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9" r:id="rId4"/>
    <p:sldId id="34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913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CF5F-4248-AA64-B83D324C742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F5F-4248-AA64-B83D324C742C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5F-4248-AA64-B83D324C7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031B-488C-986F-1F013496D2C1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031B-488C-986F-1F013496D2C1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1B-488C-986F-1F013496D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C16-483D-AE92-2B8DE752D3B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C16-483D-AE92-2B8DE752D3B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6-483D-AE92-2B8DE752D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66D-4081-8F24-C1082A52956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66D-4081-8F24-C1082A52956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6D-4081-8F24-C1082A529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D9771-C9B6-2F95-FACA-66FF44124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5FBC2-83F5-BC96-35EE-A93224E86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3DF64-6568-2FB7-8017-4EEB719A3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EA1C2-3324-204A-1467-CC27D32A2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72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2.svg"/><Relationship Id="rId4" Type="http://schemas.openxmlformats.org/officeDocument/2006/relationships/chart" Target="../charts/chart4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Japan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B7216FC-FAE4-7F0F-59E5-8882D191D338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4237EBA-82E3-C5AE-542E-6C356B129C5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EC6EF37-5BCE-C0D2-D702-58E82E4175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B3CA3CC-9B63-74C3-7AEC-51A18EC0BD0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E3A6E53-8C9F-B17A-2F17-CB2AD01626E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B1F72A3-EC15-E7B6-4E2B-D5F3654F308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Osaka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805F011-E28A-F491-E86B-1437312D12F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3455F7-ED57-3A75-36A0-FD36F6DA5114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9520EDE8-624A-A566-BDD7-FC30AACD3D3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D51E5459-ACA1-E7AC-A224-71B5A69CF43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D4E38DF-CC78-798F-8D58-0FF17F881DA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7B6C678-0DB2-D7BA-0AAF-9F63D8A61BC2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3342D50-CA69-FB41-5ACC-3A1ADC48B4A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Fukuoka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8C90190-E47A-A292-CFF2-890E0EFD2233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3EB066E-9988-2EBC-46A4-0A2A88DCB698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0AFF0960-B515-1114-CB33-2ECC209DD9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9CAFED0-6659-4AAC-4823-05A9E5AEC12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73211E7-C225-6EE2-5239-997B84C2173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669681F-72B6-95EB-612D-9EE32F67182D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EEDC1CB-5B90-DE48-6EB9-69C0E743728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Sapporo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2E8F8B0-EEBB-D8BB-A3B7-B779B8857F5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F40D698-BDCF-7238-B7D5-DAAC670A73C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E6536E5-B8BF-2817-89A4-89481FB9FBA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Tokyo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809C3A8-18FF-0714-6201-BBBAEBC51D2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E3E8A8E-2FB4-882F-77AD-C48752C90378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340F00E-D76D-E9D8-C06F-ED40CD09484E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7BB305BF-E1C6-298F-E94F-56037F9537D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023F9245-8596-BE80-7BC6-588D55C950C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E6D5D83-5EE3-73C2-EBD1-44217CC2417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00C3EFF0-AEF5-4AB0-3DD1-03A9F9F61540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AADAF35-625E-9A32-5D86-52D5D576146F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1A903A5-2182-529A-284A-68058E124B06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964F760-967A-C6B1-7B87-FD2509482C25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2E31127-F12A-DF99-41DC-9EB53958C5C7}"/>
              </a:ext>
            </a:extLst>
          </p:cNvPr>
          <p:cNvSpPr/>
          <p:nvPr/>
        </p:nvSpPr>
        <p:spPr>
          <a:xfrm>
            <a:off x="6081426" y="4107997"/>
            <a:ext cx="3183122" cy="1783947"/>
          </a:xfrm>
          <a:custGeom>
            <a:avLst/>
            <a:gdLst>
              <a:gd name="connsiteX0" fmla="*/ 199762 w 1733550"/>
              <a:gd name="connsiteY0" fmla="*/ 944519 h 971550"/>
              <a:gd name="connsiteX1" fmla="*/ 190218 w 1733550"/>
              <a:gd name="connsiteY1" fmla="*/ 941356 h 971550"/>
              <a:gd name="connsiteX2" fmla="*/ 185447 w 1733550"/>
              <a:gd name="connsiteY2" fmla="*/ 941356 h 971550"/>
              <a:gd name="connsiteX3" fmla="*/ 179084 w 1733550"/>
              <a:gd name="connsiteY3" fmla="*/ 941356 h 971550"/>
              <a:gd name="connsiteX4" fmla="*/ 175902 w 1733550"/>
              <a:gd name="connsiteY4" fmla="*/ 938185 h 971550"/>
              <a:gd name="connsiteX5" fmla="*/ 172721 w 1733550"/>
              <a:gd name="connsiteY5" fmla="*/ 935013 h 971550"/>
              <a:gd name="connsiteX6" fmla="*/ 172721 w 1733550"/>
              <a:gd name="connsiteY6" fmla="*/ 935013 h 971550"/>
              <a:gd name="connsiteX7" fmla="*/ 169540 w 1733550"/>
              <a:gd name="connsiteY7" fmla="*/ 935013 h 971550"/>
              <a:gd name="connsiteX8" fmla="*/ 169540 w 1733550"/>
              <a:gd name="connsiteY8" fmla="*/ 938185 h 971550"/>
              <a:gd name="connsiteX9" fmla="*/ 169540 w 1733550"/>
              <a:gd name="connsiteY9" fmla="*/ 938185 h 971550"/>
              <a:gd name="connsiteX10" fmla="*/ 166358 w 1733550"/>
              <a:gd name="connsiteY10" fmla="*/ 947691 h 971550"/>
              <a:gd name="connsiteX11" fmla="*/ 166358 w 1733550"/>
              <a:gd name="connsiteY11" fmla="*/ 955615 h 971550"/>
              <a:gd name="connsiteX12" fmla="*/ 164768 w 1733550"/>
              <a:gd name="connsiteY12" fmla="*/ 958787 h 971550"/>
              <a:gd name="connsiteX13" fmla="*/ 161586 w 1733550"/>
              <a:gd name="connsiteY13" fmla="*/ 958787 h 971550"/>
              <a:gd name="connsiteX14" fmla="*/ 158405 w 1733550"/>
              <a:gd name="connsiteY14" fmla="*/ 955615 h 971550"/>
              <a:gd name="connsiteX15" fmla="*/ 158405 w 1733550"/>
              <a:gd name="connsiteY15" fmla="*/ 955615 h 971550"/>
              <a:gd name="connsiteX16" fmla="*/ 155223 w 1733550"/>
              <a:gd name="connsiteY16" fmla="*/ 958787 h 971550"/>
              <a:gd name="connsiteX17" fmla="*/ 152042 w 1733550"/>
              <a:gd name="connsiteY17" fmla="*/ 958787 h 971550"/>
              <a:gd name="connsiteX18" fmla="*/ 152042 w 1733550"/>
              <a:gd name="connsiteY18" fmla="*/ 955615 h 971550"/>
              <a:gd name="connsiteX19" fmla="*/ 152042 w 1733550"/>
              <a:gd name="connsiteY19" fmla="*/ 955615 h 971550"/>
              <a:gd name="connsiteX20" fmla="*/ 148861 w 1733550"/>
              <a:gd name="connsiteY20" fmla="*/ 961959 h 971550"/>
              <a:gd name="connsiteX21" fmla="*/ 152042 w 1733550"/>
              <a:gd name="connsiteY21" fmla="*/ 965121 h 971550"/>
              <a:gd name="connsiteX22" fmla="*/ 164768 w 1733550"/>
              <a:gd name="connsiteY22" fmla="*/ 965121 h 971550"/>
              <a:gd name="connsiteX23" fmla="*/ 187037 w 1733550"/>
              <a:gd name="connsiteY23" fmla="*/ 971465 h 971550"/>
              <a:gd name="connsiteX24" fmla="*/ 190218 w 1733550"/>
              <a:gd name="connsiteY24" fmla="*/ 971465 h 971550"/>
              <a:gd name="connsiteX25" fmla="*/ 199762 w 1733550"/>
              <a:gd name="connsiteY25" fmla="*/ 961959 h 971550"/>
              <a:gd name="connsiteX26" fmla="*/ 204525 w 1733550"/>
              <a:gd name="connsiteY26" fmla="*/ 954034 h 971550"/>
              <a:gd name="connsiteX27" fmla="*/ 204525 w 1733550"/>
              <a:gd name="connsiteY27" fmla="*/ 947691 h 971550"/>
              <a:gd name="connsiteX28" fmla="*/ 199762 w 1733550"/>
              <a:gd name="connsiteY28" fmla="*/ 944519 h 971550"/>
              <a:gd name="connsiteX29" fmla="*/ 10501 w 1733550"/>
              <a:gd name="connsiteY29" fmla="*/ 923916 h 971550"/>
              <a:gd name="connsiteX30" fmla="*/ 5729 w 1733550"/>
              <a:gd name="connsiteY30" fmla="*/ 923916 h 971550"/>
              <a:gd name="connsiteX31" fmla="*/ 2547 w 1733550"/>
              <a:gd name="connsiteY31" fmla="*/ 923916 h 971550"/>
              <a:gd name="connsiteX32" fmla="*/ -634 w 1733550"/>
              <a:gd name="connsiteY32" fmla="*/ 923916 h 971550"/>
              <a:gd name="connsiteX33" fmla="*/ -634 w 1733550"/>
              <a:gd name="connsiteY33" fmla="*/ 927088 h 971550"/>
              <a:gd name="connsiteX34" fmla="*/ -634 w 1733550"/>
              <a:gd name="connsiteY34" fmla="*/ 930260 h 971550"/>
              <a:gd name="connsiteX35" fmla="*/ -634 w 1733550"/>
              <a:gd name="connsiteY35" fmla="*/ 930260 h 971550"/>
              <a:gd name="connsiteX36" fmla="*/ 8910 w 1733550"/>
              <a:gd name="connsiteY36" fmla="*/ 930260 h 971550"/>
              <a:gd name="connsiteX37" fmla="*/ 10501 w 1733550"/>
              <a:gd name="connsiteY37" fmla="*/ 930260 h 971550"/>
              <a:gd name="connsiteX38" fmla="*/ 13682 w 1733550"/>
              <a:gd name="connsiteY38" fmla="*/ 930260 h 971550"/>
              <a:gd name="connsiteX39" fmla="*/ 13682 w 1733550"/>
              <a:gd name="connsiteY39" fmla="*/ 927088 h 971550"/>
              <a:gd name="connsiteX40" fmla="*/ 13682 w 1733550"/>
              <a:gd name="connsiteY40" fmla="*/ 923916 h 971550"/>
              <a:gd name="connsiteX41" fmla="*/ 10501 w 1733550"/>
              <a:gd name="connsiteY41" fmla="*/ 923916 h 971550"/>
              <a:gd name="connsiteX42" fmla="*/ 284049 w 1733550"/>
              <a:gd name="connsiteY42" fmla="*/ 896979 h 971550"/>
              <a:gd name="connsiteX43" fmla="*/ 282459 w 1733550"/>
              <a:gd name="connsiteY43" fmla="*/ 896979 h 971550"/>
              <a:gd name="connsiteX44" fmla="*/ 279277 w 1733550"/>
              <a:gd name="connsiteY44" fmla="*/ 900142 h 971550"/>
              <a:gd name="connsiteX45" fmla="*/ 272914 w 1733550"/>
              <a:gd name="connsiteY45" fmla="*/ 914410 h 971550"/>
              <a:gd name="connsiteX46" fmla="*/ 269733 w 1733550"/>
              <a:gd name="connsiteY46" fmla="*/ 917582 h 971550"/>
              <a:gd name="connsiteX47" fmla="*/ 266552 w 1733550"/>
              <a:gd name="connsiteY47" fmla="*/ 917582 h 971550"/>
              <a:gd name="connsiteX48" fmla="*/ 263370 w 1733550"/>
              <a:gd name="connsiteY48" fmla="*/ 920744 h 971550"/>
              <a:gd name="connsiteX49" fmla="*/ 263370 w 1733550"/>
              <a:gd name="connsiteY49" fmla="*/ 927088 h 971550"/>
              <a:gd name="connsiteX50" fmla="*/ 261790 w 1733550"/>
              <a:gd name="connsiteY50" fmla="*/ 930260 h 971550"/>
              <a:gd name="connsiteX51" fmla="*/ 258608 w 1733550"/>
              <a:gd name="connsiteY51" fmla="*/ 930260 h 971550"/>
              <a:gd name="connsiteX52" fmla="*/ 258608 w 1733550"/>
              <a:gd name="connsiteY52" fmla="*/ 930260 h 971550"/>
              <a:gd name="connsiteX53" fmla="*/ 252245 w 1733550"/>
              <a:gd name="connsiteY53" fmla="*/ 930260 h 971550"/>
              <a:gd name="connsiteX54" fmla="*/ 249064 w 1733550"/>
              <a:gd name="connsiteY54" fmla="*/ 930260 h 971550"/>
              <a:gd name="connsiteX55" fmla="*/ 249064 w 1733550"/>
              <a:gd name="connsiteY55" fmla="*/ 930260 h 971550"/>
              <a:gd name="connsiteX56" fmla="*/ 245882 w 1733550"/>
              <a:gd name="connsiteY56" fmla="*/ 927088 h 971550"/>
              <a:gd name="connsiteX57" fmla="*/ 245882 w 1733550"/>
              <a:gd name="connsiteY57" fmla="*/ 927088 h 971550"/>
              <a:gd name="connsiteX58" fmla="*/ 245882 w 1733550"/>
              <a:gd name="connsiteY58" fmla="*/ 923916 h 971550"/>
              <a:gd name="connsiteX59" fmla="*/ 244292 w 1733550"/>
              <a:gd name="connsiteY59" fmla="*/ 923916 h 971550"/>
              <a:gd name="connsiteX60" fmla="*/ 241111 w 1733550"/>
              <a:gd name="connsiteY60" fmla="*/ 923916 h 971550"/>
              <a:gd name="connsiteX61" fmla="*/ 241111 w 1733550"/>
              <a:gd name="connsiteY61" fmla="*/ 927088 h 971550"/>
              <a:gd name="connsiteX62" fmla="*/ 237929 w 1733550"/>
              <a:gd name="connsiteY62" fmla="*/ 930260 h 971550"/>
              <a:gd name="connsiteX63" fmla="*/ 237929 w 1733550"/>
              <a:gd name="connsiteY63" fmla="*/ 930260 h 971550"/>
              <a:gd name="connsiteX64" fmla="*/ 234748 w 1733550"/>
              <a:gd name="connsiteY64" fmla="*/ 933432 h 971550"/>
              <a:gd name="connsiteX65" fmla="*/ 234748 w 1733550"/>
              <a:gd name="connsiteY65" fmla="*/ 933432 h 971550"/>
              <a:gd name="connsiteX66" fmla="*/ 234748 w 1733550"/>
              <a:gd name="connsiteY66" fmla="*/ 935013 h 971550"/>
              <a:gd name="connsiteX67" fmla="*/ 241111 w 1733550"/>
              <a:gd name="connsiteY67" fmla="*/ 935013 h 971550"/>
              <a:gd name="connsiteX68" fmla="*/ 244292 w 1733550"/>
              <a:gd name="connsiteY68" fmla="*/ 935013 h 971550"/>
              <a:gd name="connsiteX69" fmla="*/ 244292 w 1733550"/>
              <a:gd name="connsiteY69" fmla="*/ 938185 h 971550"/>
              <a:gd name="connsiteX70" fmla="*/ 245882 w 1733550"/>
              <a:gd name="connsiteY70" fmla="*/ 941356 h 971550"/>
              <a:gd name="connsiteX71" fmla="*/ 245882 w 1733550"/>
              <a:gd name="connsiteY71" fmla="*/ 944519 h 971550"/>
              <a:gd name="connsiteX72" fmla="*/ 244292 w 1733550"/>
              <a:gd name="connsiteY72" fmla="*/ 947691 h 971550"/>
              <a:gd name="connsiteX73" fmla="*/ 245882 w 1733550"/>
              <a:gd name="connsiteY73" fmla="*/ 954034 h 971550"/>
              <a:gd name="connsiteX74" fmla="*/ 255427 w 1733550"/>
              <a:gd name="connsiteY74" fmla="*/ 955615 h 971550"/>
              <a:gd name="connsiteX75" fmla="*/ 261790 w 1733550"/>
              <a:gd name="connsiteY75" fmla="*/ 954034 h 971550"/>
              <a:gd name="connsiteX76" fmla="*/ 266552 w 1733550"/>
              <a:gd name="connsiteY76" fmla="*/ 947691 h 971550"/>
              <a:gd name="connsiteX77" fmla="*/ 269733 w 1733550"/>
              <a:gd name="connsiteY77" fmla="*/ 938185 h 971550"/>
              <a:gd name="connsiteX78" fmla="*/ 269733 w 1733550"/>
              <a:gd name="connsiteY78" fmla="*/ 930260 h 971550"/>
              <a:gd name="connsiteX79" fmla="*/ 272914 w 1733550"/>
              <a:gd name="connsiteY79" fmla="*/ 920744 h 971550"/>
              <a:gd name="connsiteX80" fmla="*/ 282459 w 1733550"/>
              <a:gd name="connsiteY80" fmla="*/ 909657 h 971550"/>
              <a:gd name="connsiteX81" fmla="*/ 284049 w 1733550"/>
              <a:gd name="connsiteY81" fmla="*/ 906485 h 971550"/>
              <a:gd name="connsiteX82" fmla="*/ 284049 w 1733550"/>
              <a:gd name="connsiteY82" fmla="*/ 903313 h 971550"/>
              <a:gd name="connsiteX83" fmla="*/ 287230 w 1733550"/>
              <a:gd name="connsiteY83" fmla="*/ 900142 h 971550"/>
              <a:gd name="connsiteX84" fmla="*/ 284049 w 1733550"/>
              <a:gd name="connsiteY84" fmla="*/ 896979 h 971550"/>
              <a:gd name="connsiteX85" fmla="*/ 284049 w 1733550"/>
              <a:gd name="connsiteY85" fmla="*/ 896979 h 971550"/>
              <a:gd name="connsiteX86" fmla="*/ 466949 w 1733550"/>
              <a:gd name="connsiteY86" fmla="*/ 838334 h 971550"/>
              <a:gd name="connsiteX87" fmla="*/ 463767 w 1733550"/>
              <a:gd name="connsiteY87" fmla="*/ 838334 h 971550"/>
              <a:gd name="connsiteX88" fmla="*/ 460586 w 1733550"/>
              <a:gd name="connsiteY88" fmla="*/ 836753 h 971550"/>
              <a:gd name="connsiteX89" fmla="*/ 458995 w 1733550"/>
              <a:gd name="connsiteY89" fmla="*/ 836753 h 971550"/>
              <a:gd name="connsiteX90" fmla="*/ 458995 w 1733550"/>
              <a:gd name="connsiteY90" fmla="*/ 838334 h 971550"/>
              <a:gd name="connsiteX91" fmla="*/ 458995 w 1733550"/>
              <a:gd name="connsiteY91" fmla="*/ 841506 h 971550"/>
              <a:gd name="connsiteX92" fmla="*/ 455814 w 1733550"/>
              <a:gd name="connsiteY92" fmla="*/ 841506 h 971550"/>
              <a:gd name="connsiteX93" fmla="*/ 452632 w 1733550"/>
              <a:gd name="connsiteY93" fmla="*/ 841506 h 971550"/>
              <a:gd name="connsiteX94" fmla="*/ 452632 w 1733550"/>
              <a:gd name="connsiteY94" fmla="*/ 844668 h 971550"/>
              <a:gd name="connsiteX95" fmla="*/ 455814 w 1733550"/>
              <a:gd name="connsiteY95" fmla="*/ 847840 h 971550"/>
              <a:gd name="connsiteX96" fmla="*/ 458995 w 1733550"/>
              <a:gd name="connsiteY96" fmla="*/ 851012 h 971550"/>
              <a:gd name="connsiteX97" fmla="*/ 466949 w 1733550"/>
              <a:gd name="connsiteY97" fmla="*/ 847840 h 971550"/>
              <a:gd name="connsiteX98" fmla="*/ 470130 w 1733550"/>
              <a:gd name="connsiteY98" fmla="*/ 844668 h 971550"/>
              <a:gd name="connsiteX99" fmla="*/ 466949 w 1733550"/>
              <a:gd name="connsiteY99" fmla="*/ 841506 h 971550"/>
              <a:gd name="connsiteX100" fmla="*/ 466949 w 1733550"/>
              <a:gd name="connsiteY100" fmla="*/ 838334 h 971550"/>
              <a:gd name="connsiteX101" fmla="*/ 511478 w 1733550"/>
              <a:gd name="connsiteY101" fmla="*/ 855765 h 971550"/>
              <a:gd name="connsiteX102" fmla="*/ 508297 w 1733550"/>
              <a:gd name="connsiteY102" fmla="*/ 854184 h 971550"/>
              <a:gd name="connsiteX103" fmla="*/ 505115 w 1733550"/>
              <a:gd name="connsiteY103" fmla="*/ 854184 h 971550"/>
              <a:gd name="connsiteX104" fmla="*/ 498752 w 1733550"/>
              <a:gd name="connsiteY104" fmla="*/ 854184 h 971550"/>
              <a:gd name="connsiteX105" fmla="*/ 498752 w 1733550"/>
              <a:gd name="connsiteY105" fmla="*/ 854184 h 971550"/>
              <a:gd name="connsiteX106" fmla="*/ 490808 w 1733550"/>
              <a:gd name="connsiteY106" fmla="*/ 847840 h 971550"/>
              <a:gd name="connsiteX107" fmla="*/ 490808 w 1733550"/>
              <a:gd name="connsiteY107" fmla="*/ 844668 h 971550"/>
              <a:gd name="connsiteX108" fmla="*/ 490808 w 1733550"/>
              <a:gd name="connsiteY108" fmla="*/ 841506 h 971550"/>
              <a:gd name="connsiteX109" fmla="*/ 487627 w 1733550"/>
              <a:gd name="connsiteY109" fmla="*/ 836753 h 971550"/>
              <a:gd name="connsiteX110" fmla="*/ 484446 w 1733550"/>
              <a:gd name="connsiteY110" fmla="*/ 833581 h 971550"/>
              <a:gd name="connsiteX111" fmla="*/ 484446 w 1733550"/>
              <a:gd name="connsiteY111" fmla="*/ 833581 h 971550"/>
              <a:gd name="connsiteX112" fmla="*/ 481265 w 1733550"/>
              <a:gd name="connsiteY112" fmla="*/ 833581 h 971550"/>
              <a:gd name="connsiteX113" fmla="*/ 481265 w 1733550"/>
              <a:gd name="connsiteY113" fmla="*/ 830409 h 971550"/>
              <a:gd name="connsiteX114" fmla="*/ 479674 w 1733550"/>
              <a:gd name="connsiteY114" fmla="*/ 830409 h 971550"/>
              <a:gd name="connsiteX115" fmla="*/ 479674 w 1733550"/>
              <a:gd name="connsiteY115" fmla="*/ 830409 h 971550"/>
              <a:gd name="connsiteX116" fmla="*/ 479674 w 1733550"/>
              <a:gd name="connsiteY116" fmla="*/ 833581 h 971550"/>
              <a:gd name="connsiteX117" fmla="*/ 481265 w 1733550"/>
              <a:gd name="connsiteY117" fmla="*/ 836753 h 971550"/>
              <a:gd name="connsiteX118" fmla="*/ 481265 w 1733550"/>
              <a:gd name="connsiteY118" fmla="*/ 844668 h 971550"/>
              <a:gd name="connsiteX119" fmla="*/ 479674 w 1733550"/>
              <a:gd name="connsiteY119" fmla="*/ 855765 h 971550"/>
              <a:gd name="connsiteX120" fmla="*/ 476492 w 1733550"/>
              <a:gd name="connsiteY120" fmla="*/ 858936 h 971550"/>
              <a:gd name="connsiteX121" fmla="*/ 479674 w 1733550"/>
              <a:gd name="connsiteY121" fmla="*/ 865280 h 971550"/>
              <a:gd name="connsiteX122" fmla="*/ 484446 w 1733550"/>
              <a:gd name="connsiteY122" fmla="*/ 865280 h 971550"/>
              <a:gd name="connsiteX123" fmla="*/ 501934 w 1733550"/>
              <a:gd name="connsiteY123" fmla="*/ 865280 h 971550"/>
              <a:gd name="connsiteX124" fmla="*/ 511478 w 1733550"/>
              <a:gd name="connsiteY124" fmla="*/ 865280 h 971550"/>
              <a:gd name="connsiteX125" fmla="*/ 517840 w 1733550"/>
              <a:gd name="connsiteY125" fmla="*/ 862108 h 971550"/>
              <a:gd name="connsiteX126" fmla="*/ 517840 w 1733550"/>
              <a:gd name="connsiteY126" fmla="*/ 862108 h 971550"/>
              <a:gd name="connsiteX127" fmla="*/ 517840 w 1733550"/>
              <a:gd name="connsiteY127" fmla="*/ 858936 h 971550"/>
              <a:gd name="connsiteX128" fmla="*/ 511478 w 1733550"/>
              <a:gd name="connsiteY128" fmla="*/ 855765 h 971550"/>
              <a:gd name="connsiteX129" fmla="*/ 1715419 w 1733550"/>
              <a:gd name="connsiteY129" fmla="*/ 603762 h 971550"/>
              <a:gd name="connsiteX130" fmla="*/ 1715419 w 1733550"/>
              <a:gd name="connsiteY130" fmla="*/ 606934 h 971550"/>
              <a:gd name="connsiteX131" fmla="*/ 1712237 w 1733550"/>
              <a:gd name="connsiteY131" fmla="*/ 606934 h 971550"/>
              <a:gd name="connsiteX132" fmla="*/ 1709056 w 1733550"/>
              <a:gd name="connsiteY132" fmla="*/ 610106 h 971550"/>
              <a:gd name="connsiteX133" fmla="*/ 1709056 w 1733550"/>
              <a:gd name="connsiteY133" fmla="*/ 613278 h 971550"/>
              <a:gd name="connsiteX134" fmla="*/ 1709056 w 1733550"/>
              <a:gd name="connsiteY134" fmla="*/ 616449 h 971550"/>
              <a:gd name="connsiteX135" fmla="*/ 1712237 w 1733550"/>
              <a:gd name="connsiteY135" fmla="*/ 619612 h 971550"/>
              <a:gd name="connsiteX136" fmla="*/ 1715419 w 1733550"/>
              <a:gd name="connsiteY136" fmla="*/ 619612 h 971550"/>
              <a:gd name="connsiteX137" fmla="*/ 1717009 w 1733550"/>
              <a:gd name="connsiteY137" fmla="*/ 619612 h 971550"/>
              <a:gd name="connsiteX138" fmla="*/ 1717009 w 1733550"/>
              <a:gd name="connsiteY138" fmla="*/ 616449 h 971550"/>
              <a:gd name="connsiteX139" fmla="*/ 1717009 w 1733550"/>
              <a:gd name="connsiteY139" fmla="*/ 613278 h 971550"/>
              <a:gd name="connsiteX140" fmla="*/ 1717009 w 1733550"/>
              <a:gd name="connsiteY140" fmla="*/ 613278 h 971550"/>
              <a:gd name="connsiteX141" fmla="*/ 1720191 w 1733550"/>
              <a:gd name="connsiteY141" fmla="*/ 610106 h 971550"/>
              <a:gd name="connsiteX142" fmla="*/ 1720191 w 1733550"/>
              <a:gd name="connsiteY142" fmla="*/ 610106 h 971550"/>
              <a:gd name="connsiteX143" fmla="*/ 1717009 w 1733550"/>
              <a:gd name="connsiteY143" fmla="*/ 606934 h 971550"/>
              <a:gd name="connsiteX144" fmla="*/ 1715419 w 1733550"/>
              <a:gd name="connsiteY144" fmla="*/ 603762 h 971550"/>
              <a:gd name="connsiteX145" fmla="*/ 1729735 w 1733550"/>
              <a:gd name="connsiteY145" fmla="*/ 589503 h 971550"/>
              <a:gd name="connsiteX146" fmla="*/ 1726553 w 1733550"/>
              <a:gd name="connsiteY146" fmla="*/ 586331 h 971550"/>
              <a:gd name="connsiteX147" fmla="*/ 1723372 w 1733550"/>
              <a:gd name="connsiteY147" fmla="*/ 589503 h 971550"/>
              <a:gd name="connsiteX148" fmla="*/ 1723372 w 1733550"/>
              <a:gd name="connsiteY148" fmla="*/ 592675 h 971550"/>
              <a:gd name="connsiteX149" fmla="*/ 1726553 w 1733550"/>
              <a:gd name="connsiteY149" fmla="*/ 595847 h 971550"/>
              <a:gd name="connsiteX150" fmla="*/ 1729735 w 1733550"/>
              <a:gd name="connsiteY150" fmla="*/ 595847 h 971550"/>
              <a:gd name="connsiteX151" fmla="*/ 1729735 w 1733550"/>
              <a:gd name="connsiteY151" fmla="*/ 595847 h 971550"/>
              <a:gd name="connsiteX152" fmla="*/ 1732916 w 1733550"/>
              <a:gd name="connsiteY152" fmla="*/ 595847 h 971550"/>
              <a:gd name="connsiteX153" fmla="*/ 1732916 w 1733550"/>
              <a:gd name="connsiteY153" fmla="*/ 592675 h 971550"/>
              <a:gd name="connsiteX154" fmla="*/ 1729735 w 1733550"/>
              <a:gd name="connsiteY154" fmla="*/ 589503 h 971550"/>
              <a:gd name="connsiteX155" fmla="*/ 913851 w 1733550"/>
              <a:gd name="connsiteY155" fmla="*/ 527695 h 971550"/>
              <a:gd name="connsiteX156" fmla="*/ 913851 w 1733550"/>
              <a:gd name="connsiteY156" fmla="*/ 527695 h 971550"/>
              <a:gd name="connsiteX157" fmla="*/ 910670 w 1733550"/>
              <a:gd name="connsiteY157" fmla="*/ 527695 h 971550"/>
              <a:gd name="connsiteX158" fmla="*/ 909080 w 1733550"/>
              <a:gd name="connsiteY158" fmla="*/ 530858 h 971550"/>
              <a:gd name="connsiteX159" fmla="*/ 909080 w 1733550"/>
              <a:gd name="connsiteY159" fmla="*/ 534030 h 971550"/>
              <a:gd name="connsiteX160" fmla="*/ 909080 w 1733550"/>
              <a:gd name="connsiteY160" fmla="*/ 537201 h 971550"/>
              <a:gd name="connsiteX161" fmla="*/ 909080 w 1733550"/>
              <a:gd name="connsiteY161" fmla="*/ 540373 h 971550"/>
              <a:gd name="connsiteX162" fmla="*/ 909080 w 1733550"/>
              <a:gd name="connsiteY162" fmla="*/ 543535 h 971550"/>
              <a:gd name="connsiteX163" fmla="*/ 910670 w 1733550"/>
              <a:gd name="connsiteY163" fmla="*/ 543535 h 971550"/>
              <a:gd name="connsiteX164" fmla="*/ 910670 w 1733550"/>
              <a:gd name="connsiteY164" fmla="*/ 540373 h 971550"/>
              <a:gd name="connsiteX165" fmla="*/ 910670 w 1733550"/>
              <a:gd name="connsiteY165" fmla="*/ 537201 h 971550"/>
              <a:gd name="connsiteX166" fmla="*/ 913851 w 1733550"/>
              <a:gd name="connsiteY166" fmla="*/ 534030 h 971550"/>
              <a:gd name="connsiteX167" fmla="*/ 913851 w 1733550"/>
              <a:gd name="connsiteY167" fmla="*/ 530858 h 971550"/>
              <a:gd name="connsiteX168" fmla="*/ 913851 w 1733550"/>
              <a:gd name="connsiteY168" fmla="*/ 530858 h 971550"/>
              <a:gd name="connsiteX169" fmla="*/ 913851 w 1733550"/>
              <a:gd name="connsiteY169" fmla="*/ 527695 h 971550"/>
              <a:gd name="connsiteX170" fmla="*/ 796161 w 1733550"/>
              <a:gd name="connsiteY170" fmla="*/ 492824 h 971550"/>
              <a:gd name="connsiteX171" fmla="*/ 792979 w 1733550"/>
              <a:gd name="connsiteY171" fmla="*/ 489653 h 971550"/>
              <a:gd name="connsiteX172" fmla="*/ 791389 w 1733550"/>
              <a:gd name="connsiteY172" fmla="*/ 489653 h 971550"/>
              <a:gd name="connsiteX173" fmla="*/ 788207 w 1733550"/>
              <a:gd name="connsiteY173" fmla="*/ 486481 h 971550"/>
              <a:gd name="connsiteX174" fmla="*/ 785026 w 1733550"/>
              <a:gd name="connsiteY174" fmla="*/ 486481 h 971550"/>
              <a:gd name="connsiteX175" fmla="*/ 781854 w 1733550"/>
              <a:gd name="connsiteY175" fmla="*/ 489653 h 971550"/>
              <a:gd name="connsiteX176" fmla="*/ 775491 w 1733550"/>
              <a:gd name="connsiteY176" fmla="*/ 489653 h 971550"/>
              <a:gd name="connsiteX177" fmla="*/ 775491 w 1733550"/>
              <a:gd name="connsiteY177" fmla="*/ 492824 h 971550"/>
              <a:gd name="connsiteX178" fmla="*/ 775491 w 1733550"/>
              <a:gd name="connsiteY178" fmla="*/ 495996 h 971550"/>
              <a:gd name="connsiteX179" fmla="*/ 778673 w 1733550"/>
              <a:gd name="connsiteY179" fmla="*/ 499158 h 971550"/>
              <a:gd name="connsiteX180" fmla="*/ 785026 w 1733550"/>
              <a:gd name="connsiteY180" fmla="*/ 499158 h 971550"/>
              <a:gd name="connsiteX181" fmla="*/ 788207 w 1733550"/>
              <a:gd name="connsiteY181" fmla="*/ 502330 h 971550"/>
              <a:gd name="connsiteX182" fmla="*/ 791389 w 1733550"/>
              <a:gd name="connsiteY182" fmla="*/ 505502 h 971550"/>
              <a:gd name="connsiteX183" fmla="*/ 791389 w 1733550"/>
              <a:gd name="connsiteY183" fmla="*/ 505502 h 971550"/>
              <a:gd name="connsiteX184" fmla="*/ 791389 w 1733550"/>
              <a:gd name="connsiteY184" fmla="*/ 507083 h 971550"/>
              <a:gd name="connsiteX185" fmla="*/ 792979 w 1733550"/>
              <a:gd name="connsiteY185" fmla="*/ 507083 h 971550"/>
              <a:gd name="connsiteX186" fmla="*/ 792979 w 1733550"/>
              <a:gd name="connsiteY186" fmla="*/ 507083 h 971550"/>
              <a:gd name="connsiteX187" fmla="*/ 796161 w 1733550"/>
              <a:gd name="connsiteY187" fmla="*/ 507083 h 971550"/>
              <a:gd name="connsiteX188" fmla="*/ 796161 w 1733550"/>
              <a:gd name="connsiteY188" fmla="*/ 507083 h 971550"/>
              <a:gd name="connsiteX189" fmla="*/ 792979 w 1733550"/>
              <a:gd name="connsiteY189" fmla="*/ 505502 h 971550"/>
              <a:gd name="connsiteX190" fmla="*/ 796161 w 1733550"/>
              <a:gd name="connsiteY190" fmla="*/ 505502 h 971550"/>
              <a:gd name="connsiteX191" fmla="*/ 796161 w 1733550"/>
              <a:gd name="connsiteY191" fmla="*/ 505502 h 971550"/>
              <a:gd name="connsiteX192" fmla="*/ 796161 w 1733550"/>
              <a:gd name="connsiteY192" fmla="*/ 502330 h 971550"/>
              <a:gd name="connsiteX193" fmla="*/ 799342 w 1733550"/>
              <a:gd name="connsiteY193" fmla="*/ 499158 h 971550"/>
              <a:gd name="connsiteX194" fmla="*/ 799342 w 1733550"/>
              <a:gd name="connsiteY194" fmla="*/ 495996 h 971550"/>
              <a:gd name="connsiteX195" fmla="*/ 796161 w 1733550"/>
              <a:gd name="connsiteY195" fmla="*/ 492824 h 971550"/>
              <a:gd name="connsiteX196" fmla="*/ 885229 w 1733550"/>
              <a:gd name="connsiteY196" fmla="*/ 440522 h 971550"/>
              <a:gd name="connsiteX197" fmla="*/ 885229 w 1733550"/>
              <a:gd name="connsiteY197" fmla="*/ 440522 h 971550"/>
              <a:gd name="connsiteX198" fmla="*/ 882048 w 1733550"/>
              <a:gd name="connsiteY198" fmla="*/ 443694 h 971550"/>
              <a:gd name="connsiteX199" fmla="*/ 882048 w 1733550"/>
              <a:gd name="connsiteY199" fmla="*/ 443694 h 971550"/>
              <a:gd name="connsiteX200" fmla="*/ 882048 w 1733550"/>
              <a:gd name="connsiteY200" fmla="*/ 446856 h 971550"/>
              <a:gd name="connsiteX201" fmla="*/ 885229 w 1733550"/>
              <a:gd name="connsiteY201" fmla="*/ 446856 h 971550"/>
              <a:gd name="connsiteX202" fmla="*/ 888411 w 1733550"/>
              <a:gd name="connsiteY202" fmla="*/ 446856 h 971550"/>
              <a:gd name="connsiteX203" fmla="*/ 888411 w 1733550"/>
              <a:gd name="connsiteY203" fmla="*/ 443694 h 971550"/>
              <a:gd name="connsiteX204" fmla="*/ 888411 w 1733550"/>
              <a:gd name="connsiteY204" fmla="*/ 440522 h 971550"/>
              <a:gd name="connsiteX205" fmla="*/ 885229 w 1733550"/>
              <a:gd name="connsiteY205" fmla="*/ 440522 h 971550"/>
              <a:gd name="connsiteX206" fmla="*/ 999739 w 1733550"/>
              <a:gd name="connsiteY206" fmla="*/ 416748 h 971550"/>
              <a:gd name="connsiteX207" fmla="*/ 1006101 w 1733550"/>
              <a:gd name="connsiteY207" fmla="*/ 416748 h 971550"/>
              <a:gd name="connsiteX208" fmla="*/ 1006101 w 1733550"/>
              <a:gd name="connsiteY208" fmla="*/ 408823 h 971550"/>
              <a:gd name="connsiteX209" fmla="*/ 1002920 w 1733550"/>
              <a:gd name="connsiteY209" fmla="*/ 410404 h 971550"/>
              <a:gd name="connsiteX210" fmla="*/ 996557 w 1733550"/>
              <a:gd name="connsiteY210" fmla="*/ 410404 h 971550"/>
              <a:gd name="connsiteX211" fmla="*/ 993376 w 1733550"/>
              <a:gd name="connsiteY211" fmla="*/ 410404 h 971550"/>
              <a:gd name="connsiteX212" fmla="*/ 993376 w 1733550"/>
              <a:gd name="connsiteY212" fmla="*/ 413576 h 971550"/>
              <a:gd name="connsiteX213" fmla="*/ 999739 w 1733550"/>
              <a:gd name="connsiteY213" fmla="*/ 416748 h 971550"/>
              <a:gd name="connsiteX214" fmla="*/ 1114248 w 1733550"/>
              <a:gd name="connsiteY214" fmla="*/ 396145 h 971550"/>
              <a:gd name="connsiteX215" fmla="*/ 1114248 w 1733550"/>
              <a:gd name="connsiteY215" fmla="*/ 396145 h 971550"/>
              <a:gd name="connsiteX216" fmla="*/ 1111067 w 1733550"/>
              <a:gd name="connsiteY216" fmla="*/ 389802 h 971550"/>
              <a:gd name="connsiteX217" fmla="*/ 1096751 w 1733550"/>
              <a:gd name="connsiteY217" fmla="*/ 375543 h 971550"/>
              <a:gd name="connsiteX218" fmla="*/ 1096751 w 1733550"/>
              <a:gd name="connsiteY218" fmla="*/ 378705 h 971550"/>
              <a:gd name="connsiteX219" fmla="*/ 1093570 w 1733550"/>
              <a:gd name="connsiteY219" fmla="*/ 388221 h 971550"/>
              <a:gd name="connsiteX220" fmla="*/ 1093570 w 1733550"/>
              <a:gd name="connsiteY220" fmla="*/ 389802 h 971550"/>
              <a:gd name="connsiteX221" fmla="*/ 1090388 w 1733550"/>
              <a:gd name="connsiteY221" fmla="*/ 392974 h 971550"/>
              <a:gd name="connsiteX222" fmla="*/ 1082435 w 1733550"/>
              <a:gd name="connsiteY222" fmla="*/ 399317 h 971550"/>
              <a:gd name="connsiteX223" fmla="*/ 1082435 w 1733550"/>
              <a:gd name="connsiteY223" fmla="*/ 402479 h 971550"/>
              <a:gd name="connsiteX224" fmla="*/ 1082435 w 1733550"/>
              <a:gd name="connsiteY224" fmla="*/ 402479 h 971550"/>
              <a:gd name="connsiteX225" fmla="*/ 1079254 w 1733550"/>
              <a:gd name="connsiteY225" fmla="*/ 402479 h 971550"/>
              <a:gd name="connsiteX226" fmla="*/ 1079254 w 1733550"/>
              <a:gd name="connsiteY226" fmla="*/ 405651 h 971550"/>
              <a:gd name="connsiteX227" fmla="*/ 1076072 w 1733550"/>
              <a:gd name="connsiteY227" fmla="*/ 408823 h 971550"/>
              <a:gd name="connsiteX228" fmla="*/ 1076072 w 1733550"/>
              <a:gd name="connsiteY228" fmla="*/ 410404 h 971550"/>
              <a:gd name="connsiteX229" fmla="*/ 1068128 w 1733550"/>
              <a:gd name="connsiteY229" fmla="*/ 416748 h 971550"/>
              <a:gd name="connsiteX230" fmla="*/ 1064947 w 1733550"/>
              <a:gd name="connsiteY230" fmla="*/ 419920 h 971550"/>
              <a:gd name="connsiteX231" fmla="*/ 1068128 w 1733550"/>
              <a:gd name="connsiteY231" fmla="*/ 423082 h 971550"/>
              <a:gd name="connsiteX232" fmla="*/ 1055403 w 1733550"/>
              <a:gd name="connsiteY232" fmla="*/ 431007 h 971550"/>
              <a:gd name="connsiteX233" fmla="*/ 1047449 w 1733550"/>
              <a:gd name="connsiteY233" fmla="*/ 431007 h 971550"/>
              <a:gd name="connsiteX234" fmla="*/ 1044268 w 1733550"/>
              <a:gd name="connsiteY234" fmla="*/ 431007 h 971550"/>
              <a:gd name="connsiteX235" fmla="*/ 1044268 w 1733550"/>
              <a:gd name="connsiteY235" fmla="*/ 431007 h 971550"/>
              <a:gd name="connsiteX236" fmla="*/ 1041087 w 1733550"/>
              <a:gd name="connsiteY236" fmla="*/ 427845 h 971550"/>
              <a:gd name="connsiteX237" fmla="*/ 1044268 w 1733550"/>
              <a:gd name="connsiteY237" fmla="*/ 426254 h 971550"/>
              <a:gd name="connsiteX238" fmla="*/ 1044268 w 1733550"/>
              <a:gd name="connsiteY238" fmla="*/ 423082 h 971550"/>
              <a:gd name="connsiteX239" fmla="*/ 1044268 w 1733550"/>
              <a:gd name="connsiteY239" fmla="*/ 423082 h 971550"/>
              <a:gd name="connsiteX240" fmla="*/ 1041087 w 1733550"/>
              <a:gd name="connsiteY240" fmla="*/ 419920 h 971550"/>
              <a:gd name="connsiteX241" fmla="*/ 1037906 w 1733550"/>
              <a:gd name="connsiteY241" fmla="*/ 416748 h 971550"/>
              <a:gd name="connsiteX242" fmla="*/ 1028361 w 1733550"/>
              <a:gd name="connsiteY242" fmla="*/ 419920 h 971550"/>
              <a:gd name="connsiteX243" fmla="*/ 1020408 w 1733550"/>
              <a:gd name="connsiteY243" fmla="*/ 419920 h 971550"/>
              <a:gd name="connsiteX244" fmla="*/ 1020408 w 1733550"/>
              <a:gd name="connsiteY244" fmla="*/ 419920 h 971550"/>
              <a:gd name="connsiteX245" fmla="*/ 1020408 w 1733550"/>
              <a:gd name="connsiteY245" fmla="*/ 419920 h 971550"/>
              <a:gd name="connsiteX246" fmla="*/ 1020408 w 1733550"/>
              <a:gd name="connsiteY246" fmla="*/ 427845 h 971550"/>
              <a:gd name="connsiteX247" fmla="*/ 1020408 w 1733550"/>
              <a:gd name="connsiteY247" fmla="*/ 431007 h 971550"/>
              <a:gd name="connsiteX248" fmla="*/ 1020408 w 1733550"/>
              <a:gd name="connsiteY248" fmla="*/ 437351 h 971550"/>
              <a:gd name="connsiteX249" fmla="*/ 1023590 w 1733550"/>
              <a:gd name="connsiteY249" fmla="*/ 437351 h 971550"/>
              <a:gd name="connsiteX250" fmla="*/ 1031543 w 1733550"/>
              <a:gd name="connsiteY250" fmla="*/ 440522 h 971550"/>
              <a:gd name="connsiteX251" fmla="*/ 1034724 w 1733550"/>
              <a:gd name="connsiteY251" fmla="*/ 440522 h 971550"/>
              <a:gd name="connsiteX252" fmla="*/ 1037906 w 1733550"/>
              <a:gd name="connsiteY252" fmla="*/ 443694 h 971550"/>
              <a:gd name="connsiteX253" fmla="*/ 1034724 w 1733550"/>
              <a:gd name="connsiteY253" fmla="*/ 448448 h 971550"/>
              <a:gd name="connsiteX254" fmla="*/ 1031543 w 1733550"/>
              <a:gd name="connsiteY254" fmla="*/ 454781 h 971550"/>
              <a:gd name="connsiteX255" fmla="*/ 1023590 w 1733550"/>
              <a:gd name="connsiteY255" fmla="*/ 461125 h 971550"/>
              <a:gd name="connsiteX256" fmla="*/ 1017227 w 1733550"/>
              <a:gd name="connsiteY256" fmla="*/ 461125 h 971550"/>
              <a:gd name="connsiteX257" fmla="*/ 1009283 w 1733550"/>
              <a:gd name="connsiteY257" fmla="*/ 467468 h 971550"/>
              <a:gd name="connsiteX258" fmla="*/ 1009283 w 1733550"/>
              <a:gd name="connsiteY258" fmla="*/ 467468 h 971550"/>
              <a:gd name="connsiteX259" fmla="*/ 1006101 w 1733550"/>
              <a:gd name="connsiteY259" fmla="*/ 472222 h 971550"/>
              <a:gd name="connsiteX260" fmla="*/ 1006101 w 1733550"/>
              <a:gd name="connsiteY260" fmla="*/ 472222 h 971550"/>
              <a:gd name="connsiteX261" fmla="*/ 1002920 w 1733550"/>
              <a:gd name="connsiteY261" fmla="*/ 475394 h 971550"/>
              <a:gd name="connsiteX262" fmla="*/ 1002920 w 1733550"/>
              <a:gd name="connsiteY262" fmla="*/ 475394 h 971550"/>
              <a:gd name="connsiteX263" fmla="*/ 999739 w 1733550"/>
              <a:gd name="connsiteY263" fmla="*/ 475394 h 971550"/>
              <a:gd name="connsiteX264" fmla="*/ 990195 w 1733550"/>
              <a:gd name="connsiteY264" fmla="*/ 475394 h 971550"/>
              <a:gd name="connsiteX265" fmla="*/ 988604 w 1733550"/>
              <a:gd name="connsiteY265" fmla="*/ 478556 h 971550"/>
              <a:gd name="connsiteX266" fmla="*/ 988604 w 1733550"/>
              <a:gd name="connsiteY266" fmla="*/ 478556 h 971550"/>
              <a:gd name="connsiteX267" fmla="*/ 988604 w 1733550"/>
              <a:gd name="connsiteY267" fmla="*/ 484899 h 971550"/>
              <a:gd name="connsiteX268" fmla="*/ 988604 w 1733550"/>
              <a:gd name="connsiteY268" fmla="*/ 489653 h 971550"/>
              <a:gd name="connsiteX269" fmla="*/ 990195 w 1733550"/>
              <a:gd name="connsiteY269" fmla="*/ 499158 h 971550"/>
              <a:gd name="connsiteX270" fmla="*/ 990195 w 1733550"/>
              <a:gd name="connsiteY270" fmla="*/ 505502 h 971550"/>
              <a:gd name="connsiteX271" fmla="*/ 990195 w 1733550"/>
              <a:gd name="connsiteY271" fmla="*/ 507083 h 971550"/>
              <a:gd name="connsiteX272" fmla="*/ 988604 w 1733550"/>
              <a:gd name="connsiteY272" fmla="*/ 510255 h 971550"/>
              <a:gd name="connsiteX273" fmla="*/ 985423 w 1733550"/>
              <a:gd name="connsiteY273" fmla="*/ 516599 h 971550"/>
              <a:gd name="connsiteX274" fmla="*/ 982242 w 1733550"/>
              <a:gd name="connsiteY274" fmla="*/ 513427 h 971550"/>
              <a:gd name="connsiteX275" fmla="*/ 982242 w 1733550"/>
              <a:gd name="connsiteY275" fmla="*/ 519770 h 971550"/>
              <a:gd name="connsiteX276" fmla="*/ 979060 w 1733550"/>
              <a:gd name="connsiteY276" fmla="*/ 526104 h 971550"/>
              <a:gd name="connsiteX277" fmla="*/ 972697 w 1733550"/>
              <a:gd name="connsiteY277" fmla="*/ 527695 h 971550"/>
              <a:gd name="connsiteX278" fmla="*/ 969516 w 1733550"/>
              <a:gd name="connsiteY278" fmla="*/ 527695 h 971550"/>
              <a:gd name="connsiteX279" fmla="*/ 969516 w 1733550"/>
              <a:gd name="connsiteY279" fmla="*/ 534030 h 971550"/>
              <a:gd name="connsiteX280" fmla="*/ 972697 w 1733550"/>
              <a:gd name="connsiteY280" fmla="*/ 548298 h 971550"/>
              <a:gd name="connsiteX281" fmla="*/ 972697 w 1733550"/>
              <a:gd name="connsiteY281" fmla="*/ 557804 h 971550"/>
              <a:gd name="connsiteX282" fmla="*/ 985423 w 1733550"/>
              <a:gd name="connsiteY282" fmla="*/ 557804 h 971550"/>
              <a:gd name="connsiteX283" fmla="*/ 988604 w 1733550"/>
              <a:gd name="connsiteY283" fmla="*/ 557804 h 971550"/>
              <a:gd name="connsiteX284" fmla="*/ 990195 w 1733550"/>
              <a:gd name="connsiteY284" fmla="*/ 551460 h 971550"/>
              <a:gd name="connsiteX285" fmla="*/ 993376 w 1733550"/>
              <a:gd name="connsiteY285" fmla="*/ 548298 h 971550"/>
              <a:gd name="connsiteX286" fmla="*/ 996557 w 1733550"/>
              <a:gd name="connsiteY286" fmla="*/ 548298 h 971550"/>
              <a:gd name="connsiteX287" fmla="*/ 1002920 w 1733550"/>
              <a:gd name="connsiteY287" fmla="*/ 545126 h 971550"/>
              <a:gd name="connsiteX288" fmla="*/ 1006101 w 1733550"/>
              <a:gd name="connsiteY288" fmla="*/ 540373 h 971550"/>
              <a:gd name="connsiteX289" fmla="*/ 1009283 w 1733550"/>
              <a:gd name="connsiteY289" fmla="*/ 534030 h 971550"/>
              <a:gd name="connsiteX290" fmla="*/ 1006101 w 1733550"/>
              <a:gd name="connsiteY290" fmla="*/ 534030 h 971550"/>
              <a:gd name="connsiteX291" fmla="*/ 1002920 w 1733550"/>
              <a:gd name="connsiteY291" fmla="*/ 534030 h 971550"/>
              <a:gd name="connsiteX292" fmla="*/ 996557 w 1733550"/>
              <a:gd name="connsiteY292" fmla="*/ 534030 h 971550"/>
              <a:gd name="connsiteX293" fmla="*/ 996557 w 1733550"/>
              <a:gd name="connsiteY293" fmla="*/ 530858 h 971550"/>
              <a:gd name="connsiteX294" fmla="*/ 996557 w 1733550"/>
              <a:gd name="connsiteY294" fmla="*/ 527695 h 971550"/>
              <a:gd name="connsiteX295" fmla="*/ 999739 w 1733550"/>
              <a:gd name="connsiteY295" fmla="*/ 526104 h 971550"/>
              <a:gd name="connsiteX296" fmla="*/ 1009283 w 1733550"/>
              <a:gd name="connsiteY296" fmla="*/ 505502 h 971550"/>
              <a:gd name="connsiteX297" fmla="*/ 1010873 w 1733550"/>
              <a:gd name="connsiteY297" fmla="*/ 505502 h 971550"/>
              <a:gd name="connsiteX298" fmla="*/ 1014055 w 1733550"/>
              <a:gd name="connsiteY298" fmla="*/ 505502 h 971550"/>
              <a:gd name="connsiteX299" fmla="*/ 1020408 w 1733550"/>
              <a:gd name="connsiteY299" fmla="*/ 507083 h 971550"/>
              <a:gd name="connsiteX300" fmla="*/ 1023590 w 1733550"/>
              <a:gd name="connsiteY300" fmla="*/ 507083 h 971550"/>
              <a:gd name="connsiteX301" fmla="*/ 1028361 w 1733550"/>
              <a:gd name="connsiteY301" fmla="*/ 507083 h 971550"/>
              <a:gd name="connsiteX302" fmla="*/ 1026771 w 1733550"/>
              <a:gd name="connsiteY302" fmla="*/ 505502 h 971550"/>
              <a:gd name="connsiteX303" fmla="*/ 1020408 w 1733550"/>
              <a:gd name="connsiteY303" fmla="*/ 499158 h 971550"/>
              <a:gd name="connsiteX304" fmla="*/ 1020408 w 1733550"/>
              <a:gd name="connsiteY304" fmla="*/ 495996 h 971550"/>
              <a:gd name="connsiteX305" fmla="*/ 1017227 w 1733550"/>
              <a:gd name="connsiteY305" fmla="*/ 492824 h 971550"/>
              <a:gd name="connsiteX306" fmla="*/ 1017227 w 1733550"/>
              <a:gd name="connsiteY306" fmla="*/ 486481 h 971550"/>
              <a:gd name="connsiteX307" fmla="*/ 1017227 w 1733550"/>
              <a:gd name="connsiteY307" fmla="*/ 484899 h 971550"/>
              <a:gd name="connsiteX308" fmla="*/ 1014055 w 1733550"/>
              <a:gd name="connsiteY308" fmla="*/ 484899 h 971550"/>
              <a:gd name="connsiteX309" fmla="*/ 1010873 w 1733550"/>
              <a:gd name="connsiteY309" fmla="*/ 481727 h 971550"/>
              <a:gd name="connsiteX310" fmla="*/ 1010873 w 1733550"/>
              <a:gd name="connsiteY310" fmla="*/ 481727 h 971550"/>
              <a:gd name="connsiteX311" fmla="*/ 1014055 w 1733550"/>
              <a:gd name="connsiteY311" fmla="*/ 475394 h 971550"/>
              <a:gd name="connsiteX312" fmla="*/ 1014055 w 1733550"/>
              <a:gd name="connsiteY312" fmla="*/ 475394 h 971550"/>
              <a:gd name="connsiteX313" fmla="*/ 1017227 w 1733550"/>
              <a:gd name="connsiteY313" fmla="*/ 475394 h 971550"/>
              <a:gd name="connsiteX314" fmla="*/ 1031543 w 1733550"/>
              <a:gd name="connsiteY314" fmla="*/ 475394 h 971550"/>
              <a:gd name="connsiteX315" fmla="*/ 1031543 w 1733550"/>
              <a:gd name="connsiteY315" fmla="*/ 475394 h 971550"/>
              <a:gd name="connsiteX316" fmla="*/ 1034724 w 1733550"/>
              <a:gd name="connsiteY316" fmla="*/ 469050 h 971550"/>
              <a:gd name="connsiteX317" fmla="*/ 1034724 w 1733550"/>
              <a:gd name="connsiteY317" fmla="*/ 469050 h 971550"/>
              <a:gd name="connsiteX318" fmla="*/ 1037906 w 1733550"/>
              <a:gd name="connsiteY318" fmla="*/ 469050 h 971550"/>
              <a:gd name="connsiteX319" fmla="*/ 1041087 w 1733550"/>
              <a:gd name="connsiteY319" fmla="*/ 469050 h 971550"/>
              <a:gd name="connsiteX320" fmla="*/ 1052222 w 1733550"/>
              <a:gd name="connsiteY320" fmla="*/ 457953 h 971550"/>
              <a:gd name="connsiteX321" fmla="*/ 1055403 w 1733550"/>
              <a:gd name="connsiteY321" fmla="*/ 451619 h 971550"/>
              <a:gd name="connsiteX322" fmla="*/ 1058584 w 1733550"/>
              <a:gd name="connsiteY322" fmla="*/ 451619 h 971550"/>
              <a:gd name="connsiteX323" fmla="*/ 1064947 w 1733550"/>
              <a:gd name="connsiteY323" fmla="*/ 454781 h 971550"/>
              <a:gd name="connsiteX324" fmla="*/ 1068128 w 1733550"/>
              <a:gd name="connsiteY324" fmla="*/ 451619 h 971550"/>
              <a:gd name="connsiteX325" fmla="*/ 1072891 w 1733550"/>
              <a:gd name="connsiteY325" fmla="*/ 451619 h 971550"/>
              <a:gd name="connsiteX326" fmla="*/ 1072891 w 1733550"/>
              <a:gd name="connsiteY326" fmla="*/ 451619 h 971550"/>
              <a:gd name="connsiteX327" fmla="*/ 1072891 w 1733550"/>
              <a:gd name="connsiteY327" fmla="*/ 448448 h 971550"/>
              <a:gd name="connsiteX328" fmla="*/ 1072891 w 1733550"/>
              <a:gd name="connsiteY328" fmla="*/ 448448 h 971550"/>
              <a:gd name="connsiteX329" fmla="*/ 1072891 w 1733550"/>
              <a:gd name="connsiteY329" fmla="*/ 446856 h 971550"/>
              <a:gd name="connsiteX330" fmla="*/ 1072891 w 1733550"/>
              <a:gd name="connsiteY330" fmla="*/ 446856 h 971550"/>
              <a:gd name="connsiteX331" fmla="*/ 1072891 w 1733550"/>
              <a:gd name="connsiteY331" fmla="*/ 446856 h 971550"/>
              <a:gd name="connsiteX332" fmla="*/ 1069719 w 1733550"/>
              <a:gd name="connsiteY332" fmla="*/ 446856 h 971550"/>
              <a:gd name="connsiteX333" fmla="*/ 1072891 w 1733550"/>
              <a:gd name="connsiteY333" fmla="*/ 443694 h 971550"/>
              <a:gd name="connsiteX334" fmla="*/ 1072891 w 1733550"/>
              <a:gd name="connsiteY334" fmla="*/ 440522 h 971550"/>
              <a:gd name="connsiteX335" fmla="*/ 1076072 w 1733550"/>
              <a:gd name="connsiteY335" fmla="*/ 437351 h 971550"/>
              <a:gd name="connsiteX336" fmla="*/ 1076072 w 1733550"/>
              <a:gd name="connsiteY336" fmla="*/ 437351 h 971550"/>
              <a:gd name="connsiteX337" fmla="*/ 1079254 w 1733550"/>
              <a:gd name="connsiteY337" fmla="*/ 434179 h 971550"/>
              <a:gd name="connsiteX338" fmla="*/ 1088797 w 1733550"/>
              <a:gd name="connsiteY338" fmla="*/ 434179 h 971550"/>
              <a:gd name="connsiteX339" fmla="*/ 1093570 w 1733550"/>
              <a:gd name="connsiteY339" fmla="*/ 431007 h 971550"/>
              <a:gd name="connsiteX340" fmla="*/ 1099932 w 1733550"/>
              <a:gd name="connsiteY340" fmla="*/ 427845 h 971550"/>
              <a:gd name="connsiteX341" fmla="*/ 1106295 w 1733550"/>
              <a:gd name="connsiteY341" fmla="*/ 416748 h 971550"/>
              <a:gd name="connsiteX342" fmla="*/ 1106295 w 1733550"/>
              <a:gd name="connsiteY342" fmla="*/ 416748 h 971550"/>
              <a:gd name="connsiteX343" fmla="*/ 1107886 w 1733550"/>
              <a:gd name="connsiteY343" fmla="*/ 416748 h 971550"/>
              <a:gd name="connsiteX344" fmla="*/ 1107886 w 1733550"/>
              <a:gd name="connsiteY344" fmla="*/ 416748 h 971550"/>
              <a:gd name="connsiteX345" fmla="*/ 1107886 w 1733550"/>
              <a:gd name="connsiteY345" fmla="*/ 416748 h 971550"/>
              <a:gd name="connsiteX346" fmla="*/ 1107886 w 1733550"/>
              <a:gd name="connsiteY346" fmla="*/ 413576 h 971550"/>
              <a:gd name="connsiteX347" fmla="*/ 1107886 w 1733550"/>
              <a:gd name="connsiteY347" fmla="*/ 413576 h 971550"/>
              <a:gd name="connsiteX348" fmla="*/ 1111067 w 1733550"/>
              <a:gd name="connsiteY348" fmla="*/ 408823 h 971550"/>
              <a:gd name="connsiteX349" fmla="*/ 1111067 w 1733550"/>
              <a:gd name="connsiteY349" fmla="*/ 405651 h 971550"/>
              <a:gd name="connsiteX350" fmla="*/ 1114248 w 1733550"/>
              <a:gd name="connsiteY350" fmla="*/ 405651 h 971550"/>
              <a:gd name="connsiteX351" fmla="*/ 1114248 w 1733550"/>
              <a:gd name="connsiteY351" fmla="*/ 402479 h 971550"/>
              <a:gd name="connsiteX352" fmla="*/ 1114248 w 1733550"/>
              <a:gd name="connsiteY352" fmla="*/ 402479 h 971550"/>
              <a:gd name="connsiteX353" fmla="*/ 1111067 w 1733550"/>
              <a:gd name="connsiteY353" fmla="*/ 399317 h 971550"/>
              <a:gd name="connsiteX354" fmla="*/ 1111067 w 1733550"/>
              <a:gd name="connsiteY354" fmla="*/ 396145 h 971550"/>
              <a:gd name="connsiteX355" fmla="*/ 1114248 w 1733550"/>
              <a:gd name="connsiteY355" fmla="*/ 396145 h 971550"/>
              <a:gd name="connsiteX356" fmla="*/ 1138099 w 1733550"/>
              <a:gd name="connsiteY356" fmla="*/ 337500 h 971550"/>
              <a:gd name="connsiteX357" fmla="*/ 1134918 w 1733550"/>
              <a:gd name="connsiteY357" fmla="*/ 334328 h 971550"/>
              <a:gd name="connsiteX358" fmla="*/ 1131736 w 1733550"/>
              <a:gd name="connsiteY358" fmla="*/ 334328 h 971550"/>
              <a:gd name="connsiteX359" fmla="*/ 1128565 w 1733550"/>
              <a:gd name="connsiteY359" fmla="*/ 334328 h 971550"/>
              <a:gd name="connsiteX360" fmla="*/ 1128565 w 1733550"/>
              <a:gd name="connsiteY360" fmla="*/ 337500 h 971550"/>
              <a:gd name="connsiteX361" fmla="*/ 1126973 w 1733550"/>
              <a:gd name="connsiteY361" fmla="*/ 337500 h 971550"/>
              <a:gd name="connsiteX362" fmla="*/ 1126973 w 1733550"/>
              <a:gd name="connsiteY362" fmla="*/ 337500 h 971550"/>
              <a:gd name="connsiteX363" fmla="*/ 1126973 w 1733550"/>
              <a:gd name="connsiteY363" fmla="*/ 340672 h 971550"/>
              <a:gd name="connsiteX364" fmla="*/ 1126973 w 1733550"/>
              <a:gd name="connsiteY364" fmla="*/ 340672 h 971550"/>
              <a:gd name="connsiteX365" fmla="*/ 1128565 w 1733550"/>
              <a:gd name="connsiteY365" fmla="*/ 340672 h 971550"/>
              <a:gd name="connsiteX366" fmla="*/ 1128565 w 1733550"/>
              <a:gd name="connsiteY366" fmla="*/ 340672 h 971550"/>
              <a:gd name="connsiteX367" fmla="*/ 1131736 w 1733550"/>
              <a:gd name="connsiteY367" fmla="*/ 343843 h 971550"/>
              <a:gd name="connsiteX368" fmla="*/ 1138099 w 1733550"/>
              <a:gd name="connsiteY368" fmla="*/ 343843 h 971550"/>
              <a:gd name="connsiteX369" fmla="*/ 1138099 w 1733550"/>
              <a:gd name="connsiteY369" fmla="*/ 343843 h 971550"/>
              <a:gd name="connsiteX370" fmla="*/ 1138099 w 1733550"/>
              <a:gd name="connsiteY370" fmla="*/ 337500 h 971550"/>
              <a:gd name="connsiteX371" fmla="*/ 1138099 w 1733550"/>
              <a:gd name="connsiteY371" fmla="*/ 337500 h 971550"/>
              <a:gd name="connsiteX372" fmla="*/ 1037906 w 1733550"/>
              <a:gd name="connsiteY372" fmla="*/ 340672 h 971550"/>
              <a:gd name="connsiteX373" fmla="*/ 1044268 w 1733550"/>
              <a:gd name="connsiteY373" fmla="*/ 334328 h 971550"/>
              <a:gd name="connsiteX374" fmla="*/ 1044268 w 1733550"/>
              <a:gd name="connsiteY374" fmla="*/ 329575 h 971550"/>
              <a:gd name="connsiteX375" fmla="*/ 1044268 w 1733550"/>
              <a:gd name="connsiteY375" fmla="*/ 329575 h 971550"/>
              <a:gd name="connsiteX376" fmla="*/ 1041087 w 1733550"/>
              <a:gd name="connsiteY376" fmla="*/ 331166 h 971550"/>
              <a:gd name="connsiteX377" fmla="*/ 1031543 w 1733550"/>
              <a:gd name="connsiteY377" fmla="*/ 343843 h 971550"/>
              <a:gd name="connsiteX378" fmla="*/ 1028361 w 1733550"/>
              <a:gd name="connsiteY378" fmla="*/ 347006 h 971550"/>
              <a:gd name="connsiteX379" fmla="*/ 1034724 w 1733550"/>
              <a:gd name="connsiteY379" fmla="*/ 343843 h 971550"/>
              <a:gd name="connsiteX380" fmla="*/ 1037906 w 1733550"/>
              <a:gd name="connsiteY380" fmla="*/ 340672 h 971550"/>
              <a:gd name="connsiteX381" fmla="*/ 1190582 w 1733550"/>
              <a:gd name="connsiteY381" fmla="*/ 243993 h 971550"/>
              <a:gd name="connsiteX382" fmla="*/ 1190582 w 1733550"/>
              <a:gd name="connsiteY382" fmla="*/ 243993 h 971550"/>
              <a:gd name="connsiteX383" fmla="*/ 1187410 w 1733550"/>
              <a:gd name="connsiteY383" fmla="*/ 243993 h 971550"/>
              <a:gd name="connsiteX384" fmla="*/ 1179456 w 1733550"/>
              <a:gd name="connsiteY384" fmla="*/ 250327 h 971550"/>
              <a:gd name="connsiteX385" fmla="*/ 1176275 w 1733550"/>
              <a:gd name="connsiteY385" fmla="*/ 250327 h 971550"/>
              <a:gd name="connsiteX386" fmla="*/ 1173094 w 1733550"/>
              <a:gd name="connsiteY386" fmla="*/ 253499 h 971550"/>
              <a:gd name="connsiteX387" fmla="*/ 1166731 w 1733550"/>
              <a:gd name="connsiteY387" fmla="*/ 253499 h 971550"/>
              <a:gd name="connsiteX388" fmla="*/ 1161959 w 1733550"/>
              <a:gd name="connsiteY388" fmla="*/ 253499 h 971550"/>
              <a:gd name="connsiteX389" fmla="*/ 1158778 w 1733550"/>
              <a:gd name="connsiteY389" fmla="*/ 253499 h 971550"/>
              <a:gd name="connsiteX390" fmla="*/ 1155596 w 1733550"/>
              <a:gd name="connsiteY390" fmla="*/ 253499 h 971550"/>
              <a:gd name="connsiteX391" fmla="*/ 1155596 w 1733550"/>
              <a:gd name="connsiteY391" fmla="*/ 253499 h 971550"/>
              <a:gd name="connsiteX392" fmla="*/ 1152415 w 1733550"/>
              <a:gd name="connsiteY392" fmla="*/ 255090 h 971550"/>
              <a:gd name="connsiteX393" fmla="*/ 1152415 w 1733550"/>
              <a:gd name="connsiteY393" fmla="*/ 258252 h 971550"/>
              <a:gd name="connsiteX394" fmla="*/ 1152415 w 1733550"/>
              <a:gd name="connsiteY394" fmla="*/ 261424 h 971550"/>
              <a:gd name="connsiteX395" fmla="*/ 1152415 w 1733550"/>
              <a:gd name="connsiteY395" fmla="*/ 264596 h 971550"/>
              <a:gd name="connsiteX396" fmla="*/ 1155596 w 1733550"/>
              <a:gd name="connsiteY396" fmla="*/ 264596 h 971550"/>
              <a:gd name="connsiteX397" fmla="*/ 1155596 w 1733550"/>
              <a:gd name="connsiteY397" fmla="*/ 267767 h 971550"/>
              <a:gd name="connsiteX398" fmla="*/ 1158778 w 1733550"/>
              <a:gd name="connsiteY398" fmla="*/ 267767 h 971550"/>
              <a:gd name="connsiteX399" fmla="*/ 1165140 w 1733550"/>
              <a:gd name="connsiteY399" fmla="*/ 267767 h 971550"/>
              <a:gd name="connsiteX400" fmla="*/ 1165140 w 1733550"/>
              <a:gd name="connsiteY400" fmla="*/ 264596 h 971550"/>
              <a:gd name="connsiteX401" fmla="*/ 1166731 w 1733550"/>
              <a:gd name="connsiteY401" fmla="*/ 264596 h 971550"/>
              <a:gd name="connsiteX402" fmla="*/ 1169913 w 1733550"/>
              <a:gd name="connsiteY402" fmla="*/ 264596 h 971550"/>
              <a:gd name="connsiteX403" fmla="*/ 1169913 w 1733550"/>
              <a:gd name="connsiteY403" fmla="*/ 264596 h 971550"/>
              <a:gd name="connsiteX404" fmla="*/ 1173094 w 1733550"/>
              <a:gd name="connsiteY404" fmla="*/ 261424 h 971550"/>
              <a:gd name="connsiteX405" fmla="*/ 1173094 w 1733550"/>
              <a:gd name="connsiteY405" fmla="*/ 261424 h 971550"/>
              <a:gd name="connsiteX406" fmla="*/ 1176275 w 1733550"/>
              <a:gd name="connsiteY406" fmla="*/ 261424 h 971550"/>
              <a:gd name="connsiteX407" fmla="*/ 1179456 w 1733550"/>
              <a:gd name="connsiteY407" fmla="*/ 255090 h 971550"/>
              <a:gd name="connsiteX408" fmla="*/ 1182638 w 1733550"/>
              <a:gd name="connsiteY408" fmla="*/ 253499 h 971550"/>
              <a:gd name="connsiteX409" fmla="*/ 1187410 w 1733550"/>
              <a:gd name="connsiteY409" fmla="*/ 250327 h 971550"/>
              <a:gd name="connsiteX410" fmla="*/ 1190582 w 1733550"/>
              <a:gd name="connsiteY410" fmla="*/ 247165 h 971550"/>
              <a:gd name="connsiteX411" fmla="*/ 1190582 w 1733550"/>
              <a:gd name="connsiteY411" fmla="*/ 243993 h 971550"/>
              <a:gd name="connsiteX412" fmla="*/ 1190582 w 1733550"/>
              <a:gd name="connsiteY412" fmla="*/ 243993 h 971550"/>
              <a:gd name="connsiteX413" fmla="*/ 1093570 w 1733550"/>
              <a:gd name="connsiteY413" fmla="*/ 153649 h 971550"/>
              <a:gd name="connsiteX414" fmla="*/ 1093570 w 1733550"/>
              <a:gd name="connsiteY414" fmla="*/ 150486 h 971550"/>
              <a:gd name="connsiteX415" fmla="*/ 1093570 w 1733550"/>
              <a:gd name="connsiteY415" fmla="*/ 150486 h 971550"/>
              <a:gd name="connsiteX416" fmla="*/ 1093570 w 1733550"/>
              <a:gd name="connsiteY416" fmla="*/ 150486 h 971550"/>
              <a:gd name="connsiteX417" fmla="*/ 1090388 w 1733550"/>
              <a:gd name="connsiteY417" fmla="*/ 147314 h 971550"/>
              <a:gd name="connsiteX418" fmla="*/ 1090388 w 1733550"/>
              <a:gd name="connsiteY418" fmla="*/ 153649 h 971550"/>
              <a:gd name="connsiteX419" fmla="*/ 1093570 w 1733550"/>
              <a:gd name="connsiteY419" fmla="*/ 153649 h 971550"/>
              <a:gd name="connsiteX420" fmla="*/ 1252608 w 1733550"/>
              <a:gd name="connsiteY420" fmla="*/ 164745 h 971550"/>
              <a:gd name="connsiteX421" fmla="*/ 1249427 w 1733550"/>
              <a:gd name="connsiteY421" fmla="*/ 164745 h 971550"/>
              <a:gd name="connsiteX422" fmla="*/ 1249427 w 1733550"/>
              <a:gd name="connsiteY422" fmla="*/ 161573 h 971550"/>
              <a:gd name="connsiteX423" fmla="*/ 1246246 w 1733550"/>
              <a:gd name="connsiteY423" fmla="*/ 155239 h 971550"/>
              <a:gd name="connsiteX424" fmla="*/ 1244664 w 1733550"/>
              <a:gd name="connsiteY424" fmla="*/ 140971 h 971550"/>
              <a:gd name="connsiteX425" fmla="*/ 1241483 w 1733550"/>
              <a:gd name="connsiteY425" fmla="*/ 137799 h 971550"/>
              <a:gd name="connsiteX426" fmla="*/ 1231939 w 1733550"/>
              <a:gd name="connsiteY426" fmla="*/ 140971 h 971550"/>
              <a:gd name="connsiteX427" fmla="*/ 1228758 w 1733550"/>
              <a:gd name="connsiteY427" fmla="*/ 140971 h 971550"/>
              <a:gd name="connsiteX428" fmla="*/ 1228758 w 1733550"/>
              <a:gd name="connsiteY428" fmla="*/ 144143 h 971550"/>
              <a:gd name="connsiteX429" fmla="*/ 1228758 w 1733550"/>
              <a:gd name="connsiteY429" fmla="*/ 153649 h 971550"/>
              <a:gd name="connsiteX430" fmla="*/ 1225577 w 1733550"/>
              <a:gd name="connsiteY430" fmla="*/ 155239 h 971550"/>
              <a:gd name="connsiteX431" fmla="*/ 1225577 w 1733550"/>
              <a:gd name="connsiteY431" fmla="*/ 158411 h 971550"/>
              <a:gd name="connsiteX432" fmla="*/ 1228758 w 1733550"/>
              <a:gd name="connsiteY432" fmla="*/ 171089 h 971550"/>
              <a:gd name="connsiteX433" fmla="*/ 1228758 w 1733550"/>
              <a:gd name="connsiteY433" fmla="*/ 175841 h 971550"/>
              <a:gd name="connsiteX434" fmla="*/ 1228758 w 1733550"/>
              <a:gd name="connsiteY434" fmla="*/ 179013 h 971550"/>
              <a:gd name="connsiteX435" fmla="*/ 1235120 w 1733550"/>
              <a:gd name="connsiteY435" fmla="*/ 182176 h 971550"/>
              <a:gd name="connsiteX436" fmla="*/ 1235120 w 1733550"/>
              <a:gd name="connsiteY436" fmla="*/ 182176 h 971550"/>
              <a:gd name="connsiteX437" fmla="*/ 1235120 w 1733550"/>
              <a:gd name="connsiteY437" fmla="*/ 188520 h 971550"/>
              <a:gd name="connsiteX438" fmla="*/ 1235120 w 1733550"/>
              <a:gd name="connsiteY438" fmla="*/ 191691 h 971550"/>
              <a:gd name="connsiteX439" fmla="*/ 1241483 w 1733550"/>
              <a:gd name="connsiteY439" fmla="*/ 191691 h 971550"/>
              <a:gd name="connsiteX440" fmla="*/ 1244664 w 1733550"/>
              <a:gd name="connsiteY440" fmla="*/ 191691 h 971550"/>
              <a:gd name="connsiteX441" fmla="*/ 1246246 w 1733550"/>
              <a:gd name="connsiteY441" fmla="*/ 188520 h 971550"/>
              <a:gd name="connsiteX442" fmla="*/ 1249427 w 1733550"/>
              <a:gd name="connsiteY442" fmla="*/ 185348 h 971550"/>
              <a:gd name="connsiteX443" fmla="*/ 1249427 w 1733550"/>
              <a:gd name="connsiteY443" fmla="*/ 182176 h 971550"/>
              <a:gd name="connsiteX444" fmla="*/ 1255790 w 1733550"/>
              <a:gd name="connsiteY444" fmla="*/ 174251 h 971550"/>
              <a:gd name="connsiteX445" fmla="*/ 1255790 w 1733550"/>
              <a:gd name="connsiteY445" fmla="*/ 171089 h 971550"/>
              <a:gd name="connsiteX446" fmla="*/ 1255790 w 1733550"/>
              <a:gd name="connsiteY446" fmla="*/ 167917 h 971550"/>
              <a:gd name="connsiteX447" fmla="*/ 1252608 w 1733550"/>
              <a:gd name="connsiteY447" fmla="*/ 164745 h 971550"/>
              <a:gd name="connsiteX448" fmla="*/ 1317816 w 1733550"/>
              <a:gd name="connsiteY448" fmla="*/ 88669 h 971550"/>
              <a:gd name="connsiteX449" fmla="*/ 1311454 w 1733550"/>
              <a:gd name="connsiteY449" fmla="*/ 91841 h 971550"/>
              <a:gd name="connsiteX450" fmla="*/ 1311454 w 1733550"/>
              <a:gd name="connsiteY450" fmla="*/ 88669 h 971550"/>
              <a:gd name="connsiteX451" fmla="*/ 1305091 w 1733550"/>
              <a:gd name="connsiteY451" fmla="*/ 85497 h 971550"/>
              <a:gd name="connsiteX452" fmla="*/ 1303500 w 1733550"/>
              <a:gd name="connsiteY452" fmla="*/ 85497 h 971550"/>
              <a:gd name="connsiteX453" fmla="*/ 1303500 w 1733550"/>
              <a:gd name="connsiteY453" fmla="*/ 82335 h 971550"/>
              <a:gd name="connsiteX454" fmla="*/ 1303500 w 1733550"/>
              <a:gd name="connsiteY454" fmla="*/ 79163 h 971550"/>
              <a:gd name="connsiteX455" fmla="*/ 1305091 w 1733550"/>
              <a:gd name="connsiteY455" fmla="*/ 79163 h 971550"/>
              <a:gd name="connsiteX456" fmla="*/ 1305091 w 1733550"/>
              <a:gd name="connsiteY456" fmla="*/ 77572 h 971550"/>
              <a:gd name="connsiteX457" fmla="*/ 1300329 w 1733550"/>
              <a:gd name="connsiteY457" fmla="*/ 77572 h 971550"/>
              <a:gd name="connsiteX458" fmla="*/ 1297147 w 1733550"/>
              <a:gd name="connsiteY458" fmla="*/ 77572 h 971550"/>
              <a:gd name="connsiteX459" fmla="*/ 1297147 w 1733550"/>
              <a:gd name="connsiteY459" fmla="*/ 74410 h 971550"/>
              <a:gd name="connsiteX460" fmla="*/ 1290784 w 1733550"/>
              <a:gd name="connsiteY460" fmla="*/ 74410 h 971550"/>
              <a:gd name="connsiteX461" fmla="*/ 1287603 w 1733550"/>
              <a:gd name="connsiteY461" fmla="*/ 74410 h 971550"/>
              <a:gd name="connsiteX462" fmla="*/ 1290784 w 1733550"/>
              <a:gd name="connsiteY462" fmla="*/ 77572 h 971550"/>
              <a:gd name="connsiteX463" fmla="*/ 1293966 w 1733550"/>
              <a:gd name="connsiteY463" fmla="*/ 85497 h 971550"/>
              <a:gd name="connsiteX464" fmla="*/ 1297147 w 1733550"/>
              <a:gd name="connsiteY464" fmla="*/ 88669 h 971550"/>
              <a:gd name="connsiteX465" fmla="*/ 1297147 w 1733550"/>
              <a:gd name="connsiteY465" fmla="*/ 95013 h 971550"/>
              <a:gd name="connsiteX466" fmla="*/ 1297147 w 1733550"/>
              <a:gd name="connsiteY466" fmla="*/ 95013 h 971550"/>
              <a:gd name="connsiteX467" fmla="*/ 1300329 w 1733550"/>
              <a:gd name="connsiteY467" fmla="*/ 95013 h 971550"/>
              <a:gd name="connsiteX468" fmla="*/ 1303500 w 1733550"/>
              <a:gd name="connsiteY468" fmla="*/ 95013 h 971550"/>
              <a:gd name="connsiteX469" fmla="*/ 1305091 w 1733550"/>
              <a:gd name="connsiteY469" fmla="*/ 95013 h 971550"/>
              <a:gd name="connsiteX470" fmla="*/ 1305091 w 1733550"/>
              <a:gd name="connsiteY470" fmla="*/ 95013 h 971550"/>
              <a:gd name="connsiteX471" fmla="*/ 1308273 w 1733550"/>
              <a:gd name="connsiteY471" fmla="*/ 98185 h 971550"/>
              <a:gd name="connsiteX472" fmla="*/ 1308273 w 1733550"/>
              <a:gd name="connsiteY472" fmla="*/ 99765 h 971550"/>
              <a:gd name="connsiteX473" fmla="*/ 1308273 w 1733550"/>
              <a:gd name="connsiteY473" fmla="*/ 99765 h 971550"/>
              <a:gd name="connsiteX474" fmla="*/ 1308273 w 1733550"/>
              <a:gd name="connsiteY474" fmla="*/ 99765 h 971550"/>
              <a:gd name="connsiteX475" fmla="*/ 1311454 w 1733550"/>
              <a:gd name="connsiteY475" fmla="*/ 98185 h 971550"/>
              <a:gd name="connsiteX476" fmla="*/ 1311454 w 1733550"/>
              <a:gd name="connsiteY476" fmla="*/ 98185 h 971550"/>
              <a:gd name="connsiteX477" fmla="*/ 1311454 w 1733550"/>
              <a:gd name="connsiteY477" fmla="*/ 95013 h 971550"/>
              <a:gd name="connsiteX478" fmla="*/ 1311454 w 1733550"/>
              <a:gd name="connsiteY478" fmla="*/ 95013 h 971550"/>
              <a:gd name="connsiteX479" fmla="*/ 1314635 w 1733550"/>
              <a:gd name="connsiteY479" fmla="*/ 95013 h 971550"/>
              <a:gd name="connsiteX480" fmla="*/ 1314635 w 1733550"/>
              <a:gd name="connsiteY480" fmla="*/ 95013 h 971550"/>
              <a:gd name="connsiteX481" fmla="*/ 1314635 w 1733550"/>
              <a:gd name="connsiteY481" fmla="*/ 98185 h 971550"/>
              <a:gd name="connsiteX482" fmla="*/ 1317816 w 1733550"/>
              <a:gd name="connsiteY482" fmla="*/ 99765 h 971550"/>
              <a:gd name="connsiteX483" fmla="*/ 1324179 w 1733550"/>
              <a:gd name="connsiteY483" fmla="*/ 98185 h 971550"/>
              <a:gd name="connsiteX484" fmla="*/ 1324179 w 1733550"/>
              <a:gd name="connsiteY484" fmla="*/ 95013 h 971550"/>
              <a:gd name="connsiteX485" fmla="*/ 1317816 w 1733550"/>
              <a:gd name="connsiteY485" fmla="*/ 88669 h 971550"/>
              <a:gd name="connsiteX486" fmla="*/ 1460958 w 1733550"/>
              <a:gd name="connsiteY486" fmla="*/ 33196 h 971550"/>
              <a:gd name="connsiteX487" fmla="*/ 1453005 w 1733550"/>
              <a:gd name="connsiteY487" fmla="*/ 39539 h 971550"/>
              <a:gd name="connsiteX488" fmla="*/ 1441870 w 1733550"/>
              <a:gd name="connsiteY488" fmla="*/ 47464 h 971550"/>
              <a:gd name="connsiteX489" fmla="*/ 1449823 w 1733550"/>
              <a:gd name="connsiteY489" fmla="*/ 50636 h 971550"/>
              <a:gd name="connsiteX490" fmla="*/ 1453005 w 1733550"/>
              <a:gd name="connsiteY490" fmla="*/ 53798 h 971550"/>
              <a:gd name="connsiteX491" fmla="*/ 1456186 w 1733550"/>
              <a:gd name="connsiteY491" fmla="*/ 50636 h 971550"/>
              <a:gd name="connsiteX492" fmla="*/ 1459368 w 1733550"/>
              <a:gd name="connsiteY492" fmla="*/ 47464 h 971550"/>
              <a:gd name="connsiteX493" fmla="*/ 1460958 w 1733550"/>
              <a:gd name="connsiteY493" fmla="*/ 41120 h 971550"/>
              <a:gd name="connsiteX494" fmla="*/ 1464139 w 1733550"/>
              <a:gd name="connsiteY494" fmla="*/ 36367 h 971550"/>
              <a:gd name="connsiteX495" fmla="*/ 1464139 w 1733550"/>
              <a:gd name="connsiteY495" fmla="*/ 30033 h 971550"/>
              <a:gd name="connsiteX496" fmla="*/ 1460958 w 1733550"/>
              <a:gd name="connsiteY496" fmla="*/ 33196 h 971550"/>
              <a:gd name="connsiteX497" fmla="*/ 1397341 w 1733550"/>
              <a:gd name="connsiteY497" fmla="*/ 12593 h 971550"/>
              <a:gd name="connsiteX498" fmla="*/ 1397341 w 1733550"/>
              <a:gd name="connsiteY498" fmla="*/ 9421 h 971550"/>
              <a:gd name="connsiteX499" fmla="*/ 1394159 w 1733550"/>
              <a:gd name="connsiteY499" fmla="*/ 3087 h 971550"/>
              <a:gd name="connsiteX500" fmla="*/ 1394159 w 1733550"/>
              <a:gd name="connsiteY500" fmla="*/ -85 h 971550"/>
              <a:gd name="connsiteX501" fmla="*/ 1390978 w 1733550"/>
              <a:gd name="connsiteY501" fmla="*/ -85 h 971550"/>
              <a:gd name="connsiteX502" fmla="*/ 1387797 w 1733550"/>
              <a:gd name="connsiteY502" fmla="*/ -85 h 971550"/>
              <a:gd name="connsiteX503" fmla="*/ 1387797 w 1733550"/>
              <a:gd name="connsiteY503" fmla="*/ 3087 h 971550"/>
              <a:gd name="connsiteX504" fmla="*/ 1390978 w 1733550"/>
              <a:gd name="connsiteY504" fmla="*/ 3087 h 971550"/>
              <a:gd name="connsiteX505" fmla="*/ 1390978 w 1733550"/>
              <a:gd name="connsiteY505" fmla="*/ 6259 h 971550"/>
              <a:gd name="connsiteX506" fmla="*/ 1384615 w 1733550"/>
              <a:gd name="connsiteY506" fmla="*/ 12593 h 971550"/>
              <a:gd name="connsiteX507" fmla="*/ 1384615 w 1733550"/>
              <a:gd name="connsiteY507" fmla="*/ 15765 h 971550"/>
              <a:gd name="connsiteX508" fmla="*/ 1383025 w 1733550"/>
              <a:gd name="connsiteY508" fmla="*/ 18937 h 971550"/>
              <a:gd name="connsiteX509" fmla="*/ 1379843 w 1733550"/>
              <a:gd name="connsiteY509" fmla="*/ 15765 h 971550"/>
              <a:gd name="connsiteX510" fmla="*/ 1379843 w 1733550"/>
              <a:gd name="connsiteY510" fmla="*/ 12593 h 971550"/>
              <a:gd name="connsiteX511" fmla="*/ 1379843 w 1733550"/>
              <a:gd name="connsiteY511" fmla="*/ 6259 h 971550"/>
              <a:gd name="connsiteX512" fmla="*/ 1367118 w 1733550"/>
              <a:gd name="connsiteY512" fmla="*/ 12593 h 971550"/>
              <a:gd name="connsiteX513" fmla="*/ 1362346 w 1733550"/>
              <a:gd name="connsiteY513" fmla="*/ 18937 h 971550"/>
              <a:gd name="connsiteX514" fmla="*/ 1359174 w 1733550"/>
              <a:gd name="connsiteY514" fmla="*/ 26861 h 971550"/>
              <a:gd name="connsiteX515" fmla="*/ 1355993 w 1733550"/>
              <a:gd name="connsiteY515" fmla="*/ 23689 h 971550"/>
              <a:gd name="connsiteX516" fmla="*/ 1352811 w 1733550"/>
              <a:gd name="connsiteY516" fmla="*/ 23689 h 971550"/>
              <a:gd name="connsiteX517" fmla="*/ 1349630 w 1733550"/>
              <a:gd name="connsiteY517" fmla="*/ 20518 h 971550"/>
              <a:gd name="connsiteX518" fmla="*/ 1349630 w 1733550"/>
              <a:gd name="connsiteY518" fmla="*/ 20518 h 971550"/>
              <a:gd name="connsiteX519" fmla="*/ 1346449 w 1733550"/>
              <a:gd name="connsiteY519" fmla="*/ 23689 h 971550"/>
              <a:gd name="connsiteX520" fmla="*/ 1343267 w 1733550"/>
              <a:gd name="connsiteY520" fmla="*/ 26861 h 971550"/>
              <a:gd name="connsiteX521" fmla="*/ 1341677 w 1733550"/>
              <a:gd name="connsiteY521" fmla="*/ 26861 h 971550"/>
              <a:gd name="connsiteX522" fmla="*/ 1335314 w 1733550"/>
              <a:gd name="connsiteY522" fmla="*/ 26861 h 971550"/>
              <a:gd name="connsiteX523" fmla="*/ 1332132 w 1733550"/>
              <a:gd name="connsiteY523" fmla="*/ 33196 h 971550"/>
              <a:gd name="connsiteX524" fmla="*/ 1328951 w 1733550"/>
              <a:gd name="connsiteY524" fmla="*/ 33196 h 971550"/>
              <a:gd name="connsiteX525" fmla="*/ 1325770 w 1733550"/>
              <a:gd name="connsiteY525" fmla="*/ 33196 h 971550"/>
              <a:gd name="connsiteX526" fmla="*/ 1320998 w 1733550"/>
              <a:gd name="connsiteY526" fmla="*/ 33196 h 971550"/>
              <a:gd name="connsiteX527" fmla="*/ 1320998 w 1733550"/>
              <a:gd name="connsiteY527" fmla="*/ 33196 h 971550"/>
              <a:gd name="connsiteX528" fmla="*/ 1317816 w 1733550"/>
              <a:gd name="connsiteY528" fmla="*/ 36367 h 971550"/>
              <a:gd name="connsiteX529" fmla="*/ 1311454 w 1733550"/>
              <a:gd name="connsiteY529" fmla="*/ 39539 h 971550"/>
              <a:gd name="connsiteX530" fmla="*/ 1311454 w 1733550"/>
              <a:gd name="connsiteY530" fmla="*/ 41120 h 971550"/>
              <a:gd name="connsiteX531" fmla="*/ 1305091 w 1733550"/>
              <a:gd name="connsiteY531" fmla="*/ 41120 h 971550"/>
              <a:gd name="connsiteX532" fmla="*/ 1303500 w 1733550"/>
              <a:gd name="connsiteY532" fmla="*/ 44292 h 971550"/>
              <a:gd name="connsiteX533" fmla="*/ 1300329 w 1733550"/>
              <a:gd name="connsiteY533" fmla="*/ 44292 h 971550"/>
              <a:gd name="connsiteX534" fmla="*/ 1297147 w 1733550"/>
              <a:gd name="connsiteY534" fmla="*/ 47464 h 971550"/>
              <a:gd name="connsiteX535" fmla="*/ 1300329 w 1733550"/>
              <a:gd name="connsiteY535" fmla="*/ 50636 h 971550"/>
              <a:gd name="connsiteX536" fmla="*/ 1303500 w 1733550"/>
              <a:gd name="connsiteY536" fmla="*/ 50636 h 971550"/>
              <a:gd name="connsiteX537" fmla="*/ 1311454 w 1733550"/>
              <a:gd name="connsiteY537" fmla="*/ 50636 h 971550"/>
              <a:gd name="connsiteX538" fmla="*/ 1305091 w 1733550"/>
              <a:gd name="connsiteY538" fmla="*/ 58560 h 971550"/>
              <a:gd name="connsiteX539" fmla="*/ 1300329 w 1733550"/>
              <a:gd name="connsiteY539" fmla="*/ 58560 h 971550"/>
              <a:gd name="connsiteX540" fmla="*/ 1293966 w 1733550"/>
              <a:gd name="connsiteY540" fmla="*/ 56970 h 971550"/>
              <a:gd name="connsiteX541" fmla="*/ 1287603 w 1733550"/>
              <a:gd name="connsiteY541" fmla="*/ 58560 h 971550"/>
              <a:gd name="connsiteX542" fmla="*/ 1284422 w 1733550"/>
              <a:gd name="connsiteY542" fmla="*/ 56970 h 971550"/>
              <a:gd name="connsiteX543" fmla="*/ 1284422 w 1733550"/>
              <a:gd name="connsiteY543" fmla="*/ 56970 h 971550"/>
              <a:gd name="connsiteX544" fmla="*/ 1282831 w 1733550"/>
              <a:gd name="connsiteY544" fmla="*/ 56970 h 971550"/>
              <a:gd name="connsiteX545" fmla="*/ 1282831 w 1733550"/>
              <a:gd name="connsiteY545" fmla="*/ 58560 h 971550"/>
              <a:gd name="connsiteX546" fmla="*/ 1282831 w 1733550"/>
              <a:gd name="connsiteY546" fmla="*/ 58560 h 971550"/>
              <a:gd name="connsiteX547" fmla="*/ 1284422 w 1733550"/>
              <a:gd name="connsiteY547" fmla="*/ 61723 h 971550"/>
              <a:gd name="connsiteX548" fmla="*/ 1287603 w 1733550"/>
              <a:gd name="connsiteY548" fmla="*/ 61723 h 971550"/>
              <a:gd name="connsiteX549" fmla="*/ 1293966 w 1733550"/>
              <a:gd name="connsiteY549" fmla="*/ 64895 h 971550"/>
              <a:gd name="connsiteX550" fmla="*/ 1300329 w 1733550"/>
              <a:gd name="connsiteY550" fmla="*/ 68067 h 971550"/>
              <a:gd name="connsiteX551" fmla="*/ 1303500 w 1733550"/>
              <a:gd name="connsiteY551" fmla="*/ 68067 h 971550"/>
              <a:gd name="connsiteX552" fmla="*/ 1305091 w 1733550"/>
              <a:gd name="connsiteY552" fmla="*/ 64895 h 971550"/>
              <a:gd name="connsiteX553" fmla="*/ 1308273 w 1733550"/>
              <a:gd name="connsiteY553" fmla="*/ 68067 h 971550"/>
              <a:gd name="connsiteX554" fmla="*/ 1308273 w 1733550"/>
              <a:gd name="connsiteY554" fmla="*/ 71238 h 971550"/>
              <a:gd name="connsiteX555" fmla="*/ 1308273 w 1733550"/>
              <a:gd name="connsiteY555" fmla="*/ 74410 h 971550"/>
              <a:gd name="connsiteX556" fmla="*/ 1311454 w 1733550"/>
              <a:gd name="connsiteY556" fmla="*/ 77572 h 971550"/>
              <a:gd name="connsiteX557" fmla="*/ 1320998 w 1733550"/>
              <a:gd name="connsiteY557" fmla="*/ 82335 h 971550"/>
              <a:gd name="connsiteX558" fmla="*/ 1325770 w 1733550"/>
              <a:gd name="connsiteY558" fmla="*/ 88669 h 971550"/>
              <a:gd name="connsiteX559" fmla="*/ 1328951 w 1733550"/>
              <a:gd name="connsiteY559" fmla="*/ 91841 h 971550"/>
              <a:gd name="connsiteX560" fmla="*/ 1328951 w 1733550"/>
              <a:gd name="connsiteY560" fmla="*/ 88669 h 971550"/>
              <a:gd name="connsiteX561" fmla="*/ 1328951 w 1733550"/>
              <a:gd name="connsiteY561" fmla="*/ 85497 h 971550"/>
              <a:gd name="connsiteX562" fmla="*/ 1325770 w 1733550"/>
              <a:gd name="connsiteY562" fmla="*/ 82335 h 971550"/>
              <a:gd name="connsiteX563" fmla="*/ 1324179 w 1733550"/>
              <a:gd name="connsiteY563" fmla="*/ 79163 h 971550"/>
              <a:gd name="connsiteX564" fmla="*/ 1325770 w 1733550"/>
              <a:gd name="connsiteY564" fmla="*/ 79163 h 971550"/>
              <a:gd name="connsiteX565" fmla="*/ 1332132 w 1733550"/>
              <a:gd name="connsiteY565" fmla="*/ 79163 h 971550"/>
              <a:gd name="connsiteX566" fmla="*/ 1335314 w 1733550"/>
              <a:gd name="connsiteY566" fmla="*/ 79163 h 971550"/>
              <a:gd name="connsiteX567" fmla="*/ 1335314 w 1733550"/>
              <a:gd name="connsiteY567" fmla="*/ 74410 h 971550"/>
              <a:gd name="connsiteX568" fmla="*/ 1338495 w 1733550"/>
              <a:gd name="connsiteY568" fmla="*/ 74410 h 971550"/>
              <a:gd name="connsiteX569" fmla="*/ 1346449 w 1733550"/>
              <a:gd name="connsiteY569" fmla="*/ 68067 h 971550"/>
              <a:gd name="connsiteX570" fmla="*/ 1346449 w 1733550"/>
              <a:gd name="connsiteY570" fmla="*/ 64895 h 971550"/>
              <a:gd name="connsiteX571" fmla="*/ 1341677 w 1733550"/>
              <a:gd name="connsiteY571" fmla="*/ 61723 h 971550"/>
              <a:gd name="connsiteX572" fmla="*/ 1338495 w 1733550"/>
              <a:gd name="connsiteY572" fmla="*/ 58560 h 971550"/>
              <a:gd name="connsiteX573" fmla="*/ 1341677 w 1733550"/>
              <a:gd name="connsiteY573" fmla="*/ 58560 h 971550"/>
              <a:gd name="connsiteX574" fmla="*/ 1341677 w 1733550"/>
              <a:gd name="connsiteY574" fmla="*/ 56970 h 971550"/>
              <a:gd name="connsiteX575" fmla="*/ 1343267 w 1733550"/>
              <a:gd name="connsiteY575" fmla="*/ 56970 h 971550"/>
              <a:gd name="connsiteX576" fmla="*/ 1343267 w 1733550"/>
              <a:gd name="connsiteY576" fmla="*/ 53798 h 971550"/>
              <a:gd name="connsiteX577" fmla="*/ 1343267 w 1733550"/>
              <a:gd name="connsiteY577" fmla="*/ 50636 h 971550"/>
              <a:gd name="connsiteX578" fmla="*/ 1346449 w 1733550"/>
              <a:gd name="connsiteY578" fmla="*/ 50636 h 971550"/>
              <a:gd name="connsiteX579" fmla="*/ 1352811 w 1733550"/>
              <a:gd name="connsiteY579" fmla="*/ 53798 h 971550"/>
              <a:gd name="connsiteX580" fmla="*/ 1352811 w 1733550"/>
              <a:gd name="connsiteY580" fmla="*/ 50636 h 971550"/>
              <a:gd name="connsiteX581" fmla="*/ 1362346 w 1733550"/>
              <a:gd name="connsiteY581" fmla="*/ 44292 h 971550"/>
              <a:gd name="connsiteX582" fmla="*/ 1362346 w 1733550"/>
              <a:gd name="connsiteY582" fmla="*/ 44292 h 971550"/>
              <a:gd name="connsiteX583" fmla="*/ 1363937 w 1733550"/>
              <a:gd name="connsiteY583" fmla="*/ 41120 h 971550"/>
              <a:gd name="connsiteX584" fmla="*/ 1370299 w 1733550"/>
              <a:gd name="connsiteY584" fmla="*/ 33196 h 971550"/>
              <a:gd name="connsiteX585" fmla="*/ 1376662 w 1733550"/>
              <a:gd name="connsiteY585" fmla="*/ 30033 h 971550"/>
              <a:gd name="connsiteX586" fmla="*/ 1376662 w 1733550"/>
              <a:gd name="connsiteY586" fmla="*/ 30033 h 971550"/>
              <a:gd name="connsiteX587" fmla="*/ 1379843 w 1733550"/>
              <a:gd name="connsiteY587" fmla="*/ 26861 h 971550"/>
              <a:gd name="connsiteX588" fmla="*/ 1379843 w 1733550"/>
              <a:gd name="connsiteY588" fmla="*/ 26861 h 971550"/>
              <a:gd name="connsiteX589" fmla="*/ 1379843 w 1733550"/>
              <a:gd name="connsiteY589" fmla="*/ 23689 h 971550"/>
              <a:gd name="connsiteX590" fmla="*/ 1379843 w 1733550"/>
              <a:gd name="connsiteY590" fmla="*/ 23689 h 971550"/>
              <a:gd name="connsiteX591" fmla="*/ 1383025 w 1733550"/>
              <a:gd name="connsiteY591" fmla="*/ 23689 h 971550"/>
              <a:gd name="connsiteX592" fmla="*/ 1390978 w 1733550"/>
              <a:gd name="connsiteY592" fmla="*/ 20518 h 971550"/>
              <a:gd name="connsiteX593" fmla="*/ 1394159 w 1733550"/>
              <a:gd name="connsiteY593" fmla="*/ 18937 h 971550"/>
              <a:gd name="connsiteX594" fmla="*/ 1397341 w 1733550"/>
              <a:gd name="connsiteY594" fmla="*/ 18937 h 971550"/>
              <a:gd name="connsiteX595" fmla="*/ 1397341 w 1733550"/>
              <a:gd name="connsiteY595" fmla="*/ 18937 h 971550"/>
              <a:gd name="connsiteX596" fmla="*/ 1400522 w 1733550"/>
              <a:gd name="connsiteY596" fmla="*/ 18937 h 971550"/>
              <a:gd name="connsiteX597" fmla="*/ 1400522 w 1733550"/>
              <a:gd name="connsiteY597" fmla="*/ 18937 h 971550"/>
              <a:gd name="connsiteX598" fmla="*/ 1400522 w 1733550"/>
              <a:gd name="connsiteY598" fmla="*/ 15765 h 971550"/>
              <a:gd name="connsiteX599" fmla="*/ 1400522 w 1733550"/>
              <a:gd name="connsiteY599" fmla="*/ 12593 h 971550"/>
              <a:gd name="connsiteX600" fmla="*/ 1397341 w 1733550"/>
              <a:gd name="connsiteY600" fmla="*/ 12593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</a:cxnLst>
            <a:rect l="l" t="t" r="r" b="b"/>
            <a:pathLst>
              <a:path w="1733550" h="971550">
                <a:moveTo>
                  <a:pt x="199762" y="944519"/>
                </a:moveTo>
                <a:lnTo>
                  <a:pt x="190218" y="941356"/>
                </a:lnTo>
                <a:lnTo>
                  <a:pt x="185447" y="941356"/>
                </a:lnTo>
                <a:lnTo>
                  <a:pt x="179084" y="941356"/>
                </a:lnTo>
                <a:lnTo>
                  <a:pt x="175902" y="938185"/>
                </a:lnTo>
                <a:lnTo>
                  <a:pt x="172721" y="935013"/>
                </a:lnTo>
                <a:lnTo>
                  <a:pt x="172721" y="935013"/>
                </a:lnTo>
                <a:lnTo>
                  <a:pt x="169540" y="935013"/>
                </a:lnTo>
                <a:lnTo>
                  <a:pt x="169540" y="938185"/>
                </a:lnTo>
                <a:lnTo>
                  <a:pt x="169540" y="938185"/>
                </a:lnTo>
                <a:lnTo>
                  <a:pt x="166358" y="947691"/>
                </a:lnTo>
                <a:lnTo>
                  <a:pt x="166358" y="955615"/>
                </a:lnTo>
                <a:lnTo>
                  <a:pt x="164768" y="958787"/>
                </a:lnTo>
                <a:lnTo>
                  <a:pt x="161586" y="958787"/>
                </a:lnTo>
                <a:lnTo>
                  <a:pt x="158405" y="955615"/>
                </a:lnTo>
                <a:lnTo>
                  <a:pt x="158405" y="955615"/>
                </a:lnTo>
                <a:lnTo>
                  <a:pt x="155223" y="958787"/>
                </a:lnTo>
                <a:lnTo>
                  <a:pt x="152042" y="958787"/>
                </a:lnTo>
                <a:lnTo>
                  <a:pt x="152042" y="955615"/>
                </a:lnTo>
                <a:lnTo>
                  <a:pt x="152042" y="955615"/>
                </a:lnTo>
                <a:lnTo>
                  <a:pt x="148861" y="961959"/>
                </a:lnTo>
                <a:lnTo>
                  <a:pt x="152042" y="965121"/>
                </a:lnTo>
                <a:lnTo>
                  <a:pt x="164768" y="965121"/>
                </a:lnTo>
                <a:lnTo>
                  <a:pt x="187037" y="971465"/>
                </a:lnTo>
                <a:lnTo>
                  <a:pt x="190218" y="971465"/>
                </a:lnTo>
                <a:lnTo>
                  <a:pt x="199762" y="961959"/>
                </a:lnTo>
                <a:lnTo>
                  <a:pt x="204525" y="954034"/>
                </a:lnTo>
                <a:lnTo>
                  <a:pt x="204525" y="947691"/>
                </a:lnTo>
                <a:lnTo>
                  <a:pt x="199762" y="944519"/>
                </a:lnTo>
                <a:close/>
                <a:moveTo>
                  <a:pt x="10501" y="923916"/>
                </a:moveTo>
                <a:lnTo>
                  <a:pt x="5729" y="923916"/>
                </a:lnTo>
                <a:lnTo>
                  <a:pt x="2547" y="923916"/>
                </a:lnTo>
                <a:lnTo>
                  <a:pt x="-634" y="923916"/>
                </a:lnTo>
                <a:lnTo>
                  <a:pt x="-634" y="927088"/>
                </a:lnTo>
                <a:lnTo>
                  <a:pt x="-634" y="930260"/>
                </a:lnTo>
                <a:lnTo>
                  <a:pt x="-634" y="930260"/>
                </a:lnTo>
                <a:lnTo>
                  <a:pt x="8910" y="930260"/>
                </a:lnTo>
                <a:lnTo>
                  <a:pt x="10501" y="930260"/>
                </a:lnTo>
                <a:lnTo>
                  <a:pt x="13682" y="930260"/>
                </a:lnTo>
                <a:lnTo>
                  <a:pt x="13682" y="927088"/>
                </a:lnTo>
                <a:lnTo>
                  <a:pt x="13682" y="923916"/>
                </a:lnTo>
                <a:lnTo>
                  <a:pt x="10501" y="923916"/>
                </a:lnTo>
                <a:close/>
                <a:moveTo>
                  <a:pt x="284049" y="896979"/>
                </a:moveTo>
                <a:lnTo>
                  <a:pt x="282459" y="896979"/>
                </a:lnTo>
                <a:lnTo>
                  <a:pt x="279277" y="900142"/>
                </a:lnTo>
                <a:lnTo>
                  <a:pt x="272914" y="914410"/>
                </a:lnTo>
                <a:lnTo>
                  <a:pt x="269733" y="917582"/>
                </a:lnTo>
                <a:lnTo>
                  <a:pt x="266552" y="917582"/>
                </a:lnTo>
                <a:lnTo>
                  <a:pt x="263370" y="920744"/>
                </a:lnTo>
                <a:lnTo>
                  <a:pt x="263370" y="927088"/>
                </a:lnTo>
                <a:lnTo>
                  <a:pt x="261790" y="930260"/>
                </a:lnTo>
                <a:lnTo>
                  <a:pt x="258608" y="930260"/>
                </a:lnTo>
                <a:lnTo>
                  <a:pt x="258608" y="930260"/>
                </a:lnTo>
                <a:lnTo>
                  <a:pt x="252245" y="930260"/>
                </a:lnTo>
                <a:lnTo>
                  <a:pt x="249064" y="930260"/>
                </a:lnTo>
                <a:lnTo>
                  <a:pt x="249064" y="930260"/>
                </a:lnTo>
                <a:lnTo>
                  <a:pt x="245882" y="927088"/>
                </a:lnTo>
                <a:lnTo>
                  <a:pt x="245882" y="927088"/>
                </a:lnTo>
                <a:lnTo>
                  <a:pt x="245882" y="923916"/>
                </a:lnTo>
                <a:lnTo>
                  <a:pt x="244292" y="923916"/>
                </a:lnTo>
                <a:lnTo>
                  <a:pt x="241111" y="923916"/>
                </a:lnTo>
                <a:lnTo>
                  <a:pt x="241111" y="927088"/>
                </a:lnTo>
                <a:lnTo>
                  <a:pt x="237929" y="930260"/>
                </a:lnTo>
                <a:lnTo>
                  <a:pt x="237929" y="930260"/>
                </a:lnTo>
                <a:lnTo>
                  <a:pt x="234748" y="933432"/>
                </a:lnTo>
                <a:lnTo>
                  <a:pt x="234748" y="933432"/>
                </a:lnTo>
                <a:lnTo>
                  <a:pt x="234748" y="935013"/>
                </a:lnTo>
                <a:lnTo>
                  <a:pt x="241111" y="935013"/>
                </a:lnTo>
                <a:lnTo>
                  <a:pt x="244292" y="935013"/>
                </a:lnTo>
                <a:lnTo>
                  <a:pt x="244292" y="938185"/>
                </a:lnTo>
                <a:lnTo>
                  <a:pt x="245882" y="941356"/>
                </a:lnTo>
                <a:lnTo>
                  <a:pt x="245882" y="944519"/>
                </a:lnTo>
                <a:lnTo>
                  <a:pt x="244292" y="947691"/>
                </a:lnTo>
                <a:lnTo>
                  <a:pt x="245882" y="954034"/>
                </a:lnTo>
                <a:lnTo>
                  <a:pt x="255427" y="955615"/>
                </a:lnTo>
                <a:lnTo>
                  <a:pt x="261790" y="954034"/>
                </a:lnTo>
                <a:lnTo>
                  <a:pt x="266552" y="947691"/>
                </a:lnTo>
                <a:lnTo>
                  <a:pt x="269733" y="938185"/>
                </a:lnTo>
                <a:lnTo>
                  <a:pt x="269733" y="930260"/>
                </a:lnTo>
                <a:lnTo>
                  <a:pt x="272914" y="920744"/>
                </a:lnTo>
                <a:lnTo>
                  <a:pt x="282459" y="909657"/>
                </a:lnTo>
                <a:lnTo>
                  <a:pt x="284049" y="906485"/>
                </a:lnTo>
                <a:lnTo>
                  <a:pt x="284049" y="903313"/>
                </a:lnTo>
                <a:lnTo>
                  <a:pt x="287230" y="900142"/>
                </a:lnTo>
                <a:lnTo>
                  <a:pt x="284049" y="896979"/>
                </a:lnTo>
                <a:lnTo>
                  <a:pt x="284049" y="896979"/>
                </a:lnTo>
                <a:close/>
                <a:moveTo>
                  <a:pt x="466949" y="838334"/>
                </a:moveTo>
                <a:lnTo>
                  <a:pt x="463767" y="838334"/>
                </a:lnTo>
                <a:lnTo>
                  <a:pt x="460586" y="836753"/>
                </a:lnTo>
                <a:lnTo>
                  <a:pt x="458995" y="836753"/>
                </a:lnTo>
                <a:lnTo>
                  <a:pt x="458995" y="838334"/>
                </a:lnTo>
                <a:lnTo>
                  <a:pt x="458995" y="841506"/>
                </a:lnTo>
                <a:lnTo>
                  <a:pt x="455814" y="841506"/>
                </a:lnTo>
                <a:lnTo>
                  <a:pt x="452632" y="841506"/>
                </a:lnTo>
                <a:lnTo>
                  <a:pt x="452632" y="844668"/>
                </a:lnTo>
                <a:lnTo>
                  <a:pt x="455814" y="847840"/>
                </a:lnTo>
                <a:lnTo>
                  <a:pt x="458995" y="851012"/>
                </a:lnTo>
                <a:lnTo>
                  <a:pt x="466949" y="847840"/>
                </a:lnTo>
                <a:lnTo>
                  <a:pt x="470130" y="844668"/>
                </a:lnTo>
                <a:lnTo>
                  <a:pt x="466949" y="841506"/>
                </a:lnTo>
                <a:lnTo>
                  <a:pt x="466949" y="838334"/>
                </a:lnTo>
                <a:close/>
                <a:moveTo>
                  <a:pt x="511478" y="855765"/>
                </a:moveTo>
                <a:lnTo>
                  <a:pt x="508297" y="854184"/>
                </a:lnTo>
                <a:lnTo>
                  <a:pt x="505115" y="854184"/>
                </a:lnTo>
                <a:lnTo>
                  <a:pt x="498752" y="854184"/>
                </a:lnTo>
                <a:lnTo>
                  <a:pt x="498752" y="854184"/>
                </a:lnTo>
                <a:lnTo>
                  <a:pt x="490808" y="847840"/>
                </a:lnTo>
                <a:lnTo>
                  <a:pt x="490808" y="844668"/>
                </a:lnTo>
                <a:lnTo>
                  <a:pt x="490808" y="841506"/>
                </a:lnTo>
                <a:lnTo>
                  <a:pt x="487627" y="836753"/>
                </a:lnTo>
                <a:lnTo>
                  <a:pt x="484446" y="833581"/>
                </a:lnTo>
                <a:lnTo>
                  <a:pt x="484446" y="833581"/>
                </a:lnTo>
                <a:lnTo>
                  <a:pt x="481265" y="833581"/>
                </a:lnTo>
                <a:lnTo>
                  <a:pt x="481265" y="830409"/>
                </a:lnTo>
                <a:lnTo>
                  <a:pt x="479674" y="830409"/>
                </a:lnTo>
                <a:lnTo>
                  <a:pt x="479674" y="830409"/>
                </a:lnTo>
                <a:lnTo>
                  <a:pt x="479674" y="833581"/>
                </a:lnTo>
                <a:lnTo>
                  <a:pt x="481265" y="836753"/>
                </a:lnTo>
                <a:lnTo>
                  <a:pt x="481265" y="844668"/>
                </a:lnTo>
                <a:lnTo>
                  <a:pt x="479674" y="855765"/>
                </a:lnTo>
                <a:lnTo>
                  <a:pt x="476492" y="858936"/>
                </a:lnTo>
                <a:lnTo>
                  <a:pt x="479674" y="865280"/>
                </a:lnTo>
                <a:lnTo>
                  <a:pt x="484446" y="865280"/>
                </a:lnTo>
                <a:lnTo>
                  <a:pt x="501934" y="865280"/>
                </a:lnTo>
                <a:lnTo>
                  <a:pt x="511478" y="865280"/>
                </a:lnTo>
                <a:lnTo>
                  <a:pt x="517840" y="862108"/>
                </a:lnTo>
                <a:lnTo>
                  <a:pt x="517840" y="862108"/>
                </a:lnTo>
                <a:lnTo>
                  <a:pt x="517840" y="858936"/>
                </a:lnTo>
                <a:lnTo>
                  <a:pt x="511478" y="855765"/>
                </a:lnTo>
                <a:close/>
                <a:moveTo>
                  <a:pt x="1715419" y="603762"/>
                </a:moveTo>
                <a:lnTo>
                  <a:pt x="1715419" y="606934"/>
                </a:lnTo>
                <a:lnTo>
                  <a:pt x="1712237" y="606934"/>
                </a:lnTo>
                <a:lnTo>
                  <a:pt x="1709056" y="610106"/>
                </a:lnTo>
                <a:lnTo>
                  <a:pt x="1709056" y="613278"/>
                </a:lnTo>
                <a:lnTo>
                  <a:pt x="1709056" y="616449"/>
                </a:lnTo>
                <a:lnTo>
                  <a:pt x="1712237" y="619612"/>
                </a:lnTo>
                <a:lnTo>
                  <a:pt x="1715419" y="619612"/>
                </a:lnTo>
                <a:lnTo>
                  <a:pt x="1717009" y="619612"/>
                </a:lnTo>
                <a:lnTo>
                  <a:pt x="1717009" y="616449"/>
                </a:lnTo>
                <a:lnTo>
                  <a:pt x="1717009" y="613278"/>
                </a:lnTo>
                <a:lnTo>
                  <a:pt x="1717009" y="613278"/>
                </a:lnTo>
                <a:lnTo>
                  <a:pt x="1720191" y="610106"/>
                </a:lnTo>
                <a:lnTo>
                  <a:pt x="1720191" y="610106"/>
                </a:lnTo>
                <a:lnTo>
                  <a:pt x="1717009" y="606934"/>
                </a:lnTo>
                <a:lnTo>
                  <a:pt x="1715419" y="603762"/>
                </a:lnTo>
                <a:close/>
                <a:moveTo>
                  <a:pt x="1729735" y="589503"/>
                </a:moveTo>
                <a:lnTo>
                  <a:pt x="1726553" y="586331"/>
                </a:lnTo>
                <a:lnTo>
                  <a:pt x="1723372" y="589503"/>
                </a:lnTo>
                <a:lnTo>
                  <a:pt x="1723372" y="592675"/>
                </a:lnTo>
                <a:lnTo>
                  <a:pt x="1726553" y="595847"/>
                </a:lnTo>
                <a:lnTo>
                  <a:pt x="1729735" y="595847"/>
                </a:lnTo>
                <a:lnTo>
                  <a:pt x="1729735" y="595847"/>
                </a:lnTo>
                <a:lnTo>
                  <a:pt x="1732916" y="595847"/>
                </a:lnTo>
                <a:lnTo>
                  <a:pt x="1732916" y="592675"/>
                </a:lnTo>
                <a:lnTo>
                  <a:pt x="1729735" y="589503"/>
                </a:lnTo>
                <a:close/>
                <a:moveTo>
                  <a:pt x="913851" y="527695"/>
                </a:moveTo>
                <a:lnTo>
                  <a:pt x="913851" y="527695"/>
                </a:lnTo>
                <a:lnTo>
                  <a:pt x="910670" y="527695"/>
                </a:lnTo>
                <a:lnTo>
                  <a:pt x="909080" y="530858"/>
                </a:lnTo>
                <a:lnTo>
                  <a:pt x="909080" y="534030"/>
                </a:lnTo>
                <a:lnTo>
                  <a:pt x="909080" y="537201"/>
                </a:lnTo>
                <a:lnTo>
                  <a:pt x="909080" y="540373"/>
                </a:lnTo>
                <a:lnTo>
                  <a:pt x="909080" y="543535"/>
                </a:lnTo>
                <a:lnTo>
                  <a:pt x="910670" y="543535"/>
                </a:lnTo>
                <a:lnTo>
                  <a:pt x="910670" y="540373"/>
                </a:lnTo>
                <a:lnTo>
                  <a:pt x="910670" y="537201"/>
                </a:lnTo>
                <a:lnTo>
                  <a:pt x="913851" y="534030"/>
                </a:lnTo>
                <a:lnTo>
                  <a:pt x="913851" y="530858"/>
                </a:lnTo>
                <a:lnTo>
                  <a:pt x="913851" y="530858"/>
                </a:lnTo>
                <a:lnTo>
                  <a:pt x="913851" y="527695"/>
                </a:lnTo>
                <a:close/>
                <a:moveTo>
                  <a:pt x="796161" y="492824"/>
                </a:moveTo>
                <a:lnTo>
                  <a:pt x="792979" y="489653"/>
                </a:lnTo>
                <a:lnTo>
                  <a:pt x="791389" y="489653"/>
                </a:lnTo>
                <a:lnTo>
                  <a:pt x="788207" y="486481"/>
                </a:lnTo>
                <a:lnTo>
                  <a:pt x="785026" y="486481"/>
                </a:lnTo>
                <a:lnTo>
                  <a:pt x="781854" y="489653"/>
                </a:lnTo>
                <a:lnTo>
                  <a:pt x="775491" y="489653"/>
                </a:lnTo>
                <a:lnTo>
                  <a:pt x="775491" y="492824"/>
                </a:lnTo>
                <a:lnTo>
                  <a:pt x="775491" y="495996"/>
                </a:lnTo>
                <a:lnTo>
                  <a:pt x="778673" y="499158"/>
                </a:lnTo>
                <a:lnTo>
                  <a:pt x="785026" y="499158"/>
                </a:lnTo>
                <a:lnTo>
                  <a:pt x="788207" y="502330"/>
                </a:lnTo>
                <a:lnTo>
                  <a:pt x="791389" y="505502"/>
                </a:lnTo>
                <a:lnTo>
                  <a:pt x="791389" y="505502"/>
                </a:lnTo>
                <a:lnTo>
                  <a:pt x="791389" y="507083"/>
                </a:lnTo>
                <a:lnTo>
                  <a:pt x="792979" y="507083"/>
                </a:lnTo>
                <a:lnTo>
                  <a:pt x="792979" y="507083"/>
                </a:lnTo>
                <a:lnTo>
                  <a:pt x="796161" y="507083"/>
                </a:lnTo>
                <a:lnTo>
                  <a:pt x="796161" y="507083"/>
                </a:lnTo>
                <a:lnTo>
                  <a:pt x="792979" y="505502"/>
                </a:lnTo>
                <a:lnTo>
                  <a:pt x="796161" y="505502"/>
                </a:lnTo>
                <a:lnTo>
                  <a:pt x="796161" y="505502"/>
                </a:lnTo>
                <a:lnTo>
                  <a:pt x="796161" y="502330"/>
                </a:lnTo>
                <a:lnTo>
                  <a:pt x="799342" y="499158"/>
                </a:lnTo>
                <a:lnTo>
                  <a:pt x="799342" y="495996"/>
                </a:lnTo>
                <a:lnTo>
                  <a:pt x="796161" y="492824"/>
                </a:lnTo>
                <a:close/>
                <a:moveTo>
                  <a:pt x="885229" y="440522"/>
                </a:moveTo>
                <a:lnTo>
                  <a:pt x="885229" y="440522"/>
                </a:lnTo>
                <a:lnTo>
                  <a:pt x="882048" y="443694"/>
                </a:lnTo>
                <a:lnTo>
                  <a:pt x="882048" y="443694"/>
                </a:lnTo>
                <a:lnTo>
                  <a:pt x="882048" y="446856"/>
                </a:lnTo>
                <a:lnTo>
                  <a:pt x="885229" y="446856"/>
                </a:lnTo>
                <a:lnTo>
                  <a:pt x="888411" y="446856"/>
                </a:lnTo>
                <a:lnTo>
                  <a:pt x="888411" y="443694"/>
                </a:lnTo>
                <a:lnTo>
                  <a:pt x="888411" y="440522"/>
                </a:lnTo>
                <a:lnTo>
                  <a:pt x="885229" y="440522"/>
                </a:lnTo>
                <a:close/>
                <a:moveTo>
                  <a:pt x="999739" y="416748"/>
                </a:moveTo>
                <a:lnTo>
                  <a:pt x="1006101" y="416748"/>
                </a:lnTo>
                <a:lnTo>
                  <a:pt x="1006101" y="408823"/>
                </a:lnTo>
                <a:lnTo>
                  <a:pt x="1002920" y="410404"/>
                </a:lnTo>
                <a:lnTo>
                  <a:pt x="996557" y="410404"/>
                </a:lnTo>
                <a:lnTo>
                  <a:pt x="993376" y="410404"/>
                </a:lnTo>
                <a:lnTo>
                  <a:pt x="993376" y="413576"/>
                </a:lnTo>
                <a:lnTo>
                  <a:pt x="999739" y="416748"/>
                </a:lnTo>
                <a:close/>
                <a:moveTo>
                  <a:pt x="1114248" y="396145"/>
                </a:moveTo>
                <a:lnTo>
                  <a:pt x="1114248" y="396145"/>
                </a:lnTo>
                <a:lnTo>
                  <a:pt x="1111067" y="389802"/>
                </a:lnTo>
                <a:lnTo>
                  <a:pt x="1096751" y="375543"/>
                </a:lnTo>
                <a:lnTo>
                  <a:pt x="1096751" y="378705"/>
                </a:lnTo>
                <a:lnTo>
                  <a:pt x="1093570" y="388221"/>
                </a:lnTo>
                <a:lnTo>
                  <a:pt x="1093570" y="389802"/>
                </a:lnTo>
                <a:lnTo>
                  <a:pt x="1090388" y="392974"/>
                </a:lnTo>
                <a:lnTo>
                  <a:pt x="1082435" y="399317"/>
                </a:lnTo>
                <a:lnTo>
                  <a:pt x="1082435" y="402479"/>
                </a:lnTo>
                <a:lnTo>
                  <a:pt x="1082435" y="402479"/>
                </a:lnTo>
                <a:lnTo>
                  <a:pt x="1079254" y="402479"/>
                </a:lnTo>
                <a:lnTo>
                  <a:pt x="1079254" y="405651"/>
                </a:lnTo>
                <a:lnTo>
                  <a:pt x="1076072" y="408823"/>
                </a:lnTo>
                <a:lnTo>
                  <a:pt x="1076072" y="410404"/>
                </a:lnTo>
                <a:lnTo>
                  <a:pt x="1068128" y="416748"/>
                </a:lnTo>
                <a:lnTo>
                  <a:pt x="1064947" y="419920"/>
                </a:lnTo>
                <a:lnTo>
                  <a:pt x="1068128" y="423082"/>
                </a:lnTo>
                <a:lnTo>
                  <a:pt x="1055403" y="431007"/>
                </a:lnTo>
                <a:lnTo>
                  <a:pt x="1047449" y="431007"/>
                </a:lnTo>
                <a:lnTo>
                  <a:pt x="1044268" y="431007"/>
                </a:lnTo>
                <a:lnTo>
                  <a:pt x="1044268" y="431007"/>
                </a:lnTo>
                <a:lnTo>
                  <a:pt x="1041087" y="427845"/>
                </a:lnTo>
                <a:lnTo>
                  <a:pt x="1044268" y="426254"/>
                </a:lnTo>
                <a:lnTo>
                  <a:pt x="1044268" y="423082"/>
                </a:lnTo>
                <a:lnTo>
                  <a:pt x="1044268" y="423082"/>
                </a:lnTo>
                <a:lnTo>
                  <a:pt x="1041087" y="419920"/>
                </a:lnTo>
                <a:lnTo>
                  <a:pt x="1037906" y="416748"/>
                </a:lnTo>
                <a:lnTo>
                  <a:pt x="1028361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27845"/>
                </a:lnTo>
                <a:lnTo>
                  <a:pt x="1020408" y="431007"/>
                </a:lnTo>
                <a:lnTo>
                  <a:pt x="1020408" y="437351"/>
                </a:lnTo>
                <a:lnTo>
                  <a:pt x="1023590" y="437351"/>
                </a:lnTo>
                <a:lnTo>
                  <a:pt x="1031543" y="440522"/>
                </a:lnTo>
                <a:lnTo>
                  <a:pt x="1034724" y="440522"/>
                </a:lnTo>
                <a:lnTo>
                  <a:pt x="1037906" y="443694"/>
                </a:lnTo>
                <a:lnTo>
                  <a:pt x="1034724" y="448448"/>
                </a:lnTo>
                <a:lnTo>
                  <a:pt x="1031543" y="454781"/>
                </a:lnTo>
                <a:lnTo>
                  <a:pt x="1023590" y="461125"/>
                </a:lnTo>
                <a:lnTo>
                  <a:pt x="1017227" y="461125"/>
                </a:lnTo>
                <a:lnTo>
                  <a:pt x="1009283" y="467468"/>
                </a:lnTo>
                <a:lnTo>
                  <a:pt x="1009283" y="467468"/>
                </a:lnTo>
                <a:lnTo>
                  <a:pt x="1006101" y="472222"/>
                </a:lnTo>
                <a:lnTo>
                  <a:pt x="1006101" y="472222"/>
                </a:lnTo>
                <a:lnTo>
                  <a:pt x="1002920" y="475394"/>
                </a:lnTo>
                <a:lnTo>
                  <a:pt x="1002920" y="475394"/>
                </a:lnTo>
                <a:lnTo>
                  <a:pt x="999739" y="475394"/>
                </a:lnTo>
                <a:lnTo>
                  <a:pt x="990195" y="475394"/>
                </a:lnTo>
                <a:lnTo>
                  <a:pt x="988604" y="478556"/>
                </a:lnTo>
                <a:lnTo>
                  <a:pt x="988604" y="478556"/>
                </a:lnTo>
                <a:lnTo>
                  <a:pt x="988604" y="484899"/>
                </a:lnTo>
                <a:lnTo>
                  <a:pt x="988604" y="489653"/>
                </a:lnTo>
                <a:lnTo>
                  <a:pt x="990195" y="499158"/>
                </a:lnTo>
                <a:lnTo>
                  <a:pt x="990195" y="505502"/>
                </a:lnTo>
                <a:lnTo>
                  <a:pt x="990195" y="507083"/>
                </a:lnTo>
                <a:lnTo>
                  <a:pt x="988604" y="510255"/>
                </a:lnTo>
                <a:lnTo>
                  <a:pt x="985423" y="516599"/>
                </a:lnTo>
                <a:lnTo>
                  <a:pt x="982242" y="513427"/>
                </a:lnTo>
                <a:lnTo>
                  <a:pt x="982242" y="519770"/>
                </a:lnTo>
                <a:lnTo>
                  <a:pt x="979060" y="526104"/>
                </a:lnTo>
                <a:lnTo>
                  <a:pt x="972697" y="527695"/>
                </a:lnTo>
                <a:lnTo>
                  <a:pt x="969516" y="527695"/>
                </a:lnTo>
                <a:lnTo>
                  <a:pt x="969516" y="534030"/>
                </a:lnTo>
                <a:lnTo>
                  <a:pt x="972697" y="548298"/>
                </a:lnTo>
                <a:lnTo>
                  <a:pt x="972697" y="557804"/>
                </a:lnTo>
                <a:lnTo>
                  <a:pt x="985423" y="557804"/>
                </a:lnTo>
                <a:lnTo>
                  <a:pt x="988604" y="557804"/>
                </a:lnTo>
                <a:lnTo>
                  <a:pt x="990195" y="551460"/>
                </a:lnTo>
                <a:lnTo>
                  <a:pt x="993376" y="548298"/>
                </a:lnTo>
                <a:lnTo>
                  <a:pt x="996557" y="548298"/>
                </a:lnTo>
                <a:lnTo>
                  <a:pt x="1002920" y="545126"/>
                </a:lnTo>
                <a:lnTo>
                  <a:pt x="1006101" y="540373"/>
                </a:lnTo>
                <a:lnTo>
                  <a:pt x="1009283" y="534030"/>
                </a:lnTo>
                <a:lnTo>
                  <a:pt x="1006101" y="534030"/>
                </a:lnTo>
                <a:lnTo>
                  <a:pt x="1002920" y="534030"/>
                </a:lnTo>
                <a:lnTo>
                  <a:pt x="996557" y="534030"/>
                </a:lnTo>
                <a:lnTo>
                  <a:pt x="996557" y="530858"/>
                </a:lnTo>
                <a:lnTo>
                  <a:pt x="996557" y="527695"/>
                </a:lnTo>
                <a:lnTo>
                  <a:pt x="999739" y="526104"/>
                </a:lnTo>
                <a:lnTo>
                  <a:pt x="1009283" y="505502"/>
                </a:lnTo>
                <a:lnTo>
                  <a:pt x="1010873" y="505502"/>
                </a:lnTo>
                <a:lnTo>
                  <a:pt x="1014055" y="505502"/>
                </a:lnTo>
                <a:lnTo>
                  <a:pt x="1020408" y="507083"/>
                </a:lnTo>
                <a:lnTo>
                  <a:pt x="1023590" y="507083"/>
                </a:lnTo>
                <a:lnTo>
                  <a:pt x="1028361" y="507083"/>
                </a:lnTo>
                <a:lnTo>
                  <a:pt x="1026771" y="505502"/>
                </a:lnTo>
                <a:lnTo>
                  <a:pt x="1020408" y="499158"/>
                </a:lnTo>
                <a:lnTo>
                  <a:pt x="1020408" y="495996"/>
                </a:lnTo>
                <a:lnTo>
                  <a:pt x="1017227" y="492824"/>
                </a:lnTo>
                <a:lnTo>
                  <a:pt x="1017227" y="486481"/>
                </a:lnTo>
                <a:lnTo>
                  <a:pt x="1017227" y="484899"/>
                </a:lnTo>
                <a:lnTo>
                  <a:pt x="1014055" y="484899"/>
                </a:lnTo>
                <a:lnTo>
                  <a:pt x="1010873" y="481727"/>
                </a:lnTo>
                <a:lnTo>
                  <a:pt x="1010873" y="481727"/>
                </a:lnTo>
                <a:lnTo>
                  <a:pt x="1014055" y="475394"/>
                </a:lnTo>
                <a:lnTo>
                  <a:pt x="1014055" y="475394"/>
                </a:lnTo>
                <a:lnTo>
                  <a:pt x="1017227" y="475394"/>
                </a:lnTo>
                <a:lnTo>
                  <a:pt x="1031543" y="475394"/>
                </a:lnTo>
                <a:lnTo>
                  <a:pt x="1031543" y="475394"/>
                </a:lnTo>
                <a:lnTo>
                  <a:pt x="1034724" y="469050"/>
                </a:lnTo>
                <a:lnTo>
                  <a:pt x="1034724" y="469050"/>
                </a:lnTo>
                <a:lnTo>
                  <a:pt x="1037906" y="469050"/>
                </a:lnTo>
                <a:lnTo>
                  <a:pt x="1041087" y="469050"/>
                </a:lnTo>
                <a:lnTo>
                  <a:pt x="1052222" y="457953"/>
                </a:lnTo>
                <a:lnTo>
                  <a:pt x="1055403" y="451619"/>
                </a:lnTo>
                <a:lnTo>
                  <a:pt x="1058584" y="451619"/>
                </a:lnTo>
                <a:lnTo>
                  <a:pt x="1064947" y="454781"/>
                </a:lnTo>
                <a:lnTo>
                  <a:pt x="1068128" y="451619"/>
                </a:lnTo>
                <a:lnTo>
                  <a:pt x="1072891" y="451619"/>
                </a:lnTo>
                <a:lnTo>
                  <a:pt x="1072891" y="451619"/>
                </a:lnTo>
                <a:lnTo>
                  <a:pt x="1072891" y="448448"/>
                </a:lnTo>
                <a:lnTo>
                  <a:pt x="1072891" y="448448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69719" y="446856"/>
                </a:lnTo>
                <a:lnTo>
                  <a:pt x="1072891" y="443694"/>
                </a:lnTo>
                <a:lnTo>
                  <a:pt x="1072891" y="440522"/>
                </a:lnTo>
                <a:lnTo>
                  <a:pt x="1076072" y="437351"/>
                </a:lnTo>
                <a:lnTo>
                  <a:pt x="1076072" y="437351"/>
                </a:lnTo>
                <a:lnTo>
                  <a:pt x="1079254" y="434179"/>
                </a:lnTo>
                <a:lnTo>
                  <a:pt x="1088797" y="434179"/>
                </a:lnTo>
                <a:lnTo>
                  <a:pt x="1093570" y="431007"/>
                </a:lnTo>
                <a:lnTo>
                  <a:pt x="1099932" y="427845"/>
                </a:lnTo>
                <a:lnTo>
                  <a:pt x="1106295" y="416748"/>
                </a:lnTo>
                <a:lnTo>
                  <a:pt x="1106295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3576"/>
                </a:lnTo>
                <a:lnTo>
                  <a:pt x="1107886" y="413576"/>
                </a:lnTo>
                <a:lnTo>
                  <a:pt x="1111067" y="408823"/>
                </a:lnTo>
                <a:lnTo>
                  <a:pt x="1111067" y="405651"/>
                </a:lnTo>
                <a:lnTo>
                  <a:pt x="1114248" y="405651"/>
                </a:lnTo>
                <a:lnTo>
                  <a:pt x="1114248" y="402479"/>
                </a:lnTo>
                <a:lnTo>
                  <a:pt x="1114248" y="402479"/>
                </a:lnTo>
                <a:lnTo>
                  <a:pt x="1111067" y="399317"/>
                </a:lnTo>
                <a:lnTo>
                  <a:pt x="1111067" y="396145"/>
                </a:lnTo>
                <a:lnTo>
                  <a:pt x="1114248" y="396145"/>
                </a:lnTo>
                <a:close/>
                <a:moveTo>
                  <a:pt x="1138099" y="337500"/>
                </a:moveTo>
                <a:lnTo>
                  <a:pt x="1134918" y="334328"/>
                </a:lnTo>
                <a:lnTo>
                  <a:pt x="1131736" y="334328"/>
                </a:lnTo>
                <a:lnTo>
                  <a:pt x="1128565" y="334328"/>
                </a:lnTo>
                <a:lnTo>
                  <a:pt x="1128565" y="337500"/>
                </a:lnTo>
                <a:lnTo>
                  <a:pt x="1126973" y="337500"/>
                </a:lnTo>
                <a:lnTo>
                  <a:pt x="1126973" y="337500"/>
                </a:lnTo>
                <a:lnTo>
                  <a:pt x="1126973" y="340672"/>
                </a:lnTo>
                <a:lnTo>
                  <a:pt x="1126973" y="340672"/>
                </a:lnTo>
                <a:lnTo>
                  <a:pt x="1128565" y="340672"/>
                </a:lnTo>
                <a:lnTo>
                  <a:pt x="1128565" y="340672"/>
                </a:lnTo>
                <a:lnTo>
                  <a:pt x="1131736" y="343843"/>
                </a:lnTo>
                <a:lnTo>
                  <a:pt x="1138099" y="343843"/>
                </a:lnTo>
                <a:lnTo>
                  <a:pt x="1138099" y="343843"/>
                </a:lnTo>
                <a:lnTo>
                  <a:pt x="1138099" y="337500"/>
                </a:lnTo>
                <a:lnTo>
                  <a:pt x="1138099" y="337500"/>
                </a:lnTo>
                <a:close/>
                <a:moveTo>
                  <a:pt x="1037906" y="340672"/>
                </a:moveTo>
                <a:lnTo>
                  <a:pt x="1044268" y="334328"/>
                </a:lnTo>
                <a:lnTo>
                  <a:pt x="1044268" y="329575"/>
                </a:lnTo>
                <a:lnTo>
                  <a:pt x="1044268" y="329575"/>
                </a:lnTo>
                <a:lnTo>
                  <a:pt x="1041087" y="331166"/>
                </a:lnTo>
                <a:lnTo>
                  <a:pt x="1031543" y="343843"/>
                </a:lnTo>
                <a:lnTo>
                  <a:pt x="1028361" y="347006"/>
                </a:lnTo>
                <a:lnTo>
                  <a:pt x="1034724" y="343843"/>
                </a:lnTo>
                <a:lnTo>
                  <a:pt x="1037906" y="340672"/>
                </a:lnTo>
                <a:close/>
                <a:moveTo>
                  <a:pt x="1190582" y="243993"/>
                </a:moveTo>
                <a:lnTo>
                  <a:pt x="1190582" y="243993"/>
                </a:lnTo>
                <a:lnTo>
                  <a:pt x="1187410" y="243993"/>
                </a:lnTo>
                <a:lnTo>
                  <a:pt x="1179456" y="250327"/>
                </a:lnTo>
                <a:lnTo>
                  <a:pt x="1176275" y="250327"/>
                </a:lnTo>
                <a:lnTo>
                  <a:pt x="1173094" y="253499"/>
                </a:lnTo>
                <a:lnTo>
                  <a:pt x="1166731" y="253499"/>
                </a:lnTo>
                <a:lnTo>
                  <a:pt x="1161959" y="253499"/>
                </a:lnTo>
                <a:lnTo>
                  <a:pt x="1158778" y="253499"/>
                </a:lnTo>
                <a:lnTo>
                  <a:pt x="1155596" y="253499"/>
                </a:lnTo>
                <a:lnTo>
                  <a:pt x="1155596" y="253499"/>
                </a:lnTo>
                <a:lnTo>
                  <a:pt x="1152415" y="255090"/>
                </a:lnTo>
                <a:lnTo>
                  <a:pt x="1152415" y="258252"/>
                </a:lnTo>
                <a:lnTo>
                  <a:pt x="1152415" y="261424"/>
                </a:lnTo>
                <a:lnTo>
                  <a:pt x="1152415" y="264596"/>
                </a:lnTo>
                <a:lnTo>
                  <a:pt x="1155596" y="264596"/>
                </a:lnTo>
                <a:lnTo>
                  <a:pt x="1155596" y="267767"/>
                </a:lnTo>
                <a:lnTo>
                  <a:pt x="1158778" y="267767"/>
                </a:lnTo>
                <a:lnTo>
                  <a:pt x="1165140" y="267767"/>
                </a:lnTo>
                <a:lnTo>
                  <a:pt x="1165140" y="264596"/>
                </a:lnTo>
                <a:lnTo>
                  <a:pt x="1166731" y="264596"/>
                </a:lnTo>
                <a:lnTo>
                  <a:pt x="1169913" y="264596"/>
                </a:lnTo>
                <a:lnTo>
                  <a:pt x="1169913" y="264596"/>
                </a:lnTo>
                <a:lnTo>
                  <a:pt x="1173094" y="261424"/>
                </a:lnTo>
                <a:lnTo>
                  <a:pt x="1173094" y="261424"/>
                </a:lnTo>
                <a:lnTo>
                  <a:pt x="1176275" y="261424"/>
                </a:lnTo>
                <a:lnTo>
                  <a:pt x="1179456" y="255090"/>
                </a:lnTo>
                <a:lnTo>
                  <a:pt x="1182638" y="253499"/>
                </a:lnTo>
                <a:lnTo>
                  <a:pt x="1187410" y="250327"/>
                </a:lnTo>
                <a:lnTo>
                  <a:pt x="1190582" y="247165"/>
                </a:lnTo>
                <a:lnTo>
                  <a:pt x="1190582" y="243993"/>
                </a:lnTo>
                <a:lnTo>
                  <a:pt x="1190582" y="243993"/>
                </a:lnTo>
                <a:close/>
                <a:moveTo>
                  <a:pt x="1093570" y="153649"/>
                </a:moveTo>
                <a:lnTo>
                  <a:pt x="1093570" y="150486"/>
                </a:lnTo>
                <a:lnTo>
                  <a:pt x="1093570" y="150486"/>
                </a:lnTo>
                <a:lnTo>
                  <a:pt x="1093570" y="150486"/>
                </a:lnTo>
                <a:lnTo>
                  <a:pt x="1090388" y="147314"/>
                </a:lnTo>
                <a:lnTo>
                  <a:pt x="1090388" y="153649"/>
                </a:lnTo>
                <a:lnTo>
                  <a:pt x="1093570" y="153649"/>
                </a:lnTo>
                <a:close/>
                <a:moveTo>
                  <a:pt x="1252608" y="164745"/>
                </a:moveTo>
                <a:lnTo>
                  <a:pt x="1249427" y="164745"/>
                </a:lnTo>
                <a:lnTo>
                  <a:pt x="1249427" y="161573"/>
                </a:lnTo>
                <a:lnTo>
                  <a:pt x="1246246" y="155239"/>
                </a:lnTo>
                <a:lnTo>
                  <a:pt x="1244664" y="140971"/>
                </a:lnTo>
                <a:lnTo>
                  <a:pt x="1241483" y="137799"/>
                </a:lnTo>
                <a:lnTo>
                  <a:pt x="1231939" y="140971"/>
                </a:lnTo>
                <a:lnTo>
                  <a:pt x="1228758" y="140971"/>
                </a:lnTo>
                <a:lnTo>
                  <a:pt x="1228758" y="144143"/>
                </a:lnTo>
                <a:lnTo>
                  <a:pt x="1228758" y="153649"/>
                </a:lnTo>
                <a:lnTo>
                  <a:pt x="1225577" y="155239"/>
                </a:lnTo>
                <a:lnTo>
                  <a:pt x="1225577" y="158411"/>
                </a:lnTo>
                <a:lnTo>
                  <a:pt x="1228758" y="171089"/>
                </a:lnTo>
                <a:lnTo>
                  <a:pt x="1228758" y="175841"/>
                </a:lnTo>
                <a:lnTo>
                  <a:pt x="1228758" y="179013"/>
                </a:lnTo>
                <a:lnTo>
                  <a:pt x="1235120" y="182176"/>
                </a:lnTo>
                <a:lnTo>
                  <a:pt x="1235120" y="182176"/>
                </a:lnTo>
                <a:lnTo>
                  <a:pt x="1235120" y="188520"/>
                </a:lnTo>
                <a:lnTo>
                  <a:pt x="1235120" y="191691"/>
                </a:lnTo>
                <a:lnTo>
                  <a:pt x="1241483" y="191691"/>
                </a:lnTo>
                <a:lnTo>
                  <a:pt x="1244664" y="191691"/>
                </a:lnTo>
                <a:lnTo>
                  <a:pt x="1246246" y="188520"/>
                </a:lnTo>
                <a:lnTo>
                  <a:pt x="1249427" y="185348"/>
                </a:lnTo>
                <a:lnTo>
                  <a:pt x="1249427" y="182176"/>
                </a:lnTo>
                <a:lnTo>
                  <a:pt x="1255790" y="174251"/>
                </a:lnTo>
                <a:lnTo>
                  <a:pt x="1255790" y="171089"/>
                </a:lnTo>
                <a:lnTo>
                  <a:pt x="1255790" y="167917"/>
                </a:lnTo>
                <a:lnTo>
                  <a:pt x="1252608" y="164745"/>
                </a:lnTo>
                <a:close/>
                <a:moveTo>
                  <a:pt x="1317816" y="88669"/>
                </a:moveTo>
                <a:lnTo>
                  <a:pt x="1311454" y="91841"/>
                </a:lnTo>
                <a:lnTo>
                  <a:pt x="1311454" y="88669"/>
                </a:lnTo>
                <a:lnTo>
                  <a:pt x="1305091" y="85497"/>
                </a:lnTo>
                <a:lnTo>
                  <a:pt x="1303500" y="85497"/>
                </a:lnTo>
                <a:lnTo>
                  <a:pt x="1303500" y="82335"/>
                </a:lnTo>
                <a:lnTo>
                  <a:pt x="1303500" y="79163"/>
                </a:lnTo>
                <a:lnTo>
                  <a:pt x="1305091" y="79163"/>
                </a:lnTo>
                <a:lnTo>
                  <a:pt x="1305091" y="77572"/>
                </a:lnTo>
                <a:lnTo>
                  <a:pt x="1300329" y="77572"/>
                </a:lnTo>
                <a:lnTo>
                  <a:pt x="1297147" y="77572"/>
                </a:lnTo>
                <a:lnTo>
                  <a:pt x="1297147" y="74410"/>
                </a:lnTo>
                <a:lnTo>
                  <a:pt x="1290784" y="74410"/>
                </a:lnTo>
                <a:lnTo>
                  <a:pt x="1287603" y="74410"/>
                </a:lnTo>
                <a:lnTo>
                  <a:pt x="1290784" y="77572"/>
                </a:lnTo>
                <a:lnTo>
                  <a:pt x="1293966" y="85497"/>
                </a:lnTo>
                <a:lnTo>
                  <a:pt x="1297147" y="88669"/>
                </a:lnTo>
                <a:lnTo>
                  <a:pt x="1297147" y="95013"/>
                </a:lnTo>
                <a:lnTo>
                  <a:pt x="1297147" y="95013"/>
                </a:lnTo>
                <a:lnTo>
                  <a:pt x="1300329" y="95013"/>
                </a:lnTo>
                <a:lnTo>
                  <a:pt x="1303500" y="95013"/>
                </a:lnTo>
                <a:lnTo>
                  <a:pt x="1305091" y="95013"/>
                </a:lnTo>
                <a:lnTo>
                  <a:pt x="1305091" y="95013"/>
                </a:lnTo>
                <a:lnTo>
                  <a:pt x="1308273" y="9818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11454" y="98185"/>
                </a:lnTo>
                <a:lnTo>
                  <a:pt x="1311454" y="98185"/>
                </a:lnTo>
                <a:lnTo>
                  <a:pt x="1311454" y="95013"/>
                </a:lnTo>
                <a:lnTo>
                  <a:pt x="1311454" y="95013"/>
                </a:lnTo>
                <a:lnTo>
                  <a:pt x="1314635" y="95013"/>
                </a:lnTo>
                <a:lnTo>
                  <a:pt x="1314635" y="95013"/>
                </a:lnTo>
                <a:lnTo>
                  <a:pt x="1314635" y="98185"/>
                </a:lnTo>
                <a:lnTo>
                  <a:pt x="1317816" y="99765"/>
                </a:lnTo>
                <a:lnTo>
                  <a:pt x="1324179" y="98185"/>
                </a:lnTo>
                <a:lnTo>
                  <a:pt x="1324179" y="95013"/>
                </a:lnTo>
                <a:lnTo>
                  <a:pt x="1317816" y="88669"/>
                </a:lnTo>
                <a:close/>
                <a:moveTo>
                  <a:pt x="1460958" y="33196"/>
                </a:moveTo>
                <a:lnTo>
                  <a:pt x="1453005" y="39539"/>
                </a:lnTo>
                <a:lnTo>
                  <a:pt x="1441870" y="47464"/>
                </a:lnTo>
                <a:lnTo>
                  <a:pt x="1449823" y="50636"/>
                </a:lnTo>
                <a:lnTo>
                  <a:pt x="1453005" y="53798"/>
                </a:lnTo>
                <a:lnTo>
                  <a:pt x="1456186" y="50636"/>
                </a:lnTo>
                <a:lnTo>
                  <a:pt x="1459368" y="47464"/>
                </a:lnTo>
                <a:lnTo>
                  <a:pt x="1460958" y="41120"/>
                </a:lnTo>
                <a:lnTo>
                  <a:pt x="1464139" y="36367"/>
                </a:lnTo>
                <a:lnTo>
                  <a:pt x="1464139" y="30033"/>
                </a:lnTo>
                <a:lnTo>
                  <a:pt x="1460958" y="33196"/>
                </a:lnTo>
                <a:close/>
                <a:moveTo>
                  <a:pt x="1397341" y="12593"/>
                </a:moveTo>
                <a:lnTo>
                  <a:pt x="1397341" y="9421"/>
                </a:lnTo>
                <a:lnTo>
                  <a:pt x="1394159" y="3087"/>
                </a:lnTo>
                <a:lnTo>
                  <a:pt x="1394159" y="-85"/>
                </a:lnTo>
                <a:lnTo>
                  <a:pt x="1390978" y="-85"/>
                </a:lnTo>
                <a:lnTo>
                  <a:pt x="1387797" y="-85"/>
                </a:lnTo>
                <a:lnTo>
                  <a:pt x="1387797" y="3087"/>
                </a:lnTo>
                <a:lnTo>
                  <a:pt x="1390978" y="3087"/>
                </a:lnTo>
                <a:lnTo>
                  <a:pt x="1390978" y="6259"/>
                </a:lnTo>
                <a:lnTo>
                  <a:pt x="1384615" y="12593"/>
                </a:lnTo>
                <a:lnTo>
                  <a:pt x="1384615" y="15765"/>
                </a:lnTo>
                <a:lnTo>
                  <a:pt x="1383025" y="18937"/>
                </a:lnTo>
                <a:lnTo>
                  <a:pt x="1379843" y="15765"/>
                </a:lnTo>
                <a:lnTo>
                  <a:pt x="1379843" y="12593"/>
                </a:lnTo>
                <a:lnTo>
                  <a:pt x="1379843" y="6259"/>
                </a:lnTo>
                <a:lnTo>
                  <a:pt x="1367118" y="12593"/>
                </a:lnTo>
                <a:lnTo>
                  <a:pt x="1362346" y="18937"/>
                </a:lnTo>
                <a:lnTo>
                  <a:pt x="1359174" y="26861"/>
                </a:lnTo>
                <a:lnTo>
                  <a:pt x="1355993" y="23689"/>
                </a:lnTo>
                <a:lnTo>
                  <a:pt x="1352811" y="23689"/>
                </a:lnTo>
                <a:lnTo>
                  <a:pt x="1349630" y="20518"/>
                </a:lnTo>
                <a:lnTo>
                  <a:pt x="1349630" y="20518"/>
                </a:lnTo>
                <a:lnTo>
                  <a:pt x="1346449" y="23689"/>
                </a:lnTo>
                <a:lnTo>
                  <a:pt x="1343267" y="26861"/>
                </a:lnTo>
                <a:lnTo>
                  <a:pt x="1341677" y="26861"/>
                </a:lnTo>
                <a:lnTo>
                  <a:pt x="1335314" y="26861"/>
                </a:lnTo>
                <a:lnTo>
                  <a:pt x="1332132" y="33196"/>
                </a:lnTo>
                <a:lnTo>
                  <a:pt x="1328951" y="33196"/>
                </a:lnTo>
                <a:lnTo>
                  <a:pt x="1325770" y="33196"/>
                </a:lnTo>
                <a:lnTo>
                  <a:pt x="1320998" y="33196"/>
                </a:lnTo>
                <a:lnTo>
                  <a:pt x="1320998" y="33196"/>
                </a:lnTo>
                <a:lnTo>
                  <a:pt x="1317816" y="36367"/>
                </a:lnTo>
                <a:lnTo>
                  <a:pt x="1311454" y="39539"/>
                </a:lnTo>
                <a:lnTo>
                  <a:pt x="1311454" y="41120"/>
                </a:lnTo>
                <a:lnTo>
                  <a:pt x="1305091" y="41120"/>
                </a:lnTo>
                <a:lnTo>
                  <a:pt x="1303500" y="44292"/>
                </a:lnTo>
                <a:lnTo>
                  <a:pt x="1300329" y="44292"/>
                </a:lnTo>
                <a:lnTo>
                  <a:pt x="1297147" y="47464"/>
                </a:lnTo>
                <a:lnTo>
                  <a:pt x="1300329" y="50636"/>
                </a:lnTo>
                <a:lnTo>
                  <a:pt x="1303500" y="50636"/>
                </a:lnTo>
                <a:lnTo>
                  <a:pt x="1311454" y="50636"/>
                </a:lnTo>
                <a:lnTo>
                  <a:pt x="1305091" y="58560"/>
                </a:lnTo>
                <a:lnTo>
                  <a:pt x="1300329" y="58560"/>
                </a:lnTo>
                <a:lnTo>
                  <a:pt x="1293966" y="56970"/>
                </a:lnTo>
                <a:lnTo>
                  <a:pt x="1287603" y="58560"/>
                </a:lnTo>
                <a:lnTo>
                  <a:pt x="1284422" y="56970"/>
                </a:lnTo>
                <a:lnTo>
                  <a:pt x="1284422" y="56970"/>
                </a:lnTo>
                <a:lnTo>
                  <a:pt x="1282831" y="56970"/>
                </a:lnTo>
                <a:lnTo>
                  <a:pt x="1282831" y="58560"/>
                </a:lnTo>
                <a:lnTo>
                  <a:pt x="1282831" y="58560"/>
                </a:lnTo>
                <a:lnTo>
                  <a:pt x="1284422" y="61723"/>
                </a:lnTo>
                <a:lnTo>
                  <a:pt x="1287603" y="61723"/>
                </a:lnTo>
                <a:lnTo>
                  <a:pt x="1293966" y="64895"/>
                </a:lnTo>
                <a:lnTo>
                  <a:pt x="1300329" y="68067"/>
                </a:lnTo>
                <a:lnTo>
                  <a:pt x="1303500" y="68067"/>
                </a:lnTo>
                <a:lnTo>
                  <a:pt x="1305091" y="64895"/>
                </a:lnTo>
                <a:lnTo>
                  <a:pt x="1308273" y="68067"/>
                </a:lnTo>
                <a:lnTo>
                  <a:pt x="1308273" y="71238"/>
                </a:lnTo>
                <a:lnTo>
                  <a:pt x="1308273" y="74410"/>
                </a:lnTo>
                <a:lnTo>
                  <a:pt x="1311454" y="77572"/>
                </a:lnTo>
                <a:lnTo>
                  <a:pt x="1320998" y="82335"/>
                </a:lnTo>
                <a:lnTo>
                  <a:pt x="1325770" y="88669"/>
                </a:lnTo>
                <a:lnTo>
                  <a:pt x="1328951" y="91841"/>
                </a:lnTo>
                <a:lnTo>
                  <a:pt x="1328951" y="88669"/>
                </a:lnTo>
                <a:lnTo>
                  <a:pt x="1328951" y="85497"/>
                </a:lnTo>
                <a:lnTo>
                  <a:pt x="1325770" y="82335"/>
                </a:lnTo>
                <a:lnTo>
                  <a:pt x="1324179" y="79163"/>
                </a:lnTo>
                <a:lnTo>
                  <a:pt x="1325770" y="79163"/>
                </a:lnTo>
                <a:lnTo>
                  <a:pt x="1332132" y="79163"/>
                </a:lnTo>
                <a:lnTo>
                  <a:pt x="1335314" y="79163"/>
                </a:lnTo>
                <a:lnTo>
                  <a:pt x="1335314" y="74410"/>
                </a:lnTo>
                <a:lnTo>
                  <a:pt x="1338495" y="74410"/>
                </a:lnTo>
                <a:lnTo>
                  <a:pt x="1346449" y="68067"/>
                </a:lnTo>
                <a:lnTo>
                  <a:pt x="1346449" y="64895"/>
                </a:lnTo>
                <a:lnTo>
                  <a:pt x="1341677" y="61723"/>
                </a:lnTo>
                <a:lnTo>
                  <a:pt x="1338495" y="58560"/>
                </a:lnTo>
                <a:lnTo>
                  <a:pt x="1341677" y="58560"/>
                </a:lnTo>
                <a:lnTo>
                  <a:pt x="1341677" y="56970"/>
                </a:lnTo>
                <a:lnTo>
                  <a:pt x="1343267" y="56970"/>
                </a:lnTo>
                <a:lnTo>
                  <a:pt x="1343267" y="53798"/>
                </a:lnTo>
                <a:lnTo>
                  <a:pt x="1343267" y="50636"/>
                </a:lnTo>
                <a:lnTo>
                  <a:pt x="1346449" y="50636"/>
                </a:lnTo>
                <a:lnTo>
                  <a:pt x="1352811" y="53798"/>
                </a:lnTo>
                <a:lnTo>
                  <a:pt x="1352811" y="50636"/>
                </a:lnTo>
                <a:lnTo>
                  <a:pt x="1362346" y="44292"/>
                </a:lnTo>
                <a:lnTo>
                  <a:pt x="1362346" y="44292"/>
                </a:lnTo>
                <a:lnTo>
                  <a:pt x="1363937" y="41120"/>
                </a:lnTo>
                <a:lnTo>
                  <a:pt x="1370299" y="33196"/>
                </a:lnTo>
                <a:lnTo>
                  <a:pt x="1376662" y="30033"/>
                </a:lnTo>
                <a:lnTo>
                  <a:pt x="1376662" y="30033"/>
                </a:lnTo>
                <a:lnTo>
                  <a:pt x="1379843" y="26861"/>
                </a:lnTo>
                <a:lnTo>
                  <a:pt x="1379843" y="26861"/>
                </a:lnTo>
                <a:lnTo>
                  <a:pt x="1379843" y="23689"/>
                </a:lnTo>
                <a:lnTo>
                  <a:pt x="1379843" y="23689"/>
                </a:lnTo>
                <a:lnTo>
                  <a:pt x="1383025" y="23689"/>
                </a:lnTo>
                <a:lnTo>
                  <a:pt x="1390978" y="20518"/>
                </a:lnTo>
                <a:lnTo>
                  <a:pt x="1394159" y="18937"/>
                </a:lnTo>
                <a:lnTo>
                  <a:pt x="1397341" y="18937"/>
                </a:lnTo>
                <a:lnTo>
                  <a:pt x="1397341" y="18937"/>
                </a:lnTo>
                <a:lnTo>
                  <a:pt x="1400522" y="18937"/>
                </a:lnTo>
                <a:lnTo>
                  <a:pt x="1400522" y="18937"/>
                </a:lnTo>
                <a:lnTo>
                  <a:pt x="1400522" y="15765"/>
                </a:lnTo>
                <a:lnTo>
                  <a:pt x="1400522" y="12593"/>
                </a:lnTo>
                <a:lnTo>
                  <a:pt x="1397341" y="12593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A4208D-F7C2-ED88-8A2C-58E3350D3920}"/>
              </a:ext>
            </a:extLst>
          </p:cNvPr>
          <p:cNvGrpSpPr/>
          <p:nvPr/>
        </p:nvGrpSpPr>
        <p:grpSpPr>
          <a:xfrm>
            <a:off x="3744590" y="892832"/>
            <a:ext cx="4325336" cy="5102277"/>
            <a:chOff x="6281038" y="1164648"/>
            <a:chExt cx="3552824" cy="4190995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73C6548-BC6B-BF78-6A07-C326B64E39A3}"/>
                </a:ext>
              </a:extLst>
            </p:cNvPr>
            <p:cNvSpPr/>
            <p:nvPr/>
          </p:nvSpPr>
          <p:spPr>
            <a:xfrm>
              <a:off x="8252714" y="3764969"/>
              <a:ext cx="200025" cy="200025"/>
            </a:xfrm>
            <a:custGeom>
              <a:avLst/>
              <a:gdLst>
                <a:gd name="connsiteX0" fmla="*/ 199391 w 200025"/>
                <a:gd name="connsiteY0" fmla="*/ 76486 h 200025"/>
                <a:gd name="connsiteX1" fmla="*/ 181646 w 200025"/>
                <a:gd name="connsiteY1" fmla="*/ 67114 h 200025"/>
                <a:gd name="connsiteX2" fmla="*/ 171968 w 200025"/>
                <a:gd name="connsiteY2" fmla="*/ 57732 h 200025"/>
                <a:gd name="connsiteX3" fmla="*/ 168739 w 200025"/>
                <a:gd name="connsiteY3" fmla="*/ 53045 h 200025"/>
                <a:gd name="connsiteX4" fmla="*/ 168739 w 200025"/>
                <a:gd name="connsiteY4" fmla="*/ 49921 h 200025"/>
                <a:gd name="connsiteX5" fmla="*/ 162291 w 200025"/>
                <a:gd name="connsiteY5" fmla="*/ 35853 h 200025"/>
                <a:gd name="connsiteX6" fmla="*/ 157452 w 200025"/>
                <a:gd name="connsiteY6" fmla="*/ 32729 h 200025"/>
                <a:gd name="connsiteX7" fmla="*/ 147775 w 200025"/>
                <a:gd name="connsiteY7" fmla="*/ 32729 h 200025"/>
                <a:gd name="connsiteX8" fmla="*/ 139707 w 200025"/>
                <a:gd name="connsiteY8" fmla="*/ 29604 h 200025"/>
                <a:gd name="connsiteX9" fmla="*/ 133259 w 200025"/>
                <a:gd name="connsiteY9" fmla="*/ 26480 h 200025"/>
                <a:gd name="connsiteX10" fmla="*/ 115514 w 200025"/>
                <a:gd name="connsiteY10" fmla="*/ 18670 h 200025"/>
                <a:gd name="connsiteX11" fmla="*/ 102607 w 200025"/>
                <a:gd name="connsiteY11" fmla="*/ 26480 h 200025"/>
                <a:gd name="connsiteX12" fmla="*/ 100988 w 200025"/>
                <a:gd name="connsiteY12" fmla="*/ 26480 h 200025"/>
                <a:gd name="connsiteX13" fmla="*/ 97769 w 200025"/>
                <a:gd name="connsiteY13" fmla="*/ 26480 h 200025"/>
                <a:gd name="connsiteX14" fmla="*/ 94540 w 200025"/>
                <a:gd name="connsiteY14" fmla="*/ 26480 h 200025"/>
                <a:gd name="connsiteX15" fmla="*/ 94540 w 200025"/>
                <a:gd name="connsiteY15" fmla="*/ 26480 h 200025"/>
                <a:gd name="connsiteX16" fmla="*/ 91311 w 200025"/>
                <a:gd name="connsiteY16" fmla="*/ 23356 h 200025"/>
                <a:gd name="connsiteX17" fmla="*/ 91311 w 200025"/>
                <a:gd name="connsiteY17" fmla="*/ 20232 h 200025"/>
                <a:gd name="connsiteX18" fmla="*/ 88091 w 200025"/>
                <a:gd name="connsiteY18" fmla="*/ 18670 h 200025"/>
                <a:gd name="connsiteX19" fmla="*/ 88091 w 200025"/>
                <a:gd name="connsiteY19" fmla="*/ 18670 h 200025"/>
                <a:gd name="connsiteX20" fmla="*/ 84863 w 200025"/>
                <a:gd name="connsiteY20" fmla="*/ 18670 h 200025"/>
                <a:gd name="connsiteX21" fmla="*/ 83253 w 200025"/>
                <a:gd name="connsiteY21" fmla="*/ 18670 h 200025"/>
                <a:gd name="connsiteX22" fmla="*/ 76795 w 200025"/>
                <a:gd name="connsiteY22" fmla="*/ 15545 h 200025"/>
                <a:gd name="connsiteX23" fmla="*/ 73566 w 200025"/>
                <a:gd name="connsiteY23" fmla="*/ 15545 h 200025"/>
                <a:gd name="connsiteX24" fmla="*/ 62278 w 200025"/>
                <a:gd name="connsiteY24" fmla="*/ 18670 h 200025"/>
                <a:gd name="connsiteX25" fmla="*/ 59050 w 200025"/>
                <a:gd name="connsiteY25" fmla="*/ 18670 h 200025"/>
                <a:gd name="connsiteX26" fmla="*/ 59050 w 200025"/>
                <a:gd name="connsiteY26" fmla="*/ 15545 h 200025"/>
                <a:gd name="connsiteX27" fmla="*/ 59050 w 200025"/>
                <a:gd name="connsiteY27" fmla="*/ 15545 h 200025"/>
                <a:gd name="connsiteX28" fmla="*/ 59050 w 200025"/>
                <a:gd name="connsiteY28" fmla="*/ 12421 h 200025"/>
                <a:gd name="connsiteX29" fmla="*/ 59050 w 200025"/>
                <a:gd name="connsiteY29" fmla="*/ 9288 h 200025"/>
                <a:gd name="connsiteX30" fmla="*/ 55821 w 200025"/>
                <a:gd name="connsiteY30" fmla="*/ 6163 h 200025"/>
                <a:gd name="connsiteX31" fmla="*/ 55821 w 200025"/>
                <a:gd name="connsiteY31" fmla="*/ 6163 h 200025"/>
                <a:gd name="connsiteX32" fmla="*/ 49372 w 200025"/>
                <a:gd name="connsiteY32" fmla="*/ 3039 h 200025"/>
                <a:gd name="connsiteX33" fmla="*/ 42924 w 200025"/>
                <a:gd name="connsiteY33" fmla="*/ -85 h 200025"/>
                <a:gd name="connsiteX34" fmla="*/ 41305 w 200025"/>
                <a:gd name="connsiteY34" fmla="*/ -85 h 200025"/>
                <a:gd name="connsiteX35" fmla="*/ 38085 w 200025"/>
                <a:gd name="connsiteY35" fmla="*/ 3039 h 200025"/>
                <a:gd name="connsiteX36" fmla="*/ 34856 w 200025"/>
                <a:gd name="connsiteY36" fmla="*/ 6163 h 200025"/>
                <a:gd name="connsiteX37" fmla="*/ 25179 w 200025"/>
                <a:gd name="connsiteY37" fmla="*/ 23356 h 200025"/>
                <a:gd name="connsiteX38" fmla="*/ 23559 w 200025"/>
                <a:gd name="connsiteY38" fmla="*/ 26480 h 200025"/>
                <a:gd name="connsiteX39" fmla="*/ 23559 w 200025"/>
                <a:gd name="connsiteY39" fmla="*/ 29604 h 200025"/>
                <a:gd name="connsiteX40" fmla="*/ 20340 w 200025"/>
                <a:gd name="connsiteY40" fmla="*/ 29604 h 200025"/>
                <a:gd name="connsiteX41" fmla="*/ 13882 w 200025"/>
                <a:gd name="connsiteY41" fmla="*/ 26480 h 200025"/>
                <a:gd name="connsiteX42" fmla="*/ 10662 w 200025"/>
                <a:gd name="connsiteY42" fmla="*/ 26480 h 200025"/>
                <a:gd name="connsiteX43" fmla="*/ 10662 w 200025"/>
                <a:gd name="connsiteY43" fmla="*/ 29604 h 200025"/>
                <a:gd name="connsiteX44" fmla="*/ 2595 w 200025"/>
                <a:gd name="connsiteY44" fmla="*/ 43673 h 200025"/>
                <a:gd name="connsiteX45" fmla="*/ 2595 w 200025"/>
                <a:gd name="connsiteY45" fmla="*/ 46797 h 200025"/>
                <a:gd name="connsiteX46" fmla="*/ 4205 w 200025"/>
                <a:gd name="connsiteY46" fmla="*/ 49921 h 200025"/>
                <a:gd name="connsiteX47" fmla="*/ 4205 w 200025"/>
                <a:gd name="connsiteY47" fmla="*/ 53045 h 200025"/>
                <a:gd name="connsiteX48" fmla="*/ 7434 w 200025"/>
                <a:gd name="connsiteY48" fmla="*/ 53045 h 200025"/>
                <a:gd name="connsiteX49" fmla="*/ 4205 w 200025"/>
                <a:gd name="connsiteY49" fmla="*/ 56170 h 200025"/>
                <a:gd name="connsiteX50" fmla="*/ 2595 w 200025"/>
                <a:gd name="connsiteY50" fmla="*/ 60856 h 200025"/>
                <a:gd name="connsiteX51" fmla="*/ -634 w 200025"/>
                <a:gd name="connsiteY51" fmla="*/ 67114 h 200025"/>
                <a:gd name="connsiteX52" fmla="*/ 2595 w 200025"/>
                <a:gd name="connsiteY52" fmla="*/ 73362 h 200025"/>
                <a:gd name="connsiteX53" fmla="*/ 2595 w 200025"/>
                <a:gd name="connsiteY53" fmla="*/ 78049 h 200025"/>
                <a:gd name="connsiteX54" fmla="*/ 4205 w 200025"/>
                <a:gd name="connsiteY54" fmla="*/ 84297 h 200025"/>
                <a:gd name="connsiteX55" fmla="*/ 10662 w 200025"/>
                <a:gd name="connsiteY55" fmla="*/ 87431 h 200025"/>
                <a:gd name="connsiteX56" fmla="*/ 10662 w 200025"/>
                <a:gd name="connsiteY56" fmla="*/ 90555 h 200025"/>
                <a:gd name="connsiteX57" fmla="*/ 10662 w 200025"/>
                <a:gd name="connsiteY57" fmla="*/ 95241 h 200025"/>
                <a:gd name="connsiteX58" fmla="*/ 13882 w 200025"/>
                <a:gd name="connsiteY58" fmla="*/ 107738 h 200025"/>
                <a:gd name="connsiteX59" fmla="*/ 17111 w 200025"/>
                <a:gd name="connsiteY59" fmla="*/ 110862 h 200025"/>
                <a:gd name="connsiteX60" fmla="*/ 17111 w 200025"/>
                <a:gd name="connsiteY60" fmla="*/ 121806 h 200025"/>
                <a:gd name="connsiteX61" fmla="*/ 17111 w 200025"/>
                <a:gd name="connsiteY61" fmla="*/ 124931 h 200025"/>
                <a:gd name="connsiteX62" fmla="*/ 13882 w 200025"/>
                <a:gd name="connsiteY62" fmla="*/ 128055 h 200025"/>
                <a:gd name="connsiteX63" fmla="*/ 13882 w 200025"/>
                <a:gd name="connsiteY63" fmla="*/ 131179 h 200025"/>
                <a:gd name="connsiteX64" fmla="*/ 13882 w 200025"/>
                <a:gd name="connsiteY64" fmla="*/ 138999 h 200025"/>
                <a:gd name="connsiteX65" fmla="*/ 13882 w 200025"/>
                <a:gd name="connsiteY65" fmla="*/ 142123 h 200025"/>
                <a:gd name="connsiteX66" fmla="*/ 13882 w 200025"/>
                <a:gd name="connsiteY66" fmla="*/ 148372 h 200025"/>
                <a:gd name="connsiteX67" fmla="*/ 10662 w 200025"/>
                <a:gd name="connsiteY67" fmla="*/ 151496 h 200025"/>
                <a:gd name="connsiteX68" fmla="*/ 13882 w 200025"/>
                <a:gd name="connsiteY68" fmla="*/ 153058 h 200025"/>
                <a:gd name="connsiteX69" fmla="*/ 13882 w 200025"/>
                <a:gd name="connsiteY69" fmla="*/ 156182 h 200025"/>
                <a:gd name="connsiteX70" fmla="*/ 13882 w 200025"/>
                <a:gd name="connsiteY70" fmla="*/ 159306 h 200025"/>
                <a:gd name="connsiteX71" fmla="*/ 13882 w 200025"/>
                <a:gd name="connsiteY71" fmla="*/ 162440 h 200025"/>
                <a:gd name="connsiteX72" fmla="*/ 13882 w 200025"/>
                <a:gd name="connsiteY72" fmla="*/ 165564 h 200025"/>
                <a:gd name="connsiteX73" fmla="*/ 17111 w 200025"/>
                <a:gd name="connsiteY73" fmla="*/ 165564 h 200025"/>
                <a:gd name="connsiteX74" fmla="*/ 20340 w 200025"/>
                <a:gd name="connsiteY74" fmla="*/ 165564 h 200025"/>
                <a:gd name="connsiteX75" fmla="*/ 25179 w 200025"/>
                <a:gd name="connsiteY75" fmla="*/ 165564 h 200025"/>
                <a:gd name="connsiteX76" fmla="*/ 28398 w 200025"/>
                <a:gd name="connsiteY76" fmla="*/ 165564 h 200025"/>
                <a:gd name="connsiteX77" fmla="*/ 34856 w 200025"/>
                <a:gd name="connsiteY77" fmla="*/ 165564 h 200025"/>
                <a:gd name="connsiteX78" fmla="*/ 38085 w 200025"/>
                <a:gd name="connsiteY78" fmla="*/ 168688 h 200025"/>
                <a:gd name="connsiteX79" fmla="*/ 38085 w 200025"/>
                <a:gd name="connsiteY79" fmla="*/ 171813 h 200025"/>
                <a:gd name="connsiteX80" fmla="*/ 41305 w 200025"/>
                <a:gd name="connsiteY80" fmla="*/ 185872 h 200025"/>
                <a:gd name="connsiteX81" fmla="*/ 42924 w 200025"/>
                <a:gd name="connsiteY81" fmla="*/ 189005 h 200025"/>
                <a:gd name="connsiteX82" fmla="*/ 46143 w 200025"/>
                <a:gd name="connsiteY82" fmla="*/ 192129 h 200025"/>
                <a:gd name="connsiteX83" fmla="*/ 49372 w 200025"/>
                <a:gd name="connsiteY83" fmla="*/ 193692 h 200025"/>
                <a:gd name="connsiteX84" fmla="*/ 52601 w 200025"/>
                <a:gd name="connsiteY84" fmla="*/ 196816 h 200025"/>
                <a:gd name="connsiteX85" fmla="*/ 55821 w 200025"/>
                <a:gd name="connsiteY85" fmla="*/ 199940 h 200025"/>
                <a:gd name="connsiteX86" fmla="*/ 59050 w 200025"/>
                <a:gd name="connsiteY86" fmla="*/ 199940 h 200025"/>
                <a:gd name="connsiteX87" fmla="*/ 62278 w 200025"/>
                <a:gd name="connsiteY87" fmla="*/ 199940 h 200025"/>
                <a:gd name="connsiteX88" fmla="*/ 63888 w 200025"/>
                <a:gd name="connsiteY88" fmla="*/ 199940 h 200025"/>
                <a:gd name="connsiteX89" fmla="*/ 67117 w 200025"/>
                <a:gd name="connsiteY89" fmla="*/ 196816 h 200025"/>
                <a:gd name="connsiteX90" fmla="*/ 70347 w 200025"/>
                <a:gd name="connsiteY90" fmla="*/ 193692 h 200025"/>
                <a:gd name="connsiteX91" fmla="*/ 70347 w 200025"/>
                <a:gd name="connsiteY91" fmla="*/ 192129 h 200025"/>
                <a:gd name="connsiteX92" fmla="*/ 70347 w 200025"/>
                <a:gd name="connsiteY92" fmla="*/ 192129 h 200025"/>
                <a:gd name="connsiteX93" fmla="*/ 70347 w 200025"/>
                <a:gd name="connsiteY93" fmla="*/ 189005 h 200025"/>
                <a:gd name="connsiteX94" fmla="*/ 70347 w 200025"/>
                <a:gd name="connsiteY94" fmla="*/ 189005 h 200025"/>
                <a:gd name="connsiteX95" fmla="*/ 70347 w 200025"/>
                <a:gd name="connsiteY95" fmla="*/ 185872 h 200025"/>
                <a:gd name="connsiteX96" fmla="*/ 70347 w 200025"/>
                <a:gd name="connsiteY96" fmla="*/ 182747 h 200025"/>
                <a:gd name="connsiteX97" fmla="*/ 70347 w 200025"/>
                <a:gd name="connsiteY97" fmla="*/ 176499 h 200025"/>
                <a:gd name="connsiteX98" fmla="*/ 70347 w 200025"/>
                <a:gd name="connsiteY98" fmla="*/ 165564 h 200025"/>
                <a:gd name="connsiteX99" fmla="*/ 73566 w 200025"/>
                <a:gd name="connsiteY99" fmla="*/ 156182 h 200025"/>
                <a:gd name="connsiteX100" fmla="*/ 73566 w 200025"/>
                <a:gd name="connsiteY100" fmla="*/ 145247 h 200025"/>
                <a:gd name="connsiteX101" fmla="*/ 76795 w 200025"/>
                <a:gd name="connsiteY101" fmla="*/ 142123 h 200025"/>
                <a:gd name="connsiteX102" fmla="*/ 76795 w 200025"/>
                <a:gd name="connsiteY102" fmla="*/ 135865 h 200025"/>
                <a:gd name="connsiteX103" fmla="*/ 80024 w 200025"/>
                <a:gd name="connsiteY103" fmla="*/ 135865 h 200025"/>
                <a:gd name="connsiteX104" fmla="*/ 83253 w 200025"/>
                <a:gd name="connsiteY104" fmla="*/ 135865 h 200025"/>
                <a:gd name="connsiteX105" fmla="*/ 88091 w 200025"/>
                <a:gd name="connsiteY105" fmla="*/ 142123 h 200025"/>
                <a:gd name="connsiteX106" fmla="*/ 94540 w 200025"/>
                <a:gd name="connsiteY106" fmla="*/ 145247 h 200025"/>
                <a:gd name="connsiteX107" fmla="*/ 97769 w 200025"/>
                <a:gd name="connsiteY107" fmla="*/ 145247 h 200025"/>
                <a:gd name="connsiteX108" fmla="*/ 100988 w 200025"/>
                <a:gd name="connsiteY108" fmla="*/ 148372 h 200025"/>
                <a:gd name="connsiteX109" fmla="*/ 102607 w 200025"/>
                <a:gd name="connsiteY109" fmla="*/ 148372 h 200025"/>
                <a:gd name="connsiteX110" fmla="*/ 105827 w 200025"/>
                <a:gd name="connsiteY110" fmla="*/ 151496 h 200025"/>
                <a:gd name="connsiteX111" fmla="*/ 112285 w 200025"/>
                <a:gd name="connsiteY111" fmla="*/ 151496 h 200025"/>
                <a:gd name="connsiteX112" fmla="*/ 139707 w 200025"/>
                <a:gd name="connsiteY112" fmla="*/ 148372 h 200025"/>
                <a:gd name="connsiteX113" fmla="*/ 154223 w 200025"/>
                <a:gd name="connsiteY113" fmla="*/ 145247 h 200025"/>
                <a:gd name="connsiteX114" fmla="*/ 154223 w 200025"/>
                <a:gd name="connsiteY114" fmla="*/ 138999 h 200025"/>
                <a:gd name="connsiteX115" fmla="*/ 160681 w 200025"/>
                <a:gd name="connsiteY115" fmla="*/ 131179 h 200025"/>
                <a:gd name="connsiteX116" fmla="*/ 162291 w 200025"/>
                <a:gd name="connsiteY116" fmla="*/ 128055 h 200025"/>
                <a:gd name="connsiteX117" fmla="*/ 168739 w 200025"/>
                <a:gd name="connsiteY117" fmla="*/ 124931 h 200025"/>
                <a:gd name="connsiteX118" fmla="*/ 171968 w 200025"/>
                <a:gd name="connsiteY118" fmla="*/ 124931 h 200025"/>
                <a:gd name="connsiteX119" fmla="*/ 189714 w 200025"/>
                <a:gd name="connsiteY119" fmla="*/ 113996 h 200025"/>
                <a:gd name="connsiteX120" fmla="*/ 192943 w 200025"/>
                <a:gd name="connsiteY120" fmla="*/ 110862 h 200025"/>
                <a:gd name="connsiteX121" fmla="*/ 196162 w 200025"/>
                <a:gd name="connsiteY121" fmla="*/ 107738 h 200025"/>
                <a:gd name="connsiteX122" fmla="*/ 196162 w 200025"/>
                <a:gd name="connsiteY122" fmla="*/ 104614 h 200025"/>
                <a:gd name="connsiteX123" fmla="*/ 199391 w 200025"/>
                <a:gd name="connsiteY123" fmla="*/ 93679 h 200025"/>
                <a:gd name="connsiteX124" fmla="*/ 199391 w 200025"/>
                <a:gd name="connsiteY124" fmla="*/ 90555 h 200025"/>
                <a:gd name="connsiteX125" fmla="*/ 199391 w 200025"/>
                <a:gd name="connsiteY125" fmla="*/ 81173 h 200025"/>
                <a:gd name="connsiteX126" fmla="*/ 199391 w 200025"/>
                <a:gd name="connsiteY126" fmla="*/ 764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00025" h="200025">
                  <a:moveTo>
                    <a:pt x="199391" y="76486"/>
                  </a:moveTo>
                  <a:lnTo>
                    <a:pt x="181646" y="67114"/>
                  </a:lnTo>
                  <a:lnTo>
                    <a:pt x="171968" y="57732"/>
                  </a:lnTo>
                  <a:lnTo>
                    <a:pt x="168739" y="53045"/>
                  </a:lnTo>
                  <a:lnTo>
                    <a:pt x="168739" y="49921"/>
                  </a:lnTo>
                  <a:lnTo>
                    <a:pt x="162291" y="35853"/>
                  </a:lnTo>
                  <a:lnTo>
                    <a:pt x="157452" y="32729"/>
                  </a:lnTo>
                  <a:lnTo>
                    <a:pt x="147775" y="32729"/>
                  </a:lnTo>
                  <a:lnTo>
                    <a:pt x="139707" y="29604"/>
                  </a:lnTo>
                  <a:lnTo>
                    <a:pt x="133259" y="26480"/>
                  </a:lnTo>
                  <a:lnTo>
                    <a:pt x="115514" y="18670"/>
                  </a:lnTo>
                  <a:lnTo>
                    <a:pt x="102607" y="26480"/>
                  </a:lnTo>
                  <a:lnTo>
                    <a:pt x="100988" y="26480"/>
                  </a:lnTo>
                  <a:lnTo>
                    <a:pt x="97769" y="26480"/>
                  </a:lnTo>
                  <a:lnTo>
                    <a:pt x="94540" y="26480"/>
                  </a:lnTo>
                  <a:lnTo>
                    <a:pt x="94540" y="26480"/>
                  </a:lnTo>
                  <a:lnTo>
                    <a:pt x="91311" y="23356"/>
                  </a:lnTo>
                  <a:lnTo>
                    <a:pt x="91311" y="20232"/>
                  </a:lnTo>
                  <a:lnTo>
                    <a:pt x="88091" y="18670"/>
                  </a:lnTo>
                  <a:lnTo>
                    <a:pt x="88091" y="18670"/>
                  </a:lnTo>
                  <a:lnTo>
                    <a:pt x="84863" y="18670"/>
                  </a:lnTo>
                  <a:lnTo>
                    <a:pt x="83253" y="18670"/>
                  </a:lnTo>
                  <a:lnTo>
                    <a:pt x="76795" y="15545"/>
                  </a:lnTo>
                  <a:lnTo>
                    <a:pt x="73566" y="15545"/>
                  </a:lnTo>
                  <a:lnTo>
                    <a:pt x="62278" y="18670"/>
                  </a:lnTo>
                  <a:lnTo>
                    <a:pt x="59050" y="18670"/>
                  </a:lnTo>
                  <a:lnTo>
                    <a:pt x="59050" y="15545"/>
                  </a:lnTo>
                  <a:lnTo>
                    <a:pt x="59050" y="15545"/>
                  </a:lnTo>
                  <a:lnTo>
                    <a:pt x="59050" y="12421"/>
                  </a:lnTo>
                  <a:lnTo>
                    <a:pt x="59050" y="9288"/>
                  </a:lnTo>
                  <a:lnTo>
                    <a:pt x="55821" y="6163"/>
                  </a:lnTo>
                  <a:lnTo>
                    <a:pt x="55821" y="6163"/>
                  </a:lnTo>
                  <a:lnTo>
                    <a:pt x="49372" y="3039"/>
                  </a:lnTo>
                  <a:lnTo>
                    <a:pt x="42924" y="-85"/>
                  </a:lnTo>
                  <a:lnTo>
                    <a:pt x="41305" y="-85"/>
                  </a:lnTo>
                  <a:lnTo>
                    <a:pt x="38085" y="3039"/>
                  </a:lnTo>
                  <a:lnTo>
                    <a:pt x="34856" y="6163"/>
                  </a:lnTo>
                  <a:lnTo>
                    <a:pt x="25179" y="23356"/>
                  </a:lnTo>
                  <a:lnTo>
                    <a:pt x="23559" y="26480"/>
                  </a:lnTo>
                  <a:lnTo>
                    <a:pt x="23559" y="29604"/>
                  </a:lnTo>
                  <a:lnTo>
                    <a:pt x="20340" y="29604"/>
                  </a:lnTo>
                  <a:lnTo>
                    <a:pt x="13882" y="26480"/>
                  </a:lnTo>
                  <a:lnTo>
                    <a:pt x="10662" y="26480"/>
                  </a:lnTo>
                  <a:lnTo>
                    <a:pt x="10662" y="29604"/>
                  </a:lnTo>
                  <a:lnTo>
                    <a:pt x="2595" y="43673"/>
                  </a:lnTo>
                  <a:lnTo>
                    <a:pt x="2595" y="46797"/>
                  </a:lnTo>
                  <a:lnTo>
                    <a:pt x="4205" y="49921"/>
                  </a:lnTo>
                  <a:lnTo>
                    <a:pt x="4205" y="53045"/>
                  </a:lnTo>
                  <a:lnTo>
                    <a:pt x="7434" y="53045"/>
                  </a:lnTo>
                  <a:lnTo>
                    <a:pt x="4205" y="56170"/>
                  </a:lnTo>
                  <a:lnTo>
                    <a:pt x="2595" y="60856"/>
                  </a:lnTo>
                  <a:lnTo>
                    <a:pt x="-634" y="67114"/>
                  </a:lnTo>
                  <a:lnTo>
                    <a:pt x="2595" y="73362"/>
                  </a:lnTo>
                  <a:lnTo>
                    <a:pt x="2595" y="78049"/>
                  </a:lnTo>
                  <a:lnTo>
                    <a:pt x="4205" y="84297"/>
                  </a:lnTo>
                  <a:lnTo>
                    <a:pt x="10662" y="87431"/>
                  </a:lnTo>
                  <a:lnTo>
                    <a:pt x="10662" y="90555"/>
                  </a:lnTo>
                  <a:lnTo>
                    <a:pt x="10662" y="95241"/>
                  </a:lnTo>
                  <a:lnTo>
                    <a:pt x="13882" y="107738"/>
                  </a:lnTo>
                  <a:lnTo>
                    <a:pt x="17111" y="110862"/>
                  </a:lnTo>
                  <a:lnTo>
                    <a:pt x="17111" y="121806"/>
                  </a:lnTo>
                  <a:lnTo>
                    <a:pt x="17111" y="124931"/>
                  </a:lnTo>
                  <a:lnTo>
                    <a:pt x="13882" y="128055"/>
                  </a:lnTo>
                  <a:lnTo>
                    <a:pt x="13882" y="131179"/>
                  </a:lnTo>
                  <a:lnTo>
                    <a:pt x="13882" y="138999"/>
                  </a:lnTo>
                  <a:lnTo>
                    <a:pt x="13882" y="142123"/>
                  </a:lnTo>
                  <a:lnTo>
                    <a:pt x="13882" y="148372"/>
                  </a:lnTo>
                  <a:lnTo>
                    <a:pt x="10662" y="151496"/>
                  </a:lnTo>
                  <a:lnTo>
                    <a:pt x="13882" y="153058"/>
                  </a:lnTo>
                  <a:lnTo>
                    <a:pt x="13882" y="156182"/>
                  </a:lnTo>
                  <a:lnTo>
                    <a:pt x="13882" y="159306"/>
                  </a:lnTo>
                  <a:lnTo>
                    <a:pt x="13882" y="162440"/>
                  </a:lnTo>
                  <a:lnTo>
                    <a:pt x="13882" y="165564"/>
                  </a:lnTo>
                  <a:lnTo>
                    <a:pt x="17111" y="165564"/>
                  </a:lnTo>
                  <a:lnTo>
                    <a:pt x="20340" y="165564"/>
                  </a:lnTo>
                  <a:lnTo>
                    <a:pt x="25179" y="165564"/>
                  </a:lnTo>
                  <a:lnTo>
                    <a:pt x="28398" y="165564"/>
                  </a:lnTo>
                  <a:lnTo>
                    <a:pt x="34856" y="165564"/>
                  </a:lnTo>
                  <a:lnTo>
                    <a:pt x="38085" y="168688"/>
                  </a:lnTo>
                  <a:lnTo>
                    <a:pt x="38085" y="171813"/>
                  </a:lnTo>
                  <a:lnTo>
                    <a:pt x="41305" y="185872"/>
                  </a:lnTo>
                  <a:lnTo>
                    <a:pt x="42924" y="189005"/>
                  </a:lnTo>
                  <a:lnTo>
                    <a:pt x="46143" y="192129"/>
                  </a:lnTo>
                  <a:lnTo>
                    <a:pt x="49372" y="193692"/>
                  </a:lnTo>
                  <a:lnTo>
                    <a:pt x="52601" y="196816"/>
                  </a:lnTo>
                  <a:lnTo>
                    <a:pt x="55821" y="199940"/>
                  </a:lnTo>
                  <a:lnTo>
                    <a:pt x="59050" y="199940"/>
                  </a:lnTo>
                  <a:lnTo>
                    <a:pt x="62278" y="199940"/>
                  </a:lnTo>
                  <a:lnTo>
                    <a:pt x="63888" y="199940"/>
                  </a:lnTo>
                  <a:lnTo>
                    <a:pt x="67117" y="196816"/>
                  </a:lnTo>
                  <a:lnTo>
                    <a:pt x="70347" y="193692"/>
                  </a:lnTo>
                  <a:lnTo>
                    <a:pt x="70347" y="192129"/>
                  </a:lnTo>
                  <a:lnTo>
                    <a:pt x="70347" y="192129"/>
                  </a:lnTo>
                  <a:lnTo>
                    <a:pt x="70347" y="189005"/>
                  </a:lnTo>
                  <a:lnTo>
                    <a:pt x="70347" y="189005"/>
                  </a:lnTo>
                  <a:lnTo>
                    <a:pt x="70347" y="185872"/>
                  </a:lnTo>
                  <a:lnTo>
                    <a:pt x="70347" y="182747"/>
                  </a:lnTo>
                  <a:lnTo>
                    <a:pt x="70347" y="176499"/>
                  </a:lnTo>
                  <a:lnTo>
                    <a:pt x="70347" y="165564"/>
                  </a:lnTo>
                  <a:lnTo>
                    <a:pt x="73566" y="156182"/>
                  </a:lnTo>
                  <a:lnTo>
                    <a:pt x="73566" y="145247"/>
                  </a:lnTo>
                  <a:lnTo>
                    <a:pt x="76795" y="142123"/>
                  </a:lnTo>
                  <a:lnTo>
                    <a:pt x="76795" y="135865"/>
                  </a:lnTo>
                  <a:lnTo>
                    <a:pt x="80024" y="135865"/>
                  </a:lnTo>
                  <a:lnTo>
                    <a:pt x="83253" y="135865"/>
                  </a:lnTo>
                  <a:lnTo>
                    <a:pt x="88091" y="142123"/>
                  </a:lnTo>
                  <a:lnTo>
                    <a:pt x="94540" y="145247"/>
                  </a:lnTo>
                  <a:lnTo>
                    <a:pt x="97769" y="145247"/>
                  </a:lnTo>
                  <a:lnTo>
                    <a:pt x="100988" y="148372"/>
                  </a:lnTo>
                  <a:lnTo>
                    <a:pt x="102607" y="148372"/>
                  </a:lnTo>
                  <a:lnTo>
                    <a:pt x="105827" y="151496"/>
                  </a:lnTo>
                  <a:lnTo>
                    <a:pt x="112285" y="151496"/>
                  </a:lnTo>
                  <a:lnTo>
                    <a:pt x="139707" y="148372"/>
                  </a:lnTo>
                  <a:lnTo>
                    <a:pt x="154223" y="145247"/>
                  </a:lnTo>
                  <a:lnTo>
                    <a:pt x="154223" y="138999"/>
                  </a:lnTo>
                  <a:lnTo>
                    <a:pt x="160681" y="131179"/>
                  </a:lnTo>
                  <a:lnTo>
                    <a:pt x="162291" y="128055"/>
                  </a:lnTo>
                  <a:lnTo>
                    <a:pt x="168739" y="124931"/>
                  </a:lnTo>
                  <a:lnTo>
                    <a:pt x="171968" y="124931"/>
                  </a:lnTo>
                  <a:lnTo>
                    <a:pt x="189714" y="113996"/>
                  </a:lnTo>
                  <a:lnTo>
                    <a:pt x="192943" y="110862"/>
                  </a:lnTo>
                  <a:lnTo>
                    <a:pt x="196162" y="107738"/>
                  </a:lnTo>
                  <a:lnTo>
                    <a:pt x="196162" y="104614"/>
                  </a:lnTo>
                  <a:lnTo>
                    <a:pt x="199391" y="93679"/>
                  </a:lnTo>
                  <a:lnTo>
                    <a:pt x="199391" y="90555"/>
                  </a:lnTo>
                  <a:lnTo>
                    <a:pt x="199391" y="81173"/>
                  </a:lnTo>
                  <a:lnTo>
                    <a:pt x="199391" y="7648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71A33B-08DE-1572-15C5-3E65A2B15E80}"/>
                </a:ext>
              </a:extLst>
            </p:cNvPr>
            <p:cNvSpPr/>
            <p:nvPr/>
          </p:nvSpPr>
          <p:spPr>
            <a:xfrm>
              <a:off x="6747762" y="4088819"/>
              <a:ext cx="333375" cy="228600"/>
            </a:xfrm>
            <a:custGeom>
              <a:avLst/>
              <a:gdLst>
                <a:gd name="connsiteX0" fmla="*/ 284888 w 333375"/>
                <a:gd name="connsiteY0" fmla="*/ 223686 h 228600"/>
                <a:gd name="connsiteX1" fmla="*/ 281696 w 333375"/>
                <a:gd name="connsiteY1" fmla="*/ 220466 h 228600"/>
                <a:gd name="connsiteX2" fmla="*/ 278506 w 333375"/>
                <a:gd name="connsiteY2" fmla="*/ 220466 h 228600"/>
                <a:gd name="connsiteX3" fmla="*/ 276915 w 333375"/>
                <a:gd name="connsiteY3" fmla="*/ 223686 h 228600"/>
                <a:gd name="connsiteX4" fmla="*/ 273724 w 333375"/>
                <a:gd name="connsiteY4" fmla="*/ 225295 h 228600"/>
                <a:gd name="connsiteX5" fmla="*/ 276915 w 333375"/>
                <a:gd name="connsiteY5" fmla="*/ 225295 h 228600"/>
                <a:gd name="connsiteX6" fmla="*/ 284888 w 333375"/>
                <a:gd name="connsiteY6" fmla="*/ 228515 h 228600"/>
                <a:gd name="connsiteX7" fmla="*/ 288078 w 333375"/>
                <a:gd name="connsiteY7" fmla="*/ 228515 h 228600"/>
                <a:gd name="connsiteX8" fmla="*/ 291269 w 333375"/>
                <a:gd name="connsiteY8" fmla="*/ 228515 h 228600"/>
                <a:gd name="connsiteX9" fmla="*/ 291269 w 333375"/>
                <a:gd name="connsiteY9" fmla="*/ 228515 h 228600"/>
                <a:gd name="connsiteX10" fmla="*/ 288078 w 333375"/>
                <a:gd name="connsiteY10" fmla="*/ 223686 h 228600"/>
                <a:gd name="connsiteX11" fmla="*/ 284888 w 333375"/>
                <a:gd name="connsiteY11" fmla="*/ 223686 h 228600"/>
                <a:gd name="connsiteX12" fmla="*/ 329550 w 333375"/>
                <a:gd name="connsiteY12" fmla="*/ 186662 h 228600"/>
                <a:gd name="connsiteX13" fmla="*/ 323168 w 333375"/>
                <a:gd name="connsiteY13" fmla="*/ 185053 h 228600"/>
                <a:gd name="connsiteX14" fmla="*/ 319977 w 333375"/>
                <a:gd name="connsiteY14" fmla="*/ 186662 h 228600"/>
                <a:gd name="connsiteX15" fmla="*/ 319977 w 333375"/>
                <a:gd name="connsiteY15" fmla="*/ 186662 h 228600"/>
                <a:gd name="connsiteX16" fmla="*/ 319977 w 333375"/>
                <a:gd name="connsiteY16" fmla="*/ 189882 h 228600"/>
                <a:gd name="connsiteX17" fmla="*/ 316787 w 333375"/>
                <a:gd name="connsiteY17" fmla="*/ 189882 h 228600"/>
                <a:gd name="connsiteX18" fmla="*/ 316787 w 333375"/>
                <a:gd name="connsiteY18" fmla="*/ 189882 h 228600"/>
                <a:gd name="connsiteX19" fmla="*/ 315196 w 333375"/>
                <a:gd name="connsiteY19" fmla="*/ 189882 h 228600"/>
                <a:gd name="connsiteX20" fmla="*/ 312005 w 333375"/>
                <a:gd name="connsiteY20" fmla="*/ 189882 h 228600"/>
                <a:gd name="connsiteX21" fmla="*/ 308814 w 333375"/>
                <a:gd name="connsiteY21" fmla="*/ 193101 h 228600"/>
                <a:gd name="connsiteX22" fmla="*/ 305623 w 333375"/>
                <a:gd name="connsiteY22" fmla="*/ 196320 h 228600"/>
                <a:gd name="connsiteX23" fmla="*/ 302432 w 333375"/>
                <a:gd name="connsiteY23" fmla="*/ 196320 h 228600"/>
                <a:gd name="connsiteX24" fmla="*/ 296051 w 333375"/>
                <a:gd name="connsiteY24" fmla="*/ 186662 h 228600"/>
                <a:gd name="connsiteX25" fmla="*/ 294460 w 333375"/>
                <a:gd name="connsiteY25" fmla="*/ 185053 h 228600"/>
                <a:gd name="connsiteX26" fmla="*/ 288078 w 333375"/>
                <a:gd name="connsiteY26" fmla="*/ 185053 h 228600"/>
                <a:gd name="connsiteX27" fmla="*/ 281696 w 333375"/>
                <a:gd name="connsiteY27" fmla="*/ 181833 h 228600"/>
                <a:gd name="connsiteX28" fmla="*/ 276915 w 333375"/>
                <a:gd name="connsiteY28" fmla="*/ 185053 h 228600"/>
                <a:gd name="connsiteX29" fmla="*/ 273724 w 333375"/>
                <a:gd name="connsiteY29" fmla="*/ 189882 h 228600"/>
                <a:gd name="connsiteX30" fmla="*/ 276915 w 333375"/>
                <a:gd name="connsiteY30" fmla="*/ 196320 h 228600"/>
                <a:gd name="connsiteX31" fmla="*/ 278506 w 333375"/>
                <a:gd name="connsiteY31" fmla="*/ 202759 h 228600"/>
                <a:gd name="connsiteX32" fmla="*/ 278506 w 333375"/>
                <a:gd name="connsiteY32" fmla="*/ 207589 h 228600"/>
                <a:gd name="connsiteX33" fmla="*/ 281696 w 333375"/>
                <a:gd name="connsiteY33" fmla="*/ 204369 h 228600"/>
                <a:gd name="connsiteX34" fmla="*/ 281696 w 333375"/>
                <a:gd name="connsiteY34" fmla="*/ 204369 h 228600"/>
                <a:gd name="connsiteX35" fmla="*/ 284888 w 333375"/>
                <a:gd name="connsiteY35" fmla="*/ 202759 h 228600"/>
                <a:gd name="connsiteX36" fmla="*/ 284888 w 333375"/>
                <a:gd name="connsiteY36" fmla="*/ 204369 h 228600"/>
                <a:gd name="connsiteX37" fmla="*/ 288078 w 333375"/>
                <a:gd name="connsiteY37" fmla="*/ 204369 h 228600"/>
                <a:gd name="connsiteX38" fmla="*/ 291269 w 333375"/>
                <a:gd name="connsiteY38" fmla="*/ 204369 h 228600"/>
                <a:gd name="connsiteX39" fmla="*/ 294460 w 333375"/>
                <a:gd name="connsiteY39" fmla="*/ 204369 h 228600"/>
                <a:gd name="connsiteX40" fmla="*/ 294460 w 333375"/>
                <a:gd name="connsiteY40" fmla="*/ 202759 h 228600"/>
                <a:gd name="connsiteX41" fmla="*/ 296051 w 333375"/>
                <a:gd name="connsiteY41" fmla="*/ 202759 h 228600"/>
                <a:gd name="connsiteX42" fmla="*/ 296051 w 333375"/>
                <a:gd name="connsiteY42" fmla="*/ 199540 h 228600"/>
                <a:gd name="connsiteX43" fmla="*/ 299241 w 333375"/>
                <a:gd name="connsiteY43" fmla="*/ 202759 h 228600"/>
                <a:gd name="connsiteX44" fmla="*/ 302432 w 333375"/>
                <a:gd name="connsiteY44" fmla="*/ 199540 h 228600"/>
                <a:gd name="connsiteX45" fmla="*/ 302432 w 333375"/>
                <a:gd name="connsiteY45" fmla="*/ 202759 h 228600"/>
                <a:gd name="connsiteX46" fmla="*/ 302432 w 333375"/>
                <a:gd name="connsiteY46" fmla="*/ 204369 h 228600"/>
                <a:gd name="connsiteX47" fmla="*/ 302432 w 333375"/>
                <a:gd name="connsiteY47" fmla="*/ 204369 h 228600"/>
                <a:gd name="connsiteX48" fmla="*/ 302432 w 333375"/>
                <a:gd name="connsiteY48" fmla="*/ 207589 h 228600"/>
                <a:gd name="connsiteX49" fmla="*/ 305623 w 333375"/>
                <a:gd name="connsiteY49" fmla="*/ 207589 h 228600"/>
                <a:gd name="connsiteX50" fmla="*/ 312005 w 333375"/>
                <a:gd name="connsiteY50" fmla="*/ 207589 h 228600"/>
                <a:gd name="connsiteX51" fmla="*/ 312005 w 333375"/>
                <a:gd name="connsiteY51" fmla="*/ 210808 h 228600"/>
                <a:gd name="connsiteX52" fmla="*/ 315196 w 333375"/>
                <a:gd name="connsiteY52" fmla="*/ 207589 h 228600"/>
                <a:gd name="connsiteX53" fmla="*/ 315196 w 333375"/>
                <a:gd name="connsiteY53" fmla="*/ 204369 h 228600"/>
                <a:gd name="connsiteX54" fmla="*/ 315196 w 333375"/>
                <a:gd name="connsiteY54" fmla="*/ 199540 h 228600"/>
                <a:gd name="connsiteX55" fmla="*/ 315196 w 333375"/>
                <a:gd name="connsiteY55" fmla="*/ 196320 h 228600"/>
                <a:gd name="connsiteX56" fmla="*/ 316787 w 333375"/>
                <a:gd name="connsiteY56" fmla="*/ 196320 h 228600"/>
                <a:gd name="connsiteX57" fmla="*/ 323168 w 333375"/>
                <a:gd name="connsiteY57" fmla="*/ 193101 h 228600"/>
                <a:gd name="connsiteX58" fmla="*/ 323168 w 333375"/>
                <a:gd name="connsiteY58" fmla="*/ 196320 h 228600"/>
                <a:gd name="connsiteX59" fmla="*/ 326359 w 333375"/>
                <a:gd name="connsiteY59" fmla="*/ 193101 h 228600"/>
                <a:gd name="connsiteX60" fmla="*/ 329550 w 333375"/>
                <a:gd name="connsiteY60" fmla="*/ 186662 h 228600"/>
                <a:gd name="connsiteX61" fmla="*/ 332741 w 333375"/>
                <a:gd name="connsiteY61" fmla="*/ 186662 h 228600"/>
                <a:gd name="connsiteX62" fmla="*/ 329550 w 333375"/>
                <a:gd name="connsiteY62" fmla="*/ 186662 h 228600"/>
                <a:gd name="connsiteX63" fmla="*/ 264152 w 333375"/>
                <a:gd name="connsiteY63" fmla="*/ 185053 h 228600"/>
                <a:gd name="connsiteX64" fmla="*/ 267342 w 333375"/>
                <a:gd name="connsiteY64" fmla="*/ 185053 h 228600"/>
                <a:gd name="connsiteX65" fmla="*/ 273724 w 333375"/>
                <a:gd name="connsiteY65" fmla="*/ 181833 h 228600"/>
                <a:gd name="connsiteX66" fmla="*/ 278506 w 333375"/>
                <a:gd name="connsiteY66" fmla="*/ 172175 h 228600"/>
                <a:gd name="connsiteX67" fmla="*/ 278506 w 333375"/>
                <a:gd name="connsiteY67" fmla="*/ 164126 h 228600"/>
                <a:gd name="connsiteX68" fmla="*/ 276915 w 333375"/>
                <a:gd name="connsiteY68" fmla="*/ 154458 h 228600"/>
                <a:gd name="connsiteX69" fmla="*/ 276915 w 333375"/>
                <a:gd name="connsiteY69" fmla="*/ 143190 h 228600"/>
                <a:gd name="connsiteX70" fmla="*/ 278506 w 333375"/>
                <a:gd name="connsiteY70" fmla="*/ 139971 h 228600"/>
                <a:gd name="connsiteX71" fmla="*/ 281696 w 333375"/>
                <a:gd name="connsiteY71" fmla="*/ 136751 h 228600"/>
                <a:gd name="connsiteX72" fmla="*/ 284888 w 333375"/>
                <a:gd name="connsiteY72" fmla="*/ 133532 h 228600"/>
                <a:gd name="connsiteX73" fmla="*/ 284888 w 333375"/>
                <a:gd name="connsiteY73" fmla="*/ 127093 h 228600"/>
                <a:gd name="connsiteX74" fmla="*/ 284888 w 333375"/>
                <a:gd name="connsiteY74" fmla="*/ 122264 h 228600"/>
                <a:gd name="connsiteX75" fmla="*/ 281696 w 333375"/>
                <a:gd name="connsiteY75" fmla="*/ 122264 h 228600"/>
                <a:gd name="connsiteX76" fmla="*/ 276915 w 333375"/>
                <a:gd name="connsiteY76" fmla="*/ 119044 h 228600"/>
                <a:gd name="connsiteX77" fmla="*/ 270533 w 333375"/>
                <a:gd name="connsiteY77" fmla="*/ 115825 h 228600"/>
                <a:gd name="connsiteX78" fmla="*/ 267342 w 333375"/>
                <a:gd name="connsiteY78" fmla="*/ 115825 h 228600"/>
                <a:gd name="connsiteX79" fmla="*/ 264152 w 333375"/>
                <a:gd name="connsiteY79" fmla="*/ 112605 h 228600"/>
                <a:gd name="connsiteX80" fmla="*/ 260961 w 333375"/>
                <a:gd name="connsiteY80" fmla="*/ 106166 h 228600"/>
                <a:gd name="connsiteX81" fmla="*/ 249797 w 333375"/>
                <a:gd name="connsiteY81" fmla="*/ 80411 h 228600"/>
                <a:gd name="connsiteX82" fmla="*/ 246606 w 333375"/>
                <a:gd name="connsiteY82" fmla="*/ 62704 h 228600"/>
                <a:gd name="connsiteX83" fmla="*/ 246606 w 333375"/>
                <a:gd name="connsiteY83" fmla="*/ 56265 h 228600"/>
                <a:gd name="connsiteX84" fmla="*/ 235443 w 333375"/>
                <a:gd name="connsiteY84" fmla="*/ 65923 h 228600"/>
                <a:gd name="connsiteX85" fmla="*/ 232252 w 333375"/>
                <a:gd name="connsiteY85" fmla="*/ 67533 h 228600"/>
                <a:gd name="connsiteX86" fmla="*/ 232252 w 333375"/>
                <a:gd name="connsiteY86" fmla="*/ 73972 h 228600"/>
                <a:gd name="connsiteX87" fmla="*/ 235443 w 333375"/>
                <a:gd name="connsiteY87" fmla="*/ 73972 h 228600"/>
                <a:gd name="connsiteX88" fmla="*/ 235443 w 333375"/>
                <a:gd name="connsiteY88" fmla="*/ 77191 h 228600"/>
                <a:gd name="connsiteX89" fmla="*/ 235443 w 333375"/>
                <a:gd name="connsiteY89" fmla="*/ 80411 h 228600"/>
                <a:gd name="connsiteX90" fmla="*/ 235443 w 333375"/>
                <a:gd name="connsiteY90" fmla="*/ 80411 h 228600"/>
                <a:gd name="connsiteX91" fmla="*/ 235443 w 333375"/>
                <a:gd name="connsiteY91" fmla="*/ 80411 h 228600"/>
                <a:gd name="connsiteX92" fmla="*/ 229061 w 333375"/>
                <a:gd name="connsiteY92" fmla="*/ 83630 h 228600"/>
                <a:gd name="connsiteX93" fmla="*/ 225871 w 333375"/>
                <a:gd name="connsiteY93" fmla="*/ 86850 h 228600"/>
                <a:gd name="connsiteX94" fmla="*/ 225871 w 333375"/>
                <a:gd name="connsiteY94" fmla="*/ 86850 h 228600"/>
                <a:gd name="connsiteX95" fmla="*/ 225871 w 333375"/>
                <a:gd name="connsiteY95" fmla="*/ 91679 h 228600"/>
                <a:gd name="connsiteX96" fmla="*/ 222680 w 333375"/>
                <a:gd name="connsiteY96" fmla="*/ 91679 h 228600"/>
                <a:gd name="connsiteX97" fmla="*/ 222680 w 333375"/>
                <a:gd name="connsiteY97" fmla="*/ 94898 h 228600"/>
                <a:gd name="connsiteX98" fmla="*/ 219489 w 333375"/>
                <a:gd name="connsiteY98" fmla="*/ 91679 h 228600"/>
                <a:gd name="connsiteX99" fmla="*/ 219489 w 333375"/>
                <a:gd name="connsiteY99" fmla="*/ 91679 h 228600"/>
                <a:gd name="connsiteX100" fmla="*/ 217898 w 333375"/>
                <a:gd name="connsiteY100" fmla="*/ 88459 h 228600"/>
                <a:gd name="connsiteX101" fmla="*/ 214707 w 333375"/>
                <a:gd name="connsiteY101" fmla="*/ 91679 h 228600"/>
                <a:gd name="connsiteX102" fmla="*/ 201944 w 333375"/>
                <a:gd name="connsiteY102" fmla="*/ 94898 h 228600"/>
                <a:gd name="connsiteX103" fmla="*/ 197162 w 333375"/>
                <a:gd name="connsiteY103" fmla="*/ 94898 h 228600"/>
                <a:gd name="connsiteX104" fmla="*/ 193972 w 333375"/>
                <a:gd name="connsiteY104" fmla="*/ 94898 h 228600"/>
                <a:gd name="connsiteX105" fmla="*/ 190780 w 333375"/>
                <a:gd name="connsiteY105" fmla="*/ 91679 h 228600"/>
                <a:gd name="connsiteX106" fmla="*/ 187589 w 333375"/>
                <a:gd name="connsiteY106" fmla="*/ 91679 h 228600"/>
                <a:gd name="connsiteX107" fmla="*/ 187589 w 333375"/>
                <a:gd name="connsiteY107" fmla="*/ 88459 h 228600"/>
                <a:gd name="connsiteX108" fmla="*/ 184399 w 333375"/>
                <a:gd name="connsiteY108" fmla="*/ 86850 h 228600"/>
                <a:gd name="connsiteX109" fmla="*/ 184399 w 333375"/>
                <a:gd name="connsiteY109" fmla="*/ 83630 h 228600"/>
                <a:gd name="connsiteX110" fmla="*/ 184399 w 333375"/>
                <a:gd name="connsiteY110" fmla="*/ 80411 h 228600"/>
                <a:gd name="connsiteX111" fmla="*/ 184399 w 333375"/>
                <a:gd name="connsiteY111" fmla="*/ 77191 h 228600"/>
                <a:gd name="connsiteX112" fmla="*/ 184399 w 333375"/>
                <a:gd name="connsiteY112" fmla="*/ 73972 h 228600"/>
                <a:gd name="connsiteX113" fmla="*/ 187589 w 333375"/>
                <a:gd name="connsiteY113" fmla="*/ 67533 h 228600"/>
                <a:gd name="connsiteX114" fmla="*/ 187589 w 333375"/>
                <a:gd name="connsiteY114" fmla="*/ 67533 h 228600"/>
                <a:gd name="connsiteX115" fmla="*/ 187589 w 333375"/>
                <a:gd name="connsiteY115" fmla="*/ 65923 h 228600"/>
                <a:gd name="connsiteX116" fmla="*/ 173236 w 333375"/>
                <a:gd name="connsiteY116" fmla="*/ 62704 h 228600"/>
                <a:gd name="connsiteX117" fmla="*/ 170045 w 333375"/>
                <a:gd name="connsiteY117" fmla="*/ 59484 h 228600"/>
                <a:gd name="connsiteX118" fmla="*/ 170045 w 333375"/>
                <a:gd name="connsiteY118" fmla="*/ 59484 h 228600"/>
                <a:gd name="connsiteX119" fmla="*/ 170045 w 333375"/>
                <a:gd name="connsiteY119" fmla="*/ 56265 h 228600"/>
                <a:gd name="connsiteX120" fmla="*/ 170045 w 333375"/>
                <a:gd name="connsiteY120" fmla="*/ 53045 h 228600"/>
                <a:gd name="connsiteX121" fmla="*/ 166853 w 333375"/>
                <a:gd name="connsiteY121" fmla="*/ 49826 h 228600"/>
                <a:gd name="connsiteX122" fmla="*/ 166853 w 333375"/>
                <a:gd name="connsiteY122" fmla="*/ 44987 h 228600"/>
                <a:gd name="connsiteX123" fmla="*/ 166853 w 333375"/>
                <a:gd name="connsiteY123" fmla="*/ 41768 h 228600"/>
                <a:gd name="connsiteX124" fmla="*/ 170045 w 333375"/>
                <a:gd name="connsiteY124" fmla="*/ 38548 h 228600"/>
                <a:gd name="connsiteX125" fmla="*/ 173236 w 333375"/>
                <a:gd name="connsiteY125" fmla="*/ 28890 h 228600"/>
                <a:gd name="connsiteX126" fmla="*/ 173236 w 333375"/>
                <a:gd name="connsiteY126" fmla="*/ 28890 h 228600"/>
                <a:gd name="connsiteX127" fmla="*/ 173236 w 333375"/>
                <a:gd name="connsiteY127" fmla="*/ 27280 h 228600"/>
                <a:gd name="connsiteX128" fmla="*/ 173236 w 333375"/>
                <a:gd name="connsiteY128" fmla="*/ 24061 h 228600"/>
                <a:gd name="connsiteX129" fmla="*/ 170045 w 333375"/>
                <a:gd name="connsiteY129" fmla="*/ 14402 h 228600"/>
                <a:gd name="connsiteX130" fmla="*/ 170045 w 333375"/>
                <a:gd name="connsiteY130" fmla="*/ 11183 h 228600"/>
                <a:gd name="connsiteX131" fmla="*/ 170045 w 333375"/>
                <a:gd name="connsiteY131" fmla="*/ 7964 h 228600"/>
                <a:gd name="connsiteX132" fmla="*/ 170045 w 333375"/>
                <a:gd name="connsiteY132" fmla="*/ 6354 h 228600"/>
                <a:gd name="connsiteX133" fmla="*/ 170045 w 333375"/>
                <a:gd name="connsiteY133" fmla="*/ 3135 h 228600"/>
                <a:gd name="connsiteX134" fmla="*/ 170045 w 333375"/>
                <a:gd name="connsiteY134" fmla="*/ 3135 h 228600"/>
                <a:gd name="connsiteX135" fmla="*/ 166853 w 333375"/>
                <a:gd name="connsiteY135" fmla="*/ -85 h 228600"/>
                <a:gd name="connsiteX136" fmla="*/ 166853 w 333375"/>
                <a:gd name="connsiteY136" fmla="*/ 3135 h 228600"/>
                <a:gd name="connsiteX137" fmla="*/ 166853 w 333375"/>
                <a:gd name="connsiteY137" fmla="*/ 3135 h 228600"/>
                <a:gd name="connsiteX138" fmla="*/ 163663 w 333375"/>
                <a:gd name="connsiteY138" fmla="*/ 6354 h 228600"/>
                <a:gd name="connsiteX139" fmla="*/ 158871 w 333375"/>
                <a:gd name="connsiteY139" fmla="*/ 6354 h 228600"/>
                <a:gd name="connsiteX140" fmla="*/ 155690 w 333375"/>
                <a:gd name="connsiteY140" fmla="*/ 3135 h 228600"/>
                <a:gd name="connsiteX141" fmla="*/ 152500 w 333375"/>
                <a:gd name="connsiteY141" fmla="*/ 6354 h 228600"/>
                <a:gd name="connsiteX142" fmla="*/ 152500 w 333375"/>
                <a:gd name="connsiteY142" fmla="*/ 7964 h 228600"/>
                <a:gd name="connsiteX143" fmla="*/ 152500 w 333375"/>
                <a:gd name="connsiteY143" fmla="*/ 11183 h 228600"/>
                <a:gd name="connsiteX144" fmla="*/ 152500 w 333375"/>
                <a:gd name="connsiteY144" fmla="*/ 14402 h 228600"/>
                <a:gd name="connsiteX145" fmla="*/ 149309 w 333375"/>
                <a:gd name="connsiteY145" fmla="*/ 14402 h 228600"/>
                <a:gd name="connsiteX146" fmla="*/ 146118 w 333375"/>
                <a:gd name="connsiteY146" fmla="*/ 14402 h 228600"/>
                <a:gd name="connsiteX147" fmla="*/ 142927 w 333375"/>
                <a:gd name="connsiteY147" fmla="*/ 14402 h 228600"/>
                <a:gd name="connsiteX148" fmla="*/ 142927 w 333375"/>
                <a:gd name="connsiteY148" fmla="*/ 20841 h 228600"/>
                <a:gd name="connsiteX149" fmla="*/ 142927 w 333375"/>
                <a:gd name="connsiteY149" fmla="*/ 24061 h 228600"/>
                <a:gd name="connsiteX150" fmla="*/ 139736 w 333375"/>
                <a:gd name="connsiteY150" fmla="*/ 27280 h 228600"/>
                <a:gd name="connsiteX151" fmla="*/ 134945 w 333375"/>
                <a:gd name="connsiteY151" fmla="*/ 32110 h 228600"/>
                <a:gd name="connsiteX152" fmla="*/ 128573 w 333375"/>
                <a:gd name="connsiteY152" fmla="*/ 38548 h 228600"/>
                <a:gd name="connsiteX153" fmla="*/ 122191 w 333375"/>
                <a:gd name="connsiteY153" fmla="*/ 38548 h 228600"/>
                <a:gd name="connsiteX154" fmla="*/ 122191 w 333375"/>
                <a:gd name="connsiteY154" fmla="*/ 38548 h 228600"/>
                <a:gd name="connsiteX155" fmla="*/ 122191 w 333375"/>
                <a:gd name="connsiteY155" fmla="*/ 44987 h 228600"/>
                <a:gd name="connsiteX156" fmla="*/ 122191 w 333375"/>
                <a:gd name="connsiteY156" fmla="*/ 46597 h 228600"/>
                <a:gd name="connsiteX157" fmla="*/ 117400 w 333375"/>
                <a:gd name="connsiteY157" fmla="*/ 53045 h 228600"/>
                <a:gd name="connsiteX158" fmla="*/ 114209 w 333375"/>
                <a:gd name="connsiteY158" fmla="*/ 56265 h 228600"/>
                <a:gd name="connsiteX159" fmla="*/ 114209 w 333375"/>
                <a:gd name="connsiteY159" fmla="*/ 65923 h 228600"/>
                <a:gd name="connsiteX160" fmla="*/ 104646 w 333375"/>
                <a:gd name="connsiteY160" fmla="*/ 65923 h 228600"/>
                <a:gd name="connsiteX161" fmla="*/ 96664 w 333375"/>
                <a:gd name="connsiteY161" fmla="*/ 65923 h 228600"/>
                <a:gd name="connsiteX162" fmla="*/ 96664 w 333375"/>
                <a:gd name="connsiteY162" fmla="*/ 70753 h 228600"/>
                <a:gd name="connsiteX163" fmla="*/ 87101 w 333375"/>
                <a:gd name="connsiteY163" fmla="*/ 73972 h 228600"/>
                <a:gd name="connsiteX164" fmla="*/ 75928 w 333375"/>
                <a:gd name="connsiteY164" fmla="*/ 73972 h 228600"/>
                <a:gd name="connsiteX165" fmla="*/ 75928 w 333375"/>
                <a:gd name="connsiteY165" fmla="*/ 73972 h 228600"/>
                <a:gd name="connsiteX166" fmla="*/ 72737 w 333375"/>
                <a:gd name="connsiteY166" fmla="*/ 77191 h 228600"/>
                <a:gd name="connsiteX167" fmla="*/ 72737 w 333375"/>
                <a:gd name="connsiteY167" fmla="*/ 77191 h 228600"/>
                <a:gd name="connsiteX168" fmla="*/ 72737 w 333375"/>
                <a:gd name="connsiteY168" fmla="*/ 73972 h 228600"/>
                <a:gd name="connsiteX169" fmla="*/ 72737 w 333375"/>
                <a:gd name="connsiteY169" fmla="*/ 70753 h 228600"/>
                <a:gd name="connsiteX170" fmla="*/ 72737 w 333375"/>
                <a:gd name="connsiteY170" fmla="*/ 67533 h 228600"/>
                <a:gd name="connsiteX171" fmla="*/ 75928 w 333375"/>
                <a:gd name="connsiteY171" fmla="*/ 65923 h 228600"/>
                <a:gd name="connsiteX172" fmla="*/ 79119 w 333375"/>
                <a:gd name="connsiteY172" fmla="*/ 65923 h 228600"/>
                <a:gd name="connsiteX173" fmla="*/ 80719 w 333375"/>
                <a:gd name="connsiteY173" fmla="*/ 65923 h 228600"/>
                <a:gd name="connsiteX174" fmla="*/ 83910 w 333375"/>
                <a:gd name="connsiteY174" fmla="*/ 67533 h 228600"/>
                <a:gd name="connsiteX175" fmla="*/ 87101 w 333375"/>
                <a:gd name="connsiteY175" fmla="*/ 67533 h 228600"/>
                <a:gd name="connsiteX176" fmla="*/ 80719 w 333375"/>
                <a:gd name="connsiteY176" fmla="*/ 62704 h 228600"/>
                <a:gd name="connsiteX177" fmla="*/ 80719 w 333375"/>
                <a:gd name="connsiteY177" fmla="*/ 59484 h 228600"/>
                <a:gd name="connsiteX178" fmla="*/ 75928 w 333375"/>
                <a:gd name="connsiteY178" fmla="*/ 62704 h 228600"/>
                <a:gd name="connsiteX179" fmla="*/ 69546 w 333375"/>
                <a:gd name="connsiteY179" fmla="*/ 62704 h 228600"/>
                <a:gd name="connsiteX180" fmla="*/ 66365 w 333375"/>
                <a:gd name="connsiteY180" fmla="*/ 62704 h 228600"/>
                <a:gd name="connsiteX181" fmla="*/ 63174 w 333375"/>
                <a:gd name="connsiteY181" fmla="*/ 62704 h 228600"/>
                <a:gd name="connsiteX182" fmla="*/ 63174 w 333375"/>
                <a:gd name="connsiteY182" fmla="*/ 65923 h 228600"/>
                <a:gd name="connsiteX183" fmla="*/ 63174 w 333375"/>
                <a:gd name="connsiteY183" fmla="*/ 67533 h 228600"/>
                <a:gd name="connsiteX184" fmla="*/ 66365 w 333375"/>
                <a:gd name="connsiteY184" fmla="*/ 70753 h 228600"/>
                <a:gd name="connsiteX185" fmla="*/ 63174 w 333375"/>
                <a:gd name="connsiteY185" fmla="*/ 73972 h 228600"/>
                <a:gd name="connsiteX186" fmla="*/ 63174 w 333375"/>
                <a:gd name="connsiteY186" fmla="*/ 77191 h 228600"/>
                <a:gd name="connsiteX187" fmla="*/ 59983 w 333375"/>
                <a:gd name="connsiteY187" fmla="*/ 77191 h 228600"/>
                <a:gd name="connsiteX188" fmla="*/ 58383 w 333375"/>
                <a:gd name="connsiteY188" fmla="*/ 73972 h 228600"/>
                <a:gd name="connsiteX189" fmla="*/ 55192 w 333375"/>
                <a:gd name="connsiteY189" fmla="*/ 67533 h 228600"/>
                <a:gd name="connsiteX190" fmla="*/ 52001 w 333375"/>
                <a:gd name="connsiteY190" fmla="*/ 67533 h 228600"/>
                <a:gd name="connsiteX191" fmla="*/ 48810 w 333375"/>
                <a:gd name="connsiteY191" fmla="*/ 65923 h 228600"/>
                <a:gd name="connsiteX192" fmla="*/ 42438 w 333375"/>
                <a:gd name="connsiteY192" fmla="*/ 62704 h 228600"/>
                <a:gd name="connsiteX193" fmla="*/ 40838 w 333375"/>
                <a:gd name="connsiteY193" fmla="*/ 65923 h 228600"/>
                <a:gd name="connsiteX194" fmla="*/ 37647 w 333375"/>
                <a:gd name="connsiteY194" fmla="*/ 65923 h 228600"/>
                <a:gd name="connsiteX195" fmla="*/ 37647 w 333375"/>
                <a:gd name="connsiteY195" fmla="*/ 67533 h 228600"/>
                <a:gd name="connsiteX196" fmla="*/ 31265 w 333375"/>
                <a:gd name="connsiteY196" fmla="*/ 67533 h 228600"/>
                <a:gd name="connsiteX197" fmla="*/ 31265 w 333375"/>
                <a:gd name="connsiteY197" fmla="*/ 67533 h 228600"/>
                <a:gd name="connsiteX198" fmla="*/ 28074 w 333375"/>
                <a:gd name="connsiteY198" fmla="*/ 65923 h 228600"/>
                <a:gd name="connsiteX199" fmla="*/ 28074 w 333375"/>
                <a:gd name="connsiteY199" fmla="*/ 62704 h 228600"/>
                <a:gd name="connsiteX200" fmla="*/ 24893 w 333375"/>
                <a:gd name="connsiteY200" fmla="*/ 62704 h 228600"/>
                <a:gd name="connsiteX201" fmla="*/ 21702 w 333375"/>
                <a:gd name="connsiteY201" fmla="*/ 59484 h 228600"/>
                <a:gd name="connsiteX202" fmla="*/ 20102 w 333375"/>
                <a:gd name="connsiteY202" fmla="*/ 62704 h 228600"/>
                <a:gd name="connsiteX203" fmla="*/ 16911 w 333375"/>
                <a:gd name="connsiteY203" fmla="*/ 65923 h 228600"/>
                <a:gd name="connsiteX204" fmla="*/ 16911 w 333375"/>
                <a:gd name="connsiteY204" fmla="*/ 67533 h 228600"/>
                <a:gd name="connsiteX205" fmla="*/ 13720 w 333375"/>
                <a:gd name="connsiteY205" fmla="*/ 70753 h 228600"/>
                <a:gd name="connsiteX206" fmla="*/ 16911 w 333375"/>
                <a:gd name="connsiteY206" fmla="*/ 70753 h 228600"/>
                <a:gd name="connsiteX207" fmla="*/ 16911 w 333375"/>
                <a:gd name="connsiteY207" fmla="*/ 70753 h 228600"/>
                <a:gd name="connsiteX208" fmla="*/ 20102 w 333375"/>
                <a:gd name="connsiteY208" fmla="*/ 67533 h 228600"/>
                <a:gd name="connsiteX209" fmla="*/ 20102 w 333375"/>
                <a:gd name="connsiteY209" fmla="*/ 70753 h 228600"/>
                <a:gd name="connsiteX210" fmla="*/ 28074 w 333375"/>
                <a:gd name="connsiteY210" fmla="*/ 70753 h 228600"/>
                <a:gd name="connsiteX211" fmla="*/ 31265 w 333375"/>
                <a:gd name="connsiteY211" fmla="*/ 70753 h 228600"/>
                <a:gd name="connsiteX212" fmla="*/ 34456 w 333375"/>
                <a:gd name="connsiteY212" fmla="*/ 73972 h 228600"/>
                <a:gd name="connsiteX213" fmla="*/ 31265 w 333375"/>
                <a:gd name="connsiteY213" fmla="*/ 77191 h 228600"/>
                <a:gd name="connsiteX214" fmla="*/ 28074 w 333375"/>
                <a:gd name="connsiteY214" fmla="*/ 77191 h 228600"/>
                <a:gd name="connsiteX215" fmla="*/ 20102 w 333375"/>
                <a:gd name="connsiteY215" fmla="*/ 80411 h 228600"/>
                <a:gd name="connsiteX216" fmla="*/ 16911 w 333375"/>
                <a:gd name="connsiteY216" fmla="*/ 80411 h 228600"/>
                <a:gd name="connsiteX217" fmla="*/ 16911 w 333375"/>
                <a:gd name="connsiteY217" fmla="*/ 83630 h 228600"/>
                <a:gd name="connsiteX218" fmla="*/ 13720 w 333375"/>
                <a:gd name="connsiteY218" fmla="*/ 83630 h 228600"/>
                <a:gd name="connsiteX219" fmla="*/ 10529 w 333375"/>
                <a:gd name="connsiteY219" fmla="*/ 83630 h 228600"/>
                <a:gd name="connsiteX220" fmla="*/ 7338 w 333375"/>
                <a:gd name="connsiteY220" fmla="*/ 80411 h 228600"/>
                <a:gd name="connsiteX221" fmla="*/ 4148 w 333375"/>
                <a:gd name="connsiteY221" fmla="*/ 83630 h 228600"/>
                <a:gd name="connsiteX222" fmla="*/ 4148 w 333375"/>
                <a:gd name="connsiteY222" fmla="*/ 86850 h 228600"/>
                <a:gd name="connsiteX223" fmla="*/ 4148 w 333375"/>
                <a:gd name="connsiteY223" fmla="*/ 94898 h 228600"/>
                <a:gd name="connsiteX224" fmla="*/ 4148 w 333375"/>
                <a:gd name="connsiteY224" fmla="*/ 98118 h 228600"/>
                <a:gd name="connsiteX225" fmla="*/ 966 w 333375"/>
                <a:gd name="connsiteY225" fmla="*/ 98118 h 228600"/>
                <a:gd name="connsiteX226" fmla="*/ 966 w 333375"/>
                <a:gd name="connsiteY226" fmla="*/ 101337 h 228600"/>
                <a:gd name="connsiteX227" fmla="*/ 966 w 333375"/>
                <a:gd name="connsiteY227" fmla="*/ 104557 h 228600"/>
                <a:gd name="connsiteX228" fmla="*/ 4148 w 333375"/>
                <a:gd name="connsiteY228" fmla="*/ 104557 h 228600"/>
                <a:gd name="connsiteX229" fmla="*/ 4148 w 333375"/>
                <a:gd name="connsiteY229" fmla="*/ 106166 h 228600"/>
                <a:gd name="connsiteX230" fmla="*/ 7338 w 333375"/>
                <a:gd name="connsiteY230" fmla="*/ 109386 h 228600"/>
                <a:gd name="connsiteX231" fmla="*/ 10529 w 333375"/>
                <a:gd name="connsiteY231" fmla="*/ 112605 h 228600"/>
                <a:gd name="connsiteX232" fmla="*/ 10529 w 333375"/>
                <a:gd name="connsiteY232" fmla="*/ 119044 h 228600"/>
                <a:gd name="connsiteX233" fmla="*/ 10529 w 333375"/>
                <a:gd name="connsiteY233" fmla="*/ 122264 h 228600"/>
                <a:gd name="connsiteX234" fmla="*/ 13720 w 333375"/>
                <a:gd name="connsiteY234" fmla="*/ 125483 h 228600"/>
                <a:gd name="connsiteX235" fmla="*/ 10529 w 333375"/>
                <a:gd name="connsiteY235" fmla="*/ 127093 h 228600"/>
                <a:gd name="connsiteX236" fmla="*/ 10529 w 333375"/>
                <a:gd name="connsiteY236" fmla="*/ 130312 h 228600"/>
                <a:gd name="connsiteX237" fmla="*/ 7338 w 333375"/>
                <a:gd name="connsiteY237" fmla="*/ 133532 h 228600"/>
                <a:gd name="connsiteX238" fmla="*/ 4148 w 333375"/>
                <a:gd name="connsiteY238" fmla="*/ 136751 h 228600"/>
                <a:gd name="connsiteX239" fmla="*/ 966 w 333375"/>
                <a:gd name="connsiteY239" fmla="*/ 136751 h 228600"/>
                <a:gd name="connsiteX240" fmla="*/ -634 w 333375"/>
                <a:gd name="connsiteY240" fmla="*/ 143190 h 228600"/>
                <a:gd name="connsiteX241" fmla="*/ -634 w 333375"/>
                <a:gd name="connsiteY241" fmla="*/ 146410 h 228600"/>
                <a:gd name="connsiteX242" fmla="*/ 966 w 333375"/>
                <a:gd name="connsiteY242" fmla="*/ 148019 h 228600"/>
                <a:gd name="connsiteX243" fmla="*/ 966 w 333375"/>
                <a:gd name="connsiteY243" fmla="*/ 151239 h 228600"/>
                <a:gd name="connsiteX244" fmla="*/ 966 w 333375"/>
                <a:gd name="connsiteY244" fmla="*/ 154458 h 228600"/>
                <a:gd name="connsiteX245" fmla="*/ 7338 w 333375"/>
                <a:gd name="connsiteY245" fmla="*/ 154458 h 228600"/>
                <a:gd name="connsiteX246" fmla="*/ 10529 w 333375"/>
                <a:gd name="connsiteY246" fmla="*/ 157677 h 228600"/>
                <a:gd name="connsiteX247" fmla="*/ 7338 w 333375"/>
                <a:gd name="connsiteY247" fmla="*/ 164126 h 228600"/>
                <a:gd name="connsiteX248" fmla="*/ 10529 w 333375"/>
                <a:gd name="connsiteY248" fmla="*/ 165736 h 228600"/>
                <a:gd name="connsiteX249" fmla="*/ 10529 w 333375"/>
                <a:gd name="connsiteY249" fmla="*/ 165736 h 228600"/>
                <a:gd name="connsiteX250" fmla="*/ 10529 w 333375"/>
                <a:gd name="connsiteY250" fmla="*/ 168955 h 228600"/>
                <a:gd name="connsiteX251" fmla="*/ 7338 w 333375"/>
                <a:gd name="connsiteY251" fmla="*/ 175394 h 228600"/>
                <a:gd name="connsiteX252" fmla="*/ 10529 w 333375"/>
                <a:gd name="connsiteY252" fmla="*/ 178613 h 228600"/>
                <a:gd name="connsiteX253" fmla="*/ 7338 w 333375"/>
                <a:gd name="connsiteY253" fmla="*/ 185053 h 228600"/>
                <a:gd name="connsiteX254" fmla="*/ 966 w 333375"/>
                <a:gd name="connsiteY254" fmla="*/ 185053 h 228600"/>
                <a:gd name="connsiteX255" fmla="*/ 966 w 333375"/>
                <a:gd name="connsiteY255" fmla="*/ 186662 h 228600"/>
                <a:gd name="connsiteX256" fmla="*/ 4148 w 333375"/>
                <a:gd name="connsiteY256" fmla="*/ 186662 h 228600"/>
                <a:gd name="connsiteX257" fmla="*/ 7338 w 333375"/>
                <a:gd name="connsiteY257" fmla="*/ 189882 h 228600"/>
                <a:gd name="connsiteX258" fmla="*/ 10529 w 333375"/>
                <a:gd name="connsiteY258" fmla="*/ 193101 h 228600"/>
                <a:gd name="connsiteX259" fmla="*/ 13720 w 333375"/>
                <a:gd name="connsiteY259" fmla="*/ 189882 h 228600"/>
                <a:gd name="connsiteX260" fmla="*/ 13720 w 333375"/>
                <a:gd name="connsiteY260" fmla="*/ 185053 h 228600"/>
                <a:gd name="connsiteX261" fmla="*/ 21702 w 333375"/>
                <a:gd name="connsiteY261" fmla="*/ 178613 h 228600"/>
                <a:gd name="connsiteX262" fmla="*/ 31265 w 333375"/>
                <a:gd name="connsiteY262" fmla="*/ 165736 h 228600"/>
                <a:gd name="connsiteX263" fmla="*/ 34456 w 333375"/>
                <a:gd name="connsiteY263" fmla="*/ 157677 h 228600"/>
                <a:gd name="connsiteX264" fmla="*/ 42438 w 333375"/>
                <a:gd name="connsiteY264" fmla="*/ 160897 h 228600"/>
                <a:gd name="connsiteX265" fmla="*/ 48810 w 333375"/>
                <a:gd name="connsiteY265" fmla="*/ 164126 h 228600"/>
                <a:gd name="connsiteX266" fmla="*/ 55192 w 333375"/>
                <a:gd name="connsiteY266" fmla="*/ 168955 h 228600"/>
                <a:gd name="connsiteX267" fmla="*/ 59983 w 333375"/>
                <a:gd name="connsiteY267" fmla="*/ 175394 h 228600"/>
                <a:gd name="connsiteX268" fmla="*/ 63174 w 333375"/>
                <a:gd name="connsiteY268" fmla="*/ 175394 h 228600"/>
                <a:gd name="connsiteX269" fmla="*/ 63174 w 333375"/>
                <a:gd name="connsiteY269" fmla="*/ 178613 h 228600"/>
                <a:gd name="connsiteX270" fmla="*/ 59983 w 333375"/>
                <a:gd name="connsiteY270" fmla="*/ 178613 h 228600"/>
                <a:gd name="connsiteX271" fmla="*/ 59983 w 333375"/>
                <a:gd name="connsiteY271" fmla="*/ 181833 h 228600"/>
                <a:gd name="connsiteX272" fmla="*/ 63174 w 333375"/>
                <a:gd name="connsiteY272" fmla="*/ 185053 h 228600"/>
                <a:gd name="connsiteX273" fmla="*/ 63174 w 333375"/>
                <a:gd name="connsiteY273" fmla="*/ 186662 h 228600"/>
                <a:gd name="connsiteX274" fmla="*/ 63174 w 333375"/>
                <a:gd name="connsiteY274" fmla="*/ 186662 h 228600"/>
                <a:gd name="connsiteX275" fmla="*/ 66365 w 333375"/>
                <a:gd name="connsiteY275" fmla="*/ 186662 h 228600"/>
                <a:gd name="connsiteX276" fmla="*/ 69546 w 333375"/>
                <a:gd name="connsiteY276" fmla="*/ 186662 h 228600"/>
                <a:gd name="connsiteX277" fmla="*/ 69546 w 333375"/>
                <a:gd name="connsiteY277" fmla="*/ 185053 h 228600"/>
                <a:gd name="connsiteX278" fmla="*/ 69546 w 333375"/>
                <a:gd name="connsiteY278" fmla="*/ 185053 h 228600"/>
                <a:gd name="connsiteX279" fmla="*/ 72737 w 333375"/>
                <a:gd name="connsiteY279" fmla="*/ 185053 h 228600"/>
                <a:gd name="connsiteX280" fmla="*/ 72737 w 333375"/>
                <a:gd name="connsiteY280" fmla="*/ 185053 h 228600"/>
                <a:gd name="connsiteX281" fmla="*/ 72737 w 333375"/>
                <a:gd name="connsiteY281" fmla="*/ 185053 h 228600"/>
                <a:gd name="connsiteX282" fmla="*/ 75928 w 333375"/>
                <a:gd name="connsiteY282" fmla="*/ 185053 h 228600"/>
                <a:gd name="connsiteX283" fmla="*/ 75928 w 333375"/>
                <a:gd name="connsiteY283" fmla="*/ 186662 h 228600"/>
                <a:gd name="connsiteX284" fmla="*/ 75928 w 333375"/>
                <a:gd name="connsiteY284" fmla="*/ 186662 h 228600"/>
                <a:gd name="connsiteX285" fmla="*/ 79119 w 333375"/>
                <a:gd name="connsiteY285" fmla="*/ 186662 h 228600"/>
                <a:gd name="connsiteX286" fmla="*/ 79119 w 333375"/>
                <a:gd name="connsiteY286" fmla="*/ 186662 h 228600"/>
                <a:gd name="connsiteX287" fmla="*/ 80719 w 333375"/>
                <a:gd name="connsiteY287" fmla="*/ 189882 h 228600"/>
                <a:gd name="connsiteX288" fmla="*/ 83910 w 333375"/>
                <a:gd name="connsiteY288" fmla="*/ 189882 h 228600"/>
                <a:gd name="connsiteX289" fmla="*/ 96664 w 333375"/>
                <a:gd name="connsiteY289" fmla="*/ 181833 h 228600"/>
                <a:gd name="connsiteX290" fmla="*/ 96664 w 333375"/>
                <a:gd name="connsiteY290" fmla="*/ 181833 h 228600"/>
                <a:gd name="connsiteX291" fmla="*/ 101455 w 333375"/>
                <a:gd name="connsiteY291" fmla="*/ 172175 h 228600"/>
                <a:gd name="connsiteX292" fmla="*/ 107837 w 333375"/>
                <a:gd name="connsiteY292" fmla="*/ 164126 h 228600"/>
                <a:gd name="connsiteX293" fmla="*/ 107837 w 333375"/>
                <a:gd name="connsiteY293" fmla="*/ 160897 h 228600"/>
                <a:gd name="connsiteX294" fmla="*/ 111028 w 333375"/>
                <a:gd name="connsiteY294" fmla="*/ 164126 h 228600"/>
                <a:gd name="connsiteX295" fmla="*/ 111028 w 333375"/>
                <a:gd name="connsiteY295" fmla="*/ 165736 h 228600"/>
                <a:gd name="connsiteX296" fmla="*/ 111028 w 333375"/>
                <a:gd name="connsiteY296" fmla="*/ 168955 h 228600"/>
                <a:gd name="connsiteX297" fmla="*/ 111028 w 333375"/>
                <a:gd name="connsiteY297" fmla="*/ 175394 h 228600"/>
                <a:gd name="connsiteX298" fmla="*/ 111028 w 333375"/>
                <a:gd name="connsiteY298" fmla="*/ 175394 h 228600"/>
                <a:gd name="connsiteX299" fmla="*/ 114209 w 333375"/>
                <a:gd name="connsiteY299" fmla="*/ 175394 h 228600"/>
                <a:gd name="connsiteX300" fmla="*/ 114209 w 333375"/>
                <a:gd name="connsiteY300" fmla="*/ 172175 h 228600"/>
                <a:gd name="connsiteX301" fmla="*/ 114209 w 333375"/>
                <a:gd name="connsiteY301" fmla="*/ 168955 h 228600"/>
                <a:gd name="connsiteX302" fmla="*/ 117400 w 333375"/>
                <a:gd name="connsiteY302" fmla="*/ 172175 h 228600"/>
                <a:gd name="connsiteX303" fmla="*/ 117400 w 333375"/>
                <a:gd name="connsiteY303" fmla="*/ 175394 h 228600"/>
                <a:gd name="connsiteX304" fmla="*/ 117400 w 333375"/>
                <a:gd name="connsiteY304" fmla="*/ 175394 h 228600"/>
                <a:gd name="connsiteX305" fmla="*/ 119000 w 333375"/>
                <a:gd name="connsiteY305" fmla="*/ 175394 h 228600"/>
                <a:gd name="connsiteX306" fmla="*/ 119000 w 333375"/>
                <a:gd name="connsiteY306" fmla="*/ 175394 h 228600"/>
                <a:gd name="connsiteX307" fmla="*/ 122191 w 333375"/>
                <a:gd name="connsiteY307" fmla="*/ 175394 h 228600"/>
                <a:gd name="connsiteX308" fmla="*/ 122191 w 333375"/>
                <a:gd name="connsiteY308" fmla="*/ 172175 h 228600"/>
                <a:gd name="connsiteX309" fmla="*/ 122191 w 333375"/>
                <a:gd name="connsiteY309" fmla="*/ 172175 h 228600"/>
                <a:gd name="connsiteX310" fmla="*/ 122191 w 333375"/>
                <a:gd name="connsiteY310" fmla="*/ 168955 h 228600"/>
                <a:gd name="connsiteX311" fmla="*/ 125382 w 333375"/>
                <a:gd name="connsiteY311" fmla="*/ 168955 h 228600"/>
                <a:gd name="connsiteX312" fmla="*/ 125382 w 333375"/>
                <a:gd name="connsiteY312" fmla="*/ 168955 h 228600"/>
                <a:gd name="connsiteX313" fmla="*/ 125382 w 333375"/>
                <a:gd name="connsiteY313" fmla="*/ 165736 h 228600"/>
                <a:gd name="connsiteX314" fmla="*/ 125382 w 333375"/>
                <a:gd name="connsiteY314" fmla="*/ 165736 h 228600"/>
                <a:gd name="connsiteX315" fmla="*/ 125382 w 333375"/>
                <a:gd name="connsiteY315" fmla="*/ 164126 h 228600"/>
                <a:gd name="connsiteX316" fmla="*/ 128573 w 333375"/>
                <a:gd name="connsiteY316" fmla="*/ 164126 h 228600"/>
                <a:gd name="connsiteX317" fmla="*/ 131764 w 333375"/>
                <a:gd name="connsiteY317" fmla="*/ 164126 h 228600"/>
                <a:gd name="connsiteX318" fmla="*/ 134945 w 333375"/>
                <a:gd name="connsiteY318" fmla="*/ 165736 h 228600"/>
                <a:gd name="connsiteX319" fmla="*/ 134945 w 333375"/>
                <a:gd name="connsiteY319" fmla="*/ 168955 h 228600"/>
                <a:gd name="connsiteX320" fmla="*/ 142927 w 333375"/>
                <a:gd name="connsiteY320" fmla="*/ 168955 h 228600"/>
                <a:gd name="connsiteX321" fmla="*/ 142927 w 333375"/>
                <a:gd name="connsiteY321" fmla="*/ 168955 h 228600"/>
                <a:gd name="connsiteX322" fmla="*/ 142927 w 333375"/>
                <a:gd name="connsiteY322" fmla="*/ 168955 h 228600"/>
                <a:gd name="connsiteX323" fmla="*/ 142927 w 333375"/>
                <a:gd name="connsiteY323" fmla="*/ 168955 h 228600"/>
                <a:gd name="connsiteX324" fmla="*/ 146118 w 333375"/>
                <a:gd name="connsiteY324" fmla="*/ 172175 h 228600"/>
                <a:gd name="connsiteX325" fmla="*/ 146118 w 333375"/>
                <a:gd name="connsiteY325" fmla="*/ 172175 h 228600"/>
                <a:gd name="connsiteX326" fmla="*/ 146118 w 333375"/>
                <a:gd name="connsiteY326" fmla="*/ 175394 h 228600"/>
                <a:gd name="connsiteX327" fmla="*/ 146118 w 333375"/>
                <a:gd name="connsiteY327" fmla="*/ 175394 h 228600"/>
                <a:gd name="connsiteX328" fmla="*/ 149309 w 333375"/>
                <a:gd name="connsiteY328" fmla="*/ 175394 h 228600"/>
                <a:gd name="connsiteX329" fmla="*/ 152500 w 333375"/>
                <a:gd name="connsiteY329" fmla="*/ 172175 h 228600"/>
                <a:gd name="connsiteX330" fmla="*/ 152500 w 333375"/>
                <a:gd name="connsiteY330" fmla="*/ 168955 h 228600"/>
                <a:gd name="connsiteX331" fmla="*/ 152500 w 333375"/>
                <a:gd name="connsiteY331" fmla="*/ 165736 h 228600"/>
                <a:gd name="connsiteX332" fmla="*/ 149309 w 333375"/>
                <a:gd name="connsiteY332" fmla="*/ 164126 h 228600"/>
                <a:gd name="connsiteX333" fmla="*/ 152500 w 333375"/>
                <a:gd name="connsiteY333" fmla="*/ 160897 h 228600"/>
                <a:gd name="connsiteX334" fmla="*/ 152500 w 333375"/>
                <a:gd name="connsiteY334" fmla="*/ 160897 h 228600"/>
                <a:gd name="connsiteX335" fmla="*/ 152500 w 333375"/>
                <a:gd name="connsiteY335" fmla="*/ 164126 h 228600"/>
                <a:gd name="connsiteX336" fmla="*/ 152500 w 333375"/>
                <a:gd name="connsiteY336" fmla="*/ 164126 h 228600"/>
                <a:gd name="connsiteX337" fmla="*/ 158871 w 333375"/>
                <a:gd name="connsiteY337" fmla="*/ 164126 h 228600"/>
                <a:gd name="connsiteX338" fmla="*/ 160472 w 333375"/>
                <a:gd name="connsiteY338" fmla="*/ 164126 h 228600"/>
                <a:gd name="connsiteX339" fmla="*/ 166853 w 333375"/>
                <a:gd name="connsiteY339" fmla="*/ 160897 h 228600"/>
                <a:gd name="connsiteX340" fmla="*/ 170045 w 333375"/>
                <a:gd name="connsiteY340" fmla="*/ 157677 h 228600"/>
                <a:gd name="connsiteX341" fmla="*/ 173236 w 333375"/>
                <a:gd name="connsiteY341" fmla="*/ 160897 h 228600"/>
                <a:gd name="connsiteX342" fmla="*/ 181208 w 333375"/>
                <a:gd name="connsiteY342" fmla="*/ 157677 h 228600"/>
                <a:gd name="connsiteX343" fmla="*/ 193972 w 333375"/>
                <a:gd name="connsiteY343" fmla="*/ 160897 h 228600"/>
                <a:gd name="connsiteX344" fmla="*/ 197162 w 333375"/>
                <a:gd name="connsiteY344" fmla="*/ 164126 h 228600"/>
                <a:gd name="connsiteX345" fmla="*/ 198753 w 333375"/>
                <a:gd name="connsiteY345" fmla="*/ 164126 h 228600"/>
                <a:gd name="connsiteX346" fmla="*/ 198753 w 333375"/>
                <a:gd name="connsiteY346" fmla="*/ 165736 h 228600"/>
                <a:gd name="connsiteX347" fmla="*/ 197162 w 333375"/>
                <a:gd name="connsiteY347" fmla="*/ 168955 h 228600"/>
                <a:gd name="connsiteX348" fmla="*/ 190780 w 333375"/>
                <a:gd name="connsiteY348" fmla="*/ 175394 h 228600"/>
                <a:gd name="connsiteX349" fmla="*/ 190780 w 333375"/>
                <a:gd name="connsiteY349" fmla="*/ 178613 h 228600"/>
                <a:gd name="connsiteX350" fmla="*/ 190780 w 333375"/>
                <a:gd name="connsiteY350" fmla="*/ 178613 h 228600"/>
                <a:gd name="connsiteX351" fmla="*/ 198753 w 333375"/>
                <a:gd name="connsiteY351" fmla="*/ 178613 h 228600"/>
                <a:gd name="connsiteX352" fmla="*/ 198753 w 333375"/>
                <a:gd name="connsiteY352" fmla="*/ 178613 h 228600"/>
                <a:gd name="connsiteX353" fmla="*/ 197162 w 333375"/>
                <a:gd name="connsiteY353" fmla="*/ 178613 h 228600"/>
                <a:gd name="connsiteX354" fmla="*/ 198753 w 333375"/>
                <a:gd name="connsiteY354" fmla="*/ 172175 h 228600"/>
                <a:gd name="connsiteX355" fmla="*/ 205135 w 333375"/>
                <a:gd name="connsiteY355" fmla="*/ 168955 h 228600"/>
                <a:gd name="connsiteX356" fmla="*/ 208325 w 333375"/>
                <a:gd name="connsiteY356" fmla="*/ 172175 h 228600"/>
                <a:gd name="connsiteX357" fmla="*/ 214707 w 333375"/>
                <a:gd name="connsiteY357" fmla="*/ 178613 h 228600"/>
                <a:gd name="connsiteX358" fmla="*/ 214707 w 333375"/>
                <a:gd name="connsiteY358" fmla="*/ 178613 h 228600"/>
                <a:gd name="connsiteX359" fmla="*/ 219489 w 333375"/>
                <a:gd name="connsiteY359" fmla="*/ 181833 h 228600"/>
                <a:gd name="connsiteX360" fmla="*/ 222680 w 333375"/>
                <a:gd name="connsiteY360" fmla="*/ 181833 h 228600"/>
                <a:gd name="connsiteX361" fmla="*/ 229061 w 333375"/>
                <a:gd name="connsiteY361" fmla="*/ 189882 h 228600"/>
                <a:gd name="connsiteX362" fmla="*/ 229061 w 333375"/>
                <a:gd name="connsiteY362" fmla="*/ 189882 h 228600"/>
                <a:gd name="connsiteX363" fmla="*/ 235443 w 333375"/>
                <a:gd name="connsiteY363" fmla="*/ 193101 h 228600"/>
                <a:gd name="connsiteX364" fmla="*/ 246606 w 333375"/>
                <a:gd name="connsiteY364" fmla="*/ 196320 h 228600"/>
                <a:gd name="connsiteX365" fmla="*/ 249797 w 333375"/>
                <a:gd name="connsiteY365" fmla="*/ 199540 h 228600"/>
                <a:gd name="connsiteX366" fmla="*/ 252988 w 333375"/>
                <a:gd name="connsiteY366" fmla="*/ 202759 h 228600"/>
                <a:gd name="connsiteX367" fmla="*/ 256179 w 333375"/>
                <a:gd name="connsiteY367" fmla="*/ 202759 h 228600"/>
                <a:gd name="connsiteX368" fmla="*/ 257770 w 333375"/>
                <a:gd name="connsiteY368" fmla="*/ 204369 h 228600"/>
                <a:gd name="connsiteX369" fmla="*/ 257770 w 333375"/>
                <a:gd name="connsiteY369" fmla="*/ 207589 h 228600"/>
                <a:gd name="connsiteX370" fmla="*/ 257770 w 333375"/>
                <a:gd name="connsiteY370" fmla="*/ 214028 h 228600"/>
                <a:gd name="connsiteX371" fmla="*/ 256179 w 333375"/>
                <a:gd name="connsiteY371" fmla="*/ 214028 h 228600"/>
                <a:gd name="connsiteX372" fmla="*/ 252988 w 333375"/>
                <a:gd name="connsiteY372" fmla="*/ 214028 h 228600"/>
                <a:gd name="connsiteX373" fmla="*/ 252988 w 333375"/>
                <a:gd name="connsiteY373" fmla="*/ 210808 h 228600"/>
                <a:gd name="connsiteX374" fmla="*/ 252988 w 333375"/>
                <a:gd name="connsiteY374" fmla="*/ 214028 h 228600"/>
                <a:gd name="connsiteX375" fmla="*/ 249797 w 333375"/>
                <a:gd name="connsiteY375" fmla="*/ 217247 h 228600"/>
                <a:gd name="connsiteX376" fmla="*/ 249797 w 333375"/>
                <a:gd name="connsiteY376" fmla="*/ 220466 h 228600"/>
                <a:gd name="connsiteX377" fmla="*/ 243416 w 333375"/>
                <a:gd name="connsiteY377" fmla="*/ 223686 h 228600"/>
                <a:gd name="connsiteX378" fmla="*/ 243416 w 333375"/>
                <a:gd name="connsiteY378" fmla="*/ 225295 h 228600"/>
                <a:gd name="connsiteX379" fmla="*/ 246606 w 333375"/>
                <a:gd name="connsiteY379" fmla="*/ 225295 h 228600"/>
                <a:gd name="connsiteX380" fmla="*/ 249797 w 333375"/>
                <a:gd name="connsiteY380" fmla="*/ 223686 h 228600"/>
                <a:gd name="connsiteX381" fmla="*/ 257770 w 333375"/>
                <a:gd name="connsiteY381" fmla="*/ 217247 h 228600"/>
                <a:gd name="connsiteX382" fmla="*/ 267342 w 333375"/>
                <a:gd name="connsiteY382" fmla="*/ 214028 h 228600"/>
                <a:gd name="connsiteX383" fmla="*/ 267342 w 333375"/>
                <a:gd name="connsiteY383" fmla="*/ 210808 h 228600"/>
                <a:gd name="connsiteX384" fmla="*/ 267342 w 333375"/>
                <a:gd name="connsiteY384" fmla="*/ 204369 h 228600"/>
                <a:gd name="connsiteX385" fmla="*/ 264152 w 333375"/>
                <a:gd name="connsiteY385" fmla="*/ 196320 h 228600"/>
                <a:gd name="connsiteX386" fmla="*/ 264152 w 333375"/>
                <a:gd name="connsiteY386" fmla="*/ 193101 h 228600"/>
                <a:gd name="connsiteX387" fmla="*/ 264152 w 333375"/>
                <a:gd name="connsiteY387" fmla="*/ 186662 h 228600"/>
                <a:gd name="connsiteX388" fmla="*/ 264152 w 333375"/>
                <a:gd name="connsiteY388" fmla="*/ 18505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333375" h="228600">
                  <a:moveTo>
                    <a:pt x="284888" y="223686"/>
                  </a:moveTo>
                  <a:lnTo>
                    <a:pt x="281696" y="220466"/>
                  </a:lnTo>
                  <a:lnTo>
                    <a:pt x="278506" y="220466"/>
                  </a:lnTo>
                  <a:lnTo>
                    <a:pt x="276915" y="223686"/>
                  </a:lnTo>
                  <a:lnTo>
                    <a:pt x="273724" y="225295"/>
                  </a:lnTo>
                  <a:lnTo>
                    <a:pt x="276915" y="225295"/>
                  </a:lnTo>
                  <a:lnTo>
                    <a:pt x="284888" y="228515"/>
                  </a:lnTo>
                  <a:lnTo>
                    <a:pt x="288078" y="228515"/>
                  </a:lnTo>
                  <a:lnTo>
                    <a:pt x="291269" y="228515"/>
                  </a:lnTo>
                  <a:lnTo>
                    <a:pt x="291269" y="228515"/>
                  </a:lnTo>
                  <a:lnTo>
                    <a:pt x="288078" y="223686"/>
                  </a:lnTo>
                  <a:lnTo>
                    <a:pt x="284888" y="223686"/>
                  </a:lnTo>
                  <a:close/>
                  <a:moveTo>
                    <a:pt x="329550" y="186662"/>
                  </a:moveTo>
                  <a:lnTo>
                    <a:pt x="323168" y="185053"/>
                  </a:lnTo>
                  <a:lnTo>
                    <a:pt x="319977" y="186662"/>
                  </a:lnTo>
                  <a:lnTo>
                    <a:pt x="319977" y="186662"/>
                  </a:lnTo>
                  <a:lnTo>
                    <a:pt x="319977" y="189882"/>
                  </a:lnTo>
                  <a:lnTo>
                    <a:pt x="316787" y="189882"/>
                  </a:lnTo>
                  <a:lnTo>
                    <a:pt x="316787" y="189882"/>
                  </a:lnTo>
                  <a:lnTo>
                    <a:pt x="315196" y="189882"/>
                  </a:lnTo>
                  <a:lnTo>
                    <a:pt x="312005" y="189882"/>
                  </a:lnTo>
                  <a:lnTo>
                    <a:pt x="308814" y="193101"/>
                  </a:lnTo>
                  <a:lnTo>
                    <a:pt x="305623" y="196320"/>
                  </a:lnTo>
                  <a:lnTo>
                    <a:pt x="302432" y="196320"/>
                  </a:lnTo>
                  <a:lnTo>
                    <a:pt x="296051" y="186662"/>
                  </a:lnTo>
                  <a:lnTo>
                    <a:pt x="294460" y="185053"/>
                  </a:lnTo>
                  <a:lnTo>
                    <a:pt x="288078" y="185053"/>
                  </a:lnTo>
                  <a:lnTo>
                    <a:pt x="281696" y="181833"/>
                  </a:lnTo>
                  <a:lnTo>
                    <a:pt x="276915" y="185053"/>
                  </a:lnTo>
                  <a:lnTo>
                    <a:pt x="273724" y="189882"/>
                  </a:lnTo>
                  <a:lnTo>
                    <a:pt x="276915" y="196320"/>
                  </a:lnTo>
                  <a:lnTo>
                    <a:pt x="278506" y="202759"/>
                  </a:lnTo>
                  <a:lnTo>
                    <a:pt x="278506" y="207589"/>
                  </a:lnTo>
                  <a:lnTo>
                    <a:pt x="281696" y="204369"/>
                  </a:lnTo>
                  <a:lnTo>
                    <a:pt x="281696" y="204369"/>
                  </a:lnTo>
                  <a:lnTo>
                    <a:pt x="284888" y="202759"/>
                  </a:lnTo>
                  <a:lnTo>
                    <a:pt x="284888" y="204369"/>
                  </a:lnTo>
                  <a:lnTo>
                    <a:pt x="288078" y="204369"/>
                  </a:lnTo>
                  <a:lnTo>
                    <a:pt x="291269" y="204369"/>
                  </a:lnTo>
                  <a:lnTo>
                    <a:pt x="294460" y="204369"/>
                  </a:lnTo>
                  <a:lnTo>
                    <a:pt x="294460" y="202759"/>
                  </a:lnTo>
                  <a:lnTo>
                    <a:pt x="296051" y="202759"/>
                  </a:lnTo>
                  <a:lnTo>
                    <a:pt x="296051" y="199540"/>
                  </a:lnTo>
                  <a:lnTo>
                    <a:pt x="299241" y="202759"/>
                  </a:lnTo>
                  <a:lnTo>
                    <a:pt x="302432" y="199540"/>
                  </a:lnTo>
                  <a:lnTo>
                    <a:pt x="302432" y="202759"/>
                  </a:lnTo>
                  <a:lnTo>
                    <a:pt x="302432" y="204369"/>
                  </a:lnTo>
                  <a:lnTo>
                    <a:pt x="302432" y="204369"/>
                  </a:lnTo>
                  <a:lnTo>
                    <a:pt x="302432" y="207589"/>
                  </a:lnTo>
                  <a:lnTo>
                    <a:pt x="305623" y="207589"/>
                  </a:lnTo>
                  <a:lnTo>
                    <a:pt x="312005" y="207589"/>
                  </a:lnTo>
                  <a:lnTo>
                    <a:pt x="312005" y="210808"/>
                  </a:lnTo>
                  <a:lnTo>
                    <a:pt x="315196" y="207589"/>
                  </a:lnTo>
                  <a:lnTo>
                    <a:pt x="315196" y="204369"/>
                  </a:lnTo>
                  <a:lnTo>
                    <a:pt x="315196" y="199540"/>
                  </a:lnTo>
                  <a:lnTo>
                    <a:pt x="315196" y="196320"/>
                  </a:lnTo>
                  <a:lnTo>
                    <a:pt x="316787" y="196320"/>
                  </a:lnTo>
                  <a:lnTo>
                    <a:pt x="323168" y="193101"/>
                  </a:lnTo>
                  <a:lnTo>
                    <a:pt x="323168" y="196320"/>
                  </a:lnTo>
                  <a:lnTo>
                    <a:pt x="326359" y="193101"/>
                  </a:lnTo>
                  <a:lnTo>
                    <a:pt x="329550" y="186662"/>
                  </a:lnTo>
                  <a:lnTo>
                    <a:pt x="332741" y="186662"/>
                  </a:lnTo>
                  <a:lnTo>
                    <a:pt x="329550" y="186662"/>
                  </a:lnTo>
                  <a:close/>
                  <a:moveTo>
                    <a:pt x="264152" y="185053"/>
                  </a:moveTo>
                  <a:lnTo>
                    <a:pt x="267342" y="185053"/>
                  </a:lnTo>
                  <a:lnTo>
                    <a:pt x="273724" y="181833"/>
                  </a:lnTo>
                  <a:lnTo>
                    <a:pt x="278506" y="172175"/>
                  </a:lnTo>
                  <a:lnTo>
                    <a:pt x="278506" y="164126"/>
                  </a:lnTo>
                  <a:lnTo>
                    <a:pt x="276915" y="154458"/>
                  </a:lnTo>
                  <a:lnTo>
                    <a:pt x="276915" y="143190"/>
                  </a:lnTo>
                  <a:lnTo>
                    <a:pt x="278506" y="139971"/>
                  </a:lnTo>
                  <a:lnTo>
                    <a:pt x="281696" y="136751"/>
                  </a:lnTo>
                  <a:lnTo>
                    <a:pt x="284888" y="133532"/>
                  </a:lnTo>
                  <a:lnTo>
                    <a:pt x="284888" y="127093"/>
                  </a:lnTo>
                  <a:lnTo>
                    <a:pt x="284888" y="122264"/>
                  </a:lnTo>
                  <a:lnTo>
                    <a:pt x="281696" y="122264"/>
                  </a:lnTo>
                  <a:lnTo>
                    <a:pt x="276915" y="119044"/>
                  </a:lnTo>
                  <a:lnTo>
                    <a:pt x="270533" y="115825"/>
                  </a:lnTo>
                  <a:lnTo>
                    <a:pt x="267342" y="115825"/>
                  </a:lnTo>
                  <a:lnTo>
                    <a:pt x="264152" y="112605"/>
                  </a:lnTo>
                  <a:lnTo>
                    <a:pt x="260961" y="106166"/>
                  </a:lnTo>
                  <a:lnTo>
                    <a:pt x="249797" y="80411"/>
                  </a:lnTo>
                  <a:lnTo>
                    <a:pt x="246606" y="62704"/>
                  </a:lnTo>
                  <a:lnTo>
                    <a:pt x="246606" y="56265"/>
                  </a:lnTo>
                  <a:lnTo>
                    <a:pt x="235443" y="65923"/>
                  </a:lnTo>
                  <a:lnTo>
                    <a:pt x="232252" y="67533"/>
                  </a:lnTo>
                  <a:lnTo>
                    <a:pt x="232252" y="73972"/>
                  </a:lnTo>
                  <a:lnTo>
                    <a:pt x="235443" y="73972"/>
                  </a:lnTo>
                  <a:lnTo>
                    <a:pt x="235443" y="7719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29061" y="83630"/>
                  </a:lnTo>
                  <a:lnTo>
                    <a:pt x="225871" y="86850"/>
                  </a:lnTo>
                  <a:lnTo>
                    <a:pt x="225871" y="86850"/>
                  </a:lnTo>
                  <a:lnTo>
                    <a:pt x="225871" y="91679"/>
                  </a:lnTo>
                  <a:lnTo>
                    <a:pt x="222680" y="91679"/>
                  </a:lnTo>
                  <a:lnTo>
                    <a:pt x="222680" y="94898"/>
                  </a:lnTo>
                  <a:lnTo>
                    <a:pt x="219489" y="91679"/>
                  </a:lnTo>
                  <a:lnTo>
                    <a:pt x="219489" y="91679"/>
                  </a:lnTo>
                  <a:lnTo>
                    <a:pt x="217898" y="88459"/>
                  </a:lnTo>
                  <a:lnTo>
                    <a:pt x="214707" y="91679"/>
                  </a:lnTo>
                  <a:lnTo>
                    <a:pt x="201944" y="94898"/>
                  </a:lnTo>
                  <a:lnTo>
                    <a:pt x="197162" y="94898"/>
                  </a:lnTo>
                  <a:lnTo>
                    <a:pt x="193972" y="94898"/>
                  </a:lnTo>
                  <a:lnTo>
                    <a:pt x="190780" y="91679"/>
                  </a:lnTo>
                  <a:lnTo>
                    <a:pt x="187589" y="91679"/>
                  </a:lnTo>
                  <a:lnTo>
                    <a:pt x="187589" y="88459"/>
                  </a:lnTo>
                  <a:lnTo>
                    <a:pt x="184399" y="86850"/>
                  </a:lnTo>
                  <a:lnTo>
                    <a:pt x="184399" y="83630"/>
                  </a:lnTo>
                  <a:lnTo>
                    <a:pt x="184399" y="80411"/>
                  </a:lnTo>
                  <a:lnTo>
                    <a:pt x="184399" y="77191"/>
                  </a:lnTo>
                  <a:lnTo>
                    <a:pt x="184399" y="73972"/>
                  </a:lnTo>
                  <a:lnTo>
                    <a:pt x="187589" y="67533"/>
                  </a:lnTo>
                  <a:lnTo>
                    <a:pt x="187589" y="67533"/>
                  </a:lnTo>
                  <a:lnTo>
                    <a:pt x="187589" y="65923"/>
                  </a:lnTo>
                  <a:lnTo>
                    <a:pt x="173236" y="62704"/>
                  </a:lnTo>
                  <a:lnTo>
                    <a:pt x="170045" y="59484"/>
                  </a:lnTo>
                  <a:lnTo>
                    <a:pt x="170045" y="59484"/>
                  </a:lnTo>
                  <a:lnTo>
                    <a:pt x="170045" y="56265"/>
                  </a:lnTo>
                  <a:lnTo>
                    <a:pt x="170045" y="53045"/>
                  </a:lnTo>
                  <a:lnTo>
                    <a:pt x="166853" y="49826"/>
                  </a:lnTo>
                  <a:lnTo>
                    <a:pt x="166853" y="44987"/>
                  </a:lnTo>
                  <a:lnTo>
                    <a:pt x="166853" y="41768"/>
                  </a:lnTo>
                  <a:lnTo>
                    <a:pt x="170045" y="38548"/>
                  </a:lnTo>
                  <a:lnTo>
                    <a:pt x="173236" y="28890"/>
                  </a:lnTo>
                  <a:lnTo>
                    <a:pt x="173236" y="28890"/>
                  </a:lnTo>
                  <a:lnTo>
                    <a:pt x="173236" y="27280"/>
                  </a:lnTo>
                  <a:lnTo>
                    <a:pt x="173236" y="24061"/>
                  </a:lnTo>
                  <a:lnTo>
                    <a:pt x="170045" y="14402"/>
                  </a:lnTo>
                  <a:lnTo>
                    <a:pt x="170045" y="11183"/>
                  </a:lnTo>
                  <a:lnTo>
                    <a:pt x="170045" y="7964"/>
                  </a:lnTo>
                  <a:lnTo>
                    <a:pt x="170045" y="6354"/>
                  </a:lnTo>
                  <a:lnTo>
                    <a:pt x="170045" y="3135"/>
                  </a:lnTo>
                  <a:lnTo>
                    <a:pt x="170045" y="3135"/>
                  </a:lnTo>
                  <a:lnTo>
                    <a:pt x="166853" y="-85"/>
                  </a:lnTo>
                  <a:lnTo>
                    <a:pt x="166853" y="3135"/>
                  </a:lnTo>
                  <a:lnTo>
                    <a:pt x="166853" y="3135"/>
                  </a:lnTo>
                  <a:lnTo>
                    <a:pt x="163663" y="6354"/>
                  </a:lnTo>
                  <a:lnTo>
                    <a:pt x="158871" y="6354"/>
                  </a:lnTo>
                  <a:lnTo>
                    <a:pt x="155690" y="3135"/>
                  </a:lnTo>
                  <a:lnTo>
                    <a:pt x="152500" y="6354"/>
                  </a:lnTo>
                  <a:lnTo>
                    <a:pt x="152500" y="7964"/>
                  </a:lnTo>
                  <a:lnTo>
                    <a:pt x="152500" y="11183"/>
                  </a:lnTo>
                  <a:lnTo>
                    <a:pt x="152500" y="14402"/>
                  </a:lnTo>
                  <a:lnTo>
                    <a:pt x="149309" y="14402"/>
                  </a:lnTo>
                  <a:lnTo>
                    <a:pt x="146118" y="14402"/>
                  </a:lnTo>
                  <a:lnTo>
                    <a:pt x="142927" y="14402"/>
                  </a:lnTo>
                  <a:lnTo>
                    <a:pt x="142927" y="20841"/>
                  </a:lnTo>
                  <a:lnTo>
                    <a:pt x="142927" y="24061"/>
                  </a:lnTo>
                  <a:lnTo>
                    <a:pt x="139736" y="27280"/>
                  </a:lnTo>
                  <a:lnTo>
                    <a:pt x="134945" y="32110"/>
                  </a:lnTo>
                  <a:lnTo>
                    <a:pt x="128573" y="38548"/>
                  </a:lnTo>
                  <a:lnTo>
                    <a:pt x="122191" y="38548"/>
                  </a:lnTo>
                  <a:lnTo>
                    <a:pt x="122191" y="38548"/>
                  </a:lnTo>
                  <a:lnTo>
                    <a:pt x="122191" y="44987"/>
                  </a:lnTo>
                  <a:lnTo>
                    <a:pt x="122191" y="46597"/>
                  </a:lnTo>
                  <a:lnTo>
                    <a:pt x="117400" y="53045"/>
                  </a:lnTo>
                  <a:lnTo>
                    <a:pt x="114209" y="56265"/>
                  </a:lnTo>
                  <a:lnTo>
                    <a:pt x="114209" y="65923"/>
                  </a:lnTo>
                  <a:lnTo>
                    <a:pt x="104646" y="65923"/>
                  </a:lnTo>
                  <a:lnTo>
                    <a:pt x="96664" y="65923"/>
                  </a:lnTo>
                  <a:lnTo>
                    <a:pt x="96664" y="70753"/>
                  </a:lnTo>
                  <a:lnTo>
                    <a:pt x="87101" y="73972"/>
                  </a:lnTo>
                  <a:lnTo>
                    <a:pt x="75928" y="73972"/>
                  </a:lnTo>
                  <a:lnTo>
                    <a:pt x="75928" y="73972"/>
                  </a:lnTo>
                  <a:lnTo>
                    <a:pt x="72737" y="77191"/>
                  </a:lnTo>
                  <a:lnTo>
                    <a:pt x="72737" y="77191"/>
                  </a:lnTo>
                  <a:lnTo>
                    <a:pt x="72737" y="73972"/>
                  </a:lnTo>
                  <a:lnTo>
                    <a:pt x="72737" y="70753"/>
                  </a:lnTo>
                  <a:lnTo>
                    <a:pt x="72737" y="67533"/>
                  </a:lnTo>
                  <a:lnTo>
                    <a:pt x="75928" y="65923"/>
                  </a:lnTo>
                  <a:lnTo>
                    <a:pt x="79119" y="65923"/>
                  </a:lnTo>
                  <a:lnTo>
                    <a:pt x="80719" y="65923"/>
                  </a:lnTo>
                  <a:lnTo>
                    <a:pt x="83910" y="67533"/>
                  </a:lnTo>
                  <a:lnTo>
                    <a:pt x="87101" y="67533"/>
                  </a:lnTo>
                  <a:lnTo>
                    <a:pt x="80719" y="62704"/>
                  </a:lnTo>
                  <a:lnTo>
                    <a:pt x="80719" y="59484"/>
                  </a:lnTo>
                  <a:lnTo>
                    <a:pt x="75928" y="62704"/>
                  </a:lnTo>
                  <a:lnTo>
                    <a:pt x="69546" y="62704"/>
                  </a:lnTo>
                  <a:lnTo>
                    <a:pt x="66365" y="62704"/>
                  </a:lnTo>
                  <a:lnTo>
                    <a:pt x="63174" y="62704"/>
                  </a:lnTo>
                  <a:lnTo>
                    <a:pt x="63174" y="65923"/>
                  </a:lnTo>
                  <a:lnTo>
                    <a:pt x="63174" y="67533"/>
                  </a:lnTo>
                  <a:lnTo>
                    <a:pt x="66365" y="70753"/>
                  </a:lnTo>
                  <a:lnTo>
                    <a:pt x="63174" y="73972"/>
                  </a:lnTo>
                  <a:lnTo>
                    <a:pt x="63174" y="77191"/>
                  </a:lnTo>
                  <a:lnTo>
                    <a:pt x="59983" y="77191"/>
                  </a:lnTo>
                  <a:lnTo>
                    <a:pt x="58383" y="73972"/>
                  </a:lnTo>
                  <a:lnTo>
                    <a:pt x="55192" y="67533"/>
                  </a:lnTo>
                  <a:lnTo>
                    <a:pt x="52001" y="67533"/>
                  </a:lnTo>
                  <a:lnTo>
                    <a:pt x="48810" y="65923"/>
                  </a:lnTo>
                  <a:lnTo>
                    <a:pt x="42438" y="62704"/>
                  </a:lnTo>
                  <a:lnTo>
                    <a:pt x="40838" y="65923"/>
                  </a:lnTo>
                  <a:lnTo>
                    <a:pt x="37647" y="65923"/>
                  </a:lnTo>
                  <a:lnTo>
                    <a:pt x="37647" y="67533"/>
                  </a:lnTo>
                  <a:lnTo>
                    <a:pt x="31265" y="67533"/>
                  </a:lnTo>
                  <a:lnTo>
                    <a:pt x="31265" y="67533"/>
                  </a:lnTo>
                  <a:lnTo>
                    <a:pt x="28074" y="65923"/>
                  </a:lnTo>
                  <a:lnTo>
                    <a:pt x="28074" y="62704"/>
                  </a:lnTo>
                  <a:lnTo>
                    <a:pt x="24893" y="62704"/>
                  </a:lnTo>
                  <a:lnTo>
                    <a:pt x="21702" y="59484"/>
                  </a:lnTo>
                  <a:lnTo>
                    <a:pt x="20102" y="62704"/>
                  </a:lnTo>
                  <a:lnTo>
                    <a:pt x="16911" y="65923"/>
                  </a:lnTo>
                  <a:lnTo>
                    <a:pt x="16911" y="67533"/>
                  </a:lnTo>
                  <a:lnTo>
                    <a:pt x="13720" y="70753"/>
                  </a:lnTo>
                  <a:lnTo>
                    <a:pt x="16911" y="70753"/>
                  </a:lnTo>
                  <a:lnTo>
                    <a:pt x="16911" y="70753"/>
                  </a:lnTo>
                  <a:lnTo>
                    <a:pt x="20102" y="67533"/>
                  </a:lnTo>
                  <a:lnTo>
                    <a:pt x="20102" y="70753"/>
                  </a:lnTo>
                  <a:lnTo>
                    <a:pt x="28074" y="70753"/>
                  </a:lnTo>
                  <a:lnTo>
                    <a:pt x="31265" y="70753"/>
                  </a:lnTo>
                  <a:lnTo>
                    <a:pt x="34456" y="73972"/>
                  </a:lnTo>
                  <a:lnTo>
                    <a:pt x="31265" y="77191"/>
                  </a:lnTo>
                  <a:lnTo>
                    <a:pt x="28074" y="77191"/>
                  </a:lnTo>
                  <a:lnTo>
                    <a:pt x="20102" y="80411"/>
                  </a:lnTo>
                  <a:lnTo>
                    <a:pt x="16911" y="80411"/>
                  </a:lnTo>
                  <a:lnTo>
                    <a:pt x="16911" y="83630"/>
                  </a:lnTo>
                  <a:lnTo>
                    <a:pt x="13720" y="83630"/>
                  </a:lnTo>
                  <a:lnTo>
                    <a:pt x="10529" y="83630"/>
                  </a:lnTo>
                  <a:lnTo>
                    <a:pt x="7338" y="80411"/>
                  </a:lnTo>
                  <a:lnTo>
                    <a:pt x="4148" y="83630"/>
                  </a:lnTo>
                  <a:lnTo>
                    <a:pt x="4148" y="86850"/>
                  </a:lnTo>
                  <a:lnTo>
                    <a:pt x="4148" y="94898"/>
                  </a:lnTo>
                  <a:lnTo>
                    <a:pt x="4148" y="98118"/>
                  </a:lnTo>
                  <a:lnTo>
                    <a:pt x="966" y="98118"/>
                  </a:lnTo>
                  <a:lnTo>
                    <a:pt x="966" y="101337"/>
                  </a:lnTo>
                  <a:lnTo>
                    <a:pt x="966" y="104557"/>
                  </a:lnTo>
                  <a:lnTo>
                    <a:pt x="4148" y="104557"/>
                  </a:lnTo>
                  <a:lnTo>
                    <a:pt x="4148" y="106166"/>
                  </a:lnTo>
                  <a:lnTo>
                    <a:pt x="7338" y="109386"/>
                  </a:lnTo>
                  <a:lnTo>
                    <a:pt x="10529" y="112605"/>
                  </a:lnTo>
                  <a:lnTo>
                    <a:pt x="10529" y="119044"/>
                  </a:lnTo>
                  <a:lnTo>
                    <a:pt x="10529" y="122264"/>
                  </a:lnTo>
                  <a:lnTo>
                    <a:pt x="13720" y="125483"/>
                  </a:lnTo>
                  <a:lnTo>
                    <a:pt x="10529" y="127093"/>
                  </a:lnTo>
                  <a:lnTo>
                    <a:pt x="10529" y="130312"/>
                  </a:lnTo>
                  <a:lnTo>
                    <a:pt x="7338" y="133532"/>
                  </a:lnTo>
                  <a:lnTo>
                    <a:pt x="4148" y="136751"/>
                  </a:lnTo>
                  <a:lnTo>
                    <a:pt x="966" y="136751"/>
                  </a:lnTo>
                  <a:lnTo>
                    <a:pt x="-634" y="143190"/>
                  </a:lnTo>
                  <a:lnTo>
                    <a:pt x="-634" y="146410"/>
                  </a:lnTo>
                  <a:lnTo>
                    <a:pt x="966" y="148019"/>
                  </a:lnTo>
                  <a:lnTo>
                    <a:pt x="966" y="151239"/>
                  </a:lnTo>
                  <a:lnTo>
                    <a:pt x="966" y="154458"/>
                  </a:lnTo>
                  <a:lnTo>
                    <a:pt x="7338" y="154458"/>
                  </a:lnTo>
                  <a:lnTo>
                    <a:pt x="10529" y="157677"/>
                  </a:lnTo>
                  <a:lnTo>
                    <a:pt x="7338" y="164126"/>
                  </a:lnTo>
                  <a:lnTo>
                    <a:pt x="10529" y="165736"/>
                  </a:lnTo>
                  <a:lnTo>
                    <a:pt x="10529" y="165736"/>
                  </a:lnTo>
                  <a:lnTo>
                    <a:pt x="10529" y="168955"/>
                  </a:lnTo>
                  <a:lnTo>
                    <a:pt x="7338" y="175394"/>
                  </a:lnTo>
                  <a:lnTo>
                    <a:pt x="10529" y="178613"/>
                  </a:lnTo>
                  <a:lnTo>
                    <a:pt x="7338" y="185053"/>
                  </a:lnTo>
                  <a:lnTo>
                    <a:pt x="966" y="185053"/>
                  </a:lnTo>
                  <a:lnTo>
                    <a:pt x="966" y="186662"/>
                  </a:lnTo>
                  <a:lnTo>
                    <a:pt x="4148" y="186662"/>
                  </a:lnTo>
                  <a:lnTo>
                    <a:pt x="7338" y="189882"/>
                  </a:lnTo>
                  <a:lnTo>
                    <a:pt x="10529" y="193101"/>
                  </a:lnTo>
                  <a:lnTo>
                    <a:pt x="13720" y="189882"/>
                  </a:lnTo>
                  <a:lnTo>
                    <a:pt x="13720" y="185053"/>
                  </a:lnTo>
                  <a:lnTo>
                    <a:pt x="21702" y="178613"/>
                  </a:lnTo>
                  <a:lnTo>
                    <a:pt x="31265" y="165736"/>
                  </a:lnTo>
                  <a:lnTo>
                    <a:pt x="34456" y="157677"/>
                  </a:lnTo>
                  <a:lnTo>
                    <a:pt x="42438" y="160897"/>
                  </a:lnTo>
                  <a:lnTo>
                    <a:pt x="48810" y="164126"/>
                  </a:lnTo>
                  <a:lnTo>
                    <a:pt x="55192" y="168955"/>
                  </a:lnTo>
                  <a:lnTo>
                    <a:pt x="59983" y="175394"/>
                  </a:lnTo>
                  <a:lnTo>
                    <a:pt x="63174" y="175394"/>
                  </a:lnTo>
                  <a:lnTo>
                    <a:pt x="63174" y="178613"/>
                  </a:lnTo>
                  <a:lnTo>
                    <a:pt x="59983" y="178613"/>
                  </a:lnTo>
                  <a:lnTo>
                    <a:pt x="59983" y="181833"/>
                  </a:lnTo>
                  <a:lnTo>
                    <a:pt x="63174" y="185053"/>
                  </a:lnTo>
                  <a:lnTo>
                    <a:pt x="63174" y="186662"/>
                  </a:lnTo>
                  <a:lnTo>
                    <a:pt x="63174" y="186662"/>
                  </a:lnTo>
                  <a:lnTo>
                    <a:pt x="66365" y="186662"/>
                  </a:lnTo>
                  <a:lnTo>
                    <a:pt x="69546" y="186662"/>
                  </a:lnTo>
                  <a:lnTo>
                    <a:pt x="69546" y="185053"/>
                  </a:lnTo>
                  <a:lnTo>
                    <a:pt x="69546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5928" y="185053"/>
                  </a:lnTo>
                  <a:lnTo>
                    <a:pt x="75928" y="186662"/>
                  </a:lnTo>
                  <a:lnTo>
                    <a:pt x="75928" y="186662"/>
                  </a:lnTo>
                  <a:lnTo>
                    <a:pt x="79119" y="186662"/>
                  </a:lnTo>
                  <a:lnTo>
                    <a:pt x="79119" y="186662"/>
                  </a:lnTo>
                  <a:lnTo>
                    <a:pt x="80719" y="189882"/>
                  </a:lnTo>
                  <a:lnTo>
                    <a:pt x="83910" y="189882"/>
                  </a:lnTo>
                  <a:lnTo>
                    <a:pt x="96664" y="181833"/>
                  </a:lnTo>
                  <a:lnTo>
                    <a:pt x="96664" y="181833"/>
                  </a:lnTo>
                  <a:lnTo>
                    <a:pt x="101455" y="172175"/>
                  </a:lnTo>
                  <a:lnTo>
                    <a:pt x="107837" y="164126"/>
                  </a:lnTo>
                  <a:lnTo>
                    <a:pt x="107837" y="160897"/>
                  </a:lnTo>
                  <a:lnTo>
                    <a:pt x="111028" y="164126"/>
                  </a:lnTo>
                  <a:lnTo>
                    <a:pt x="111028" y="165736"/>
                  </a:lnTo>
                  <a:lnTo>
                    <a:pt x="111028" y="168955"/>
                  </a:lnTo>
                  <a:lnTo>
                    <a:pt x="111028" y="175394"/>
                  </a:lnTo>
                  <a:lnTo>
                    <a:pt x="111028" y="175394"/>
                  </a:lnTo>
                  <a:lnTo>
                    <a:pt x="114209" y="175394"/>
                  </a:lnTo>
                  <a:lnTo>
                    <a:pt x="114209" y="172175"/>
                  </a:lnTo>
                  <a:lnTo>
                    <a:pt x="114209" y="168955"/>
                  </a:lnTo>
                  <a:lnTo>
                    <a:pt x="117400" y="172175"/>
                  </a:lnTo>
                  <a:lnTo>
                    <a:pt x="117400" y="175394"/>
                  </a:lnTo>
                  <a:lnTo>
                    <a:pt x="117400" y="175394"/>
                  </a:lnTo>
                  <a:lnTo>
                    <a:pt x="119000" y="175394"/>
                  </a:lnTo>
                  <a:lnTo>
                    <a:pt x="119000" y="175394"/>
                  </a:lnTo>
                  <a:lnTo>
                    <a:pt x="122191" y="175394"/>
                  </a:lnTo>
                  <a:lnTo>
                    <a:pt x="122191" y="172175"/>
                  </a:lnTo>
                  <a:lnTo>
                    <a:pt x="122191" y="172175"/>
                  </a:lnTo>
                  <a:lnTo>
                    <a:pt x="122191" y="168955"/>
                  </a:lnTo>
                  <a:lnTo>
                    <a:pt x="125382" y="168955"/>
                  </a:lnTo>
                  <a:lnTo>
                    <a:pt x="125382" y="168955"/>
                  </a:lnTo>
                  <a:lnTo>
                    <a:pt x="125382" y="165736"/>
                  </a:lnTo>
                  <a:lnTo>
                    <a:pt x="125382" y="165736"/>
                  </a:lnTo>
                  <a:lnTo>
                    <a:pt x="125382" y="164126"/>
                  </a:lnTo>
                  <a:lnTo>
                    <a:pt x="128573" y="164126"/>
                  </a:lnTo>
                  <a:lnTo>
                    <a:pt x="131764" y="164126"/>
                  </a:lnTo>
                  <a:lnTo>
                    <a:pt x="134945" y="165736"/>
                  </a:lnTo>
                  <a:lnTo>
                    <a:pt x="134945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6118" y="172175"/>
                  </a:lnTo>
                  <a:lnTo>
                    <a:pt x="146118" y="172175"/>
                  </a:lnTo>
                  <a:lnTo>
                    <a:pt x="146118" y="175394"/>
                  </a:lnTo>
                  <a:lnTo>
                    <a:pt x="146118" y="175394"/>
                  </a:lnTo>
                  <a:lnTo>
                    <a:pt x="149309" y="175394"/>
                  </a:lnTo>
                  <a:lnTo>
                    <a:pt x="152500" y="172175"/>
                  </a:lnTo>
                  <a:lnTo>
                    <a:pt x="152500" y="168955"/>
                  </a:lnTo>
                  <a:lnTo>
                    <a:pt x="152500" y="165736"/>
                  </a:lnTo>
                  <a:lnTo>
                    <a:pt x="149309" y="164126"/>
                  </a:lnTo>
                  <a:lnTo>
                    <a:pt x="152500" y="160897"/>
                  </a:lnTo>
                  <a:lnTo>
                    <a:pt x="152500" y="160897"/>
                  </a:lnTo>
                  <a:lnTo>
                    <a:pt x="152500" y="164126"/>
                  </a:lnTo>
                  <a:lnTo>
                    <a:pt x="152500" y="164126"/>
                  </a:lnTo>
                  <a:lnTo>
                    <a:pt x="158871" y="164126"/>
                  </a:lnTo>
                  <a:lnTo>
                    <a:pt x="160472" y="164126"/>
                  </a:lnTo>
                  <a:lnTo>
                    <a:pt x="166853" y="160897"/>
                  </a:lnTo>
                  <a:lnTo>
                    <a:pt x="170045" y="157677"/>
                  </a:lnTo>
                  <a:lnTo>
                    <a:pt x="173236" y="160897"/>
                  </a:lnTo>
                  <a:lnTo>
                    <a:pt x="181208" y="157677"/>
                  </a:lnTo>
                  <a:lnTo>
                    <a:pt x="193972" y="160897"/>
                  </a:lnTo>
                  <a:lnTo>
                    <a:pt x="197162" y="164126"/>
                  </a:lnTo>
                  <a:lnTo>
                    <a:pt x="198753" y="164126"/>
                  </a:lnTo>
                  <a:lnTo>
                    <a:pt x="198753" y="165736"/>
                  </a:lnTo>
                  <a:lnTo>
                    <a:pt x="197162" y="168955"/>
                  </a:lnTo>
                  <a:lnTo>
                    <a:pt x="190780" y="175394"/>
                  </a:lnTo>
                  <a:lnTo>
                    <a:pt x="190780" y="178613"/>
                  </a:lnTo>
                  <a:lnTo>
                    <a:pt x="190780" y="178613"/>
                  </a:lnTo>
                  <a:lnTo>
                    <a:pt x="198753" y="178613"/>
                  </a:lnTo>
                  <a:lnTo>
                    <a:pt x="198753" y="178613"/>
                  </a:lnTo>
                  <a:lnTo>
                    <a:pt x="197162" y="178613"/>
                  </a:lnTo>
                  <a:lnTo>
                    <a:pt x="198753" y="172175"/>
                  </a:lnTo>
                  <a:lnTo>
                    <a:pt x="205135" y="168955"/>
                  </a:lnTo>
                  <a:lnTo>
                    <a:pt x="208325" y="172175"/>
                  </a:lnTo>
                  <a:lnTo>
                    <a:pt x="214707" y="178613"/>
                  </a:lnTo>
                  <a:lnTo>
                    <a:pt x="214707" y="178613"/>
                  </a:lnTo>
                  <a:lnTo>
                    <a:pt x="219489" y="181833"/>
                  </a:lnTo>
                  <a:lnTo>
                    <a:pt x="222680" y="181833"/>
                  </a:lnTo>
                  <a:lnTo>
                    <a:pt x="229061" y="189882"/>
                  </a:lnTo>
                  <a:lnTo>
                    <a:pt x="229061" y="189882"/>
                  </a:lnTo>
                  <a:lnTo>
                    <a:pt x="235443" y="193101"/>
                  </a:lnTo>
                  <a:lnTo>
                    <a:pt x="246606" y="196320"/>
                  </a:lnTo>
                  <a:lnTo>
                    <a:pt x="249797" y="199540"/>
                  </a:lnTo>
                  <a:lnTo>
                    <a:pt x="252988" y="202759"/>
                  </a:lnTo>
                  <a:lnTo>
                    <a:pt x="256179" y="202759"/>
                  </a:lnTo>
                  <a:lnTo>
                    <a:pt x="257770" y="204369"/>
                  </a:lnTo>
                  <a:lnTo>
                    <a:pt x="257770" y="207589"/>
                  </a:lnTo>
                  <a:lnTo>
                    <a:pt x="257770" y="214028"/>
                  </a:lnTo>
                  <a:lnTo>
                    <a:pt x="256179" y="214028"/>
                  </a:lnTo>
                  <a:lnTo>
                    <a:pt x="252988" y="214028"/>
                  </a:lnTo>
                  <a:lnTo>
                    <a:pt x="252988" y="210808"/>
                  </a:lnTo>
                  <a:lnTo>
                    <a:pt x="252988" y="214028"/>
                  </a:lnTo>
                  <a:lnTo>
                    <a:pt x="249797" y="217247"/>
                  </a:lnTo>
                  <a:lnTo>
                    <a:pt x="249797" y="220466"/>
                  </a:lnTo>
                  <a:lnTo>
                    <a:pt x="243416" y="223686"/>
                  </a:lnTo>
                  <a:lnTo>
                    <a:pt x="243416" y="225295"/>
                  </a:lnTo>
                  <a:lnTo>
                    <a:pt x="246606" y="225295"/>
                  </a:lnTo>
                  <a:lnTo>
                    <a:pt x="249797" y="223686"/>
                  </a:lnTo>
                  <a:lnTo>
                    <a:pt x="257770" y="217247"/>
                  </a:lnTo>
                  <a:lnTo>
                    <a:pt x="267342" y="214028"/>
                  </a:lnTo>
                  <a:lnTo>
                    <a:pt x="267342" y="210808"/>
                  </a:lnTo>
                  <a:lnTo>
                    <a:pt x="267342" y="204369"/>
                  </a:lnTo>
                  <a:lnTo>
                    <a:pt x="264152" y="196320"/>
                  </a:lnTo>
                  <a:lnTo>
                    <a:pt x="264152" y="193101"/>
                  </a:lnTo>
                  <a:lnTo>
                    <a:pt x="264152" y="186662"/>
                  </a:lnTo>
                  <a:lnTo>
                    <a:pt x="264152" y="185053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248EEC6-CDD4-7CCE-0A52-7F1FC32F681C}"/>
                </a:ext>
              </a:extLst>
            </p:cNvPr>
            <p:cNvSpPr/>
            <p:nvPr/>
          </p:nvSpPr>
          <p:spPr>
            <a:xfrm>
              <a:off x="8538464" y="2945820"/>
              <a:ext cx="219075" cy="371474"/>
            </a:xfrm>
            <a:custGeom>
              <a:avLst/>
              <a:gdLst>
                <a:gd name="connsiteX0" fmla="*/ 215298 w 219075"/>
                <a:gd name="connsiteY0" fmla="*/ 93593 h 371475"/>
                <a:gd name="connsiteX1" fmla="*/ 212250 w 219075"/>
                <a:gd name="connsiteY1" fmla="*/ 87136 h 371475"/>
                <a:gd name="connsiteX2" fmla="*/ 209107 w 219075"/>
                <a:gd name="connsiteY2" fmla="*/ 77439 h 371475"/>
                <a:gd name="connsiteX3" fmla="*/ 201391 w 219075"/>
                <a:gd name="connsiteY3" fmla="*/ 69362 h 371475"/>
                <a:gd name="connsiteX4" fmla="*/ 201391 w 219075"/>
                <a:gd name="connsiteY4" fmla="*/ 62904 h 371475"/>
                <a:gd name="connsiteX5" fmla="*/ 188914 w 219075"/>
                <a:gd name="connsiteY5" fmla="*/ 59675 h 371475"/>
                <a:gd name="connsiteX6" fmla="*/ 184246 w 219075"/>
                <a:gd name="connsiteY6" fmla="*/ 54827 h 371475"/>
                <a:gd name="connsiteX7" fmla="*/ 181199 w 219075"/>
                <a:gd name="connsiteY7" fmla="*/ 45140 h 371475"/>
                <a:gd name="connsiteX8" fmla="*/ 178055 w 219075"/>
                <a:gd name="connsiteY8" fmla="*/ 38682 h 371475"/>
                <a:gd name="connsiteX9" fmla="*/ 174912 w 219075"/>
                <a:gd name="connsiteY9" fmla="*/ 37062 h 371475"/>
                <a:gd name="connsiteX10" fmla="*/ 160910 w 219075"/>
                <a:gd name="connsiteY10" fmla="*/ 30604 h 371475"/>
                <a:gd name="connsiteX11" fmla="*/ 157862 w 219075"/>
                <a:gd name="connsiteY11" fmla="*/ 27376 h 371475"/>
                <a:gd name="connsiteX12" fmla="*/ 148527 w 219075"/>
                <a:gd name="connsiteY12" fmla="*/ 27376 h 371475"/>
                <a:gd name="connsiteX13" fmla="*/ 134526 w 219075"/>
                <a:gd name="connsiteY13" fmla="*/ 24147 h 371475"/>
                <a:gd name="connsiteX14" fmla="*/ 131478 w 219075"/>
                <a:gd name="connsiteY14" fmla="*/ 24147 h 371475"/>
                <a:gd name="connsiteX15" fmla="*/ 128334 w 219075"/>
                <a:gd name="connsiteY15" fmla="*/ 20908 h 371475"/>
                <a:gd name="connsiteX16" fmla="*/ 128334 w 219075"/>
                <a:gd name="connsiteY16" fmla="*/ 17679 h 371475"/>
                <a:gd name="connsiteX17" fmla="*/ 126811 w 219075"/>
                <a:gd name="connsiteY17" fmla="*/ 17679 h 371475"/>
                <a:gd name="connsiteX18" fmla="*/ 123667 w 219075"/>
                <a:gd name="connsiteY18" fmla="*/ 17679 h 371475"/>
                <a:gd name="connsiteX19" fmla="*/ 117476 w 219075"/>
                <a:gd name="connsiteY19" fmla="*/ 17679 h 371475"/>
                <a:gd name="connsiteX20" fmla="*/ 111189 w 219075"/>
                <a:gd name="connsiteY20" fmla="*/ 16070 h 371475"/>
                <a:gd name="connsiteX21" fmla="*/ 106618 w 219075"/>
                <a:gd name="connsiteY21" fmla="*/ 9602 h 371475"/>
                <a:gd name="connsiteX22" fmla="*/ 100331 w 219075"/>
                <a:gd name="connsiteY22" fmla="*/ 3144 h 371475"/>
                <a:gd name="connsiteX23" fmla="*/ 97283 w 219075"/>
                <a:gd name="connsiteY23" fmla="*/ -85 h 371475"/>
                <a:gd name="connsiteX24" fmla="*/ 94140 w 219075"/>
                <a:gd name="connsiteY24" fmla="*/ -85 h 371475"/>
                <a:gd name="connsiteX25" fmla="*/ 90996 w 219075"/>
                <a:gd name="connsiteY25" fmla="*/ -85 h 371475"/>
                <a:gd name="connsiteX26" fmla="*/ 89473 w 219075"/>
                <a:gd name="connsiteY26" fmla="*/ 3144 h 371475"/>
                <a:gd name="connsiteX27" fmla="*/ 86329 w 219075"/>
                <a:gd name="connsiteY27" fmla="*/ 3144 h 371475"/>
                <a:gd name="connsiteX28" fmla="*/ 83281 w 219075"/>
                <a:gd name="connsiteY28" fmla="*/ 3144 h 371475"/>
                <a:gd name="connsiteX29" fmla="*/ 69280 w 219075"/>
                <a:gd name="connsiteY29" fmla="*/ -85 h 371475"/>
                <a:gd name="connsiteX30" fmla="*/ 69280 w 219075"/>
                <a:gd name="connsiteY30" fmla="*/ -85 h 371475"/>
                <a:gd name="connsiteX31" fmla="*/ 69280 w 219075"/>
                <a:gd name="connsiteY31" fmla="*/ -85 h 371475"/>
                <a:gd name="connsiteX32" fmla="*/ 66136 w 219075"/>
                <a:gd name="connsiteY32" fmla="*/ 3144 h 371475"/>
                <a:gd name="connsiteX33" fmla="*/ 66136 w 219075"/>
                <a:gd name="connsiteY33" fmla="*/ 12840 h 371475"/>
                <a:gd name="connsiteX34" fmla="*/ 63088 w 219075"/>
                <a:gd name="connsiteY34" fmla="*/ 20908 h 371475"/>
                <a:gd name="connsiteX35" fmla="*/ 53754 w 219075"/>
                <a:gd name="connsiteY35" fmla="*/ 45140 h 371475"/>
                <a:gd name="connsiteX36" fmla="*/ 45981 w 219075"/>
                <a:gd name="connsiteY36" fmla="*/ 77439 h 371475"/>
                <a:gd name="connsiteX37" fmla="*/ 39762 w 219075"/>
                <a:gd name="connsiteY37" fmla="*/ 90364 h 371475"/>
                <a:gd name="connsiteX38" fmla="*/ 33551 w 219075"/>
                <a:gd name="connsiteY38" fmla="*/ 98442 h 371475"/>
                <a:gd name="connsiteX39" fmla="*/ 16454 w 219075"/>
                <a:gd name="connsiteY39" fmla="*/ 116206 h 371475"/>
                <a:gd name="connsiteX40" fmla="*/ 11796 w 219075"/>
                <a:gd name="connsiteY40" fmla="*/ 125893 h 371475"/>
                <a:gd name="connsiteX41" fmla="*/ 8691 w 219075"/>
                <a:gd name="connsiteY41" fmla="*/ 135589 h 371475"/>
                <a:gd name="connsiteX42" fmla="*/ -634 w 219075"/>
                <a:gd name="connsiteY42" fmla="*/ 153353 h 371475"/>
                <a:gd name="connsiteX43" fmla="*/ -634 w 219075"/>
                <a:gd name="connsiteY43" fmla="*/ 153353 h 371475"/>
                <a:gd name="connsiteX44" fmla="*/ 2471 w 219075"/>
                <a:gd name="connsiteY44" fmla="*/ 153353 h 371475"/>
                <a:gd name="connsiteX45" fmla="*/ 22674 w 219075"/>
                <a:gd name="connsiteY45" fmla="*/ 161430 h 371475"/>
                <a:gd name="connsiteX46" fmla="*/ 28884 w 219075"/>
                <a:gd name="connsiteY46" fmla="*/ 164659 h 371475"/>
                <a:gd name="connsiteX47" fmla="*/ 31999 w 219075"/>
                <a:gd name="connsiteY47" fmla="*/ 164659 h 371475"/>
                <a:gd name="connsiteX48" fmla="*/ 31999 w 219075"/>
                <a:gd name="connsiteY48" fmla="*/ 164659 h 371475"/>
                <a:gd name="connsiteX49" fmla="*/ 31999 w 219075"/>
                <a:gd name="connsiteY49" fmla="*/ 167888 h 371475"/>
                <a:gd name="connsiteX50" fmla="*/ 31999 w 219075"/>
                <a:gd name="connsiteY50" fmla="*/ 171117 h 371475"/>
                <a:gd name="connsiteX51" fmla="*/ 31999 w 219075"/>
                <a:gd name="connsiteY51" fmla="*/ 174346 h 371475"/>
                <a:gd name="connsiteX52" fmla="*/ 31999 w 219075"/>
                <a:gd name="connsiteY52" fmla="*/ 175966 h 371475"/>
                <a:gd name="connsiteX53" fmla="*/ 31999 w 219075"/>
                <a:gd name="connsiteY53" fmla="*/ 185653 h 371475"/>
                <a:gd name="connsiteX54" fmla="*/ 31999 w 219075"/>
                <a:gd name="connsiteY54" fmla="*/ 192111 h 371475"/>
                <a:gd name="connsiteX55" fmla="*/ 33551 w 219075"/>
                <a:gd name="connsiteY55" fmla="*/ 195339 h 371475"/>
                <a:gd name="connsiteX56" fmla="*/ 36656 w 219075"/>
                <a:gd name="connsiteY56" fmla="*/ 196959 h 371475"/>
                <a:gd name="connsiteX57" fmla="*/ 36656 w 219075"/>
                <a:gd name="connsiteY57" fmla="*/ 200188 h 371475"/>
                <a:gd name="connsiteX58" fmla="*/ 39762 w 219075"/>
                <a:gd name="connsiteY58" fmla="*/ 200188 h 371475"/>
                <a:gd name="connsiteX59" fmla="*/ 42867 w 219075"/>
                <a:gd name="connsiteY59" fmla="*/ 203417 h 371475"/>
                <a:gd name="connsiteX60" fmla="*/ 49086 w 219075"/>
                <a:gd name="connsiteY60" fmla="*/ 203417 h 371475"/>
                <a:gd name="connsiteX61" fmla="*/ 52230 w 219075"/>
                <a:gd name="connsiteY61" fmla="*/ 203417 h 371475"/>
                <a:gd name="connsiteX62" fmla="*/ 59945 w 219075"/>
                <a:gd name="connsiteY62" fmla="*/ 209884 h 371475"/>
                <a:gd name="connsiteX63" fmla="*/ 63088 w 219075"/>
                <a:gd name="connsiteY63" fmla="*/ 213113 h 371475"/>
                <a:gd name="connsiteX64" fmla="*/ 63088 w 219075"/>
                <a:gd name="connsiteY64" fmla="*/ 213113 h 371475"/>
                <a:gd name="connsiteX65" fmla="*/ 66136 w 219075"/>
                <a:gd name="connsiteY65" fmla="*/ 217952 h 371475"/>
                <a:gd name="connsiteX66" fmla="*/ 66136 w 219075"/>
                <a:gd name="connsiteY66" fmla="*/ 221181 h 371475"/>
                <a:gd name="connsiteX67" fmla="*/ 66136 w 219075"/>
                <a:gd name="connsiteY67" fmla="*/ 227648 h 371475"/>
                <a:gd name="connsiteX68" fmla="*/ 63088 w 219075"/>
                <a:gd name="connsiteY68" fmla="*/ 230877 h 371475"/>
                <a:gd name="connsiteX69" fmla="*/ 59945 w 219075"/>
                <a:gd name="connsiteY69" fmla="*/ 234106 h 371475"/>
                <a:gd name="connsiteX70" fmla="*/ 53754 w 219075"/>
                <a:gd name="connsiteY70" fmla="*/ 238954 h 371475"/>
                <a:gd name="connsiteX71" fmla="*/ 52230 w 219075"/>
                <a:gd name="connsiteY71" fmla="*/ 242183 h 371475"/>
                <a:gd name="connsiteX72" fmla="*/ 45981 w 219075"/>
                <a:gd name="connsiteY72" fmla="*/ 242183 h 371475"/>
                <a:gd name="connsiteX73" fmla="*/ 42867 w 219075"/>
                <a:gd name="connsiteY73" fmla="*/ 242183 h 371475"/>
                <a:gd name="connsiteX74" fmla="*/ 33551 w 219075"/>
                <a:gd name="connsiteY74" fmla="*/ 242183 h 371475"/>
                <a:gd name="connsiteX75" fmla="*/ 31999 w 219075"/>
                <a:gd name="connsiteY75" fmla="*/ 242183 h 371475"/>
                <a:gd name="connsiteX76" fmla="*/ 28884 w 219075"/>
                <a:gd name="connsiteY76" fmla="*/ 242183 h 371475"/>
                <a:gd name="connsiteX77" fmla="*/ 28884 w 219075"/>
                <a:gd name="connsiteY77" fmla="*/ 248641 h 371475"/>
                <a:gd name="connsiteX78" fmla="*/ 25779 w 219075"/>
                <a:gd name="connsiteY78" fmla="*/ 277712 h 371475"/>
                <a:gd name="connsiteX79" fmla="*/ 19568 w 219075"/>
                <a:gd name="connsiteY79" fmla="*/ 287408 h 371475"/>
                <a:gd name="connsiteX80" fmla="*/ 19568 w 219075"/>
                <a:gd name="connsiteY80" fmla="*/ 290637 h 371475"/>
                <a:gd name="connsiteX81" fmla="*/ 19568 w 219075"/>
                <a:gd name="connsiteY81" fmla="*/ 295476 h 371475"/>
                <a:gd name="connsiteX82" fmla="*/ 19568 w 219075"/>
                <a:gd name="connsiteY82" fmla="*/ 295476 h 371475"/>
                <a:gd name="connsiteX83" fmla="*/ 16454 w 219075"/>
                <a:gd name="connsiteY83" fmla="*/ 301943 h 371475"/>
                <a:gd name="connsiteX84" fmla="*/ 16454 w 219075"/>
                <a:gd name="connsiteY84" fmla="*/ 305172 h 371475"/>
                <a:gd name="connsiteX85" fmla="*/ 16454 w 219075"/>
                <a:gd name="connsiteY85" fmla="*/ 311630 h 371475"/>
                <a:gd name="connsiteX86" fmla="*/ 13349 w 219075"/>
                <a:gd name="connsiteY86" fmla="*/ 316478 h 371475"/>
                <a:gd name="connsiteX87" fmla="*/ 13349 w 219075"/>
                <a:gd name="connsiteY87" fmla="*/ 319707 h 371475"/>
                <a:gd name="connsiteX88" fmla="*/ 13349 w 219075"/>
                <a:gd name="connsiteY88" fmla="*/ 326165 h 371475"/>
                <a:gd name="connsiteX89" fmla="*/ 16454 w 219075"/>
                <a:gd name="connsiteY89" fmla="*/ 329394 h 371475"/>
                <a:gd name="connsiteX90" fmla="*/ 22674 w 219075"/>
                <a:gd name="connsiteY90" fmla="*/ 334243 h 371475"/>
                <a:gd name="connsiteX91" fmla="*/ 28884 w 219075"/>
                <a:gd name="connsiteY91" fmla="*/ 337471 h 371475"/>
                <a:gd name="connsiteX92" fmla="*/ 36656 w 219075"/>
                <a:gd name="connsiteY92" fmla="*/ 343929 h 371475"/>
                <a:gd name="connsiteX93" fmla="*/ 45981 w 219075"/>
                <a:gd name="connsiteY93" fmla="*/ 347168 h 371475"/>
                <a:gd name="connsiteX94" fmla="*/ 45981 w 219075"/>
                <a:gd name="connsiteY94" fmla="*/ 347168 h 371475"/>
                <a:gd name="connsiteX95" fmla="*/ 49086 w 219075"/>
                <a:gd name="connsiteY95" fmla="*/ 350397 h 371475"/>
                <a:gd name="connsiteX96" fmla="*/ 52230 w 219075"/>
                <a:gd name="connsiteY96" fmla="*/ 350397 h 371475"/>
                <a:gd name="connsiteX97" fmla="*/ 56897 w 219075"/>
                <a:gd name="connsiteY97" fmla="*/ 347168 h 371475"/>
                <a:gd name="connsiteX98" fmla="*/ 63088 w 219075"/>
                <a:gd name="connsiteY98" fmla="*/ 347168 h 371475"/>
                <a:gd name="connsiteX99" fmla="*/ 69280 w 219075"/>
                <a:gd name="connsiteY99" fmla="*/ 350397 h 371475"/>
                <a:gd name="connsiteX100" fmla="*/ 69280 w 219075"/>
                <a:gd name="connsiteY100" fmla="*/ 350397 h 371475"/>
                <a:gd name="connsiteX101" fmla="*/ 70804 w 219075"/>
                <a:gd name="connsiteY101" fmla="*/ 347168 h 371475"/>
                <a:gd name="connsiteX102" fmla="*/ 73947 w 219075"/>
                <a:gd name="connsiteY102" fmla="*/ 347168 h 371475"/>
                <a:gd name="connsiteX103" fmla="*/ 77090 w 219075"/>
                <a:gd name="connsiteY103" fmla="*/ 347168 h 371475"/>
                <a:gd name="connsiteX104" fmla="*/ 80138 w 219075"/>
                <a:gd name="connsiteY104" fmla="*/ 350397 h 371475"/>
                <a:gd name="connsiteX105" fmla="*/ 86329 w 219075"/>
                <a:gd name="connsiteY105" fmla="*/ 358474 h 371475"/>
                <a:gd name="connsiteX106" fmla="*/ 89473 w 219075"/>
                <a:gd name="connsiteY106" fmla="*/ 361703 h 371475"/>
                <a:gd name="connsiteX107" fmla="*/ 89473 w 219075"/>
                <a:gd name="connsiteY107" fmla="*/ 361703 h 371475"/>
                <a:gd name="connsiteX108" fmla="*/ 90996 w 219075"/>
                <a:gd name="connsiteY108" fmla="*/ 361703 h 371475"/>
                <a:gd name="connsiteX109" fmla="*/ 94140 w 219075"/>
                <a:gd name="connsiteY109" fmla="*/ 361703 h 371475"/>
                <a:gd name="connsiteX110" fmla="*/ 100331 w 219075"/>
                <a:gd name="connsiteY110" fmla="*/ 361703 h 371475"/>
                <a:gd name="connsiteX111" fmla="*/ 103474 w 219075"/>
                <a:gd name="connsiteY111" fmla="*/ 361703 h 371475"/>
                <a:gd name="connsiteX112" fmla="*/ 103474 w 219075"/>
                <a:gd name="connsiteY112" fmla="*/ 361703 h 371475"/>
                <a:gd name="connsiteX113" fmla="*/ 106618 w 219075"/>
                <a:gd name="connsiteY113" fmla="*/ 364932 h 371475"/>
                <a:gd name="connsiteX114" fmla="*/ 111189 w 219075"/>
                <a:gd name="connsiteY114" fmla="*/ 371390 h 371475"/>
                <a:gd name="connsiteX115" fmla="*/ 111189 w 219075"/>
                <a:gd name="connsiteY115" fmla="*/ 371390 h 371475"/>
                <a:gd name="connsiteX116" fmla="*/ 114333 w 219075"/>
                <a:gd name="connsiteY116" fmla="*/ 371390 h 371475"/>
                <a:gd name="connsiteX117" fmla="*/ 117476 w 219075"/>
                <a:gd name="connsiteY117" fmla="*/ 371390 h 371475"/>
                <a:gd name="connsiteX118" fmla="*/ 123667 w 219075"/>
                <a:gd name="connsiteY118" fmla="*/ 368161 h 371475"/>
                <a:gd name="connsiteX119" fmla="*/ 123667 w 219075"/>
                <a:gd name="connsiteY119" fmla="*/ 364932 h 371475"/>
                <a:gd name="connsiteX120" fmla="*/ 126811 w 219075"/>
                <a:gd name="connsiteY120" fmla="*/ 364932 h 371475"/>
                <a:gd name="connsiteX121" fmla="*/ 128334 w 219075"/>
                <a:gd name="connsiteY121" fmla="*/ 364932 h 371475"/>
                <a:gd name="connsiteX122" fmla="*/ 131478 w 219075"/>
                <a:gd name="connsiteY122" fmla="*/ 368161 h 371475"/>
                <a:gd name="connsiteX123" fmla="*/ 131478 w 219075"/>
                <a:gd name="connsiteY123" fmla="*/ 368161 h 371475"/>
                <a:gd name="connsiteX124" fmla="*/ 134526 w 219075"/>
                <a:gd name="connsiteY124" fmla="*/ 364932 h 371475"/>
                <a:gd name="connsiteX125" fmla="*/ 137669 w 219075"/>
                <a:gd name="connsiteY125" fmla="*/ 364932 h 371475"/>
                <a:gd name="connsiteX126" fmla="*/ 137669 w 219075"/>
                <a:gd name="connsiteY126" fmla="*/ 364932 h 371475"/>
                <a:gd name="connsiteX127" fmla="*/ 143860 w 219075"/>
                <a:gd name="connsiteY127" fmla="*/ 358474 h 371475"/>
                <a:gd name="connsiteX128" fmla="*/ 147004 w 219075"/>
                <a:gd name="connsiteY128" fmla="*/ 355235 h 371475"/>
                <a:gd name="connsiteX129" fmla="*/ 147004 w 219075"/>
                <a:gd name="connsiteY129" fmla="*/ 350397 h 371475"/>
                <a:gd name="connsiteX130" fmla="*/ 147004 w 219075"/>
                <a:gd name="connsiteY130" fmla="*/ 340701 h 371475"/>
                <a:gd name="connsiteX131" fmla="*/ 147004 w 219075"/>
                <a:gd name="connsiteY131" fmla="*/ 332623 h 371475"/>
                <a:gd name="connsiteX132" fmla="*/ 147004 w 219075"/>
                <a:gd name="connsiteY132" fmla="*/ 322936 h 371475"/>
                <a:gd name="connsiteX133" fmla="*/ 147004 w 219075"/>
                <a:gd name="connsiteY133" fmla="*/ 316478 h 371475"/>
                <a:gd name="connsiteX134" fmla="*/ 147004 w 219075"/>
                <a:gd name="connsiteY134" fmla="*/ 308401 h 371475"/>
                <a:gd name="connsiteX135" fmla="*/ 148527 w 219075"/>
                <a:gd name="connsiteY135" fmla="*/ 290637 h 371475"/>
                <a:gd name="connsiteX136" fmla="*/ 148527 w 219075"/>
                <a:gd name="connsiteY136" fmla="*/ 284179 h 371475"/>
                <a:gd name="connsiteX137" fmla="*/ 151671 w 219075"/>
                <a:gd name="connsiteY137" fmla="*/ 280941 h 371475"/>
                <a:gd name="connsiteX138" fmla="*/ 154719 w 219075"/>
                <a:gd name="connsiteY138" fmla="*/ 280941 h 371475"/>
                <a:gd name="connsiteX139" fmla="*/ 160910 w 219075"/>
                <a:gd name="connsiteY139" fmla="*/ 280941 h 371475"/>
                <a:gd name="connsiteX140" fmla="*/ 164053 w 219075"/>
                <a:gd name="connsiteY140" fmla="*/ 277712 h 371475"/>
                <a:gd name="connsiteX141" fmla="*/ 168721 w 219075"/>
                <a:gd name="connsiteY141" fmla="*/ 274483 h 371475"/>
                <a:gd name="connsiteX142" fmla="*/ 171864 w 219075"/>
                <a:gd name="connsiteY142" fmla="*/ 272873 h 371475"/>
                <a:gd name="connsiteX143" fmla="*/ 174912 w 219075"/>
                <a:gd name="connsiteY143" fmla="*/ 266405 h 371475"/>
                <a:gd name="connsiteX144" fmla="*/ 181199 w 219075"/>
                <a:gd name="connsiteY144" fmla="*/ 259947 h 371475"/>
                <a:gd name="connsiteX145" fmla="*/ 184246 w 219075"/>
                <a:gd name="connsiteY145" fmla="*/ 256719 h 371475"/>
                <a:gd name="connsiteX146" fmla="*/ 184246 w 219075"/>
                <a:gd name="connsiteY146" fmla="*/ 251870 h 371475"/>
                <a:gd name="connsiteX147" fmla="*/ 185770 w 219075"/>
                <a:gd name="connsiteY147" fmla="*/ 245412 h 371475"/>
                <a:gd name="connsiteX148" fmla="*/ 185770 w 219075"/>
                <a:gd name="connsiteY148" fmla="*/ 242183 h 371475"/>
                <a:gd name="connsiteX149" fmla="*/ 184246 w 219075"/>
                <a:gd name="connsiteY149" fmla="*/ 234106 h 371475"/>
                <a:gd name="connsiteX150" fmla="*/ 185770 w 219075"/>
                <a:gd name="connsiteY150" fmla="*/ 227648 h 371475"/>
                <a:gd name="connsiteX151" fmla="*/ 185770 w 219075"/>
                <a:gd name="connsiteY151" fmla="*/ 221181 h 371475"/>
                <a:gd name="connsiteX152" fmla="*/ 188914 w 219075"/>
                <a:gd name="connsiteY152" fmla="*/ 217952 h 371475"/>
                <a:gd name="connsiteX153" fmla="*/ 192057 w 219075"/>
                <a:gd name="connsiteY153" fmla="*/ 213113 h 371475"/>
                <a:gd name="connsiteX154" fmla="*/ 195105 w 219075"/>
                <a:gd name="connsiteY154" fmla="*/ 209884 h 371475"/>
                <a:gd name="connsiteX155" fmla="*/ 198248 w 219075"/>
                <a:gd name="connsiteY155" fmla="*/ 203417 h 371475"/>
                <a:gd name="connsiteX156" fmla="*/ 201391 w 219075"/>
                <a:gd name="connsiteY156" fmla="*/ 196959 h 371475"/>
                <a:gd name="connsiteX157" fmla="*/ 204440 w 219075"/>
                <a:gd name="connsiteY157" fmla="*/ 195339 h 371475"/>
                <a:gd name="connsiteX158" fmla="*/ 204440 w 219075"/>
                <a:gd name="connsiteY158" fmla="*/ 192111 h 371475"/>
                <a:gd name="connsiteX159" fmla="*/ 206059 w 219075"/>
                <a:gd name="connsiteY159" fmla="*/ 182424 h 371475"/>
                <a:gd name="connsiteX160" fmla="*/ 209107 w 219075"/>
                <a:gd name="connsiteY160" fmla="*/ 175966 h 371475"/>
                <a:gd name="connsiteX161" fmla="*/ 209107 w 219075"/>
                <a:gd name="connsiteY161" fmla="*/ 174346 h 371475"/>
                <a:gd name="connsiteX162" fmla="*/ 209107 w 219075"/>
                <a:gd name="connsiteY162" fmla="*/ 171117 h 371475"/>
                <a:gd name="connsiteX163" fmla="*/ 206059 w 219075"/>
                <a:gd name="connsiteY163" fmla="*/ 167888 h 371475"/>
                <a:gd name="connsiteX164" fmla="*/ 206059 w 219075"/>
                <a:gd name="connsiteY164" fmla="*/ 164659 h 371475"/>
                <a:gd name="connsiteX165" fmla="*/ 204440 w 219075"/>
                <a:gd name="connsiteY165" fmla="*/ 161430 h 371475"/>
                <a:gd name="connsiteX166" fmla="*/ 204440 w 219075"/>
                <a:gd name="connsiteY166" fmla="*/ 158192 h 371475"/>
                <a:gd name="connsiteX167" fmla="*/ 204440 w 219075"/>
                <a:gd name="connsiteY167" fmla="*/ 146886 h 371475"/>
                <a:gd name="connsiteX168" fmla="*/ 204440 w 219075"/>
                <a:gd name="connsiteY168" fmla="*/ 140428 h 371475"/>
                <a:gd name="connsiteX169" fmla="*/ 201391 w 219075"/>
                <a:gd name="connsiteY169" fmla="*/ 135589 h 371475"/>
                <a:gd name="connsiteX170" fmla="*/ 201391 w 219075"/>
                <a:gd name="connsiteY170" fmla="*/ 132351 h 371475"/>
                <a:gd name="connsiteX171" fmla="*/ 201391 w 219075"/>
                <a:gd name="connsiteY171" fmla="*/ 129122 h 371475"/>
                <a:gd name="connsiteX172" fmla="*/ 201391 w 219075"/>
                <a:gd name="connsiteY172" fmla="*/ 125893 h 371475"/>
                <a:gd name="connsiteX173" fmla="*/ 204440 w 219075"/>
                <a:gd name="connsiteY173" fmla="*/ 125893 h 371475"/>
                <a:gd name="connsiteX174" fmla="*/ 206059 w 219075"/>
                <a:gd name="connsiteY174" fmla="*/ 125893 h 371475"/>
                <a:gd name="connsiteX175" fmla="*/ 209107 w 219075"/>
                <a:gd name="connsiteY175" fmla="*/ 125893 h 371475"/>
                <a:gd name="connsiteX176" fmla="*/ 212250 w 219075"/>
                <a:gd name="connsiteY176" fmla="*/ 125893 h 371475"/>
                <a:gd name="connsiteX177" fmla="*/ 212250 w 219075"/>
                <a:gd name="connsiteY177" fmla="*/ 122664 h 371475"/>
                <a:gd name="connsiteX178" fmla="*/ 212250 w 219075"/>
                <a:gd name="connsiteY178" fmla="*/ 119435 h 371475"/>
                <a:gd name="connsiteX179" fmla="*/ 215298 w 219075"/>
                <a:gd name="connsiteY179" fmla="*/ 114586 h 371475"/>
                <a:gd name="connsiteX180" fmla="*/ 215298 w 219075"/>
                <a:gd name="connsiteY180" fmla="*/ 108128 h 371475"/>
                <a:gd name="connsiteX181" fmla="*/ 215298 w 219075"/>
                <a:gd name="connsiteY181" fmla="*/ 101671 h 371475"/>
                <a:gd name="connsiteX182" fmla="*/ 215298 w 219075"/>
                <a:gd name="connsiteY182" fmla="*/ 101671 h 371475"/>
                <a:gd name="connsiteX183" fmla="*/ 215298 w 219075"/>
                <a:gd name="connsiteY183" fmla="*/ 98442 h 371475"/>
                <a:gd name="connsiteX184" fmla="*/ 218441 w 219075"/>
                <a:gd name="connsiteY184" fmla="*/ 96822 h 371475"/>
                <a:gd name="connsiteX185" fmla="*/ 215298 w 219075"/>
                <a:gd name="connsiteY185" fmla="*/ 93593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219075" h="371475">
                  <a:moveTo>
                    <a:pt x="215298" y="93593"/>
                  </a:moveTo>
                  <a:lnTo>
                    <a:pt x="212250" y="87136"/>
                  </a:lnTo>
                  <a:lnTo>
                    <a:pt x="209107" y="77439"/>
                  </a:lnTo>
                  <a:lnTo>
                    <a:pt x="201391" y="69362"/>
                  </a:lnTo>
                  <a:lnTo>
                    <a:pt x="201391" y="62904"/>
                  </a:lnTo>
                  <a:lnTo>
                    <a:pt x="188914" y="59675"/>
                  </a:lnTo>
                  <a:lnTo>
                    <a:pt x="184246" y="54827"/>
                  </a:lnTo>
                  <a:lnTo>
                    <a:pt x="181199" y="45140"/>
                  </a:lnTo>
                  <a:lnTo>
                    <a:pt x="178055" y="38682"/>
                  </a:lnTo>
                  <a:lnTo>
                    <a:pt x="174912" y="37062"/>
                  </a:lnTo>
                  <a:lnTo>
                    <a:pt x="160910" y="30604"/>
                  </a:lnTo>
                  <a:lnTo>
                    <a:pt x="157862" y="27376"/>
                  </a:lnTo>
                  <a:lnTo>
                    <a:pt x="148527" y="27376"/>
                  </a:lnTo>
                  <a:lnTo>
                    <a:pt x="134526" y="24147"/>
                  </a:lnTo>
                  <a:lnTo>
                    <a:pt x="131478" y="24147"/>
                  </a:lnTo>
                  <a:lnTo>
                    <a:pt x="128334" y="20908"/>
                  </a:lnTo>
                  <a:lnTo>
                    <a:pt x="128334" y="17679"/>
                  </a:lnTo>
                  <a:lnTo>
                    <a:pt x="126811" y="17679"/>
                  </a:lnTo>
                  <a:lnTo>
                    <a:pt x="123667" y="17679"/>
                  </a:lnTo>
                  <a:lnTo>
                    <a:pt x="117476" y="17679"/>
                  </a:lnTo>
                  <a:lnTo>
                    <a:pt x="111189" y="16070"/>
                  </a:lnTo>
                  <a:lnTo>
                    <a:pt x="106618" y="9602"/>
                  </a:lnTo>
                  <a:lnTo>
                    <a:pt x="100331" y="3144"/>
                  </a:lnTo>
                  <a:lnTo>
                    <a:pt x="97283" y="-85"/>
                  </a:lnTo>
                  <a:lnTo>
                    <a:pt x="94140" y="-85"/>
                  </a:lnTo>
                  <a:lnTo>
                    <a:pt x="90996" y="-85"/>
                  </a:lnTo>
                  <a:lnTo>
                    <a:pt x="89473" y="3144"/>
                  </a:lnTo>
                  <a:lnTo>
                    <a:pt x="86329" y="3144"/>
                  </a:lnTo>
                  <a:lnTo>
                    <a:pt x="83281" y="3144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6136" y="3144"/>
                  </a:lnTo>
                  <a:lnTo>
                    <a:pt x="66136" y="12840"/>
                  </a:lnTo>
                  <a:lnTo>
                    <a:pt x="63088" y="20908"/>
                  </a:lnTo>
                  <a:lnTo>
                    <a:pt x="53754" y="45140"/>
                  </a:lnTo>
                  <a:lnTo>
                    <a:pt x="45981" y="77439"/>
                  </a:lnTo>
                  <a:lnTo>
                    <a:pt x="39762" y="90364"/>
                  </a:lnTo>
                  <a:lnTo>
                    <a:pt x="33551" y="98442"/>
                  </a:lnTo>
                  <a:lnTo>
                    <a:pt x="16454" y="116206"/>
                  </a:lnTo>
                  <a:lnTo>
                    <a:pt x="11796" y="125893"/>
                  </a:lnTo>
                  <a:lnTo>
                    <a:pt x="8691" y="135589"/>
                  </a:lnTo>
                  <a:lnTo>
                    <a:pt x="-634" y="153353"/>
                  </a:lnTo>
                  <a:lnTo>
                    <a:pt x="-634" y="153353"/>
                  </a:lnTo>
                  <a:lnTo>
                    <a:pt x="2471" y="153353"/>
                  </a:lnTo>
                  <a:lnTo>
                    <a:pt x="22674" y="161430"/>
                  </a:lnTo>
                  <a:lnTo>
                    <a:pt x="28884" y="164659"/>
                  </a:lnTo>
                  <a:lnTo>
                    <a:pt x="31999" y="164659"/>
                  </a:lnTo>
                  <a:lnTo>
                    <a:pt x="31999" y="164659"/>
                  </a:lnTo>
                  <a:lnTo>
                    <a:pt x="31999" y="167888"/>
                  </a:lnTo>
                  <a:lnTo>
                    <a:pt x="31999" y="171117"/>
                  </a:lnTo>
                  <a:lnTo>
                    <a:pt x="31999" y="174346"/>
                  </a:lnTo>
                  <a:lnTo>
                    <a:pt x="31999" y="175966"/>
                  </a:lnTo>
                  <a:lnTo>
                    <a:pt x="31999" y="185653"/>
                  </a:lnTo>
                  <a:lnTo>
                    <a:pt x="31999" y="192111"/>
                  </a:lnTo>
                  <a:lnTo>
                    <a:pt x="33551" y="195339"/>
                  </a:lnTo>
                  <a:lnTo>
                    <a:pt x="36656" y="196959"/>
                  </a:lnTo>
                  <a:lnTo>
                    <a:pt x="36656" y="200188"/>
                  </a:lnTo>
                  <a:lnTo>
                    <a:pt x="39762" y="200188"/>
                  </a:lnTo>
                  <a:lnTo>
                    <a:pt x="42867" y="203417"/>
                  </a:lnTo>
                  <a:lnTo>
                    <a:pt x="49086" y="203417"/>
                  </a:lnTo>
                  <a:lnTo>
                    <a:pt x="52230" y="203417"/>
                  </a:lnTo>
                  <a:lnTo>
                    <a:pt x="59945" y="209884"/>
                  </a:lnTo>
                  <a:lnTo>
                    <a:pt x="63088" y="213113"/>
                  </a:lnTo>
                  <a:lnTo>
                    <a:pt x="63088" y="213113"/>
                  </a:lnTo>
                  <a:lnTo>
                    <a:pt x="66136" y="217952"/>
                  </a:lnTo>
                  <a:lnTo>
                    <a:pt x="66136" y="221181"/>
                  </a:lnTo>
                  <a:lnTo>
                    <a:pt x="66136" y="227648"/>
                  </a:lnTo>
                  <a:lnTo>
                    <a:pt x="63088" y="230877"/>
                  </a:lnTo>
                  <a:lnTo>
                    <a:pt x="59945" y="234106"/>
                  </a:lnTo>
                  <a:lnTo>
                    <a:pt x="53754" y="238954"/>
                  </a:lnTo>
                  <a:lnTo>
                    <a:pt x="52230" y="242183"/>
                  </a:lnTo>
                  <a:lnTo>
                    <a:pt x="45981" y="242183"/>
                  </a:lnTo>
                  <a:lnTo>
                    <a:pt x="42867" y="242183"/>
                  </a:lnTo>
                  <a:lnTo>
                    <a:pt x="33551" y="242183"/>
                  </a:lnTo>
                  <a:lnTo>
                    <a:pt x="31999" y="242183"/>
                  </a:lnTo>
                  <a:lnTo>
                    <a:pt x="28884" y="242183"/>
                  </a:lnTo>
                  <a:lnTo>
                    <a:pt x="28884" y="248641"/>
                  </a:lnTo>
                  <a:lnTo>
                    <a:pt x="25779" y="277712"/>
                  </a:lnTo>
                  <a:lnTo>
                    <a:pt x="19568" y="287408"/>
                  </a:lnTo>
                  <a:lnTo>
                    <a:pt x="19568" y="290637"/>
                  </a:lnTo>
                  <a:lnTo>
                    <a:pt x="19568" y="295476"/>
                  </a:lnTo>
                  <a:lnTo>
                    <a:pt x="19568" y="295476"/>
                  </a:lnTo>
                  <a:lnTo>
                    <a:pt x="16454" y="301943"/>
                  </a:lnTo>
                  <a:lnTo>
                    <a:pt x="16454" y="305172"/>
                  </a:lnTo>
                  <a:lnTo>
                    <a:pt x="16454" y="311630"/>
                  </a:lnTo>
                  <a:lnTo>
                    <a:pt x="13349" y="316478"/>
                  </a:lnTo>
                  <a:lnTo>
                    <a:pt x="13349" y="319707"/>
                  </a:lnTo>
                  <a:lnTo>
                    <a:pt x="13349" y="326165"/>
                  </a:lnTo>
                  <a:lnTo>
                    <a:pt x="16454" y="329394"/>
                  </a:lnTo>
                  <a:lnTo>
                    <a:pt x="22674" y="334243"/>
                  </a:lnTo>
                  <a:lnTo>
                    <a:pt x="28884" y="337471"/>
                  </a:lnTo>
                  <a:lnTo>
                    <a:pt x="36656" y="343929"/>
                  </a:lnTo>
                  <a:lnTo>
                    <a:pt x="45981" y="347168"/>
                  </a:lnTo>
                  <a:lnTo>
                    <a:pt x="45981" y="347168"/>
                  </a:lnTo>
                  <a:lnTo>
                    <a:pt x="49086" y="350397"/>
                  </a:lnTo>
                  <a:lnTo>
                    <a:pt x="52230" y="350397"/>
                  </a:lnTo>
                  <a:lnTo>
                    <a:pt x="56897" y="347168"/>
                  </a:lnTo>
                  <a:lnTo>
                    <a:pt x="63088" y="347168"/>
                  </a:lnTo>
                  <a:lnTo>
                    <a:pt x="69280" y="350397"/>
                  </a:lnTo>
                  <a:lnTo>
                    <a:pt x="69280" y="350397"/>
                  </a:lnTo>
                  <a:lnTo>
                    <a:pt x="70804" y="347168"/>
                  </a:lnTo>
                  <a:lnTo>
                    <a:pt x="73947" y="347168"/>
                  </a:lnTo>
                  <a:lnTo>
                    <a:pt x="77090" y="347168"/>
                  </a:lnTo>
                  <a:lnTo>
                    <a:pt x="80138" y="350397"/>
                  </a:lnTo>
                  <a:lnTo>
                    <a:pt x="86329" y="358474"/>
                  </a:lnTo>
                  <a:lnTo>
                    <a:pt x="89473" y="361703"/>
                  </a:lnTo>
                  <a:lnTo>
                    <a:pt x="89473" y="361703"/>
                  </a:lnTo>
                  <a:lnTo>
                    <a:pt x="90996" y="361703"/>
                  </a:lnTo>
                  <a:lnTo>
                    <a:pt x="94140" y="361703"/>
                  </a:lnTo>
                  <a:lnTo>
                    <a:pt x="100331" y="361703"/>
                  </a:lnTo>
                  <a:lnTo>
                    <a:pt x="103474" y="361703"/>
                  </a:lnTo>
                  <a:lnTo>
                    <a:pt x="103474" y="361703"/>
                  </a:lnTo>
                  <a:lnTo>
                    <a:pt x="106618" y="364932"/>
                  </a:lnTo>
                  <a:lnTo>
                    <a:pt x="111189" y="371390"/>
                  </a:lnTo>
                  <a:lnTo>
                    <a:pt x="111189" y="371390"/>
                  </a:lnTo>
                  <a:lnTo>
                    <a:pt x="114333" y="371390"/>
                  </a:lnTo>
                  <a:lnTo>
                    <a:pt x="117476" y="371390"/>
                  </a:lnTo>
                  <a:lnTo>
                    <a:pt x="123667" y="368161"/>
                  </a:lnTo>
                  <a:lnTo>
                    <a:pt x="123667" y="364932"/>
                  </a:lnTo>
                  <a:lnTo>
                    <a:pt x="126811" y="364932"/>
                  </a:lnTo>
                  <a:lnTo>
                    <a:pt x="128334" y="364932"/>
                  </a:lnTo>
                  <a:lnTo>
                    <a:pt x="131478" y="368161"/>
                  </a:lnTo>
                  <a:lnTo>
                    <a:pt x="131478" y="368161"/>
                  </a:lnTo>
                  <a:lnTo>
                    <a:pt x="134526" y="364932"/>
                  </a:lnTo>
                  <a:lnTo>
                    <a:pt x="137669" y="364932"/>
                  </a:lnTo>
                  <a:lnTo>
                    <a:pt x="137669" y="364932"/>
                  </a:lnTo>
                  <a:lnTo>
                    <a:pt x="143860" y="358474"/>
                  </a:lnTo>
                  <a:lnTo>
                    <a:pt x="147004" y="355235"/>
                  </a:lnTo>
                  <a:lnTo>
                    <a:pt x="147004" y="350397"/>
                  </a:lnTo>
                  <a:lnTo>
                    <a:pt x="147004" y="340701"/>
                  </a:lnTo>
                  <a:lnTo>
                    <a:pt x="147004" y="332623"/>
                  </a:lnTo>
                  <a:lnTo>
                    <a:pt x="147004" y="322936"/>
                  </a:lnTo>
                  <a:lnTo>
                    <a:pt x="147004" y="316478"/>
                  </a:lnTo>
                  <a:lnTo>
                    <a:pt x="147004" y="308401"/>
                  </a:lnTo>
                  <a:lnTo>
                    <a:pt x="148527" y="290637"/>
                  </a:lnTo>
                  <a:lnTo>
                    <a:pt x="148527" y="284179"/>
                  </a:lnTo>
                  <a:lnTo>
                    <a:pt x="151671" y="280941"/>
                  </a:lnTo>
                  <a:lnTo>
                    <a:pt x="154719" y="280941"/>
                  </a:lnTo>
                  <a:lnTo>
                    <a:pt x="160910" y="280941"/>
                  </a:lnTo>
                  <a:lnTo>
                    <a:pt x="164053" y="277712"/>
                  </a:lnTo>
                  <a:lnTo>
                    <a:pt x="168721" y="274483"/>
                  </a:lnTo>
                  <a:lnTo>
                    <a:pt x="171864" y="272873"/>
                  </a:lnTo>
                  <a:lnTo>
                    <a:pt x="174912" y="266405"/>
                  </a:lnTo>
                  <a:lnTo>
                    <a:pt x="181199" y="259947"/>
                  </a:lnTo>
                  <a:lnTo>
                    <a:pt x="184246" y="256719"/>
                  </a:lnTo>
                  <a:lnTo>
                    <a:pt x="184246" y="251870"/>
                  </a:lnTo>
                  <a:lnTo>
                    <a:pt x="185770" y="245412"/>
                  </a:lnTo>
                  <a:lnTo>
                    <a:pt x="185770" y="242183"/>
                  </a:lnTo>
                  <a:lnTo>
                    <a:pt x="184246" y="234106"/>
                  </a:lnTo>
                  <a:lnTo>
                    <a:pt x="185770" y="227648"/>
                  </a:lnTo>
                  <a:lnTo>
                    <a:pt x="185770" y="221181"/>
                  </a:lnTo>
                  <a:lnTo>
                    <a:pt x="188914" y="217952"/>
                  </a:lnTo>
                  <a:lnTo>
                    <a:pt x="192057" y="213113"/>
                  </a:lnTo>
                  <a:lnTo>
                    <a:pt x="195105" y="209884"/>
                  </a:lnTo>
                  <a:lnTo>
                    <a:pt x="198248" y="203417"/>
                  </a:lnTo>
                  <a:lnTo>
                    <a:pt x="201391" y="196959"/>
                  </a:lnTo>
                  <a:lnTo>
                    <a:pt x="204440" y="195339"/>
                  </a:lnTo>
                  <a:lnTo>
                    <a:pt x="204440" y="192111"/>
                  </a:lnTo>
                  <a:lnTo>
                    <a:pt x="206059" y="182424"/>
                  </a:lnTo>
                  <a:lnTo>
                    <a:pt x="209107" y="175966"/>
                  </a:lnTo>
                  <a:lnTo>
                    <a:pt x="209107" y="174346"/>
                  </a:lnTo>
                  <a:lnTo>
                    <a:pt x="209107" y="171117"/>
                  </a:lnTo>
                  <a:lnTo>
                    <a:pt x="206059" y="167888"/>
                  </a:lnTo>
                  <a:lnTo>
                    <a:pt x="206059" y="164659"/>
                  </a:lnTo>
                  <a:lnTo>
                    <a:pt x="204440" y="161430"/>
                  </a:lnTo>
                  <a:lnTo>
                    <a:pt x="204440" y="158192"/>
                  </a:lnTo>
                  <a:lnTo>
                    <a:pt x="204440" y="146886"/>
                  </a:lnTo>
                  <a:lnTo>
                    <a:pt x="204440" y="140428"/>
                  </a:lnTo>
                  <a:lnTo>
                    <a:pt x="201391" y="135589"/>
                  </a:lnTo>
                  <a:lnTo>
                    <a:pt x="201391" y="132351"/>
                  </a:lnTo>
                  <a:lnTo>
                    <a:pt x="201391" y="129122"/>
                  </a:lnTo>
                  <a:lnTo>
                    <a:pt x="201391" y="125893"/>
                  </a:lnTo>
                  <a:lnTo>
                    <a:pt x="204440" y="125893"/>
                  </a:lnTo>
                  <a:lnTo>
                    <a:pt x="206059" y="125893"/>
                  </a:lnTo>
                  <a:lnTo>
                    <a:pt x="209107" y="125893"/>
                  </a:lnTo>
                  <a:lnTo>
                    <a:pt x="212250" y="125893"/>
                  </a:lnTo>
                  <a:lnTo>
                    <a:pt x="212250" y="122664"/>
                  </a:lnTo>
                  <a:lnTo>
                    <a:pt x="212250" y="119435"/>
                  </a:lnTo>
                  <a:lnTo>
                    <a:pt x="215298" y="114586"/>
                  </a:lnTo>
                  <a:lnTo>
                    <a:pt x="215298" y="108128"/>
                  </a:lnTo>
                  <a:lnTo>
                    <a:pt x="215298" y="101671"/>
                  </a:lnTo>
                  <a:lnTo>
                    <a:pt x="215298" y="101671"/>
                  </a:lnTo>
                  <a:lnTo>
                    <a:pt x="215298" y="98442"/>
                  </a:lnTo>
                  <a:lnTo>
                    <a:pt x="218441" y="96822"/>
                  </a:lnTo>
                  <a:lnTo>
                    <a:pt x="215298" y="9359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01CF066-2DA5-47C4-8678-AC0D9FB7BE61}"/>
                </a:ext>
              </a:extLst>
            </p:cNvPr>
            <p:cNvSpPr/>
            <p:nvPr/>
          </p:nvSpPr>
          <p:spPr>
            <a:xfrm>
              <a:off x="7614538" y="4165019"/>
              <a:ext cx="190500" cy="228600"/>
            </a:xfrm>
            <a:custGeom>
              <a:avLst/>
              <a:gdLst>
                <a:gd name="connsiteX0" fmla="*/ 183675 w 190500"/>
                <a:gd name="connsiteY0" fmla="*/ 164317 h 228600"/>
                <a:gd name="connsiteX1" fmla="*/ 180569 w 190500"/>
                <a:gd name="connsiteY1" fmla="*/ 162754 h 228600"/>
                <a:gd name="connsiteX2" fmla="*/ 177474 w 190500"/>
                <a:gd name="connsiteY2" fmla="*/ 159621 h 228600"/>
                <a:gd name="connsiteX3" fmla="*/ 174379 w 190500"/>
                <a:gd name="connsiteY3" fmla="*/ 159621 h 228600"/>
                <a:gd name="connsiteX4" fmla="*/ 171283 w 190500"/>
                <a:gd name="connsiteY4" fmla="*/ 156487 h 228600"/>
                <a:gd name="connsiteX5" fmla="*/ 169730 w 190500"/>
                <a:gd name="connsiteY5" fmla="*/ 153363 h 228600"/>
                <a:gd name="connsiteX6" fmla="*/ 160443 w 190500"/>
                <a:gd name="connsiteY6" fmla="*/ 142400 h 228600"/>
                <a:gd name="connsiteX7" fmla="*/ 160443 w 190500"/>
                <a:gd name="connsiteY7" fmla="*/ 139266 h 228600"/>
                <a:gd name="connsiteX8" fmla="*/ 157338 w 190500"/>
                <a:gd name="connsiteY8" fmla="*/ 136132 h 228600"/>
                <a:gd name="connsiteX9" fmla="*/ 157338 w 190500"/>
                <a:gd name="connsiteY9" fmla="*/ 133008 h 228600"/>
                <a:gd name="connsiteX10" fmla="*/ 157338 w 190500"/>
                <a:gd name="connsiteY10" fmla="*/ 129874 h 228600"/>
                <a:gd name="connsiteX11" fmla="*/ 151147 w 190500"/>
                <a:gd name="connsiteY11" fmla="*/ 122044 h 228600"/>
                <a:gd name="connsiteX12" fmla="*/ 149594 w 190500"/>
                <a:gd name="connsiteY12" fmla="*/ 122044 h 228600"/>
                <a:gd name="connsiteX13" fmla="*/ 146499 w 190500"/>
                <a:gd name="connsiteY13" fmla="*/ 122044 h 228600"/>
                <a:gd name="connsiteX14" fmla="*/ 143403 w 190500"/>
                <a:gd name="connsiteY14" fmla="*/ 122044 h 228600"/>
                <a:gd name="connsiteX15" fmla="*/ 140307 w 190500"/>
                <a:gd name="connsiteY15" fmla="*/ 122044 h 228600"/>
                <a:gd name="connsiteX16" fmla="*/ 137212 w 190500"/>
                <a:gd name="connsiteY16" fmla="*/ 122044 h 228600"/>
                <a:gd name="connsiteX17" fmla="*/ 137212 w 190500"/>
                <a:gd name="connsiteY17" fmla="*/ 122044 h 228600"/>
                <a:gd name="connsiteX18" fmla="*/ 129468 w 190500"/>
                <a:gd name="connsiteY18" fmla="*/ 122044 h 228600"/>
                <a:gd name="connsiteX19" fmla="*/ 126363 w 190500"/>
                <a:gd name="connsiteY19" fmla="*/ 118911 h 228600"/>
                <a:gd name="connsiteX20" fmla="*/ 123267 w 190500"/>
                <a:gd name="connsiteY20" fmla="*/ 122044 h 228600"/>
                <a:gd name="connsiteX21" fmla="*/ 120171 w 190500"/>
                <a:gd name="connsiteY21" fmla="*/ 122044 h 228600"/>
                <a:gd name="connsiteX22" fmla="*/ 117076 w 190500"/>
                <a:gd name="connsiteY22" fmla="*/ 123607 h 228600"/>
                <a:gd name="connsiteX23" fmla="*/ 113981 w 190500"/>
                <a:gd name="connsiteY23" fmla="*/ 123607 h 228600"/>
                <a:gd name="connsiteX24" fmla="*/ 112428 w 190500"/>
                <a:gd name="connsiteY24" fmla="*/ 123607 h 228600"/>
                <a:gd name="connsiteX25" fmla="*/ 112428 w 190500"/>
                <a:gd name="connsiteY25" fmla="*/ 123607 h 228600"/>
                <a:gd name="connsiteX26" fmla="*/ 109332 w 190500"/>
                <a:gd name="connsiteY26" fmla="*/ 122044 h 228600"/>
                <a:gd name="connsiteX27" fmla="*/ 109332 w 190500"/>
                <a:gd name="connsiteY27" fmla="*/ 118911 h 228600"/>
                <a:gd name="connsiteX28" fmla="*/ 109332 w 190500"/>
                <a:gd name="connsiteY28" fmla="*/ 109519 h 228600"/>
                <a:gd name="connsiteX29" fmla="*/ 112428 w 190500"/>
                <a:gd name="connsiteY29" fmla="*/ 106386 h 228600"/>
                <a:gd name="connsiteX30" fmla="*/ 112428 w 190500"/>
                <a:gd name="connsiteY30" fmla="*/ 101690 h 228600"/>
                <a:gd name="connsiteX31" fmla="*/ 109332 w 190500"/>
                <a:gd name="connsiteY31" fmla="*/ 95422 h 228600"/>
                <a:gd name="connsiteX32" fmla="*/ 106236 w 190500"/>
                <a:gd name="connsiteY32" fmla="*/ 89164 h 228600"/>
                <a:gd name="connsiteX33" fmla="*/ 106236 w 190500"/>
                <a:gd name="connsiteY33" fmla="*/ 86030 h 228600"/>
                <a:gd name="connsiteX34" fmla="*/ 103131 w 190500"/>
                <a:gd name="connsiteY34" fmla="*/ 84469 h 228600"/>
                <a:gd name="connsiteX35" fmla="*/ 103131 w 190500"/>
                <a:gd name="connsiteY35" fmla="*/ 81335 h 228600"/>
                <a:gd name="connsiteX36" fmla="*/ 100035 w 190500"/>
                <a:gd name="connsiteY36" fmla="*/ 81335 h 228600"/>
                <a:gd name="connsiteX37" fmla="*/ 96940 w 190500"/>
                <a:gd name="connsiteY37" fmla="*/ 78201 h 228600"/>
                <a:gd name="connsiteX38" fmla="*/ 96940 w 190500"/>
                <a:gd name="connsiteY38" fmla="*/ 75067 h 228600"/>
                <a:gd name="connsiteX39" fmla="*/ 100035 w 190500"/>
                <a:gd name="connsiteY39" fmla="*/ 68809 h 228600"/>
                <a:gd name="connsiteX40" fmla="*/ 103131 w 190500"/>
                <a:gd name="connsiteY40" fmla="*/ 64113 h 228600"/>
                <a:gd name="connsiteX41" fmla="*/ 106236 w 190500"/>
                <a:gd name="connsiteY41" fmla="*/ 57846 h 228600"/>
                <a:gd name="connsiteX42" fmla="*/ 112428 w 190500"/>
                <a:gd name="connsiteY42" fmla="*/ 51588 h 228600"/>
                <a:gd name="connsiteX43" fmla="*/ 113981 w 190500"/>
                <a:gd name="connsiteY43" fmla="*/ 46892 h 228600"/>
                <a:gd name="connsiteX44" fmla="*/ 117076 w 190500"/>
                <a:gd name="connsiteY44" fmla="*/ 43759 h 228600"/>
                <a:gd name="connsiteX45" fmla="*/ 120171 w 190500"/>
                <a:gd name="connsiteY45" fmla="*/ 40625 h 228600"/>
                <a:gd name="connsiteX46" fmla="*/ 120171 w 190500"/>
                <a:gd name="connsiteY46" fmla="*/ 40625 h 228600"/>
                <a:gd name="connsiteX47" fmla="*/ 129468 w 190500"/>
                <a:gd name="connsiteY47" fmla="*/ 40625 h 228600"/>
                <a:gd name="connsiteX48" fmla="*/ 132564 w 190500"/>
                <a:gd name="connsiteY48" fmla="*/ 37491 h 228600"/>
                <a:gd name="connsiteX49" fmla="*/ 132564 w 190500"/>
                <a:gd name="connsiteY49" fmla="*/ 34357 h 228600"/>
                <a:gd name="connsiteX50" fmla="*/ 129468 w 190500"/>
                <a:gd name="connsiteY50" fmla="*/ 28100 h 228600"/>
                <a:gd name="connsiteX51" fmla="*/ 123267 w 190500"/>
                <a:gd name="connsiteY51" fmla="*/ 23404 h 228600"/>
                <a:gd name="connsiteX52" fmla="*/ 120171 w 190500"/>
                <a:gd name="connsiteY52" fmla="*/ 20270 h 228600"/>
                <a:gd name="connsiteX53" fmla="*/ 120171 w 190500"/>
                <a:gd name="connsiteY53" fmla="*/ 10878 h 228600"/>
                <a:gd name="connsiteX54" fmla="*/ 117076 w 190500"/>
                <a:gd name="connsiteY54" fmla="*/ -85 h 228600"/>
                <a:gd name="connsiteX55" fmla="*/ 109332 w 190500"/>
                <a:gd name="connsiteY55" fmla="*/ -85 h 228600"/>
                <a:gd name="connsiteX56" fmla="*/ 93845 w 190500"/>
                <a:gd name="connsiteY56" fmla="*/ 9307 h 228600"/>
                <a:gd name="connsiteX57" fmla="*/ 92292 w 190500"/>
                <a:gd name="connsiteY57" fmla="*/ 9307 h 228600"/>
                <a:gd name="connsiteX58" fmla="*/ 86101 w 190500"/>
                <a:gd name="connsiteY58" fmla="*/ 9307 h 228600"/>
                <a:gd name="connsiteX59" fmla="*/ 86101 w 190500"/>
                <a:gd name="connsiteY59" fmla="*/ 9307 h 228600"/>
                <a:gd name="connsiteX60" fmla="*/ 79900 w 190500"/>
                <a:gd name="connsiteY60" fmla="*/ 9307 h 228600"/>
                <a:gd name="connsiteX61" fmla="*/ 55125 w 190500"/>
                <a:gd name="connsiteY61" fmla="*/ 17136 h 228600"/>
                <a:gd name="connsiteX62" fmla="*/ 52030 w 190500"/>
                <a:gd name="connsiteY62" fmla="*/ 17136 h 228600"/>
                <a:gd name="connsiteX63" fmla="*/ 25693 w 190500"/>
                <a:gd name="connsiteY63" fmla="*/ 23404 h 228600"/>
                <a:gd name="connsiteX64" fmla="*/ 11758 w 190500"/>
                <a:gd name="connsiteY64" fmla="*/ 23404 h 228600"/>
                <a:gd name="connsiteX65" fmla="*/ 8663 w 190500"/>
                <a:gd name="connsiteY65" fmla="*/ 23404 h 228600"/>
                <a:gd name="connsiteX66" fmla="*/ 5557 w 190500"/>
                <a:gd name="connsiteY66" fmla="*/ 17136 h 228600"/>
                <a:gd name="connsiteX67" fmla="*/ 2462 w 190500"/>
                <a:gd name="connsiteY67" fmla="*/ 20270 h 228600"/>
                <a:gd name="connsiteX68" fmla="*/ -634 w 190500"/>
                <a:gd name="connsiteY68" fmla="*/ 26538 h 228600"/>
                <a:gd name="connsiteX69" fmla="*/ 5557 w 190500"/>
                <a:gd name="connsiteY69" fmla="*/ 26538 h 228600"/>
                <a:gd name="connsiteX70" fmla="*/ 11758 w 190500"/>
                <a:gd name="connsiteY70" fmla="*/ 31233 h 228600"/>
                <a:gd name="connsiteX71" fmla="*/ 14853 w 190500"/>
                <a:gd name="connsiteY71" fmla="*/ 34357 h 228600"/>
                <a:gd name="connsiteX72" fmla="*/ 17949 w 190500"/>
                <a:gd name="connsiteY72" fmla="*/ 46892 h 228600"/>
                <a:gd name="connsiteX73" fmla="*/ 22598 w 190500"/>
                <a:gd name="connsiteY73" fmla="*/ 46892 h 228600"/>
                <a:gd name="connsiteX74" fmla="*/ 22598 w 190500"/>
                <a:gd name="connsiteY74" fmla="*/ 48454 h 228600"/>
                <a:gd name="connsiteX75" fmla="*/ 25693 w 190500"/>
                <a:gd name="connsiteY75" fmla="*/ 54712 h 228600"/>
                <a:gd name="connsiteX76" fmla="*/ 25693 w 190500"/>
                <a:gd name="connsiteY76" fmla="*/ 57846 h 228600"/>
                <a:gd name="connsiteX77" fmla="*/ 17949 w 190500"/>
                <a:gd name="connsiteY77" fmla="*/ 57846 h 228600"/>
                <a:gd name="connsiteX78" fmla="*/ 11758 w 190500"/>
                <a:gd name="connsiteY78" fmla="*/ 57846 h 228600"/>
                <a:gd name="connsiteX79" fmla="*/ 14853 w 190500"/>
                <a:gd name="connsiteY79" fmla="*/ 60980 h 228600"/>
                <a:gd name="connsiteX80" fmla="*/ 14853 w 190500"/>
                <a:gd name="connsiteY80" fmla="*/ 64113 h 228600"/>
                <a:gd name="connsiteX81" fmla="*/ 14853 w 190500"/>
                <a:gd name="connsiteY81" fmla="*/ 64113 h 228600"/>
                <a:gd name="connsiteX82" fmla="*/ 14853 w 190500"/>
                <a:gd name="connsiteY82" fmla="*/ 64113 h 228600"/>
                <a:gd name="connsiteX83" fmla="*/ 11758 w 190500"/>
                <a:gd name="connsiteY83" fmla="*/ 67247 h 228600"/>
                <a:gd name="connsiteX84" fmla="*/ 11758 w 190500"/>
                <a:gd name="connsiteY84" fmla="*/ 67247 h 228600"/>
                <a:gd name="connsiteX85" fmla="*/ 8663 w 190500"/>
                <a:gd name="connsiteY85" fmla="*/ 75067 h 228600"/>
                <a:gd name="connsiteX86" fmla="*/ 11758 w 190500"/>
                <a:gd name="connsiteY86" fmla="*/ 75067 h 228600"/>
                <a:gd name="connsiteX87" fmla="*/ 14853 w 190500"/>
                <a:gd name="connsiteY87" fmla="*/ 75067 h 228600"/>
                <a:gd name="connsiteX88" fmla="*/ 19502 w 190500"/>
                <a:gd name="connsiteY88" fmla="*/ 78201 h 228600"/>
                <a:gd name="connsiteX89" fmla="*/ 19502 w 190500"/>
                <a:gd name="connsiteY89" fmla="*/ 81335 h 228600"/>
                <a:gd name="connsiteX90" fmla="*/ 19502 w 190500"/>
                <a:gd name="connsiteY90" fmla="*/ 84469 h 228600"/>
                <a:gd name="connsiteX91" fmla="*/ 19502 w 190500"/>
                <a:gd name="connsiteY91" fmla="*/ 89164 h 228600"/>
                <a:gd name="connsiteX92" fmla="*/ 14853 w 190500"/>
                <a:gd name="connsiteY92" fmla="*/ 89164 h 228600"/>
                <a:gd name="connsiteX93" fmla="*/ 11758 w 190500"/>
                <a:gd name="connsiteY93" fmla="*/ 92298 h 228600"/>
                <a:gd name="connsiteX94" fmla="*/ 5557 w 190500"/>
                <a:gd name="connsiteY94" fmla="*/ 92298 h 228600"/>
                <a:gd name="connsiteX95" fmla="*/ 2462 w 190500"/>
                <a:gd name="connsiteY95" fmla="*/ 95422 h 228600"/>
                <a:gd name="connsiteX96" fmla="*/ 2462 w 190500"/>
                <a:gd name="connsiteY96" fmla="*/ 101690 h 228600"/>
                <a:gd name="connsiteX97" fmla="*/ 8663 w 190500"/>
                <a:gd name="connsiteY97" fmla="*/ 101690 h 228600"/>
                <a:gd name="connsiteX98" fmla="*/ 8663 w 190500"/>
                <a:gd name="connsiteY98" fmla="*/ 101690 h 228600"/>
                <a:gd name="connsiteX99" fmla="*/ 5557 w 190500"/>
                <a:gd name="connsiteY99" fmla="*/ 104823 h 228600"/>
                <a:gd name="connsiteX100" fmla="*/ 2462 w 190500"/>
                <a:gd name="connsiteY100" fmla="*/ 106386 h 228600"/>
                <a:gd name="connsiteX101" fmla="*/ 2462 w 190500"/>
                <a:gd name="connsiteY101" fmla="*/ 109519 h 228600"/>
                <a:gd name="connsiteX102" fmla="*/ 2462 w 190500"/>
                <a:gd name="connsiteY102" fmla="*/ 112653 h 228600"/>
                <a:gd name="connsiteX103" fmla="*/ -634 w 190500"/>
                <a:gd name="connsiteY103" fmla="*/ 112653 h 228600"/>
                <a:gd name="connsiteX104" fmla="*/ -634 w 190500"/>
                <a:gd name="connsiteY104" fmla="*/ 115777 h 228600"/>
                <a:gd name="connsiteX105" fmla="*/ 2462 w 190500"/>
                <a:gd name="connsiteY105" fmla="*/ 115777 h 228600"/>
                <a:gd name="connsiteX106" fmla="*/ -634 w 190500"/>
                <a:gd name="connsiteY106" fmla="*/ 118911 h 228600"/>
                <a:gd name="connsiteX107" fmla="*/ -634 w 190500"/>
                <a:gd name="connsiteY107" fmla="*/ 118911 h 228600"/>
                <a:gd name="connsiteX108" fmla="*/ -634 w 190500"/>
                <a:gd name="connsiteY108" fmla="*/ 118911 h 228600"/>
                <a:gd name="connsiteX109" fmla="*/ 8663 w 190500"/>
                <a:gd name="connsiteY109" fmla="*/ 118911 h 228600"/>
                <a:gd name="connsiteX110" fmla="*/ 11758 w 190500"/>
                <a:gd name="connsiteY110" fmla="*/ 115777 h 228600"/>
                <a:gd name="connsiteX111" fmla="*/ 19502 w 190500"/>
                <a:gd name="connsiteY111" fmla="*/ 122044 h 228600"/>
                <a:gd name="connsiteX112" fmla="*/ 22598 w 190500"/>
                <a:gd name="connsiteY112" fmla="*/ 129874 h 228600"/>
                <a:gd name="connsiteX113" fmla="*/ 28789 w 190500"/>
                <a:gd name="connsiteY113" fmla="*/ 136132 h 228600"/>
                <a:gd name="connsiteX114" fmla="*/ 34989 w 190500"/>
                <a:gd name="connsiteY114" fmla="*/ 139266 h 228600"/>
                <a:gd name="connsiteX115" fmla="*/ 34989 w 190500"/>
                <a:gd name="connsiteY115" fmla="*/ 143961 h 228600"/>
                <a:gd name="connsiteX116" fmla="*/ 39638 w 190500"/>
                <a:gd name="connsiteY116" fmla="*/ 143961 h 228600"/>
                <a:gd name="connsiteX117" fmla="*/ 48925 w 190500"/>
                <a:gd name="connsiteY117" fmla="*/ 147095 h 228600"/>
                <a:gd name="connsiteX118" fmla="*/ 52030 w 190500"/>
                <a:gd name="connsiteY118" fmla="*/ 147095 h 228600"/>
                <a:gd name="connsiteX119" fmla="*/ 52030 w 190500"/>
                <a:gd name="connsiteY119" fmla="*/ 150229 h 228600"/>
                <a:gd name="connsiteX120" fmla="*/ 56668 w 190500"/>
                <a:gd name="connsiteY120" fmla="*/ 153363 h 228600"/>
                <a:gd name="connsiteX121" fmla="*/ 65965 w 190500"/>
                <a:gd name="connsiteY121" fmla="*/ 159621 h 228600"/>
                <a:gd name="connsiteX122" fmla="*/ 69061 w 190500"/>
                <a:gd name="connsiteY122" fmla="*/ 164317 h 228600"/>
                <a:gd name="connsiteX123" fmla="*/ 65965 w 190500"/>
                <a:gd name="connsiteY123" fmla="*/ 164317 h 228600"/>
                <a:gd name="connsiteX124" fmla="*/ 56668 w 190500"/>
                <a:gd name="connsiteY124" fmla="*/ 164317 h 228600"/>
                <a:gd name="connsiteX125" fmla="*/ 55125 w 190500"/>
                <a:gd name="connsiteY125" fmla="*/ 170584 h 228600"/>
                <a:gd name="connsiteX126" fmla="*/ 56668 w 190500"/>
                <a:gd name="connsiteY126" fmla="*/ 173718 h 228600"/>
                <a:gd name="connsiteX127" fmla="*/ 59773 w 190500"/>
                <a:gd name="connsiteY127" fmla="*/ 173718 h 228600"/>
                <a:gd name="connsiteX128" fmla="*/ 62869 w 190500"/>
                <a:gd name="connsiteY128" fmla="*/ 176842 h 228600"/>
                <a:gd name="connsiteX129" fmla="*/ 62869 w 190500"/>
                <a:gd name="connsiteY129" fmla="*/ 176842 h 228600"/>
                <a:gd name="connsiteX130" fmla="*/ 65965 w 190500"/>
                <a:gd name="connsiteY130" fmla="*/ 179976 h 228600"/>
                <a:gd name="connsiteX131" fmla="*/ 65965 w 190500"/>
                <a:gd name="connsiteY131" fmla="*/ 181547 h 228600"/>
                <a:gd name="connsiteX132" fmla="*/ 65965 w 190500"/>
                <a:gd name="connsiteY132" fmla="*/ 184671 h 228600"/>
                <a:gd name="connsiteX133" fmla="*/ 65965 w 190500"/>
                <a:gd name="connsiteY133" fmla="*/ 190939 h 228600"/>
                <a:gd name="connsiteX134" fmla="*/ 69061 w 190500"/>
                <a:gd name="connsiteY134" fmla="*/ 190939 h 228600"/>
                <a:gd name="connsiteX135" fmla="*/ 72156 w 190500"/>
                <a:gd name="connsiteY135" fmla="*/ 194073 h 228600"/>
                <a:gd name="connsiteX136" fmla="*/ 76804 w 190500"/>
                <a:gd name="connsiteY136" fmla="*/ 200330 h 228600"/>
                <a:gd name="connsiteX137" fmla="*/ 86101 w 190500"/>
                <a:gd name="connsiteY137" fmla="*/ 201902 h 228600"/>
                <a:gd name="connsiteX138" fmla="*/ 117076 w 190500"/>
                <a:gd name="connsiteY138" fmla="*/ 214427 h 228600"/>
                <a:gd name="connsiteX139" fmla="*/ 123267 w 190500"/>
                <a:gd name="connsiteY139" fmla="*/ 214427 h 228600"/>
                <a:gd name="connsiteX140" fmla="*/ 143403 w 190500"/>
                <a:gd name="connsiteY140" fmla="*/ 217552 h 228600"/>
                <a:gd name="connsiteX141" fmla="*/ 143403 w 190500"/>
                <a:gd name="connsiteY141" fmla="*/ 220686 h 228600"/>
                <a:gd name="connsiteX142" fmla="*/ 140307 w 190500"/>
                <a:gd name="connsiteY142" fmla="*/ 222257 h 228600"/>
                <a:gd name="connsiteX143" fmla="*/ 140307 w 190500"/>
                <a:gd name="connsiteY143" fmla="*/ 228515 h 228600"/>
                <a:gd name="connsiteX144" fmla="*/ 143403 w 190500"/>
                <a:gd name="connsiteY144" fmla="*/ 225381 h 228600"/>
                <a:gd name="connsiteX145" fmla="*/ 146499 w 190500"/>
                <a:gd name="connsiteY145" fmla="*/ 225381 h 228600"/>
                <a:gd name="connsiteX146" fmla="*/ 146499 w 190500"/>
                <a:gd name="connsiteY146" fmla="*/ 222257 h 228600"/>
                <a:gd name="connsiteX147" fmla="*/ 146499 w 190500"/>
                <a:gd name="connsiteY147" fmla="*/ 220686 h 228600"/>
                <a:gd name="connsiteX148" fmla="*/ 149594 w 190500"/>
                <a:gd name="connsiteY148" fmla="*/ 214427 h 228600"/>
                <a:gd name="connsiteX149" fmla="*/ 151147 w 190500"/>
                <a:gd name="connsiteY149" fmla="*/ 211294 h 228600"/>
                <a:gd name="connsiteX150" fmla="*/ 154243 w 190500"/>
                <a:gd name="connsiteY150" fmla="*/ 208160 h 228600"/>
                <a:gd name="connsiteX151" fmla="*/ 166634 w 190500"/>
                <a:gd name="connsiteY151" fmla="*/ 205026 h 228600"/>
                <a:gd name="connsiteX152" fmla="*/ 169730 w 190500"/>
                <a:gd name="connsiteY152" fmla="*/ 201902 h 228600"/>
                <a:gd name="connsiteX153" fmla="*/ 171283 w 190500"/>
                <a:gd name="connsiteY153" fmla="*/ 200330 h 228600"/>
                <a:gd name="connsiteX154" fmla="*/ 177474 w 190500"/>
                <a:gd name="connsiteY154" fmla="*/ 194073 h 228600"/>
                <a:gd name="connsiteX155" fmla="*/ 180569 w 190500"/>
                <a:gd name="connsiteY155" fmla="*/ 190939 h 228600"/>
                <a:gd name="connsiteX156" fmla="*/ 177474 w 190500"/>
                <a:gd name="connsiteY156" fmla="*/ 187805 h 228600"/>
                <a:gd name="connsiteX157" fmla="*/ 177474 w 190500"/>
                <a:gd name="connsiteY157" fmla="*/ 184671 h 228600"/>
                <a:gd name="connsiteX158" fmla="*/ 180569 w 190500"/>
                <a:gd name="connsiteY158" fmla="*/ 181547 h 228600"/>
                <a:gd name="connsiteX159" fmla="*/ 180569 w 190500"/>
                <a:gd name="connsiteY159" fmla="*/ 176842 h 228600"/>
                <a:gd name="connsiteX160" fmla="*/ 186770 w 190500"/>
                <a:gd name="connsiteY160" fmla="*/ 176842 h 228600"/>
                <a:gd name="connsiteX161" fmla="*/ 186770 w 190500"/>
                <a:gd name="connsiteY161" fmla="*/ 167450 h 228600"/>
                <a:gd name="connsiteX162" fmla="*/ 189866 w 190500"/>
                <a:gd name="connsiteY162" fmla="*/ 167450 h 228600"/>
                <a:gd name="connsiteX163" fmla="*/ 183675 w 190500"/>
                <a:gd name="connsiteY163" fmla="*/ 16431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90500" h="228600">
                  <a:moveTo>
                    <a:pt x="183675" y="164317"/>
                  </a:moveTo>
                  <a:lnTo>
                    <a:pt x="180569" y="162754"/>
                  </a:lnTo>
                  <a:lnTo>
                    <a:pt x="177474" y="159621"/>
                  </a:lnTo>
                  <a:lnTo>
                    <a:pt x="174379" y="159621"/>
                  </a:lnTo>
                  <a:lnTo>
                    <a:pt x="171283" y="156487"/>
                  </a:lnTo>
                  <a:lnTo>
                    <a:pt x="169730" y="153363"/>
                  </a:lnTo>
                  <a:lnTo>
                    <a:pt x="160443" y="142400"/>
                  </a:lnTo>
                  <a:lnTo>
                    <a:pt x="160443" y="139266"/>
                  </a:lnTo>
                  <a:lnTo>
                    <a:pt x="157338" y="136132"/>
                  </a:lnTo>
                  <a:lnTo>
                    <a:pt x="157338" y="133008"/>
                  </a:lnTo>
                  <a:lnTo>
                    <a:pt x="157338" y="129874"/>
                  </a:lnTo>
                  <a:lnTo>
                    <a:pt x="151147" y="122044"/>
                  </a:lnTo>
                  <a:lnTo>
                    <a:pt x="149594" y="122044"/>
                  </a:lnTo>
                  <a:lnTo>
                    <a:pt x="146499" y="122044"/>
                  </a:lnTo>
                  <a:lnTo>
                    <a:pt x="143403" y="122044"/>
                  </a:lnTo>
                  <a:lnTo>
                    <a:pt x="140307" y="122044"/>
                  </a:lnTo>
                  <a:lnTo>
                    <a:pt x="137212" y="122044"/>
                  </a:lnTo>
                  <a:lnTo>
                    <a:pt x="137212" y="122044"/>
                  </a:lnTo>
                  <a:lnTo>
                    <a:pt x="129468" y="122044"/>
                  </a:lnTo>
                  <a:lnTo>
                    <a:pt x="126363" y="118911"/>
                  </a:lnTo>
                  <a:lnTo>
                    <a:pt x="123267" y="122044"/>
                  </a:lnTo>
                  <a:lnTo>
                    <a:pt x="120171" y="122044"/>
                  </a:lnTo>
                  <a:lnTo>
                    <a:pt x="117076" y="123607"/>
                  </a:lnTo>
                  <a:lnTo>
                    <a:pt x="113981" y="123607"/>
                  </a:lnTo>
                  <a:lnTo>
                    <a:pt x="112428" y="123607"/>
                  </a:lnTo>
                  <a:lnTo>
                    <a:pt x="112428" y="123607"/>
                  </a:lnTo>
                  <a:lnTo>
                    <a:pt x="109332" y="122044"/>
                  </a:lnTo>
                  <a:lnTo>
                    <a:pt x="109332" y="118911"/>
                  </a:lnTo>
                  <a:lnTo>
                    <a:pt x="109332" y="109519"/>
                  </a:lnTo>
                  <a:lnTo>
                    <a:pt x="112428" y="106386"/>
                  </a:lnTo>
                  <a:lnTo>
                    <a:pt x="112428" y="101690"/>
                  </a:lnTo>
                  <a:lnTo>
                    <a:pt x="109332" y="95422"/>
                  </a:lnTo>
                  <a:lnTo>
                    <a:pt x="106236" y="89164"/>
                  </a:lnTo>
                  <a:lnTo>
                    <a:pt x="106236" y="86030"/>
                  </a:lnTo>
                  <a:lnTo>
                    <a:pt x="103131" y="84469"/>
                  </a:lnTo>
                  <a:lnTo>
                    <a:pt x="103131" y="81335"/>
                  </a:lnTo>
                  <a:lnTo>
                    <a:pt x="100035" y="81335"/>
                  </a:lnTo>
                  <a:lnTo>
                    <a:pt x="96940" y="78201"/>
                  </a:lnTo>
                  <a:lnTo>
                    <a:pt x="96940" y="75067"/>
                  </a:lnTo>
                  <a:lnTo>
                    <a:pt x="100035" y="68809"/>
                  </a:lnTo>
                  <a:lnTo>
                    <a:pt x="103131" y="64113"/>
                  </a:lnTo>
                  <a:lnTo>
                    <a:pt x="106236" y="57846"/>
                  </a:lnTo>
                  <a:lnTo>
                    <a:pt x="112428" y="51588"/>
                  </a:lnTo>
                  <a:lnTo>
                    <a:pt x="113981" y="46892"/>
                  </a:lnTo>
                  <a:lnTo>
                    <a:pt x="117076" y="43759"/>
                  </a:lnTo>
                  <a:lnTo>
                    <a:pt x="120171" y="40625"/>
                  </a:lnTo>
                  <a:lnTo>
                    <a:pt x="120171" y="40625"/>
                  </a:lnTo>
                  <a:lnTo>
                    <a:pt x="129468" y="40625"/>
                  </a:lnTo>
                  <a:lnTo>
                    <a:pt x="132564" y="37491"/>
                  </a:lnTo>
                  <a:lnTo>
                    <a:pt x="132564" y="34357"/>
                  </a:lnTo>
                  <a:lnTo>
                    <a:pt x="129468" y="28100"/>
                  </a:lnTo>
                  <a:lnTo>
                    <a:pt x="123267" y="23404"/>
                  </a:lnTo>
                  <a:lnTo>
                    <a:pt x="120171" y="20270"/>
                  </a:lnTo>
                  <a:lnTo>
                    <a:pt x="120171" y="10878"/>
                  </a:lnTo>
                  <a:lnTo>
                    <a:pt x="117076" y="-85"/>
                  </a:lnTo>
                  <a:lnTo>
                    <a:pt x="109332" y="-85"/>
                  </a:lnTo>
                  <a:lnTo>
                    <a:pt x="93845" y="9307"/>
                  </a:lnTo>
                  <a:lnTo>
                    <a:pt x="92292" y="9307"/>
                  </a:lnTo>
                  <a:lnTo>
                    <a:pt x="86101" y="9307"/>
                  </a:lnTo>
                  <a:lnTo>
                    <a:pt x="86101" y="9307"/>
                  </a:lnTo>
                  <a:lnTo>
                    <a:pt x="79900" y="9307"/>
                  </a:lnTo>
                  <a:lnTo>
                    <a:pt x="55125" y="17136"/>
                  </a:lnTo>
                  <a:lnTo>
                    <a:pt x="52030" y="17136"/>
                  </a:lnTo>
                  <a:lnTo>
                    <a:pt x="25693" y="23404"/>
                  </a:lnTo>
                  <a:lnTo>
                    <a:pt x="11758" y="23404"/>
                  </a:lnTo>
                  <a:lnTo>
                    <a:pt x="8663" y="23404"/>
                  </a:lnTo>
                  <a:lnTo>
                    <a:pt x="5557" y="17136"/>
                  </a:lnTo>
                  <a:lnTo>
                    <a:pt x="2462" y="20270"/>
                  </a:lnTo>
                  <a:lnTo>
                    <a:pt x="-634" y="26538"/>
                  </a:lnTo>
                  <a:lnTo>
                    <a:pt x="5557" y="26538"/>
                  </a:lnTo>
                  <a:lnTo>
                    <a:pt x="11758" y="31233"/>
                  </a:lnTo>
                  <a:lnTo>
                    <a:pt x="14853" y="34357"/>
                  </a:lnTo>
                  <a:lnTo>
                    <a:pt x="17949" y="46892"/>
                  </a:lnTo>
                  <a:lnTo>
                    <a:pt x="22598" y="46892"/>
                  </a:lnTo>
                  <a:lnTo>
                    <a:pt x="22598" y="48454"/>
                  </a:lnTo>
                  <a:lnTo>
                    <a:pt x="25693" y="54712"/>
                  </a:lnTo>
                  <a:lnTo>
                    <a:pt x="25693" y="57846"/>
                  </a:lnTo>
                  <a:lnTo>
                    <a:pt x="17949" y="57846"/>
                  </a:lnTo>
                  <a:lnTo>
                    <a:pt x="11758" y="57846"/>
                  </a:lnTo>
                  <a:lnTo>
                    <a:pt x="14853" y="60980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1758" y="67247"/>
                  </a:lnTo>
                  <a:lnTo>
                    <a:pt x="11758" y="67247"/>
                  </a:lnTo>
                  <a:lnTo>
                    <a:pt x="8663" y="75067"/>
                  </a:lnTo>
                  <a:lnTo>
                    <a:pt x="11758" y="75067"/>
                  </a:lnTo>
                  <a:lnTo>
                    <a:pt x="14853" y="75067"/>
                  </a:lnTo>
                  <a:lnTo>
                    <a:pt x="19502" y="78201"/>
                  </a:lnTo>
                  <a:lnTo>
                    <a:pt x="19502" y="81335"/>
                  </a:lnTo>
                  <a:lnTo>
                    <a:pt x="19502" y="84469"/>
                  </a:lnTo>
                  <a:lnTo>
                    <a:pt x="19502" y="89164"/>
                  </a:lnTo>
                  <a:lnTo>
                    <a:pt x="14853" y="89164"/>
                  </a:lnTo>
                  <a:lnTo>
                    <a:pt x="11758" y="92298"/>
                  </a:lnTo>
                  <a:lnTo>
                    <a:pt x="5557" y="92298"/>
                  </a:lnTo>
                  <a:lnTo>
                    <a:pt x="2462" y="95422"/>
                  </a:lnTo>
                  <a:lnTo>
                    <a:pt x="2462" y="101690"/>
                  </a:lnTo>
                  <a:lnTo>
                    <a:pt x="8663" y="101690"/>
                  </a:lnTo>
                  <a:lnTo>
                    <a:pt x="8663" y="101690"/>
                  </a:lnTo>
                  <a:lnTo>
                    <a:pt x="5557" y="104823"/>
                  </a:lnTo>
                  <a:lnTo>
                    <a:pt x="2462" y="106386"/>
                  </a:lnTo>
                  <a:lnTo>
                    <a:pt x="2462" y="109519"/>
                  </a:lnTo>
                  <a:lnTo>
                    <a:pt x="2462" y="112653"/>
                  </a:lnTo>
                  <a:lnTo>
                    <a:pt x="-634" y="112653"/>
                  </a:lnTo>
                  <a:lnTo>
                    <a:pt x="-634" y="115777"/>
                  </a:lnTo>
                  <a:lnTo>
                    <a:pt x="2462" y="115777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8663" y="118911"/>
                  </a:lnTo>
                  <a:lnTo>
                    <a:pt x="11758" y="115777"/>
                  </a:lnTo>
                  <a:lnTo>
                    <a:pt x="19502" y="122044"/>
                  </a:lnTo>
                  <a:lnTo>
                    <a:pt x="22598" y="129874"/>
                  </a:lnTo>
                  <a:lnTo>
                    <a:pt x="28789" y="136132"/>
                  </a:lnTo>
                  <a:lnTo>
                    <a:pt x="34989" y="139266"/>
                  </a:lnTo>
                  <a:lnTo>
                    <a:pt x="34989" y="143961"/>
                  </a:lnTo>
                  <a:lnTo>
                    <a:pt x="39638" y="143961"/>
                  </a:lnTo>
                  <a:lnTo>
                    <a:pt x="48925" y="147095"/>
                  </a:lnTo>
                  <a:lnTo>
                    <a:pt x="52030" y="147095"/>
                  </a:lnTo>
                  <a:lnTo>
                    <a:pt x="52030" y="150229"/>
                  </a:lnTo>
                  <a:lnTo>
                    <a:pt x="56668" y="153363"/>
                  </a:lnTo>
                  <a:lnTo>
                    <a:pt x="65965" y="159621"/>
                  </a:lnTo>
                  <a:lnTo>
                    <a:pt x="69061" y="164317"/>
                  </a:lnTo>
                  <a:lnTo>
                    <a:pt x="65965" y="164317"/>
                  </a:lnTo>
                  <a:lnTo>
                    <a:pt x="56668" y="164317"/>
                  </a:lnTo>
                  <a:lnTo>
                    <a:pt x="55125" y="170584"/>
                  </a:lnTo>
                  <a:lnTo>
                    <a:pt x="56668" y="173718"/>
                  </a:lnTo>
                  <a:lnTo>
                    <a:pt x="59773" y="173718"/>
                  </a:lnTo>
                  <a:lnTo>
                    <a:pt x="62869" y="176842"/>
                  </a:lnTo>
                  <a:lnTo>
                    <a:pt x="62869" y="176842"/>
                  </a:lnTo>
                  <a:lnTo>
                    <a:pt x="65965" y="179976"/>
                  </a:lnTo>
                  <a:lnTo>
                    <a:pt x="65965" y="181547"/>
                  </a:lnTo>
                  <a:lnTo>
                    <a:pt x="65965" y="184671"/>
                  </a:lnTo>
                  <a:lnTo>
                    <a:pt x="65965" y="190939"/>
                  </a:lnTo>
                  <a:lnTo>
                    <a:pt x="69061" y="190939"/>
                  </a:lnTo>
                  <a:lnTo>
                    <a:pt x="72156" y="194073"/>
                  </a:lnTo>
                  <a:lnTo>
                    <a:pt x="76804" y="200330"/>
                  </a:lnTo>
                  <a:lnTo>
                    <a:pt x="86101" y="201902"/>
                  </a:lnTo>
                  <a:lnTo>
                    <a:pt x="117076" y="214427"/>
                  </a:lnTo>
                  <a:lnTo>
                    <a:pt x="123267" y="214427"/>
                  </a:lnTo>
                  <a:lnTo>
                    <a:pt x="143403" y="217552"/>
                  </a:lnTo>
                  <a:lnTo>
                    <a:pt x="143403" y="220686"/>
                  </a:lnTo>
                  <a:lnTo>
                    <a:pt x="140307" y="222257"/>
                  </a:lnTo>
                  <a:lnTo>
                    <a:pt x="140307" y="228515"/>
                  </a:lnTo>
                  <a:lnTo>
                    <a:pt x="143403" y="225381"/>
                  </a:lnTo>
                  <a:lnTo>
                    <a:pt x="146499" y="225381"/>
                  </a:lnTo>
                  <a:lnTo>
                    <a:pt x="146499" y="222257"/>
                  </a:lnTo>
                  <a:lnTo>
                    <a:pt x="146499" y="220686"/>
                  </a:lnTo>
                  <a:lnTo>
                    <a:pt x="149594" y="214427"/>
                  </a:lnTo>
                  <a:lnTo>
                    <a:pt x="151147" y="211294"/>
                  </a:lnTo>
                  <a:lnTo>
                    <a:pt x="154243" y="208160"/>
                  </a:lnTo>
                  <a:lnTo>
                    <a:pt x="166634" y="205026"/>
                  </a:lnTo>
                  <a:lnTo>
                    <a:pt x="169730" y="201902"/>
                  </a:lnTo>
                  <a:lnTo>
                    <a:pt x="171283" y="200330"/>
                  </a:lnTo>
                  <a:lnTo>
                    <a:pt x="177474" y="194073"/>
                  </a:lnTo>
                  <a:lnTo>
                    <a:pt x="180569" y="190939"/>
                  </a:lnTo>
                  <a:lnTo>
                    <a:pt x="177474" y="187805"/>
                  </a:lnTo>
                  <a:lnTo>
                    <a:pt x="177474" y="184671"/>
                  </a:lnTo>
                  <a:lnTo>
                    <a:pt x="180569" y="181547"/>
                  </a:lnTo>
                  <a:lnTo>
                    <a:pt x="180569" y="176842"/>
                  </a:lnTo>
                  <a:lnTo>
                    <a:pt x="186770" y="176842"/>
                  </a:lnTo>
                  <a:lnTo>
                    <a:pt x="186770" y="167450"/>
                  </a:lnTo>
                  <a:lnTo>
                    <a:pt x="189866" y="167450"/>
                  </a:lnTo>
                  <a:lnTo>
                    <a:pt x="183675" y="16431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FA53EB-1D0F-BD2D-6E11-3D35927D31CA}"/>
                </a:ext>
              </a:extLst>
            </p:cNvPr>
            <p:cNvSpPr/>
            <p:nvPr/>
          </p:nvSpPr>
          <p:spPr>
            <a:xfrm>
              <a:off x="7966964" y="3507795"/>
              <a:ext cx="200025" cy="180975"/>
            </a:xfrm>
            <a:custGeom>
              <a:avLst/>
              <a:gdLst>
                <a:gd name="connsiteX0" fmla="*/ 199391 w 200025"/>
                <a:gd name="connsiteY0" fmla="*/ 49559 h 180975"/>
                <a:gd name="connsiteX1" fmla="*/ 191514 w 200025"/>
                <a:gd name="connsiteY1" fmla="*/ 14326 h 180975"/>
                <a:gd name="connsiteX2" fmla="*/ 188371 w 200025"/>
                <a:gd name="connsiteY2" fmla="*/ 11126 h 180975"/>
                <a:gd name="connsiteX3" fmla="*/ 188371 w 200025"/>
                <a:gd name="connsiteY3" fmla="*/ 7926 h 180975"/>
                <a:gd name="connsiteX4" fmla="*/ 178912 w 200025"/>
                <a:gd name="connsiteY4" fmla="*/ 4716 h 180975"/>
                <a:gd name="connsiteX5" fmla="*/ 175769 w 200025"/>
                <a:gd name="connsiteY5" fmla="*/ -85 h 180975"/>
                <a:gd name="connsiteX6" fmla="*/ 175769 w 200025"/>
                <a:gd name="connsiteY6" fmla="*/ -85 h 180975"/>
                <a:gd name="connsiteX7" fmla="*/ 171044 w 200025"/>
                <a:gd name="connsiteY7" fmla="*/ -85 h 180975"/>
                <a:gd name="connsiteX8" fmla="*/ 150566 w 200025"/>
                <a:gd name="connsiteY8" fmla="*/ 3115 h 180975"/>
                <a:gd name="connsiteX9" fmla="*/ 141117 w 200025"/>
                <a:gd name="connsiteY9" fmla="*/ 7926 h 180975"/>
                <a:gd name="connsiteX10" fmla="*/ 136393 w 200025"/>
                <a:gd name="connsiteY10" fmla="*/ 11126 h 180975"/>
                <a:gd name="connsiteX11" fmla="*/ 133240 w 200025"/>
                <a:gd name="connsiteY11" fmla="*/ 20737 h 180975"/>
                <a:gd name="connsiteX12" fmla="*/ 136393 w 200025"/>
                <a:gd name="connsiteY12" fmla="*/ 23937 h 180975"/>
                <a:gd name="connsiteX13" fmla="*/ 133240 w 200025"/>
                <a:gd name="connsiteY13" fmla="*/ 28747 h 180975"/>
                <a:gd name="connsiteX14" fmla="*/ 133240 w 200025"/>
                <a:gd name="connsiteY14" fmla="*/ 31948 h 180975"/>
                <a:gd name="connsiteX15" fmla="*/ 130087 w 200025"/>
                <a:gd name="connsiteY15" fmla="*/ 38348 h 180975"/>
                <a:gd name="connsiteX16" fmla="*/ 126944 w 200025"/>
                <a:gd name="connsiteY16" fmla="*/ 43159 h 180975"/>
                <a:gd name="connsiteX17" fmla="*/ 120638 w 200025"/>
                <a:gd name="connsiteY17" fmla="*/ 49559 h 180975"/>
                <a:gd name="connsiteX18" fmla="*/ 117495 w 200025"/>
                <a:gd name="connsiteY18" fmla="*/ 52769 h 180975"/>
                <a:gd name="connsiteX19" fmla="*/ 109618 w 200025"/>
                <a:gd name="connsiteY19" fmla="*/ 55970 h 180975"/>
                <a:gd name="connsiteX20" fmla="*/ 97016 w 200025"/>
                <a:gd name="connsiteY20" fmla="*/ 52769 h 180975"/>
                <a:gd name="connsiteX21" fmla="*/ 89139 w 200025"/>
                <a:gd name="connsiteY21" fmla="*/ 55970 h 180975"/>
                <a:gd name="connsiteX22" fmla="*/ 79690 w 200025"/>
                <a:gd name="connsiteY22" fmla="*/ 55970 h 180975"/>
                <a:gd name="connsiteX23" fmla="*/ 74966 w 200025"/>
                <a:gd name="connsiteY23" fmla="*/ 49559 h 180975"/>
                <a:gd name="connsiteX24" fmla="*/ 65517 w 200025"/>
                <a:gd name="connsiteY24" fmla="*/ 46359 h 180975"/>
                <a:gd name="connsiteX25" fmla="*/ 59221 w 200025"/>
                <a:gd name="connsiteY25" fmla="*/ 41558 h 180975"/>
                <a:gd name="connsiteX26" fmla="*/ 51344 w 200025"/>
                <a:gd name="connsiteY26" fmla="*/ 35148 h 180975"/>
                <a:gd name="connsiteX27" fmla="*/ 45038 w 200025"/>
                <a:gd name="connsiteY27" fmla="*/ 25537 h 180975"/>
                <a:gd name="connsiteX28" fmla="*/ 54487 w 200025"/>
                <a:gd name="connsiteY28" fmla="*/ 14326 h 180975"/>
                <a:gd name="connsiteX29" fmla="*/ 54487 w 200025"/>
                <a:gd name="connsiteY29" fmla="*/ 7926 h 180975"/>
                <a:gd name="connsiteX30" fmla="*/ 57640 w 200025"/>
                <a:gd name="connsiteY30" fmla="*/ 3115 h 180975"/>
                <a:gd name="connsiteX31" fmla="*/ 57640 w 200025"/>
                <a:gd name="connsiteY31" fmla="*/ 3115 h 180975"/>
                <a:gd name="connsiteX32" fmla="*/ 51344 w 200025"/>
                <a:gd name="connsiteY32" fmla="*/ 4716 h 180975"/>
                <a:gd name="connsiteX33" fmla="*/ 48191 w 200025"/>
                <a:gd name="connsiteY33" fmla="*/ 4716 h 180975"/>
                <a:gd name="connsiteX34" fmla="*/ 45038 w 200025"/>
                <a:gd name="connsiteY34" fmla="*/ 4716 h 180975"/>
                <a:gd name="connsiteX35" fmla="*/ 38742 w 200025"/>
                <a:gd name="connsiteY35" fmla="*/ 7926 h 180975"/>
                <a:gd name="connsiteX36" fmla="*/ 37171 w 200025"/>
                <a:gd name="connsiteY36" fmla="*/ 7926 h 180975"/>
                <a:gd name="connsiteX37" fmla="*/ 34018 w 200025"/>
                <a:gd name="connsiteY37" fmla="*/ 7926 h 180975"/>
                <a:gd name="connsiteX38" fmla="*/ 30865 w 200025"/>
                <a:gd name="connsiteY38" fmla="*/ 7926 h 180975"/>
                <a:gd name="connsiteX39" fmla="*/ 30865 w 200025"/>
                <a:gd name="connsiteY39" fmla="*/ 7926 h 180975"/>
                <a:gd name="connsiteX40" fmla="*/ 27713 w 200025"/>
                <a:gd name="connsiteY40" fmla="*/ 11126 h 180975"/>
                <a:gd name="connsiteX41" fmla="*/ 21416 w 200025"/>
                <a:gd name="connsiteY41" fmla="*/ 17536 h 180975"/>
                <a:gd name="connsiteX42" fmla="*/ 21416 w 200025"/>
                <a:gd name="connsiteY42" fmla="*/ 20737 h 180975"/>
                <a:gd name="connsiteX43" fmla="*/ 16692 w 200025"/>
                <a:gd name="connsiteY43" fmla="*/ 38348 h 180975"/>
                <a:gd name="connsiteX44" fmla="*/ 13539 w 200025"/>
                <a:gd name="connsiteY44" fmla="*/ 41558 h 180975"/>
                <a:gd name="connsiteX45" fmla="*/ 13539 w 200025"/>
                <a:gd name="connsiteY45" fmla="*/ 46359 h 180975"/>
                <a:gd name="connsiteX46" fmla="*/ 10396 w 200025"/>
                <a:gd name="connsiteY46" fmla="*/ 55970 h 180975"/>
                <a:gd name="connsiteX47" fmla="*/ 10396 w 200025"/>
                <a:gd name="connsiteY47" fmla="*/ 59170 h 180975"/>
                <a:gd name="connsiteX48" fmla="*/ 4090 w 200025"/>
                <a:gd name="connsiteY48" fmla="*/ 62380 h 180975"/>
                <a:gd name="connsiteX49" fmla="*/ 4090 w 200025"/>
                <a:gd name="connsiteY49" fmla="*/ 63980 h 180975"/>
                <a:gd name="connsiteX50" fmla="*/ 4090 w 200025"/>
                <a:gd name="connsiteY50" fmla="*/ 67181 h 180975"/>
                <a:gd name="connsiteX51" fmla="*/ 4090 w 200025"/>
                <a:gd name="connsiteY51" fmla="*/ 70381 h 180975"/>
                <a:gd name="connsiteX52" fmla="*/ 4090 w 200025"/>
                <a:gd name="connsiteY52" fmla="*/ 73591 h 180975"/>
                <a:gd name="connsiteX53" fmla="*/ 4090 w 200025"/>
                <a:gd name="connsiteY53" fmla="*/ 76791 h 180975"/>
                <a:gd name="connsiteX54" fmla="*/ 4090 w 200025"/>
                <a:gd name="connsiteY54" fmla="*/ 79992 h 180975"/>
                <a:gd name="connsiteX55" fmla="*/ 937 w 200025"/>
                <a:gd name="connsiteY55" fmla="*/ 91203 h 180975"/>
                <a:gd name="connsiteX56" fmla="*/ 937 w 200025"/>
                <a:gd name="connsiteY56" fmla="*/ 94403 h 180975"/>
                <a:gd name="connsiteX57" fmla="*/ 937 w 200025"/>
                <a:gd name="connsiteY57" fmla="*/ 100813 h 180975"/>
                <a:gd name="connsiteX58" fmla="*/ 4090 w 200025"/>
                <a:gd name="connsiteY58" fmla="*/ 105614 h 180975"/>
                <a:gd name="connsiteX59" fmla="*/ 4090 w 200025"/>
                <a:gd name="connsiteY59" fmla="*/ 108824 h 180975"/>
                <a:gd name="connsiteX60" fmla="*/ 4090 w 200025"/>
                <a:gd name="connsiteY60" fmla="*/ 115225 h 180975"/>
                <a:gd name="connsiteX61" fmla="*/ 937 w 200025"/>
                <a:gd name="connsiteY61" fmla="*/ 118435 h 180975"/>
                <a:gd name="connsiteX62" fmla="*/ 937 w 200025"/>
                <a:gd name="connsiteY62" fmla="*/ 123235 h 180975"/>
                <a:gd name="connsiteX63" fmla="*/ -634 w 200025"/>
                <a:gd name="connsiteY63" fmla="*/ 136046 h 180975"/>
                <a:gd name="connsiteX64" fmla="*/ -634 w 200025"/>
                <a:gd name="connsiteY64" fmla="*/ 140856 h 180975"/>
                <a:gd name="connsiteX65" fmla="*/ 937 w 200025"/>
                <a:gd name="connsiteY65" fmla="*/ 147257 h 180975"/>
                <a:gd name="connsiteX66" fmla="*/ 937 w 200025"/>
                <a:gd name="connsiteY66" fmla="*/ 150458 h 180975"/>
                <a:gd name="connsiteX67" fmla="*/ 937 w 200025"/>
                <a:gd name="connsiteY67" fmla="*/ 153668 h 180975"/>
                <a:gd name="connsiteX68" fmla="*/ 937 w 200025"/>
                <a:gd name="connsiteY68" fmla="*/ 156868 h 180975"/>
                <a:gd name="connsiteX69" fmla="*/ 937 w 200025"/>
                <a:gd name="connsiteY69" fmla="*/ 164878 h 180975"/>
                <a:gd name="connsiteX70" fmla="*/ 937 w 200025"/>
                <a:gd name="connsiteY70" fmla="*/ 168079 h 180975"/>
                <a:gd name="connsiteX71" fmla="*/ 937 w 200025"/>
                <a:gd name="connsiteY71" fmla="*/ 174480 h 180975"/>
                <a:gd name="connsiteX72" fmla="*/ 7243 w 200025"/>
                <a:gd name="connsiteY72" fmla="*/ 177690 h 180975"/>
                <a:gd name="connsiteX73" fmla="*/ 10396 w 200025"/>
                <a:gd name="connsiteY73" fmla="*/ 177690 h 180975"/>
                <a:gd name="connsiteX74" fmla="*/ 10396 w 200025"/>
                <a:gd name="connsiteY74" fmla="*/ 174480 h 180975"/>
                <a:gd name="connsiteX75" fmla="*/ 13539 w 200025"/>
                <a:gd name="connsiteY75" fmla="*/ 171279 h 180975"/>
                <a:gd name="connsiteX76" fmla="*/ 13539 w 200025"/>
                <a:gd name="connsiteY76" fmla="*/ 168079 h 180975"/>
                <a:gd name="connsiteX77" fmla="*/ 13539 w 200025"/>
                <a:gd name="connsiteY77" fmla="*/ 164878 h 180975"/>
                <a:gd name="connsiteX78" fmla="*/ 16692 w 200025"/>
                <a:gd name="connsiteY78" fmla="*/ 161669 h 180975"/>
                <a:gd name="connsiteX79" fmla="*/ 19845 w 200025"/>
                <a:gd name="connsiteY79" fmla="*/ 161669 h 180975"/>
                <a:gd name="connsiteX80" fmla="*/ 24569 w 200025"/>
                <a:gd name="connsiteY80" fmla="*/ 161669 h 180975"/>
                <a:gd name="connsiteX81" fmla="*/ 27713 w 200025"/>
                <a:gd name="connsiteY81" fmla="*/ 161669 h 180975"/>
                <a:gd name="connsiteX82" fmla="*/ 34018 w 200025"/>
                <a:gd name="connsiteY82" fmla="*/ 164878 h 180975"/>
                <a:gd name="connsiteX83" fmla="*/ 37171 w 200025"/>
                <a:gd name="connsiteY83" fmla="*/ 164878 h 180975"/>
                <a:gd name="connsiteX84" fmla="*/ 37171 w 200025"/>
                <a:gd name="connsiteY84" fmla="*/ 168079 h 180975"/>
                <a:gd name="connsiteX85" fmla="*/ 38742 w 200025"/>
                <a:gd name="connsiteY85" fmla="*/ 171279 h 180975"/>
                <a:gd name="connsiteX86" fmla="*/ 38742 w 200025"/>
                <a:gd name="connsiteY86" fmla="*/ 171279 h 180975"/>
                <a:gd name="connsiteX87" fmla="*/ 37171 w 200025"/>
                <a:gd name="connsiteY87" fmla="*/ 177690 h 180975"/>
                <a:gd name="connsiteX88" fmla="*/ 38742 w 200025"/>
                <a:gd name="connsiteY88" fmla="*/ 180890 h 180975"/>
                <a:gd name="connsiteX89" fmla="*/ 38742 w 200025"/>
                <a:gd name="connsiteY89" fmla="*/ 180890 h 180975"/>
                <a:gd name="connsiteX90" fmla="*/ 45038 w 200025"/>
                <a:gd name="connsiteY90" fmla="*/ 177690 h 180975"/>
                <a:gd name="connsiteX91" fmla="*/ 48191 w 200025"/>
                <a:gd name="connsiteY91" fmla="*/ 171279 h 180975"/>
                <a:gd name="connsiteX92" fmla="*/ 51344 w 200025"/>
                <a:gd name="connsiteY92" fmla="*/ 171279 h 180975"/>
                <a:gd name="connsiteX93" fmla="*/ 54487 w 200025"/>
                <a:gd name="connsiteY93" fmla="*/ 168079 h 180975"/>
                <a:gd name="connsiteX94" fmla="*/ 54487 w 200025"/>
                <a:gd name="connsiteY94" fmla="*/ 168079 h 180975"/>
                <a:gd name="connsiteX95" fmla="*/ 57640 w 200025"/>
                <a:gd name="connsiteY95" fmla="*/ 164878 h 180975"/>
                <a:gd name="connsiteX96" fmla="*/ 57640 w 200025"/>
                <a:gd name="connsiteY96" fmla="*/ 161669 h 180975"/>
                <a:gd name="connsiteX97" fmla="*/ 57640 w 200025"/>
                <a:gd name="connsiteY97" fmla="*/ 160068 h 180975"/>
                <a:gd name="connsiteX98" fmla="*/ 59221 w 200025"/>
                <a:gd name="connsiteY98" fmla="*/ 160068 h 180975"/>
                <a:gd name="connsiteX99" fmla="*/ 59221 w 200025"/>
                <a:gd name="connsiteY99" fmla="*/ 156868 h 180975"/>
                <a:gd name="connsiteX100" fmla="*/ 62364 w 200025"/>
                <a:gd name="connsiteY100" fmla="*/ 156868 h 180975"/>
                <a:gd name="connsiteX101" fmla="*/ 65517 w 200025"/>
                <a:gd name="connsiteY101" fmla="*/ 153668 h 180975"/>
                <a:gd name="connsiteX102" fmla="*/ 78119 w 200025"/>
                <a:gd name="connsiteY102" fmla="*/ 140856 h 180975"/>
                <a:gd name="connsiteX103" fmla="*/ 79690 w 200025"/>
                <a:gd name="connsiteY103" fmla="*/ 139247 h 180975"/>
                <a:gd name="connsiteX104" fmla="*/ 82843 w 200025"/>
                <a:gd name="connsiteY104" fmla="*/ 139247 h 180975"/>
                <a:gd name="connsiteX105" fmla="*/ 85996 w 200025"/>
                <a:gd name="connsiteY105" fmla="*/ 139247 h 180975"/>
                <a:gd name="connsiteX106" fmla="*/ 89139 w 200025"/>
                <a:gd name="connsiteY106" fmla="*/ 139247 h 180975"/>
                <a:gd name="connsiteX107" fmla="*/ 89139 w 200025"/>
                <a:gd name="connsiteY107" fmla="*/ 139247 h 180975"/>
                <a:gd name="connsiteX108" fmla="*/ 103313 w 200025"/>
                <a:gd name="connsiteY108" fmla="*/ 136046 h 180975"/>
                <a:gd name="connsiteX109" fmla="*/ 106465 w 200025"/>
                <a:gd name="connsiteY109" fmla="*/ 132846 h 180975"/>
                <a:gd name="connsiteX110" fmla="*/ 106465 w 200025"/>
                <a:gd name="connsiteY110" fmla="*/ 136046 h 180975"/>
                <a:gd name="connsiteX111" fmla="*/ 109618 w 200025"/>
                <a:gd name="connsiteY111" fmla="*/ 136046 h 180975"/>
                <a:gd name="connsiteX112" fmla="*/ 106465 w 200025"/>
                <a:gd name="connsiteY112" fmla="*/ 139247 h 180975"/>
                <a:gd name="connsiteX113" fmla="*/ 106465 w 200025"/>
                <a:gd name="connsiteY113" fmla="*/ 139247 h 180975"/>
                <a:gd name="connsiteX114" fmla="*/ 106465 w 200025"/>
                <a:gd name="connsiteY114" fmla="*/ 140856 h 180975"/>
                <a:gd name="connsiteX115" fmla="*/ 109618 w 200025"/>
                <a:gd name="connsiteY115" fmla="*/ 140856 h 180975"/>
                <a:gd name="connsiteX116" fmla="*/ 112771 w 200025"/>
                <a:gd name="connsiteY116" fmla="*/ 140856 h 180975"/>
                <a:gd name="connsiteX117" fmla="*/ 115914 w 200025"/>
                <a:gd name="connsiteY117" fmla="*/ 139247 h 180975"/>
                <a:gd name="connsiteX118" fmla="*/ 115914 w 200025"/>
                <a:gd name="connsiteY118" fmla="*/ 139247 h 180975"/>
                <a:gd name="connsiteX119" fmla="*/ 117495 w 200025"/>
                <a:gd name="connsiteY119" fmla="*/ 136046 h 180975"/>
                <a:gd name="connsiteX120" fmla="*/ 120638 w 200025"/>
                <a:gd name="connsiteY120" fmla="*/ 139247 h 180975"/>
                <a:gd name="connsiteX121" fmla="*/ 130087 w 200025"/>
                <a:gd name="connsiteY121" fmla="*/ 140856 h 180975"/>
                <a:gd name="connsiteX122" fmla="*/ 133240 w 200025"/>
                <a:gd name="connsiteY122" fmla="*/ 144057 h 180975"/>
                <a:gd name="connsiteX123" fmla="*/ 147413 w 200025"/>
                <a:gd name="connsiteY123" fmla="*/ 144057 h 180975"/>
                <a:gd name="connsiteX124" fmla="*/ 155290 w 200025"/>
                <a:gd name="connsiteY124" fmla="*/ 150458 h 180975"/>
                <a:gd name="connsiteX125" fmla="*/ 164739 w 200025"/>
                <a:gd name="connsiteY125" fmla="*/ 153668 h 180975"/>
                <a:gd name="connsiteX126" fmla="*/ 167892 w 200025"/>
                <a:gd name="connsiteY126" fmla="*/ 147257 h 180975"/>
                <a:gd name="connsiteX127" fmla="*/ 174188 w 200025"/>
                <a:gd name="connsiteY127" fmla="*/ 144057 h 180975"/>
                <a:gd name="connsiteX128" fmla="*/ 175769 w 200025"/>
                <a:gd name="connsiteY128" fmla="*/ 140856 h 180975"/>
                <a:gd name="connsiteX129" fmla="*/ 175769 w 200025"/>
                <a:gd name="connsiteY129" fmla="*/ 139247 h 180975"/>
                <a:gd name="connsiteX130" fmla="*/ 182065 w 200025"/>
                <a:gd name="connsiteY130" fmla="*/ 129645 h 180975"/>
                <a:gd name="connsiteX131" fmla="*/ 182065 w 200025"/>
                <a:gd name="connsiteY131" fmla="*/ 123235 h 180975"/>
                <a:gd name="connsiteX132" fmla="*/ 185218 w 200025"/>
                <a:gd name="connsiteY132" fmla="*/ 121635 h 180975"/>
                <a:gd name="connsiteX133" fmla="*/ 188371 w 200025"/>
                <a:gd name="connsiteY133" fmla="*/ 118435 h 180975"/>
                <a:gd name="connsiteX134" fmla="*/ 188371 w 200025"/>
                <a:gd name="connsiteY134" fmla="*/ 115225 h 180975"/>
                <a:gd name="connsiteX135" fmla="*/ 188371 w 200025"/>
                <a:gd name="connsiteY135" fmla="*/ 112024 h 180975"/>
                <a:gd name="connsiteX136" fmla="*/ 188371 w 200025"/>
                <a:gd name="connsiteY136" fmla="*/ 108824 h 180975"/>
                <a:gd name="connsiteX137" fmla="*/ 191514 w 200025"/>
                <a:gd name="connsiteY137" fmla="*/ 105614 h 180975"/>
                <a:gd name="connsiteX138" fmla="*/ 194667 w 200025"/>
                <a:gd name="connsiteY138" fmla="*/ 102413 h 180975"/>
                <a:gd name="connsiteX139" fmla="*/ 196238 w 200025"/>
                <a:gd name="connsiteY139" fmla="*/ 97613 h 180975"/>
                <a:gd name="connsiteX140" fmla="*/ 196238 w 200025"/>
                <a:gd name="connsiteY140" fmla="*/ 94403 h 180975"/>
                <a:gd name="connsiteX141" fmla="*/ 199391 w 200025"/>
                <a:gd name="connsiteY141" fmla="*/ 91203 h 180975"/>
                <a:gd name="connsiteX142" fmla="*/ 199391 w 200025"/>
                <a:gd name="connsiteY142" fmla="*/ 84802 h 180975"/>
                <a:gd name="connsiteX143" fmla="*/ 199391 w 200025"/>
                <a:gd name="connsiteY143" fmla="*/ 79992 h 180975"/>
                <a:gd name="connsiteX144" fmla="*/ 199391 w 200025"/>
                <a:gd name="connsiteY144" fmla="*/ 495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200025" h="180975">
                  <a:moveTo>
                    <a:pt x="199391" y="49559"/>
                  </a:moveTo>
                  <a:lnTo>
                    <a:pt x="191514" y="14326"/>
                  </a:lnTo>
                  <a:lnTo>
                    <a:pt x="188371" y="11126"/>
                  </a:lnTo>
                  <a:lnTo>
                    <a:pt x="188371" y="7926"/>
                  </a:lnTo>
                  <a:lnTo>
                    <a:pt x="178912" y="4716"/>
                  </a:lnTo>
                  <a:lnTo>
                    <a:pt x="175769" y="-85"/>
                  </a:lnTo>
                  <a:lnTo>
                    <a:pt x="175769" y="-85"/>
                  </a:lnTo>
                  <a:lnTo>
                    <a:pt x="171044" y="-85"/>
                  </a:lnTo>
                  <a:lnTo>
                    <a:pt x="150566" y="3115"/>
                  </a:lnTo>
                  <a:lnTo>
                    <a:pt x="141117" y="7926"/>
                  </a:lnTo>
                  <a:lnTo>
                    <a:pt x="136393" y="11126"/>
                  </a:lnTo>
                  <a:lnTo>
                    <a:pt x="133240" y="20737"/>
                  </a:lnTo>
                  <a:lnTo>
                    <a:pt x="136393" y="23937"/>
                  </a:lnTo>
                  <a:lnTo>
                    <a:pt x="133240" y="28747"/>
                  </a:lnTo>
                  <a:lnTo>
                    <a:pt x="133240" y="31948"/>
                  </a:lnTo>
                  <a:lnTo>
                    <a:pt x="130087" y="38348"/>
                  </a:lnTo>
                  <a:lnTo>
                    <a:pt x="126944" y="43159"/>
                  </a:lnTo>
                  <a:lnTo>
                    <a:pt x="120638" y="49559"/>
                  </a:lnTo>
                  <a:lnTo>
                    <a:pt x="117495" y="52769"/>
                  </a:lnTo>
                  <a:lnTo>
                    <a:pt x="109618" y="55970"/>
                  </a:lnTo>
                  <a:lnTo>
                    <a:pt x="97016" y="52769"/>
                  </a:lnTo>
                  <a:lnTo>
                    <a:pt x="89139" y="55970"/>
                  </a:lnTo>
                  <a:lnTo>
                    <a:pt x="79690" y="55970"/>
                  </a:lnTo>
                  <a:lnTo>
                    <a:pt x="74966" y="49559"/>
                  </a:lnTo>
                  <a:lnTo>
                    <a:pt x="65517" y="46359"/>
                  </a:lnTo>
                  <a:lnTo>
                    <a:pt x="59221" y="41558"/>
                  </a:lnTo>
                  <a:lnTo>
                    <a:pt x="51344" y="35148"/>
                  </a:lnTo>
                  <a:lnTo>
                    <a:pt x="45038" y="25537"/>
                  </a:lnTo>
                  <a:lnTo>
                    <a:pt x="54487" y="14326"/>
                  </a:lnTo>
                  <a:lnTo>
                    <a:pt x="54487" y="7926"/>
                  </a:lnTo>
                  <a:lnTo>
                    <a:pt x="57640" y="3115"/>
                  </a:lnTo>
                  <a:lnTo>
                    <a:pt x="57640" y="3115"/>
                  </a:lnTo>
                  <a:lnTo>
                    <a:pt x="51344" y="4716"/>
                  </a:lnTo>
                  <a:lnTo>
                    <a:pt x="48191" y="4716"/>
                  </a:lnTo>
                  <a:lnTo>
                    <a:pt x="45038" y="4716"/>
                  </a:lnTo>
                  <a:lnTo>
                    <a:pt x="38742" y="7926"/>
                  </a:lnTo>
                  <a:lnTo>
                    <a:pt x="37171" y="7926"/>
                  </a:lnTo>
                  <a:lnTo>
                    <a:pt x="34018" y="7926"/>
                  </a:lnTo>
                  <a:lnTo>
                    <a:pt x="30865" y="7926"/>
                  </a:lnTo>
                  <a:lnTo>
                    <a:pt x="30865" y="7926"/>
                  </a:lnTo>
                  <a:lnTo>
                    <a:pt x="27713" y="11126"/>
                  </a:lnTo>
                  <a:lnTo>
                    <a:pt x="21416" y="17536"/>
                  </a:lnTo>
                  <a:lnTo>
                    <a:pt x="21416" y="20737"/>
                  </a:lnTo>
                  <a:lnTo>
                    <a:pt x="16692" y="38348"/>
                  </a:lnTo>
                  <a:lnTo>
                    <a:pt x="13539" y="41558"/>
                  </a:lnTo>
                  <a:lnTo>
                    <a:pt x="13539" y="46359"/>
                  </a:lnTo>
                  <a:lnTo>
                    <a:pt x="10396" y="55970"/>
                  </a:lnTo>
                  <a:lnTo>
                    <a:pt x="10396" y="59170"/>
                  </a:lnTo>
                  <a:lnTo>
                    <a:pt x="4090" y="62380"/>
                  </a:lnTo>
                  <a:lnTo>
                    <a:pt x="4090" y="63980"/>
                  </a:lnTo>
                  <a:lnTo>
                    <a:pt x="4090" y="67181"/>
                  </a:lnTo>
                  <a:lnTo>
                    <a:pt x="4090" y="70381"/>
                  </a:lnTo>
                  <a:lnTo>
                    <a:pt x="4090" y="73591"/>
                  </a:lnTo>
                  <a:lnTo>
                    <a:pt x="4090" y="76791"/>
                  </a:lnTo>
                  <a:lnTo>
                    <a:pt x="4090" y="79992"/>
                  </a:lnTo>
                  <a:lnTo>
                    <a:pt x="937" y="91203"/>
                  </a:lnTo>
                  <a:lnTo>
                    <a:pt x="937" y="94403"/>
                  </a:lnTo>
                  <a:lnTo>
                    <a:pt x="937" y="100813"/>
                  </a:lnTo>
                  <a:lnTo>
                    <a:pt x="4090" y="105614"/>
                  </a:lnTo>
                  <a:lnTo>
                    <a:pt x="4090" y="108824"/>
                  </a:lnTo>
                  <a:lnTo>
                    <a:pt x="4090" y="115225"/>
                  </a:lnTo>
                  <a:lnTo>
                    <a:pt x="937" y="118435"/>
                  </a:lnTo>
                  <a:lnTo>
                    <a:pt x="937" y="123235"/>
                  </a:lnTo>
                  <a:lnTo>
                    <a:pt x="-634" y="136046"/>
                  </a:lnTo>
                  <a:lnTo>
                    <a:pt x="-634" y="140856"/>
                  </a:lnTo>
                  <a:lnTo>
                    <a:pt x="937" y="147257"/>
                  </a:lnTo>
                  <a:lnTo>
                    <a:pt x="937" y="150458"/>
                  </a:lnTo>
                  <a:lnTo>
                    <a:pt x="937" y="153668"/>
                  </a:lnTo>
                  <a:lnTo>
                    <a:pt x="937" y="156868"/>
                  </a:lnTo>
                  <a:lnTo>
                    <a:pt x="937" y="164878"/>
                  </a:lnTo>
                  <a:lnTo>
                    <a:pt x="937" y="168079"/>
                  </a:lnTo>
                  <a:lnTo>
                    <a:pt x="937" y="174480"/>
                  </a:lnTo>
                  <a:lnTo>
                    <a:pt x="7243" y="177690"/>
                  </a:lnTo>
                  <a:lnTo>
                    <a:pt x="10396" y="177690"/>
                  </a:lnTo>
                  <a:lnTo>
                    <a:pt x="10396" y="174480"/>
                  </a:lnTo>
                  <a:lnTo>
                    <a:pt x="13539" y="171279"/>
                  </a:lnTo>
                  <a:lnTo>
                    <a:pt x="13539" y="168079"/>
                  </a:lnTo>
                  <a:lnTo>
                    <a:pt x="13539" y="164878"/>
                  </a:lnTo>
                  <a:lnTo>
                    <a:pt x="16692" y="161669"/>
                  </a:lnTo>
                  <a:lnTo>
                    <a:pt x="19845" y="161669"/>
                  </a:lnTo>
                  <a:lnTo>
                    <a:pt x="24569" y="161669"/>
                  </a:lnTo>
                  <a:lnTo>
                    <a:pt x="27713" y="161669"/>
                  </a:lnTo>
                  <a:lnTo>
                    <a:pt x="34018" y="164878"/>
                  </a:lnTo>
                  <a:lnTo>
                    <a:pt x="37171" y="164878"/>
                  </a:lnTo>
                  <a:lnTo>
                    <a:pt x="37171" y="168079"/>
                  </a:lnTo>
                  <a:lnTo>
                    <a:pt x="38742" y="171279"/>
                  </a:lnTo>
                  <a:lnTo>
                    <a:pt x="38742" y="171279"/>
                  </a:lnTo>
                  <a:lnTo>
                    <a:pt x="37171" y="177690"/>
                  </a:lnTo>
                  <a:lnTo>
                    <a:pt x="38742" y="180890"/>
                  </a:lnTo>
                  <a:lnTo>
                    <a:pt x="38742" y="180890"/>
                  </a:lnTo>
                  <a:lnTo>
                    <a:pt x="45038" y="177690"/>
                  </a:lnTo>
                  <a:lnTo>
                    <a:pt x="48191" y="171279"/>
                  </a:lnTo>
                  <a:lnTo>
                    <a:pt x="51344" y="171279"/>
                  </a:lnTo>
                  <a:lnTo>
                    <a:pt x="54487" y="168079"/>
                  </a:lnTo>
                  <a:lnTo>
                    <a:pt x="54487" y="168079"/>
                  </a:lnTo>
                  <a:lnTo>
                    <a:pt x="57640" y="164878"/>
                  </a:lnTo>
                  <a:lnTo>
                    <a:pt x="57640" y="161669"/>
                  </a:lnTo>
                  <a:lnTo>
                    <a:pt x="57640" y="160068"/>
                  </a:lnTo>
                  <a:lnTo>
                    <a:pt x="59221" y="160068"/>
                  </a:lnTo>
                  <a:lnTo>
                    <a:pt x="59221" y="156868"/>
                  </a:lnTo>
                  <a:lnTo>
                    <a:pt x="62364" y="156868"/>
                  </a:lnTo>
                  <a:lnTo>
                    <a:pt x="65517" y="153668"/>
                  </a:lnTo>
                  <a:lnTo>
                    <a:pt x="78119" y="140856"/>
                  </a:lnTo>
                  <a:lnTo>
                    <a:pt x="79690" y="139247"/>
                  </a:lnTo>
                  <a:lnTo>
                    <a:pt x="82843" y="139247"/>
                  </a:lnTo>
                  <a:lnTo>
                    <a:pt x="85996" y="139247"/>
                  </a:lnTo>
                  <a:lnTo>
                    <a:pt x="89139" y="139247"/>
                  </a:lnTo>
                  <a:lnTo>
                    <a:pt x="89139" y="139247"/>
                  </a:lnTo>
                  <a:lnTo>
                    <a:pt x="103313" y="136046"/>
                  </a:lnTo>
                  <a:lnTo>
                    <a:pt x="106465" y="132846"/>
                  </a:lnTo>
                  <a:lnTo>
                    <a:pt x="106465" y="136046"/>
                  </a:lnTo>
                  <a:lnTo>
                    <a:pt x="109618" y="136046"/>
                  </a:lnTo>
                  <a:lnTo>
                    <a:pt x="106465" y="139247"/>
                  </a:lnTo>
                  <a:lnTo>
                    <a:pt x="106465" y="139247"/>
                  </a:lnTo>
                  <a:lnTo>
                    <a:pt x="106465" y="140856"/>
                  </a:lnTo>
                  <a:lnTo>
                    <a:pt x="109618" y="140856"/>
                  </a:lnTo>
                  <a:lnTo>
                    <a:pt x="112771" y="140856"/>
                  </a:lnTo>
                  <a:lnTo>
                    <a:pt x="115914" y="139247"/>
                  </a:lnTo>
                  <a:lnTo>
                    <a:pt x="115914" y="139247"/>
                  </a:lnTo>
                  <a:lnTo>
                    <a:pt x="117495" y="136046"/>
                  </a:lnTo>
                  <a:lnTo>
                    <a:pt x="120638" y="139247"/>
                  </a:lnTo>
                  <a:lnTo>
                    <a:pt x="130087" y="140856"/>
                  </a:lnTo>
                  <a:lnTo>
                    <a:pt x="133240" y="144057"/>
                  </a:lnTo>
                  <a:lnTo>
                    <a:pt x="147413" y="144057"/>
                  </a:lnTo>
                  <a:lnTo>
                    <a:pt x="155290" y="150458"/>
                  </a:lnTo>
                  <a:lnTo>
                    <a:pt x="164739" y="153668"/>
                  </a:lnTo>
                  <a:lnTo>
                    <a:pt x="167892" y="147257"/>
                  </a:lnTo>
                  <a:lnTo>
                    <a:pt x="174188" y="144057"/>
                  </a:lnTo>
                  <a:lnTo>
                    <a:pt x="175769" y="140856"/>
                  </a:lnTo>
                  <a:lnTo>
                    <a:pt x="175769" y="139247"/>
                  </a:lnTo>
                  <a:lnTo>
                    <a:pt x="182065" y="129645"/>
                  </a:lnTo>
                  <a:lnTo>
                    <a:pt x="182065" y="123235"/>
                  </a:lnTo>
                  <a:lnTo>
                    <a:pt x="185218" y="121635"/>
                  </a:lnTo>
                  <a:lnTo>
                    <a:pt x="188371" y="118435"/>
                  </a:lnTo>
                  <a:lnTo>
                    <a:pt x="188371" y="115225"/>
                  </a:lnTo>
                  <a:lnTo>
                    <a:pt x="188371" y="112024"/>
                  </a:lnTo>
                  <a:lnTo>
                    <a:pt x="188371" y="108824"/>
                  </a:lnTo>
                  <a:lnTo>
                    <a:pt x="191514" y="105614"/>
                  </a:lnTo>
                  <a:lnTo>
                    <a:pt x="194667" y="102413"/>
                  </a:lnTo>
                  <a:lnTo>
                    <a:pt x="196238" y="97613"/>
                  </a:lnTo>
                  <a:lnTo>
                    <a:pt x="196238" y="94403"/>
                  </a:lnTo>
                  <a:lnTo>
                    <a:pt x="199391" y="91203"/>
                  </a:lnTo>
                  <a:lnTo>
                    <a:pt x="199391" y="84802"/>
                  </a:lnTo>
                  <a:lnTo>
                    <a:pt x="199391" y="79992"/>
                  </a:lnTo>
                  <a:lnTo>
                    <a:pt x="199391" y="4955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2CEA244-31CF-1C91-192E-A6B919115967}"/>
                </a:ext>
              </a:extLst>
            </p:cNvPr>
            <p:cNvSpPr/>
            <p:nvPr/>
          </p:nvSpPr>
          <p:spPr>
            <a:xfrm>
              <a:off x="7214488" y="3860219"/>
              <a:ext cx="285751" cy="133350"/>
            </a:xfrm>
            <a:custGeom>
              <a:avLst/>
              <a:gdLst>
                <a:gd name="connsiteX0" fmla="*/ 285116 w 285750"/>
                <a:gd name="connsiteY0" fmla="*/ 70419 h 133350"/>
                <a:gd name="connsiteX1" fmla="*/ 285116 w 285750"/>
                <a:gd name="connsiteY1" fmla="*/ 70419 h 133350"/>
                <a:gd name="connsiteX2" fmla="*/ 285116 w 285750"/>
                <a:gd name="connsiteY2" fmla="*/ 67361 h 133350"/>
                <a:gd name="connsiteX3" fmla="*/ 285116 w 285750"/>
                <a:gd name="connsiteY3" fmla="*/ 64295 h 133350"/>
                <a:gd name="connsiteX4" fmla="*/ 280325 w 285750"/>
                <a:gd name="connsiteY4" fmla="*/ 59694 h 133350"/>
                <a:gd name="connsiteX5" fmla="*/ 280325 w 285750"/>
                <a:gd name="connsiteY5" fmla="*/ 53560 h 133350"/>
                <a:gd name="connsiteX6" fmla="*/ 277134 w 285750"/>
                <a:gd name="connsiteY6" fmla="*/ 47435 h 133350"/>
                <a:gd name="connsiteX7" fmla="*/ 273943 w 285750"/>
                <a:gd name="connsiteY7" fmla="*/ 39768 h 133350"/>
                <a:gd name="connsiteX8" fmla="*/ 267552 w 285750"/>
                <a:gd name="connsiteY8" fmla="*/ 13707 h 133350"/>
                <a:gd name="connsiteX9" fmla="*/ 264361 w 285750"/>
                <a:gd name="connsiteY9" fmla="*/ 4516 h 133350"/>
                <a:gd name="connsiteX10" fmla="*/ 259570 w 285750"/>
                <a:gd name="connsiteY10" fmla="*/ -85 h 133350"/>
                <a:gd name="connsiteX11" fmla="*/ 256379 w 285750"/>
                <a:gd name="connsiteY11" fmla="*/ -85 h 133350"/>
                <a:gd name="connsiteX12" fmla="*/ 256379 w 285750"/>
                <a:gd name="connsiteY12" fmla="*/ -85 h 133350"/>
                <a:gd name="connsiteX13" fmla="*/ 253188 w 285750"/>
                <a:gd name="connsiteY13" fmla="*/ 2982 h 133350"/>
                <a:gd name="connsiteX14" fmla="*/ 253188 w 285750"/>
                <a:gd name="connsiteY14" fmla="*/ 2982 h 133350"/>
                <a:gd name="connsiteX15" fmla="*/ 242015 w 285750"/>
                <a:gd name="connsiteY15" fmla="*/ 2982 h 133350"/>
                <a:gd name="connsiteX16" fmla="*/ 238825 w 285750"/>
                <a:gd name="connsiteY16" fmla="*/ 7583 h 133350"/>
                <a:gd name="connsiteX17" fmla="*/ 235634 w 285750"/>
                <a:gd name="connsiteY17" fmla="*/ 10640 h 133350"/>
                <a:gd name="connsiteX18" fmla="*/ 229242 w 285750"/>
                <a:gd name="connsiteY18" fmla="*/ 13707 h 133350"/>
                <a:gd name="connsiteX19" fmla="*/ 218070 w 285750"/>
                <a:gd name="connsiteY19" fmla="*/ 16774 h 133350"/>
                <a:gd name="connsiteX20" fmla="*/ 187742 w 285750"/>
                <a:gd name="connsiteY20" fmla="*/ 19841 h 133350"/>
                <a:gd name="connsiteX21" fmla="*/ 182951 w 285750"/>
                <a:gd name="connsiteY21" fmla="*/ 16774 h 133350"/>
                <a:gd name="connsiteX22" fmla="*/ 162196 w 285750"/>
                <a:gd name="connsiteY22" fmla="*/ 19841 h 133350"/>
                <a:gd name="connsiteX23" fmla="*/ 125477 w 285750"/>
                <a:gd name="connsiteY23" fmla="*/ 22908 h 133350"/>
                <a:gd name="connsiteX24" fmla="*/ 104732 w 285750"/>
                <a:gd name="connsiteY24" fmla="*/ 19841 h 133350"/>
                <a:gd name="connsiteX25" fmla="*/ 93549 w 285750"/>
                <a:gd name="connsiteY25" fmla="*/ 16774 h 133350"/>
                <a:gd name="connsiteX26" fmla="*/ 82377 w 285750"/>
                <a:gd name="connsiteY26" fmla="*/ 19841 h 133350"/>
                <a:gd name="connsiteX27" fmla="*/ 75994 w 285750"/>
                <a:gd name="connsiteY27" fmla="*/ 22908 h 133350"/>
                <a:gd name="connsiteX28" fmla="*/ 63221 w 285750"/>
                <a:gd name="connsiteY28" fmla="*/ 24442 h 133350"/>
                <a:gd name="connsiteX29" fmla="*/ 61622 w 285750"/>
                <a:gd name="connsiteY29" fmla="*/ 33634 h 133350"/>
                <a:gd name="connsiteX30" fmla="*/ 55240 w 285750"/>
                <a:gd name="connsiteY30" fmla="*/ 36701 h 133350"/>
                <a:gd name="connsiteX31" fmla="*/ 52049 w 285750"/>
                <a:gd name="connsiteY31" fmla="*/ 33634 h 133350"/>
                <a:gd name="connsiteX32" fmla="*/ 48858 w 285750"/>
                <a:gd name="connsiteY32" fmla="*/ 33634 h 133350"/>
                <a:gd name="connsiteX33" fmla="*/ 44067 w 285750"/>
                <a:gd name="connsiteY33" fmla="*/ 33634 h 133350"/>
                <a:gd name="connsiteX34" fmla="*/ 34485 w 285750"/>
                <a:gd name="connsiteY34" fmla="*/ 27509 h 133350"/>
                <a:gd name="connsiteX35" fmla="*/ 28103 w 285750"/>
                <a:gd name="connsiteY35" fmla="*/ 24442 h 133350"/>
                <a:gd name="connsiteX36" fmla="*/ 28103 w 285750"/>
                <a:gd name="connsiteY36" fmla="*/ 22908 h 133350"/>
                <a:gd name="connsiteX37" fmla="*/ 24912 w 285750"/>
                <a:gd name="connsiteY37" fmla="*/ 19841 h 133350"/>
                <a:gd name="connsiteX38" fmla="*/ 24912 w 285750"/>
                <a:gd name="connsiteY38" fmla="*/ 16774 h 133350"/>
                <a:gd name="connsiteX39" fmla="*/ 24912 w 285750"/>
                <a:gd name="connsiteY39" fmla="*/ 16774 h 133350"/>
                <a:gd name="connsiteX40" fmla="*/ 24912 w 285750"/>
                <a:gd name="connsiteY40" fmla="*/ 16774 h 133350"/>
                <a:gd name="connsiteX41" fmla="*/ 16930 w 285750"/>
                <a:gd name="connsiteY41" fmla="*/ 19841 h 133350"/>
                <a:gd name="connsiteX42" fmla="*/ 16930 w 285750"/>
                <a:gd name="connsiteY42" fmla="*/ 19841 h 133350"/>
                <a:gd name="connsiteX43" fmla="*/ 13730 w 285750"/>
                <a:gd name="connsiteY43" fmla="*/ 19841 h 133350"/>
                <a:gd name="connsiteX44" fmla="*/ 16930 w 285750"/>
                <a:gd name="connsiteY44" fmla="*/ 22908 h 133350"/>
                <a:gd name="connsiteX45" fmla="*/ 16930 w 285750"/>
                <a:gd name="connsiteY45" fmla="*/ 22908 h 133350"/>
                <a:gd name="connsiteX46" fmla="*/ 20121 w 285750"/>
                <a:gd name="connsiteY46" fmla="*/ 24442 h 133350"/>
                <a:gd name="connsiteX47" fmla="*/ 20121 w 285750"/>
                <a:gd name="connsiteY47" fmla="*/ 24442 h 133350"/>
                <a:gd name="connsiteX48" fmla="*/ 20121 w 285750"/>
                <a:gd name="connsiteY48" fmla="*/ 24442 h 133350"/>
                <a:gd name="connsiteX49" fmla="*/ 20121 w 285750"/>
                <a:gd name="connsiteY49" fmla="*/ 27509 h 133350"/>
                <a:gd name="connsiteX50" fmla="*/ 23312 w 285750"/>
                <a:gd name="connsiteY50" fmla="*/ 27509 h 133350"/>
                <a:gd name="connsiteX51" fmla="*/ 23312 w 285750"/>
                <a:gd name="connsiteY51" fmla="*/ 30566 h 133350"/>
                <a:gd name="connsiteX52" fmla="*/ 23312 w 285750"/>
                <a:gd name="connsiteY52" fmla="*/ 33634 h 133350"/>
                <a:gd name="connsiteX53" fmla="*/ 24912 w 285750"/>
                <a:gd name="connsiteY53" fmla="*/ 33634 h 133350"/>
                <a:gd name="connsiteX54" fmla="*/ 31294 w 285750"/>
                <a:gd name="connsiteY54" fmla="*/ 39768 h 133350"/>
                <a:gd name="connsiteX55" fmla="*/ 34485 w 285750"/>
                <a:gd name="connsiteY55" fmla="*/ 39768 h 133350"/>
                <a:gd name="connsiteX56" fmla="*/ 40876 w 285750"/>
                <a:gd name="connsiteY56" fmla="*/ 42835 h 133350"/>
                <a:gd name="connsiteX57" fmla="*/ 40876 w 285750"/>
                <a:gd name="connsiteY57" fmla="*/ 42835 h 133350"/>
                <a:gd name="connsiteX58" fmla="*/ 40876 w 285750"/>
                <a:gd name="connsiteY58" fmla="*/ 44368 h 133350"/>
                <a:gd name="connsiteX59" fmla="*/ 40876 w 285750"/>
                <a:gd name="connsiteY59" fmla="*/ 44368 h 133350"/>
                <a:gd name="connsiteX60" fmla="*/ 40876 w 285750"/>
                <a:gd name="connsiteY60" fmla="*/ 44368 h 133350"/>
                <a:gd name="connsiteX61" fmla="*/ 40876 w 285750"/>
                <a:gd name="connsiteY61" fmla="*/ 47435 h 133350"/>
                <a:gd name="connsiteX62" fmla="*/ 40876 w 285750"/>
                <a:gd name="connsiteY62" fmla="*/ 47435 h 133350"/>
                <a:gd name="connsiteX63" fmla="*/ 37675 w 285750"/>
                <a:gd name="connsiteY63" fmla="*/ 47435 h 133350"/>
                <a:gd name="connsiteX64" fmla="*/ 37675 w 285750"/>
                <a:gd name="connsiteY64" fmla="*/ 50493 h 133350"/>
                <a:gd name="connsiteX65" fmla="*/ 37675 w 285750"/>
                <a:gd name="connsiteY65" fmla="*/ 50493 h 133350"/>
                <a:gd name="connsiteX66" fmla="*/ 34485 w 285750"/>
                <a:gd name="connsiteY66" fmla="*/ 64295 h 133350"/>
                <a:gd name="connsiteX67" fmla="*/ 34485 w 285750"/>
                <a:gd name="connsiteY67" fmla="*/ 73486 h 133350"/>
                <a:gd name="connsiteX68" fmla="*/ 34485 w 285750"/>
                <a:gd name="connsiteY68" fmla="*/ 76553 h 133350"/>
                <a:gd name="connsiteX69" fmla="*/ 34485 w 285750"/>
                <a:gd name="connsiteY69" fmla="*/ 79620 h 133350"/>
                <a:gd name="connsiteX70" fmla="*/ 28103 w 285750"/>
                <a:gd name="connsiteY70" fmla="*/ 84221 h 133350"/>
                <a:gd name="connsiteX71" fmla="*/ 13730 w 285750"/>
                <a:gd name="connsiteY71" fmla="*/ 90345 h 133350"/>
                <a:gd name="connsiteX72" fmla="*/ 10539 w 285750"/>
                <a:gd name="connsiteY72" fmla="*/ 93412 h 133350"/>
                <a:gd name="connsiteX73" fmla="*/ 7348 w 285750"/>
                <a:gd name="connsiteY73" fmla="*/ 96479 h 133350"/>
                <a:gd name="connsiteX74" fmla="*/ 7348 w 285750"/>
                <a:gd name="connsiteY74" fmla="*/ 99546 h 133350"/>
                <a:gd name="connsiteX75" fmla="*/ 7348 w 285750"/>
                <a:gd name="connsiteY75" fmla="*/ 101080 h 133350"/>
                <a:gd name="connsiteX76" fmla="*/ 10539 w 285750"/>
                <a:gd name="connsiteY76" fmla="*/ 104147 h 133350"/>
                <a:gd name="connsiteX77" fmla="*/ 7348 w 285750"/>
                <a:gd name="connsiteY77" fmla="*/ 107205 h 133350"/>
                <a:gd name="connsiteX78" fmla="*/ 4157 w 285750"/>
                <a:gd name="connsiteY78" fmla="*/ 116406 h 133350"/>
                <a:gd name="connsiteX79" fmla="*/ -634 w 285750"/>
                <a:gd name="connsiteY79" fmla="*/ 130198 h 133350"/>
                <a:gd name="connsiteX80" fmla="*/ 7348 w 285750"/>
                <a:gd name="connsiteY80" fmla="*/ 130198 h 133350"/>
                <a:gd name="connsiteX81" fmla="*/ 20121 w 285750"/>
                <a:gd name="connsiteY81" fmla="*/ 130198 h 133350"/>
                <a:gd name="connsiteX82" fmla="*/ 28103 w 285750"/>
                <a:gd name="connsiteY82" fmla="*/ 133265 h 133350"/>
                <a:gd name="connsiteX83" fmla="*/ 31294 w 285750"/>
                <a:gd name="connsiteY83" fmla="*/ 130198 h 133350"/>
                <a:gd name="connsiteX84" fmla="*/ 34485 w 285750"/>
                <a:gd name="connsiteY84" fmla="*/ 127131 h 133350"/>
                <a:gd name="connsiteX85" fmla="*/ 37675 w 285750"/>
                <a:gd name="connsiteY85" fmla="*/ 127131 h 133350"/>
                <a:gd name="connsiteX86" fmla="*/ 48858 w 285750"/>
                <a:gd name="connsiteY86" fmla="*/ 121006 h 133350"/>
                <a:gd name="connsiteX87" fmla="*/ 52049 w 285750"/>
                <a:gd name="connsiteY87" fmla="*/ 117939 h 133350"/>
                <a:gd name="connsiteX88" fmla="*/ 52049 w 285750"/>
                <a:gd name="connsiteY88" fmla="*/ 117939 h 133350"/>
                <a:gd name="connsiteX89" fmla="*/ 52049 w 285750"/>
                <a:gd name="connsiteY89" fmla="*/ 116406 h 133350"/>
                <a:gd name="connsiteX90" fmla="*/ 52049 w 285750"/>
                <a:gd name="connsiteY90" fmla="*/ 113339 h 133350"/>
                <a:gd name="connsiteX91" fmla="*/ 52049 w 285750"/>
                <a:gd name="connsiteY91" fmla="*/ 110272 h 133350"/>
                <a:gd name="connsiteX92" fmla="*/ 55240 w 285750"/>
                <a:gd name="connsiteY92" fmla="*/ 110272 h 133350"/>
                <a:gd name="connsiteX93" fmla="*/ 55240 w 285750"/>
                <a:gd name="connsiteY93" fmla="*/ 107205 h 133350"/>
                <a:gd name="connsiteX94" fmla="*/ 66412 w 285750"/>
                <a:gd name="connsiteY94" fmla="*/ 107205 h 133350"/>
                <a:gd name="connsiteX95" fmla="*/ 75994 w 285750"/>
                <a:gd name="connsiteY95" fmla="*/ 104147 h 133350"/>
                <a:gd name="connsiteX96" fmla="*/ 79186 w 285750"/>
                <a:gd name="connsiteY96" fmla="*/ 101080 h 133350"/>
                <a:gd name="connsiteX97" fmla="*/ 79186 w 285750"/>
                <a:gd name="connsiteY97" fmla="*/ 101080 h 133350"/>
                <a:gd name="connsiteX98" fmla="*/ 79186 w 285750"/>
                <a:gd name="connsiteY98" fmla="*/ 99546 h 133350"/>
                <a:gd name="connsiteX99" fmla="*/ 79186 w 285750"/>
                <a:gd name="connsiteY99" fmla="*/ 99546 h 133350"/>
                <a:gd name="connsiteX100" fmla="*/ 79186 w 285750"/>
                <a:gd name="connsiteY100" fmla="*/ 93412 h 133350"/>
                <a:gd name="connsiteX101" fmla="*/ 79186 w 285750"/>
                <a:gd name="connsiteY101" fmla="*/ 93412 h 133350"/>
                <a:gd name="connsiteX102" fmla="*/ 82377 w 285750"/>
                <a:gd name="connsiteY102" fmla="*/ 90345 h 133350"/>
                <a:gd name="connsiteX103" fmla="*/ 83977 w 285750"/>
                <a:gd name="connsiteY103" fmla="*/ 90345 h 133350"/>
                <a:gd name="connsiteX104" fmla="*/ 87168 w 285750"/>
                <a:gd name="connsiteY104" fmla="*/ 87278 h 133350"/>
                <a:gd name="connsiteX105" fmla="*/ 87168 w 285750"/>
                <a:gd name="connsiteY105" fmla="*/ 84221 h 133350"/>
                <a:gd name="connsiteX106" fmla="*/ 90358 w 285750"/>
                <a:gd name="connsiteY106" fmla="*/ 76553 h 133350"/>
                <a:gd name="connsiteX107" fmla="*/ 93549 w 285750"/>
                <a:gd name="connsiteY107" fmla="*/ 70419 h 133350"/>
                <a:gd name="connsiteX108" fmla="*/ 93549 w 285750"/>
                <a:gd name="connsiteY108" fmla="*/ 70419 h 133350"/>
                <a:gd name="connsiteX109" fmla="*/ 96750 w 285750"/>
                <a:gd name="connsiteY109" fmla="*/ 67361 h 133350"/>
                <a:gd name="connsiteX110" fmla="*/ 99941 w 285750"/>
                <a:gd name="connsiteY110" fmla="*/ 67361 h 133350"/>
                <a:gd name="connsiteX111" fmla="*/ 125477 w 285750"/>
                <a:gd name="connsiteY111" fmla="*/ 73486 h 133350"/>
                <a:gd name="connsiteX112" fmla="*/ 128677 w 285750"/>
                <a:gd name="connsiteY112" fmla="*/ 76553 h 133350"/>
                <a:gd name="connsiteX113" fmla="*/ 131868 w 285750"/>
                <a:gd name="connsiteY113" fmla="*/ 79620 h 133350"/>
                <a:gd name="connsiteX114" fmla="*/ 135059 w 285750"/>
                <a:gd name="connsiteY114" fmla="*/ 79620 h 133350"/>
                <a:gd name="connsiteX115" fmla="*/ 141441 w 285750"/>
                <a:gd name="connsiteY115" fmla="*/ 87278 h 133350"/>
                <a:gd name="connsiteX116" fmla="*/ 143041 w 285750"/>
                <a:gd name="connsiteY116" fmla="*/ 87278 h 133350"/>
                <a:gd name="connsiteX117" fmla="*/ 146232 w 285750"/>
                <a:gd name="connsiteY117" fmla="*/ 87278 h 133350"/>
                <a:gd name="connsiteX118" fmla="*/ 149423 w 285750"/>
                <a:gd name="connsiteY118" fmla="*/ 84221 h 133350"/>
                <a:gd name="connsiteX119" fmla="*/ 149423 w 285750"/>
                <a:gd name="connsiteY119" fmla="*/ 81154 h 133350"/>
                <a:gd name="connsiteX120" fmla="*/ 152614 w 285750"/>
                <a:gd name="connsiteY120" fmla="*/ 79620 h 133350"/>
                <a:gd name="connsiteX121" fmla="*/ 152614 w 285750"/>
                <a:gd name="connsiteY121" fmla="*/ 79620 h 133350"/>
                <a:gd name="connsiteX122" fmla="*/ 162196 w 285750"/>
                <a:gd name="connsiteY122" fmla="*/ 73486 h 133350"/>
                <a:gd name="connsiteX123" fmla="*/ 162196 w 285750"/>
                <a:gd name="connsiteY123" fmla="*/ 73486 h 133350"/>
                <a:gd name="connsiteX124" fmla="*/ 163796 w 285750"/>
                <a:gd name="connsiteY124" fmla="*/ 70419 h 133350"/>
                <a:gd name="connsiteX125" fmla="*/ 166987 w 285750"/>
                <a:gd name="connsiteY125" fmla="*/ 67361 h 133350"/>
                <a:gd name="connsiteX126" fmla="*/ 170178 w 285750"/>
                <a:gd name="connsiteY126" fmla="*/ 67361 h 133350"/>
                <a:gd name="connsiteX127" fmla="*/ 176560 w 285750"/>
                <a:gd name="connsiteY127" fmla="*/ 67361 h 133350"/>
                <a:gd name="connsiteX128" fmla="*/ 179760 w 285750"/>
                <a:gd name="connsiteY128" fmla="*/ 67361 h 133350"/>
                <a:gd name="connsiteX129" fmla="*/ 182951 w 285750"/>
                <a:gd name="connsiteY129" fmla="*/ 67361 h 133350"/>
                <a:gd name="connsiteX130" fmla="*/ 182951 w 285750"/>
                <a:gd name="connsiteY130" fmla="*/ 70419 h 133350"/>
                <a:gd name="connsiteX131" fmla="*/ 182951 w 285750"/>
                <a:gd name="connsiteY131" fmla="*/ 70419 h 133350"/>
                <a:gd name="connsiteX132" fmla="*/ 182951 w 285750"/>
                <a:gd name="connsiteY132" fmla="*/ 73486 h 133350"/>
                <a:gd name="connsiteX133" fmla="*/ 182951 w 285750"/>
                <a:gd name="connsiteY133" fmla="*/ 73486 h 133350"/>
                <a:gd name="connsiteX134" fmla="*/ 182951 w 285750"/>
                <a:gd name="connsiteY134" fmla="*/ 76553 h 133350"/>
                <a:gd name="connsiteX135" fmla="*/ 182951 w 285750"/>
                <a:gd name="connsiteY135" fmla="*/ 76553 h 133350"/>
                <a:gd name="connsiteX136" fmla="*/ 197314 w 285750"/>
                <a:gd name="connsiteY136" fmla="*/ 79620 h 133350"/>
                <a:gd name="connsiteX137" fmla="*/ 205296 w 285750"/>
                <a:gd name="connsiteY137" fmla="*/ 81154 h 133350"/>
                <a:gd name="connsiteX138" fmla="*/ 208488 w 285750"/>
                <a:gd name="connsiteY138" fmla="*/ 87278 h 133350"/>
                <a:gd name="connsiteX139" fmla="*/ 208488 w 285750"/>
                <a:gd name="connsiteY139" fmla="*/ 90345 h 133350"/>
                <a:gd name="connsiteX140" fmla="*/ 211688 w 285750"/>
                <a:gd name="connsiteY140" fmla="*/ 93412 h 133350"/>
                <a:gd name="connsiteX141" fmla="*/ 211688 w 285750"/>
                <a:gd name="connsiteY141" fmla="*/ 96479 h 133350"/>
                <a:gd name="connsiteX142" fmla="*/ 214878 w 285750"/>
                <a:gd name="connsiteY142" fmla="*/ 99546 h 133350"/>
                <a:gd name="connsiteX143" fmla="*/ 214878 w 285750"/>
                <a:gd name="connsiteY143" fmla="*/ 101080 h 133350"/>
                <a:gd name="connsiteX144" fmla="*/ 214878 w 285750"/>
                <a:gd name="connsiteY144" fmla="*/ 104147 h 133350"/>
                <a:gd name="connsiteX145" fmla="*/ 218070 w 285750"/>
                <a:gd name="connsiteY145" fmla="*/ 107205 h 133350"/>
                <a:gd name="connsiteX146" fmla="*/ 221261 w 285750"/>
                <a:gd name="connsiteY146" fmla="*/ 104147 h 133350"/>
                <a:gd name="connsiteX147" fmla="*/ 232433 w 285750"/>
                <a:gd name="connsiteY147" fmla="*/ 101080 h 133350"/>
                <a:gd name="connsiteX148" fmla="*/ 238825 w 285750"/>
                <a:gd name="connsiteY148" fmla="*/ 99546 h 133350"/>
                <a:gd name="connsiteX149" fmla="*/ 242015 w 285750"/>
                <a:gd name="connsiteY149" fmla="*/ 99546 h 133350"/>
                <a:gd name="connsiteX150" fmla="*/ 242015 w 285750"/>
                <a:gd name="connsiteY150" fmla="*/ 101080 h 133350"/>
                <a:gd name="connsiteX151" fmla="*/ 243616 w 285750"/>
                <a:gd name="connsiteY151" fmla="*/ 101080 h 133350"/>
                <a:gd name="connsiteX152" fmla="*/ 246807 w 285750"/>
                <a:gd name="connsiteY152" fmla="*/ 99546 h 133350"/>
                <a:gd name="connsiteX153" fmla="*/ 253188 w 285750"/>
                <a:gd name="connsiteY153" fmla="*/ 96479 h 133350"/>
                <a:gd name="connsiteX154" fmla="*/ 261170 w 285750"/>
                <a:gd name="connsiteY154" fmla="*/ 90345 h 133350"/>
                <a:gd name="connsiteX155" fmla="*/ 267552 w 285750"/>
                <a:gd name="connsiteY155" fmla="*/ 90345 h 133350"/>
                <a:gd name="connsiteX156" fmla="*/ 267552 w 285750"/>
                <a:gd name="connsiteY156" fmla="*/ 93412 h 133350"/>
                <a:gd name="connsiteX157" fmla="*/ 270752 w 285750"/>
                <a:gd name="connsiteY157" fmla="*/ 93412 h 133350"/>
                <a:gd name="connsiteX158" fmla="*/ 273943 w 285750"/>
                <a:gd name="connsiteY158" fmla="*/ 93412 h 133350"/>
                <a:gd name="connsiteX159" fmla="*/ 277134 w 285750"/>
                <a:gd name="connsiteY159" fmla="*/ 90345 h 133350"/>
                <a:gd name="connsiteX160" fmla="*/ 281925 w 285750"/>
                <a:gd name="connsiteY160" fmla="*/ 87278 h 133350"/>
                <a:gd name="connsiteX161" fmla="*/ 285116 w 285750"/>
                <a:gd name="connsiteY161" fmla="*/ 81154 h 133350"/>
                <a:gd name="connsiteX162" fmla="*/ 285116 w 285750"/>
                <a:gd name="connsiteY162" fmla="*/ 79620 h 133350"/>
                <a:gd name="connsiteX163" fmla="*/ 285116 w 285750"/>
                <a:gd name="connsiteY163" fmla="*/ 76553 h 133350"/>
                <a:gd name="connsiteX164" fmla="*/ 285116 w 285750"/>
                <a:gd name="connsiteY164" fmla="*/ 7041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85750" h="133350">
                  <a:moveTo>
                    <a:pt x="285116" y="70419"/>
                  </a:moveTo>
                  <a:lnTo>
                    <a:pt x="285116" y="70419"/>
                  </a:lnTo>
                  <a:lnTo>
                    <a:pt x="285116" y="67361"/>
                  </a:lnTo>
                  <a:lnTo>
                    <a:pt x="285116" y="64295"/>
                  </a:lnTo>
                  <a:lnTo>
                    <a:pt x="280325" y="59694"/>
                  </a:lnTo>
                  <a:lnTo>
                    <a:pt x="280325" y="53560"/>
                  </a:lnTo>
                  <a:lnTo>
                    <a:pt x="277134" y="47435"/>
                  </a:lnTo>
                  <a:lnTo>
                    <a:pt x="273943" y="39768"/>
                  </a:lnTo>
                  <a:lnTo>
                    <a:pt x="267552" y="13707"/>
                  </a:lnTo>
                  <a:lnTo>
                    <a:pt x="264361" y="4516"/>
                  </a:lnTo>
                  <a:lnTo>
                    <a:pt x="259570" y="-85"/>
                  </a:lnTo>
                  <a:lnTo>
                    <a:pt x="256379" y="-85"/>
                  </a:lnTo>
                  <a:lnTo>
                    <a:pt x="256379" y="-85"/>
                  </a:lnTo>
                  <a:lnTo>
                    <a:pt x="253188" y="2982"/>
                  </a:lnTo>
                  <a:lnTo>
                    <a:pt x="253188" y="2982"/>
                  </a:lnTo>
                  <a:lnTo>
                    <a:pt x="242015" y="2982"/>
                  </a:lnTo>
                  <a:lnTo>
                    <a:pt x="238825" y="7583"/>
                  </a:lnTo>
                  <a:lnTo>
                    <a:pt x="235634" y="10640"/>
                  </a:lnTo>
                  <a:lnTo>
                    <a:pt x="229242" y="13707"/>
                  </a:lnTo>
                  <a:lnTo>
                    <a:pt x="218070" y="16774"/>
                  </a:lnTo>
                  <a:lnTo>
                    <a:pt x="187742" y="19841"/>
                  </a:lnTo>
                  <a:lnTo>
                    <a:pt x="182951" y="16774"/>
                  </a:lnTo>
                  <a:lnTo>
                    <a:pt x="162196" y="19841"/>
                  </a:lnTo>
                  <a:lnTo>
                    <a:pt x="125477" y="22908"/>
                  </a:lnTo>
                  <a:lnTo>
                    <a:pt x="104732" y="19841"/>
                  </a:lnTo>
                  <a:lnTo>
                    <a:pt x="93549" y="16774"/>
                  </a:lnTo>
                  <a:lnTo>
                    <a:pt x="82377" y="19841"/>
                  </a:lnTo>
                  <a:lnTo>
                    <a:pt x="75994" y="22908"/>
                  </a:lnTo>
                  <a:lnTo>
                    <a:pt x="63221" y="24442"/>
                  </a:lnTo>
                  <a:lnTo>
                    <a:pt x="61622" y="33634"/>
                  </a:lnTo>
                  <a:lnTo>
                    <a:pt x="55240" y="36701"/>
                  </a:lnTo>
                  <a:lnTo>
                    <a:pt x="52049" y="33634"/>
                  </a:lnTo>
                  <a:lnTo>
                    <a:pt x="48858" y="33634"/>
                  </a:lnTo>
                  <a:lnTo>
                    <a:pt x="44067" y="33634"/>
                  </a:lnTo>
                  <a:lnTo>
                    <a:pt x="34485" y="27509"/>
                  </a:lnTo>
                  <a:lnTo>
                    <a:pt x="28103" y="24442"/>
                  </a:lnTo>
                  <a:lnTo>
                    <a:pt x="28103" y="22908"/>
                  </a:lnTo>
                  <a:lnTo>
                    <a:pt x="24912" y="19841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16930" y="19841"/>
                  </a:lnTo>
                  <a:lnTo>
                    <a:pt x="16930" y="19841"/>
                  </a:lnTo>
                  <a:lnTo>
                    <a:pt x="13730" y="19841"/>
                  </a:lnTo>
                  <a:lnTo>
                    <a:pt x="16930" y="22908"/>
                  </a:lnTo>
                  <a:lnTo>
                    <a:pt x="16930" y="22908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7509"/>
                  </a:lnTo>
                  <a:lnTo>
                    <a:pt x="23312" y="27509"/>
                  </a:lnTo>
                  <a:lnTo>
                    <a:pt x="23312" y="30566"/>
                  </a:lnTo>
                  <a:lnTo>
                    <a:pt x="23312" y="33634"/>
                  </a:lnTo>
                  <a:lnTo>
                    <a:pt x="24912" y="33634"/>
                  </a:lnTo>
                  <a:lnTo>
                    <a:pt x="31294" y="39768"/>
                  </a:lnTo>
                  <a:lnTo>
                    <a:pt x="34485" y="39768"/>
                  </a:lnTo>
                  <a:lnTo>
                    <a:pt x="40876" y="42835"/>
                  </a:lnTo>
                  <a:lnTo>
                    <a:pt x="40876" y="42835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7435"/>
                  </a:lnTo>
                  <a:lnTo>
                    <a:pt x="40876" y="47435"/>
                  </a:lnTo>
                  <a:lnTo>
                    <a:pt x="37675" y="47435"/>
                  </a:lnTo>
                  <a:lnTo>
                    <a:pt x="37675" y="50493"/>
                  </a:lnTo>
                  <a:lnTo>
                    <a:pt x="37675" y="50493"/>
                  </a:lnTo>
                  <a:lnTo>
                    <a:pt x="34485" y="64295"/>
                  </a:lnTo>
                  <a:lnTo>
                    <a:pt x="34485" y="73486"/>
                  </a:lnTo>
                  <a:lnTo>
                    <a:pt x="34485" y="76553"/>
                  </a:lnTo>
                  <a:lnTo>
                    <a:pt x="34485" y="79620"/>
                  </a:lnTo>
                  <a:lnTo>
                    <a:pt x="28103" y="84221"/>
                  </a:lnTo>
                  <a:lnTo>
                    <a:pt x="13730" y="90345"/>
                  </a:lnTo>
                  <a:lnTo>
                    <a:pt x="10539" y="93412"/>
                  </a:lnTo>
                  <a:lnTo>
                    <a:pt x="7348" y="96479"/>
                  </a:lnTo>
                  <a:lnTo>
                    <a:pt x="7348" y="99546"/>
                  </a:lnTo>
                  <a:lnTo>
                    <a:pt x="7348" y="101080"/>
                  </a:lnTo>
                  <a:lnTo>
                    <a:pt x="10539" y="104147"/>
                  </a:lnTo>
                  <a:lnTo>
                    <a:pt x="7348" y="107205"/>
                  </a:lnTo>
                  <a:lnTo>
                    <a:pt x="4157" y="116406"/>
                  </a:lnTo>
                  <a:lnTo>
                    <a:pt x="-634" y="130198"/>
                  </a:lnTo>
                  <a:lnTo>
                    <a:pt x="7348" y="130198"/>
                  </a:lnTo>
                  <a:lnTo>
                    <a:pt x="20121" y="130198"/>
                  </a:lnTo>
                  <a:lnTo>
                    <a:pt x="28103" y="133265"/>
                  </a:lnTo>
                  <a:lnTo>
                    <a:pt x="31294" y="130198"/>
                  </a:lnTo>
                  <a:lnTo>
                    <a:pt x="34485" y="127131"/>
                  </a:lnTo>
                  <a:lnTo>
                    <a:pt x="37675" y="127131"/>
                  </a:lnTo>
                  <a:lnTo>
                    <a:pt x="48858" y="121006"/>
                  </a:lnTo>
                  <a:lnTo>
                    <a:pt x="52049" y="117939"/>
                  </a:lnTo>
                  <a:lnTo>
                    <a:pt x="52049" y="117939"/>
                  </a:lnTo>
                  <a:lnTo>
                    <a:pt x="52049" y="116406"/>
                  </a:lnTo>
                  <a:lnTo>
                    <a:pt x="52049" y="113339"/>
                  </a:lnTo>
                  <a:lnTo>
                    <a:pt x="52049" y="110272"/>
                  </a:lnTo>
                  <a:lnTo>
                    <a:pt x="55240" y="110272"/>
                  </a:lnTo>
                  <a:lnTo>
                    <a:pt x="55240" y="107205"/>
                  </a:lnTo>
                  <a:lnTo>
                    <a:pt x="66412" y="107205"/>
                  </a:lnTo>
                  <a:lnTo>
                    <a:pt x="75994" y="104147"/>
                  </a:lnTo>
                  <a:lnTo>
                    <a:pt x="79186" y="101080"/>
                  </a:lnTo>
                  <a:lnTo>
                    <a:pt x="79186" y="101080"/>
                  </a:lnTo>
                  <a:lnTo>
                    <a:pt x="79186" y="99546"/>
                  </a:lnTo>
                  <a:lnTo>
                    <a:pt x="79186" y="99546"/>
                  </a:lnTo>
                  <a:lnTo>
                    <a:pt x="79186" y="93412"/>
                  </a:lnTo>
                  <a:lnTo>
                    <a:pt x="79186" y="93412"/>
                  </a:lnTo>
                  <a:lnTo>
                    <a:pt x="82377" y="90345"/>
                  </a:lnTo>
                  <a:lnTo>
                    <a:pt x="83977" y="90345"/>
                  </a:lnTo>
                  <a:lnTo>
                    <a:pt x="87168" y="87278"/>
                  </a:lnTo>
                  <a:lnTo>
                    <a:pt x="87168" y="84221"/>
                  </a:lnTo>
                  <a:lnTo>
                    <a:pt x="90358" y="76553"/>
                  </a:lnTo>
                  <a:lnTo>
                    <a:pt x="93549" y="70419"/>
                  </a:lnTo>
                  <a:lnTo>
                    <a:pt x="93549" y="70419"/>
                  </a:lnTo>
                  <a:lnTo>
                    <a:pt x="96750" y="67361"/>
                  </a:lnTo>
                  <a:lnTo>
                    <a:pt x="99941" y="67361"/>
                  </a:lnTo>
                  <a:lnTo>
                    <a:pt x="125477" y="73486"/>
                  </a:lnTo>
                  <a:lnTo>
                    <a:pt x="128677" y="76553"/>
                  </a:lnTo>
                  <a:lnTo>
                    <a:pt x="131868" y="79620"/>
                  </a:lnTo>
                  <a:lnTo>
                    <a:pt x="135059" y="79620"/>
                  </a:lnTo>
                  <a:lnTo>
                    <a:pt x="141441" y="87278"/>
                  </a:lnTo>
                  <a:lnTo>
                    <a:pt x="143041" y="87278"/>
                  </a:lnTo>
                  <a:lnTo>
                    <a:pt x="146232" y="87278"/>
                  </a:lnTo>
                  <a:lnTo>
                    <a:pt x="149423" y="84221"/>
                  </a:lnTo>
                  <a:lnTo>
                    <a:pt x="149423" y="81154"/>
                  </a:lnTo>
                  <a:lnTo>
                    <a:pt x="152614" y="79620"/>
                  </a:lnTo>
                  <a:lnTo>
                    <a:pt x="152614" y="79620"/>
                  </a:lnTo>
                  <a:lnTo>
                    <a:pt x="162196" y="73486"/>
                  </a:lnTo>
                  <a:lnTo>
                    <a:pt x="162196" y="73486"/>
                  </a:lnTo>
                  <a:lnTo>
                    <a:pt x="163796" y="70419"/>
                  </a:lnTo>
                  <a:lnTo>
                    <a:pt x="166987" y="67361"/>
                  </a:lnTo>
                  <a:lnTo>
                    <a:pt x="170178" y="67361"/>
                  </a:lnTo>
                  <a:lnTo>
                    <a:pt x="176560" y="67361"/>
                  </a:lnTo>
                  <a:lnTo>
                    <a:pt x="179760" y="67361"/>
                  </a:lnTo>
                  <a:lnTo>
                    <a:pt x="182951" y="67361"/>
                  </a:lnTo>
                  <a:lnTo>
                    <a:pt x="182951" y="70419"/>
                  </a:lnTo>
                  <a:lnTo>
                    <a:pt x="182951" y="70419"/>
                  </a:lnTo>
                  <a:lnTo>
                    <a:pt x="182951" y="73486"/>
                  </a:lnTo>
                  <a:lnTo>
                    <a:pt x="182951" y="73486"/>
                  </a:lnTo>
                  <a:lnTo>
                    <a:pt x="182951" y="76553"/>
                  </a:lnTo>
                  <a:lnTo>
                    <a:pt x="182951" y="76553"/>
                  </a:lnTo>
                  <a:lnTo>
                    <a:pt x="197314" y="79620"/>
                  </a:lnTo>
                  <a:lnTo>
                    <a:pt x="205296" y="81154"/>
                  </a:lnTo>
                  <a:lnTo>
                    <a:pt x="208488" y="87278"/>
                  </a:lnTo>
                  <a:lnTo>
                    <a:pt x="208488" y="90345"/>
                  </a:lnTo>
                  <a:lnTo>
                    <a:pt x="211688" y="93412"/>
                  </a:lnTo>
                  <a:lnTo>
                    <a:pt x="211688" y="96479"/>
                  </a:lnTo>
                  <a:lnTo>
                    <a:pt x="214878" y="99546"/>
                  </a:lnTo>
                  <a:lnTo>
                    <a:pt x="214878" y="101080"/>
                  </a:lnTo>
                  <a:lnTo>
                    <a:pt x="214878" y="104147"/>
                  </a:lnTo>
                  <a:lnTo>
                    <a:pt x="218070" y="107205"/>
                  </a:lnTo>
                  <a:lnTo>
                    <a:pt x="221261" y="104147"/>
                  </a:lnTo>
                  <a:lnTo>
                    <a:pt x="232433" y="101080"/>
                  </a:lnTo>
                  <a:lnTo>
                    <a:pt x="238825" y="99546"/>
                  </a:lnTo>
                  <a:lnTo>
                    <a:pt x="242015" y="99546"/>
                  </a:lnTo>
                  <a:lnTo>
                    <a:pt x="242015" y="101080"/>
                  </a:lnTo>
                  <a:lnTo>
                    <a:pt x="243616" y="101080"/>
                  </a:lnTo>
                  <a:lnTo>
                    <a:pt x="246807" y="99546"/>
                  </a:lnTo>
                  <a:lnTo>
                    <a:pt x="253188" y="96479"/>
                  </a:lnTo>
                  <a:lnTo>
                    <a:pt x="261170" y="90345"/>
                  </a:lnTo>
                  <a:lnTo>
                    <a:pt x="267552" y="90345"/>
                  </a:lnTo>
                  <a:lnTo>
                    <a:pt x="267552" y="93412"/>
                  </a:lnTo>
                  <a:lnTo>
                    <a:pt x="270752" y="93412"/>
                  </a:lnTo>
                  <a:lnTo>
                    <a:pt x="273943" y="93412"/>
                  </a:lnTo>
                  <a:lnTo>
                    <a:pt x="277134" y="90345"/>
                  </a:lnTo>
                  <a:lnTo>
                    <a:pt x="281925" y="87278"/>
                  </a:lnTo>
                  <a:lnTo>
                    <a:pt x="285116" y="81154"/>
                  </a:lnTo>
                  <a:lnTo>
                    <a:pt x="285116" y="79620"/>
                  </a:lnTo>
                  <a:lnTo>
                    <a:pt x="285116" y="76553"/>
                  </a:lnTo>
                  <a:lnTo>
                    <a:pt x="285116" y="704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35C2183-59F5-902B-2A38-0EB474C279EC}"/>
                </a:ext>
              </a:extLst>
            </p:cNvPr>
            <p:cNvSpPr/>
            <p:nvPr/>
          </p:nvSpPr>
          <p:spPr>
            <a:xfrm>
              <a:off x="8404481" y="3783935"/>
              <a:ext cx="200501" cy="709640"/>
            </a:xfrm>
            <a:custGeom>
              <a:avLst/>
              <a:gdLst>
                <a:gd name="connsiteX0" fmla="*/ 173441 w 200501"/>
                <a:gd name="connsiteY0" fmla="*/ 682600 h 709641"/>
                <a:gd name="connsiteX1" fmla="*/ 176622 w 200501"/>
                <a:gd name="connsiteY1" fmla="*/ 682600 h 709641"/>
                <a:gd name="connsiteX2" fmla="*/ 179804 w 200501"/>
                <a:gd name="connsiteY2" fmla="*/ 685781 h 709641"/>
                <a:gd name="connsiteX3" fmla="*/ 184575 w 200501"/>
                <a:gd name="connsiteY3" fmla="*/ 688962 h 709641"/>
                <a:gd name="connsiteX4" fmla="*/ 190976 w 200501"/>
                <a:gd name="connsiteY4" fmla="*/ 688962 h 709641"/>
                <a:gd name="connsiteX5" fmla="*/ 194120 w 200501"/>
                <a:gd name="connsiteY5" fmla="*/ 692144 h 709641"/>
                <a:gd name="connsiteX6" fmla="*/ 197263 w 200501"/>
                <a:gd name="connsiteY6" fmla="*/ 698507 h 709641"/>
                <a:gd name="connsiteX7" fmla="*/ 197263 w 200501"/>
                <a:gd name="connsiteY7" fmla="*/ 701688 h 709641"/>
                <a:gd name="connsiteX8" fmla="*/ 190976 w 200501"/>
                <a:gd name="connsiteY8" fmla="*/ 706460 h 709641"/>
                <a:gd name="connsiteX9" fmla="*/ 190976 w 200501"/>
                <a:gd name="connsiteY9" fmla="*/ 709641 h 709641"/>
                <a:gd name="connsiteX10" fmla="*/ 187738 w 200501"/>
                <a:gd name="connsiteY10" fmla="*/ 709641 h 709641"/>
                <a:gd name="connsiteX11" fmla="*/ 182985 w 200501"/>
                <a:gd name="connsiteY11" fmla="*/ 706460 h 709641"/>
                <a:gd name="connsiteX12" fmla="*/ 179804 w 200501"/>
                <a:gd name="connsiteY12" fmla="*/ 703278 h 709641"/>
                <a:gd name="connsiteX13" fmla="*/ 176622 w 200501"/>
                <a:gd name="connsiteY13" fmla="*/ 701688 h 709641"/>
                <a:gd name="connsiteX14" fmla="*/ 170259 w 200501"/>
                <a:gd name="connsiteY14" fmla="*/ 688962 h 709641"/>
                <a:gd name="connsiteX15" fmla="*/ 170259 w 200501"/>
                <a:gd name="connsiteY15" fmla="*/ 685781 h 709641"/>
                <a:gd name="connsiteX16" fmla="*/ 138436 w 200501"/>
                <a:gd name="connsiteY16" fmla="*/ 498024 h 709641"/>
                <a:gd name="connsiteX17" fmla="*/ 143208 w 200501"/>
                <a:gd name="connsiteY17" fmla="*/ 498024 h 709641"/>
                <a:gd name="connsiteX18" fmla="*/ 143208 w 200501"/>
                <a:gd name="connsiteY18" fmla="*/ 501205 h 709641"/>
                <a:gd name="connsiteX19" fmla="*/ 146390 w 200501"/>
                <a:gd name="connsiteY19" fmla="*/ 501205 h 709641"/>
                <a:gd name="connsiteX20" fmla="*/ 146390 w 200501"/>
                <a:gd name="connsiteY20" fmla="*/ 504387 h 709641"/>
                <a:gd name="connsiteX21" fmla="*/ 146390 w 200501"/>
                <a:gd name="connsiteY21" fmla="*/ 505978 h 709641"/>
                <a:gd name="connsiteX22" fmla="*/ 143208 w 200501"/>
                <a:gd name="connsiteY22" fmla="*/ 509159 h 709641"/>
                <a:gd name="connsiteX23" fmla="*/ 141618 w 200501"/>
                <a:gd name="connsiteY23" fmla="*/ 509159 h 709641"/>
                <a:gd name="connsiteX24" fmla="*/ 138436 w 200501"/>
                <a:gd name="connsiteY24" fmla="*/ 505978 h 709641"/>
                <a:gd name="connsiteX25" fmla="*/ 138436 w 200501"/>
                <a:gd name="connsiteY25" fmla="*/ 501205 h 709641"/>
                <a:gd name="connsiteX26" fmla="*/ 125702 w 200501"/>
                <a:gd name="connsiteY26" fmla="*/ 445513 h 709641"/>
                <a:gd name="connsiteX27" fmla="*/ 132064 w 200501"/>
                <a:gd name="connsiteY27" fmla="*/ 445513 h 709641"/>
                <a:gd name="connsiteX28" fmla="*/ 135255 w 200501"/>
                <a:gd name="connsiteY28" fmla="*/ 450294 h 709641"/>
                <a:gd name="connsiteX29" fmla="*/ 132064 w 200501"/>
                <a:gd name="connsiteY29" fmla="*/ 456657 h 709641"/>
                <a:gd name="connsiteX30" fmla="*/ 125702 w 200501"/>
                <a:gd name="connsiteY30" fmla="*/ 463020 h 709641"/>
                <a:gd name="connsiteX31" fmla="*/ 120929 w 200501"/>
                <a:gd name="connsiteY31" fmla="*/ 463020 h 709641"/>
                <a:gd name="connsiteX32" fmla="*/ 117748 w 200501"/>
                <a:gd name="connsiteY32" fmla="*/ 456657 h 709641"/>
                <a:gd name="connsiteX33" fmla="*/ 120929 w 200501"/>
                <a:gd name="connsiteY33" fmla="*/ 450294 h 709641"/>
                <a:gd name="connsiteX34" fmla="*/ 76381 w 200501"/>
                <a:gd name="connsiteY34" fmla="*/ 369141 h 709641"/>
                <a:gd name="connsiteX35" fmla="*/ 79563 w 200501"/>
                <a:gd name="connsiteY35" fmla="*/ 369141 h 709641"/>
                <a:gd name="connsiteX36" fmla="*/ 79563 w 200501"/>
                <a:gd name="connsiteY36" fmla="*/ 373914 h 709641"/>
                <a:gd name="connsiteX37" fmla="*/ 79563 w 200501"/>
                <a:gd name="connsiteY37" fmla="*/ 380286 h 709641"/>
                <a:gd name="connsiteX38" fmla="*/ 76381 w 200501"/>
                <a:gd name="connsiteY38" fmla="*/ 389830 h 709641"/>
                <a:gd name="connsiteX39" fmla="*/ 73200 w 200501"/>
                <a:gd name="connsiteY39" fmla="*/ 391420 h 709641"/>
                <a:gd name="connsiteX40" fmla="*/ 70009 w 200501"/>
                <a:gd name="connsiteY40" fmla="*/ 389830 h 709641"/>
                <a:gd name="connsiteX41" fmla="*/ 70009 w 200501"/>
                <a:gd name="connsiteY41" fmla="*/ 383467 h 709641"/>
                <a:gd name="connsiteX42" fmla="*/ 70009 w 200501"/>
                <a:gd name="connsiteY42" fmla="*/ 373914 h 709641"/>
                <a:gd name="connsiteX43" fmla="*/ 73200 w 200501"/>
                <a:gd name="connsiteY43" fmla="*/ 373914 h 709641"/>
                <a:gd name="connsiteX44" fmla="*/ 73200 w 200501"/>
                <a:gd name="connsiteY44" fmla="*/ 370732 h 709641"/>
                <a:gd name="connsiteX45" fmla="*/ 90697 w 200501"/>
                <a:gd name="connsiteY45" fmla="*/ 273672 h 709641"/>
                <a:gd name="connsiteX46" fmla="*/ 100241 w 200501"/>
                <a:gd name="connsiteY46" fmla="*/ 276854 h 709641"/>
                <a:gd name="connsiteX47" fmla="*/ 103432 w 200501"/>
                <a:gd name="connsiteY47" fmla="*/ 276854 h 709641"/>
                <a:gd name="connsiteX48" fmla="*/ 108204 w 200501"/>
                <a:gd name="connsiteY48" fmla="*/ 280045 h 709641"/>
                <a:gd name="connsiteX49" fmla="*/ 108204 w 200501"/>
                <a:gd name="connsiteY49" fmla="*/ 283226 h 709641"/>
                <a:gd name="connsiteX50" fmla="*/ 111385 w 200501"/>
                <a:gd name="connsiteY50" fmla="*/ 289589 h 709641"/>
                <a:gd name="connsiteX51" fmla="*/ 111385 w 200501"/>
                <a:gd name="connsiteY51" fmla="*/ 294361 h 709641"/>
                <a:gd name="connsiteX52" fmla="*/ 111385 w 200501"/>
                <a:gd name="connsiteY52" fmla="*/ 300723 h 709641"/>
                <a:gd name="connsiteX53" fmla="*/ 111385 w 200501"/>
                <a:gd name="connsiteY53" fmla="*/ 303905 h 709641"/>
                <a:gd name="connsiteX54" fmla="*/ 108204 w 200501"/>
                <a:gd name="connsiteY54" fmla="*/ 303905 h 709641"/>
                <a:gd name="connsiteX55" fmla="*/ 103432 w 200501"/>
                <a:gd name="connsiteY55" fmla="*/ 303905 h 709641"/>
                <a:gd name="connsiteX56" fmla="*/ 90697 w 200501"/>
                <a:gd name="connsiteY56" fmla="*/ 297542 h 709641"/>
                <a:gd name="connsiteX57" fmla="*/ 90697 w 200501"/>
                <a:gd name="connsiteY57" fmla="*/ 291179 h 709641"/>
                <a:gd name="connsiteX58" fmla="*/ 90697 w 200501"/>
                <a:gd name="connsiteY58" fmla="*/ 280045 h 709641"/>
                <a:gd name="connsiteX59" fmla="*/ 14326 w 200501"/>
                <a:gd name="connsiteY59" fmla="*/ 0 h 709641"/>
                <a:gd name="connsiteX60" fmla="*/ 17507 w 200501"/>
                <a:gd name="connsiteY60" fmla="*/ 0 h 709641"/>
                <a:gd name="connsiteX61" fmla="*/ 20688 w 200501"/>
                <a:gd name="connsiteY61" fmla="*/ 0 h 709641"/>
                <a:gd name="connsiteX62" fmla="*/ 25460 w 200501"/>
                <a:gd name="connsiteY62" fmla="*/ 6363 h 709641"/>
                <a:gd name="connsiteX63" fmla="*/ 28642 w 200501"/>
                <a:gd name="connsiteY63" fmla="*/ 6363 h 709641"/>
                <a:gd name="connsiteX64" fmla="*/ 73200 w 200501"/>
                <a:gd name="connsiteY64" fmla="*/ 19098 h 709641"/>
                <a:gd name="connsiteX65" fmla="*/ 76381 w 200501"/>
                <a:gd name="connsiteY65" fmla="*/ 20688 h 709641"/>
                <a:gd name="connsiteX66" fmla="*/ 97060 w 200501"/>
                <a:gd name="connsiteY66" fmla="*/ 33414 h 709641"/>
                <a:gd name="connsiteX67" fmla="*/ 103432 w 200501"/>
                <a:gd name="connsiteY67" fmla="*/ 33414 h 709641"/>
                <a:gd name="connsiteX68" fmla="*/ 105023 w 200501"/>
                <a:gd name="connsiteY68" fmla="*/ 33414 h 709641"/>
                <a:gd name="connsiteX69" fmla="*/ 111385 w 200501"/>
                <a:gd name="connsiteY69" fmla="*/ 33414 h 709641"/>
                <a:gd name="connsiteX70" fmla="*/ 114567 w 200501"/>
                <a:gd name="connsiteY70" fmla="*/ 30232 h 709641"/>
                <a:gd name="connsiteX71" fmla="*/ 117748 w 200501"/>
                <a:gd name="connsiteY71" fmla="*/ 27051 h 709641"/>
                <a:gd name="connsiteX72" fmla="*/ 120929 w 200501"/>
                <a:gd name="connsiteY72" fmla="*/ 27051 h 709641"/>
                <a:gd name="connsiteX73" fmla="*/ 124111 w 200501"/>
                <a:gd name="connsiteY73" fmla="*/ 27051 h 709641"/>
                <a:gd name="connsiteX74" fmla="*/ 125702 w 200501"/>
                <a:gd name="connsiteY74" fmla="*/ 27051 h 709641"/>
                <a:gd name="connsiteX75" fmla="*/ 125702 w 200501"/>
                <a:gd name="connsiteY75" fmla="*/ 30232 h 709641"/>
                <a:gd name="connsiteX76" fmla="*/ 125702 w 200501"/>
                <a:gd name="connsiteY76" fmla="*/ 33414 h 709641"/>
                <a:gd name="connsiteX77" fmla="*/ 141618 w 200501"/>
                <a:gd name="connsiteY77" fmla="*/ 30232 h 709641"/>
                <a:gd name="connsiteX78" fmla="*/ 143208 w 200501"/>
                <a:gd name="connsiteY78" fmla="*/ 30232 h 709641"/>
                <a:gd name="connsiteX79" fmla="*/ 146390 w 200501"/>
                <a:gd name="connsiteY79" fmla="*/ 27051 h 709641"/>
                <a:gd name="connsiteX80" fmla="*/ 149571 w 200501"/>
                <a:gd name="connsiteY80" fmla="*/ 27051 h 709641"/>
                <a:gd name="connsiteX81" fmla="*/ 162296 w 200501"/>
                <a:gd name="connsiteY81" fmla="*/ 27051 h 709641"/>
                <a:gd name="connsiteX82" fmla="*/ 163896 w 200501"/>
                <a:gd name="connsiteY82" fmla="*/ 27051 h 709641"/>
                <a:gd name="connsiteX83" fmla="*/ 167078 w 200501"/>
                <a:gd name="connsiteY83" fmla="*/ 27051 h 709641"/>
                <a:gd name="connsiteX84" fmla="*/ 167078 w 200501"/>
                <a:gd name="connsiteY84" fmla="*/ 23870 h 709641"/>
                <a:gd name="connsiteX85" fmla="*/ 170259 w 200501"/>
                <a:gd name="connsiteY85" fmla="*/ 23870 h 709641"/>
                <a:gd name="connsiteX86" fmla="*/ 173441 w 200501"/>
                <a:gd name="connsiteY86" fmla="*/ 20688 h 709641"/>
                <a:gd name="connsiteX87" fmla="*/ 182985 w 200501"/>
                <a:gd name="connsiteY87" fmla="*/ 23870 h 709641"/>
                <a:gd name="connsiteX88" fmla="*/ 197263 w 200501"/>
                <a:gd name="connsiteY88" fmla="*/ 27051 h 709641"/>
                <a:gd name="connsiteX89" fmla="*/ 200501 w 200501"/>
                <a:gd name="connsiteY89" fmla="*/ 47739 h 709641"/>
                <a:gd name="connsiteX90" fmla="*/ 200501 w 200501"/>
                <a:gd name="connsiteY90" fmla="*/ 54102 h 709641"/>
                <a:gd name="connsiteX91" fmla="*/ 197263 w 200501"/>
                <a:gd name="connsiteY91" fmla="*/ 57283 h 709641"/>
                <a:gd name="connsiteX92" fmla="*/ 197263 w 200501"/>
                <a:gd name="connsiteY92" fmla="*/ 62056 h 709641"/>
                <a:gd name="connsiteX93" fmla="*/ 194120 w 200501"/>
                <a:gd name="connsiteY93" fmla="*/ 62056 h 709641"/>
                <a:gd name="connsiteX94" fmla="*/ 190976 w 200501"/>
                <a:gd name="connsiteY94" fmla="*/ 65237 h 709641"/>
                <a:gd name="connsiteX95" fmla="*/ 190976 w 200501"/>
                <a:gd name="connsiteY95" fmla="*/ 68418 h 709641"/>
                <a:gd name="connsiteX96" fmla="*/ 187738 w 200501"/>
                <a:gd name="connsiteY96" fmla="*/ 65237 h 709641"/>
                <a:gd name="connsiteX97" fmla="*/ 184575 w 200501"/>
                <a:gd name="connsiteY97" fmla="*/ 62056 h 709641"/>
                <a:gd name="connsiteX98" fmla="*/ 182985 w 200501"/>
                <a:gd name="connsiteY98" fmla="*/ 65237 h 709641"/>
                <a:gd name="connsiteX99" fmla="*/ 179804 w 200501"/>
                <a:gd name="connsiteY99" fmla="*/ 71599 h 709641"/>
                <a:gd name="connsiteX100" fmla="*/ 176622 w 200501"/>
                <a:gd name="connsiteY100" fmla="*/ 68418 h 709641"/>
                <a:gd name="connsiteX101" fmla="*/ 176622 w 200501"/>
                <a:gd name="connsiteY101" fmla="*/ 62056 h 709641"/>
                <a:gd name="connsiteX102" fmla="*/ 176622 w 200501"/>
                <a:gd name="connsiteY102" fmla="*/ 57283 h 709641"/>
                <a:gd name="connsiteX103" fmla="*/ 173441 w 200501"/>
                <a:gd name="connsiteY103" fmla="*/ 62056 h 709641"/>
                <a:gd name="connsiteX104" fmla="*/ 176622 w 200501"/>
                <a:gd name="connsiteY104" fmla="*/ 71599 h 709641"/>
                <a:gd name="connsiteX105" fmla="*/ 179804 w 200501"/>
                <a:gd name="connsiteY105" fmla="*/ 76372 h 709641"/>
                <a:gd name="connsiteX106" fmla="*/ 179804 w 200501"/>
                <a:gd name="connsiteY106" fmla="*/ 79553 h 709641"/>
                <a:gd name="connsiteX107" fmla="*/ 182985 w 200501"/>
                <a:gd name="connsiteY107" fmla="*/ 85925 h 709641"/>
                <a:gd name="connsiteX108" fmla="*/ 179804 w 200501"/>
                <a:gd name="connsiteY108" fmla="*/ 89106 h 709641"/>
                <a:gd name="connsiteX109" fmla="*/ 179804 w 200501"/>
                <a:gd name="connsiteY109" fmla="*/ 95469 h 709641"/>
                <a:gd name="connsiteX110" fmla="*/ 162296 w 200501"/>
                <a:gd name="connsiteY110" fmla="*/ 85925 h 709641"/>
                <a:gd name="connsiteX111" fmla="*/ 155934 w 200501"/>
                <a:gd name="connsiteY111" fmla="*/ 82744 h 709641"/>
                <a:gd name="connsiteX112" fmla="*/ 152752 w 200501"/>
                <a:gd name="connsiteY112" fmla="*/ 82744 h 709641"/>
                <a:gd name="connsiteX113" fmla="*/ 152752 w 200501"/>
                <a:gd name="connsiteY113" fmla="*/ 79553 h 709641"/>
                <a:gd name="connsiteX114" fmla="*/ 128883 w 200501"/>
                <a:gd name="connsiteY114" fmla="*/ 68418 h 709641"/>
                <a:gd name="connsiteX115" fmla="*/ 125702 w 200501"/>
                <a:gd name="connsiteY115" fmla="*/ 68418 h 709641"/>
                <a:gd name="connsiteX116" fmla="*/ 124111 w 200501"/>
                <a:gd name="connsiteY116" fmla="*/ 68418 h 709641"/>
                <a:gd name="connsiteX117" fmla="*/ 120929 w 200501"/>
                <a:gd name="connsiteY117" fmla="*/ 68418 h 709641"/>
                <a:gd name="connsiteX118" fmla="*/ 120929 w 200501"/>
                <a:gd name="connsiteY118" fmla="*/ 71599 h 709641"/>
                <a:gd name="connsiteX119" fmla="*/ 117748 w 200501"/>
                <a:gd name="connsiteY119" fmla="*/ 71599 h 709641"/>
                <a:gd name="connsiteX120" fmla="*/ 117748 w 200501"/>
                <a:gd name="connsiteY120" fmla="*/ 74781 h 709641"/>
                <a:gd name="connsiteX121" fmla="*/ 111385 w 200501"/>
                <a:gd name="connsiteY121" fmla="*/ 71599 h 709641"/>
                <a:gd name="connsiteX122" fmla="*/ 111385 w 200501"/>
                <a:gd name="connsiteY122" fmla="*/ 74781 h 709641"/>
                <a:gd name="connsiteX123" fmla="*/ 117748 w 200501"/>
                <a:gd name="connsiteY123" fmla="*/ 79553 h 709641"/>
                <a:gd name="connsiteX124" fmla="*/ 117748 w 200501"/>
                <a:gd name="connsiteY124" fmla="*/ 82744 h 709641"/>
                <a:gd name="connsiteX125" fmla="*/ 114567 w 200501"/>
                <a:gd name="connsiteY125" fmla="*/ 82744 h 709641"/>
                <a:gd name="connsiteX126" fmla="*/ 114567 w 200501"/>
                <a:gd name="connsiteY126" fmla="*/ 85925 h 709641"/>
                <a:gd name="connsiteX127" fmla="*/ 114567 w 200501"/>
                <a:gd name="connsiteY127" fmla="*/ 95469 h 709641"/>
                <a:gd name="connsiteX128" fmla="*/ 114567 w 200501"/>
                <a:gd name="connsiteY128" fmla="*/ 97060 h 709641"/>
                <a:gd name="connsiteX129" fmla="*/ 114567 w 200501"/>
                <a:gd name="connsiteY129" fmla="*/ 100241 h 709641"/>
                <a:gd name="connsiteX130" fmla="*/ 111385 w 200501"/>
                <a:gd name="connsiteY130" fmla="*/ 100241 h 709641"/>
                <a:gd name="connsiteX131" fmla="*/ 111385 w 200501"/>
                <a:gd name="connsiteY131" fmla="*/ 97060 h 709641"/>
                <a:gd name="connsiteX132" fmla="*/ 105023 w 200501"/>
                <a:gd name="connsiteY132" fmla="*/ 89106 h 709641"/>
                <a:gd name="connsiteX133" fmla="*/ 103432 w 200501"/>
                <a:gd name="connsiteY133" fmla="*/ 85925 h 709641"/>
                <a:gd name="connsiteX134" fmla="*/ 100241 w 200501"/>
                <a:gd name="connsiteY134" fmla="*/ 82744 h 709641"/>
                <a:gd name="connsiteX135" fmla="*/ 93879 w 200501"/>
                <a:gd name="connsiteY135" fmla="*/ 79553 h 709641"/>
                <a:gd name="connsiteX136" fmla="*/ 87516 w 200501"/>
                <a:gd name="connsiteY136" fmla="*/ 76372 h 709641"/>
                <a:gd name="connsiteX137" fmla="*/ 79563 w 200501"/>
                <a:gd name="connsiteY137" fmla="*/ 76372 h 709641"/>
                <a:gd name="connsiteX138" fmla="*/ 73200 w 200501"/>
                <a:gd name="connsiteY138" fmla="*/ 76372 h 709641"/>
                <a:gd name="connsiteX139" fmla="*/ 66827 w 200501"/>
                <a:gd name="connsiteY139" fmla="*/ 74781 h 709641"/>
                <a:gd name="connsiteX140" fmla="*/ 58874 w 200501"/>
                <a:gd name="connsiteY140" fmla="*/ 65237 h 709641"/>
                <a:gd name="connsiteX141" fmla="*/ 55693 w 200501"/>
                <a:gd name="connsiteY141" fmla="*/ 62056 h 709641"/>
                <a:gd name="connsiteX142" fmla="*/ 46148 w 200501"/>
                <a:gd name="connsiteY142" fmla="*/ 58874 h 709641"/>
                <a:gd name="connsiteX143" fmla="*/ 41367 w 200501"/>
                <a:gd name="connsiteY143" fmla="*/ 57283 h 709641"/>
                <a:gd name="connsiteX144" fmla="*/ 23869 w 200501"/>
                <a:gd name="connsiteY144" fmla="*/ 47739 h 709641"/>
                <a:gd name="connsiteX145" fmla="*/ 14326 w 200501"/>
                <a:gd name="connsiteY145" fmla="*/ 38186 h 709641"/>
                <a:gd name="connsiteX146" fmla="*/ 11135 w 200501"/>
                <a:gd name="connsiteY146" fmla="*/ 33414 h 709641"/>
                <a:gd name="connsiteX147" fmla="*/ 11135 w 200501"/>
                <a:gd name="connsiteY147" fmla="*/ 30232 h 709641"/>
                <a:gd name="connsiteX148" fmla="*/ 4772 w 200501"/>
                <a:gd name="connsiteY148" fmla="*/ 15916 h 709641"/>
                <a:gd name="connsiteX149" fmla="*/ 0 w 200501"/>
                <a:gd name="connsiteY149" fmla="*/ 12725 h 709641"/>
                <a:gd name="connsiteX150" fmla="*/ 7954 w 200501"/>
                <a:gd name="connsiteY150" fmla="*/ 6363 h 7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501" h="709641">
                  <a:moveTo>
                    <a:pt x="173441" y="682600"/>
                  </a:moveTo>
                  <a:lnTo>
                    <a:pt x="176622" y="682600"/>
                  </a:lnTo>
                  <a:lnTo>
                    <a:pt x="179804" y="685781"/>
                  </a:lnTo>
                  <a:lnTo>
                    <a:pt x="184575" y="688962"/>
                  </a:lnTo>
                  <a:lnTo>
                    <a:pt x="190976" y="688962"/>
                  </a:lnTo>
                  <a:lnTo>
                    <a:pt x="194120" y="692144"/>
                  </a:lnTo>
                  <a:lnTo>
                    <a:pt x="197263" y="698507"/>
                  </a:lnTo>
                  <a:lnTo>
                    <a:pt x="197263" y="701688"/>
                  </a:lnTo>
                  <a:lnTo>
                    <a:pt x="190976" y="706460"/>
                  </a:lnTo>
                  <a:lnTo>
                    <a:pt x="190976" y="709641"/>
                  </a:lnTo>
                  <a:lnTo>
                    <a:pt x="187738" y="709641"/>
                  </a:lnTo>
                  <a:lnTo>
                    <a:pt x="182985" y="706460"/>
                  </a:lnTo>
                  <a:lnTo>
                    <a:pt x="179804" y="703278"/>
                  </a:lnTo>
                  <a:lnTo>
                    <a:pt x="176622" y="701688"/>
                  </a:lnTo>
                  <a:lnTo>
                    <a:pt x="170259" y="688962"/>
                  </a:lnTo>
                  <a:lnTo>
                    <a:pt x="170259" y="685781"/>
                  </a:lnTo>
                  <a:close/>
                  <a:moveTo>
                    <a:pt x="138436" y="498024"/>
                  </a:moveTo>
                  <a:lnTo>
                    <a:pt x="143208" y="498024"/>
                  </a:lnTo>
                  <a:lnTo>
                    <a:pt x="143208" y="501205"/>
                  </a:lnTo>
                  <a:lnTo>
                    <a:pt x="146390" y="501205"/>
                  </a:lnTo>
                  <a:lnTo>
                    <a:pt x="146390" y="504387"/>
                  </a:lnTo>
                  <a:lnTo>
                    <a:pt x="146390" y="505978"/>
                  </a:lnTo>
                  <a:lnTo>
                    <a:pt x="143208" y="509159"/>
                  </a:lnTo>
                  <a:lnTo>
                    <a:pt x="141618" y="509159"/>
                  </a:lnTo>
                  <a:lnTo>
                    <a:pt x="138436" y="505978"/>
                  </a:lnTo>
                  <a:lnTo>
                    <a:pt x="138436" y="501205"/>
                  </a:lnTo>
                  <a:close/>
                  <a:moveTo>
                    <a:pt x="125702" y="445513"/>
                  </a:moveTo>
                  <a:lnTo>
                    <a:pt x="132064" y="445513"/>
                  </a:lnTo>
                  <a:lnTo>
                    <a:pt x="135255" y="450294"/>
                  </a:lnTo>
                  <a:lnTo>
                    <a:pt x="132064" y="456657"/>
                  </a:lnTo>
                  <a:lnTo>
                    <a:pt x="125702" y="463020"/>
                  </a:lnTo>
                  <a:lnTo>
                    <a:pt x="120929" y="463020"/>
                  </a:lnTo>
                  <a:lnTo>
                    <a:pt x="117748" y="456657"/>
                  </a:lnTo>
                  <a:lnTo>
                    <a:pt x="120929" y="450294"/>
                  </a:lnTo>
                  <a:close/>
                  <a:moveTo>
                    <a:pt x="76381" y="369141"/>
                  </a:moveTo>
                  <a:lnTo>
                    <a:pt x="79563" y="369141"/>
                  </a:lnTo>
                  <a:lnTo>
                    <a:pt x="79563" y="373914"/>
                  </a:lnTo>
                  <a:lnTo>
                    <a:pt x="79563" y="380286"/>
                  </a:lnTo>
                  <a:lnTo>
                    <a:pt x="76381" y="389830"/>
                  </a:lnTo>
                  <a:lnTo>
                    <a:pt x="73200" y="391420"/>
                  </a:lnTo>
                  <a:lnTo>
                    <a:pt x="70009" y="389830"/>
                  </a:lnTo>
                  <a:lnTo>
                    <a:pt x="70009" y="383467"/>
                  </a:lnTo>
                  <a:lnTo>
                    <a:pt x="70009" y="373914"/>
                  </a:lnTo>
                  <a:lnTo>
                    <a:pt x="73200" y="373914"/>
                  </a:lnTo>
                  <a:lnTo>
                    <a:pt x="73200" y="370732"/>
                  </a:lnTo>
                  <a:close/>
                  <a:moveTo>
                    <a:pt x="90697" y="273672"/>
                  </a:moveTo>
                  <a:lnTo>
                    <a:pt x="100241" y="276854"/>
                  </a:lnTo>
                  <a:lnTo>
                    <a:pt x="103432" y="276854"/>
                  </a:lnTo>
                  <a:lnTo>
                    <a:pt x="108204" y="280045"/>
                  </a:lnTo>
                  <a:lnTo>
                    <a:pt x="108204" y="283226"/>
                  </a:lnTo>
                  <a:lnTo>
                    <a:pt x="111385" y="289589"/>
                  </a:lnTo>
                  <a:lnTo>
                    <a:pt x="111385" y="294361"/>
                  </a:lnTo>
                  <a:lnTo>
                    <a:pt x="111385" y="300723"/>
                  </a:lnTo>
                  <a:lnTo>
                    <a:pt x="111385" y="303905"/>
                  </a:lnTo>
                  <a:lnTo>
                    <a:pt x="108204" y="303905"/>
                  </a:lnTo>
                  <a:lnTo>
                    <a:pt x="103432" y="303905"/>
                  </a:lnTo>
                  <a:lnTo>
                    <a:pt x="90697" y="297542"/>
                  </a:lnTo>
                  <a:lnTo>
                    <a:pt x="90697" y="291179"/>
                  </a:lnTo>
                  <a:lnTo>
                    <a:pt x="90697" y="280045"/>
                  </a:lnTo>
                  <a:close/>
                  <a:moveTo>
                    <a:pt x="14326" y="0"/>
                  </a:moveTo>
                  <a:lnTo>
                    <a:pt x="17507" y="0"/>
                  </a:lnTo>
                  <a:lnTo>
                    <a:pt x="20688" y="0"/>
                  </a:lnTo>
                  <a:lnTo>
                    <a:pt x="25460" y="6363"/>
                  </a:lnTo>
                  <a:lnTo>
                    <a:pt x="28642" y="6363"/>
                  </a:lnTo>
                  <a:lnTo>
                    <a:pt x="73200" y="19098"/>
                  </a:lnTo>
                  <a:lnTo>
                    <a:pt x="76381" y="20688"/>
                  </a:lnTo>
                  <a:lnTo>
                    <a:pt x="97060" y="33414"/>
                  </a:lnTo>
                  <a:lnTo>
                    <a:pt x="103432" y="33414"/>
                  </a:lnTo>
                  <a:lnTo>
                    <a:pt x="105023" y="33414"/>
                  </a:lnTo>
                  <a:lnTo>
                    <a:pt x="111385" y="33414"/>
                  </a:lnTo>
                  <a:lnTo>
                    <a:pt x="114567" y="30232"/>
                  </a:lnTo>
                  <a:lnTo>
                    <a:pt x="117748" y="27051"/>
                  </a:lnTo>
                  <a:lnTo>
                    <a:pt x="120929" y="27051"/>
                  </a:lnTo>
                  <a:lnTo>
                    <a:pt x="124111" y="27051"/>
                  </a:lnTo>
                  <a:lnTo>
                    <a:pt x="125702" y="27051"/>
                  </a:lnTo>
                  <a:lnTo>
                    <a:pt x="125702" y="30232"/>
                  </a:lnTo>
                  <a:lnTo>
                    <a:pt x="125702" y="33414"/>
                  </a:lnTo>
                  <a:lnTo>
                    <a:pt x="141618" y="30232"/>
                  </a:lnTo>
                  <a:lnTo>
                    <a:pt x="143208" y="30232"/>
                  </a:lnTo>
                  <a:lnTo>
                    <a:pt x="146390" y="27051"/>
                  </a:lnTo>
                  <a:lnTo>
                    <a:pt x="149571" y="27051"/>
                  </a:lnTo>
                  <a:lnTo>
                    <a:pt x="162296" y="27051"/>
                  </a:lnTo>
                  <a:lnTo>
                    <a:pt x="163896" y="27051"/>
                  </a:lnTo>
                  <a:lnTo>
                    <a:pt x="167078" y="27051"/>
                  </a:lnTo>
                  <a:lnTo>
                    <a:pt x="167078" y="23870"/>
                  </a:lnTo>
                  <a:lnTo>
                    <a:pt x="170259" y="23870"/>
                  </a:lnTo>
                  <a:lnTo>
                    <a:pt x="173441" y="20688"/>
                  </a:lnTo>
                  <a:lnTo>
                    <a:pt x="182985" y="23870"/>
                  </a:lnTo>
                  <a:lnTo>
                    <a:pt x="197263" y="27051"/>
                  </a:lnTo>
                  <a:lnTo>
                    <a:pt x="200501" y="47739"/>
                  </a:lnTo>
                  <a:lnTo>
                    <a:pt x="200501" y="54102"/>
                  </a:lnTo>
                  <a:lnTo>
                    <a:pt x="197263" y="57283"/>
                  </a:lnTo>
                  <a:lnTo>
                    <a:pt x="197263" y="62056"/>
                  </a:lnTo>
                  <a:lnTo>
                    <a:pt x="194120" y="62056"/>
                  </a:lnTo>
                  <a:lnTo>
                    <a:pt x="190976" y="65237"/>
                  </a:lnTo>
                  <a:lnTo>
                    <a:pt x="190976" y="68418"/>
                  </a:lnTo>
                  <a:lnTo>
                    <a:pt x="187738" y="65237"/>
                  </a:lnTo>
                  <a:lnTo>
                    <a:pt x="184575" y="62056"/>
                  </a:lnTo>
                  <a:lnTo>
                    <a:pt x="182985" y="65237"/>
                  </a:lnTo>
                  <a:lnTo>
                    <a:pt x="179804" y="71599"/>
                  </a:lnTo>
                  <a:lnTo>
                    <a:pt x="176622" y="68418"/>
                  </a:lnTo>
                  <a:lnTo>
                    <a:pt x="176622" y="62056"/>
                  </a:lnTo>
                  <a:lnTo>
                    <a:pt x="176622" y="57283"/>
                  </a:lnTo>
                  <a:lnTo>
                    <a:pt x="173441" y="62056"/>
                  </a:lnTo>
                  <a:lnTo>
                    <a:pt x="176622" y="71599"/>
                  </a:lnTo>
                  <a:lnTo>
                    <a:pt x="179804" y="76372"/>
                  </a:lnTo>
                  <a:lnTo>
                    <a:pt x="179804" y="79553"/>
                  </a:lnTo>
                  <a:lnTo>
                    <a:pt x="182985" y="85925"/>
                  </a:lnTo>
                  <a:lnTo>
                    <a:pt x="179804" y="89106"/>
                  </a:lnTo>
                  <a:lnTo>
                    <a:pt x="179804" y="95469"/>
                  </a:lnTo>
                  <a:lnTo>
                    <a:pt x="162296" y="85925"/>
                  </a:lnTo>
                  <a:lnTo>
                    <a:pt x="155934" y="82744"/>
                  </a:lnTo>
                  <a:lnTo>
                    <a:pt x="152752" y="82744"/>
                  </a:lnTo>
                  <a:lnTo>
                    <a:pt x="152752" y="79553"/>
                  </a:lnTo>
                  <a:lnTo>
                    <a:pt x="128883" y="68418"/>
                  </a:lnTo>
                  <a:lnTo>
                    <a:pt x="125702" y="68418"/>
                  </a:lnTo>
                  <a:lnTo>
                    <a:pt x="124111" y="68418"/>
                  </a:lnTo>
                  <a:lnTo>
                    <a:pt x="120929" y="68418"/>
                  </a:lnTo>
                  <a:lnTo>
                    <a:pt x="120929" y="71599"/>
                  </a:lnTo>
                  <a:lnTo>
                    <a:pt x="117748" y="71599"/>
                  </a:lnTo>
                  <a:lnTo>
                    <a:pt x="117748" y="74781"/>
                  </a:lnTo>
                  <a:lnTo>
                    <a:pt x="111385" y="71599"/>
                  </a:lnTo>
                  <a:lnTo>
                    <a:pt x="111385" y="74781"/>
                  </a:lnTo>
                  <a:lnTo>
                    <a:pt x="117748" y="79553"/>
                  </a:lnTo>
                  <a:lnTo>
                    <a:pt x="117748" y="82744"/>
                  </a:lnTo>
                  <a:lnTo>
                    <a:pt x="114567" y="82744"/>
                  </a:lnTo>
                  <a:lnTo>
                    <a:pt x="114567" y="85925"/>
                  </a:lnTo>
                  <a:lnTo>
                    <a:pt x="114567" y="95469"/>
                  </a:lnTo>
                  <a:lnTo>
                    <a:pt x="114567" y="97060"/>
                  </a:lnTo>
                  <a:lnTo>
                    <a:pt x="114567" y="100241"/>
                  </a:lnTo>
                  <a:lnTo>
                    <a:pt x="111385" y="100241"/>
                  </a:lnTo>
                  <a:lnTo>
                    <a:pt x="111385" y="97060"/>
                  </a:lnTo>
                  <a:lnTo>
                    <a:pt x="105023" y="89106"/>
                  </a:lnTo>
                  <a:lnTo>
                    <a:pt x="103432" y="85925"/>
                  </a:lnTo>
                  <a:lnTo>
                    <a:pt x="100241" y="82744"/>
                  </a:lnTo>
                  <a:lnTo>
                    <a:pt x="93879" y="79553"/>
                  </a:lnTo>
                  <a:lnTo>
                    <a:pt x="87516" y="76372"/>
                  </a:lnTo>
                  <a:lnTo>
                    <a:pt x="79563" y="76372"/>
                  </a:lnTo>
                  <a:lnTo>
                    <a:pt x="73200" y="76372"/>
                  </a:lnTo>
                  <a:lnTo>
                    <a:pt x="66827" y="74781"/>
                  </a:lnTo>
                  <a:lnTo>
                    <a:pt x="58874" y="65237"/>
                  </a:lnTo>
                  <a:lnTo>
                    <a:pt x="55693" y="62056"/>
                  </a:lnTo>
                  <a:lnTo>
                    <a:pt x="46148" y="58874"/>
                  </a:lnTo>
                  <a:lnTo>
                    <a:pt x="41367" y="57283"/>
                  </a:lnTo>
                  <a:lnTo>
                    <a:pt x="23869" y="47739"/>
                  </a:lnTo>
                  <a:lnTo>
                    <a:pt x="14326" y="38186"/>
                  </a:lnTo>
                  <a:lnTo>
                    <a:pt x="11135" y="33414"/>
                  </a:lnTo>
                  <a:lnTo>
                    <a:pt x="11135" y="30232"/>
                  </a:lnTo>
                  <a:lnTo>
                    <a:pt x="4772" y="15916"/>
                  </a:lnTo>
                  <a:lnTo>
                    <a:pt x="0" y="12725"/>
                  </a:lnTo>
                  <a:lnTo>
                    <a:pt x="7954" y="636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F7B35B-43EF-A7C8-2D8D-1DD70A04DDEE}"/>
                </a:ext>
              </a:extLst>
            </p:cNvPr>
            <p:cNvSpPr/>
            <p:nvPr/>
          </p:nvSpPr>
          <p:spPr>
            <a:xfrm>
              <a:off x="7319263" y="4193594"/>
              <a:ext cx="228600" cy="180975"/>
            </a:xfrm>
            <a:custGeom>
              <a:avLst/>
              <a:gdLst>
                <a:gd name="connsiteX0" fmla="*/ 227966 w 228600"/>
                <a:gd name="connsiteY0" fmla="*/ 104014 h 180975"/>
                <a:gd name="connsiteX1" fmla="*/ 221575 w 228600"/>
                <a:gd name="connsiteY1" fmla="*/ 104014 h 180975"/>
                <a:gd name="connsiteX2" fmla="*/ 215174 w 228600"/>
                <a:gd name="connsiteY2" fmla="*/ 107224 h 180975"/>
                <a:gd name="connsiteX3" fmla="*/ 215174 w 228600"/>
                <a:gd name="connsiteY3" fmla="*/ 104014 h 180975"/>
                <a:gd name="connsiteX4" fmla="*/ 218374 w 228600"/>
                <a:gd name="connsiteY4" fmla="*/ 104014 h 180975"/>
                <a:gd name="connsiteX5" fmla="*/ 218374 w 228600"/>
                <a:gd name="connsiteY5" fmla="*/ 104014 h 180975"/>
                <a:gd name="connsiteX6" fmla="*/ 221575 w 228600"/>
                <a:gd name="connsiteY6" fmla="*/ 104014 h 180975"/>
                <a:gd name="connsiteX7" fmla="*/ 221575 w 228600"/>
                <a:gd name="connsiteY7" fmla="*/ 100813 h 180975"/>
                <a:gd name="connsiteX8" fmla="*/ 210383 w 228600"/>
                <a:gd name="connsiteY8" fmla="*/ 100813 h 180975"/>
                <a:gd name="connsiteX9" fmla="*/ 207182 w 228600"/>
                <a:gd name="connsiteY9" fmla="*/ 100813 h 180975"/>
                <a:gd name="connsiteX10" fmla="*/ 210383 w 228600"/>
                <a:gd name="connsiteY10" fmla="*/ 96013 h 180975"/>
                <a:gd name="connsiteX11" fmla="*/ 211983 w 228600"/>
                <a:gd name="connsiteY11" fmla="*/ 92803 h 180975"/>
                <a:gd name="connsiteX12" fmla="*/ 215174 w 228600"/>
                <a:gd name="connsiteY12" fmla="*/ 92803 h 180975"/>
                <a:gd name="connsiteX13" fmla="*/ 215174 w 228600"/>
                <a:gd name="connsiteY13" fmla="*/ 89602 h 180975"/>
                <a:gd name="connsiteX14" fmla="*/ 218374 w 228600"/>
                <a:gd name="connsiteY14" fmla="*/ 86402 h 180975"/>
                <a:gd name="connsiteX15" fmla="*/ 218374 w 228600"/>
                <a:gd name="connsiteY15" fmla="*/ 83192 h 180975"/>
                <a:gd name="connsiteX16" fmla="*/ 218374 w 228600"/>
                <a:gd name="connsiteY16" fmla="*/ 79992 h 180975"/>
                <a:gd name="connsiteX17" fmla="*/ 215174 w 228600"/>
                <a:gd name="connsiteY17" fmla="*/ 78392 h 180975"/>
                <a:gd name="connsiteX18" fmla="*/ 218374 w 228600"/>
                <a:gd name="connsiteY18" fmla="*/ 75191 h 180975"/>
                <a:gd name="connsiteX19" fmla="*/ 210383 w 228600"/>
                <a:gd name="connsiteY19" fmla="*/ 71981 h 180975"/>
                <a:gd name="connsiteX20" fmla="*/ 207182 w 228600"/>
                <a:gd name="connsiteY20" fmla="*/ 68781 h 180975"/>
                <a:gd name="connsiteX21" fmla="*/ 203991 w 228600"/>
                <a:gd name="connsiteY21" fmla="*/ 59170 h 180975"/>
                <a:gd name="connsiteX22" fmla="*/ 203991 w 228600"/>
                <a:gd name="connsiteY22" fmla="*/ 62380 h 180975"/>
                <a:gd name="connsiteX23" fmla="*/ 200791 w 228600"/>
                <a:gd name="connsiteY23" fmla="*/ 65580 h 180975"/>
                <a:gd name="connsiteX24" fmla="*/ 200791 w 228600"/>
                <a:gd name="connsiteY24" fmla="*/ 65580 h 180975"/>
                <a:gd name="connsiteX25" fmla="*/ 197591 w 228600"/>
                <a:gd name="connsiteY25" fmla="*/ 62380 h 180975"/>
                <a:gd name="connsiteX26" fmla="*/ 197591 w 228600"/>
                <a:gd name="connsiteY26" fmla="*/ 62380 h 180975"/>
                <a:gd name="connsiteX27" fmla="*/ 194400 w 228600"/>
                <a:gd name="connsiteY27" fmla="*/ 57570 h 180975"/>
                <a:gd name="connsiteX28" fmla="*/ 194400 w 228600"/>
                <a:gd name="connsiteY28" fmla="*/ 54370 h 180975"/>
                <a:gd name="connsiteX29" fmla="*/ 194400 w 228600"/>
                <a:gd name="connsiteY29" fmla="*/ 51169 h 180975"/>
                <a:gd name="connsiteX30" fmla="*/ 197591 w 228600"/>
                <a:gd name="connsiteY30" fmla="*/ 47959 h 180975"/>
                <a:gd name="connsiteX31" fmla="*/ 197591 w 228600"/>
                <a:gd name="connsiteY31" fmla="*/ 47959 h 180975"/>
                <a:gd name="connsiteX32" fmla="*/ 197591 w 228600"/>
                <a:gd name="connsiteY32" fmla="*/ 41558 h 180975"/>
                <a:gd name="connsiteX33" fmla="*/ 197591 w 228600"/>
                <a:gd name="connsiteY33" fmla="*/ 36748 h 180975"/>
                <a:gd name="connsiteX34" fmla="*/ 200791 w 228600"/>
                <a:gd name="connsiteY34" fmla="*/ 30347 h 180975"/>
                <a:gd name="connsiteX35" fmla="*/ 200791 w 228600"/>
                <a:gd name="connsiteY35" fmla="*/ 30347 h 180975"/>
                <a:gd name="connsiteX36" fmla="*/ 200791 w 228600"/>
                <a:gd name="connsiteY36" fmla="*/ 27137 h 180975"/>
                <a:gd name="connsiteX37" fmla="*/ 203991 w 228600"/>
                <a:gd name="connsiteY37" fmla="*/ 20737 h 180975"/>
                <a:gd name="connsiteX38" fmla="*/ 207182 w 228600"/>
                <a:gd name="connsiteY38" fmla="*/ 19137 h 180975"/>
                <a:gd name="connsiteX39" fmla="*/ 203991 w 228600"/>
                <a:gd name="connsiteY39" fmla="*/ 19137 h 180975"/>
                <a:gd name="connsiteX40" fmla="*/ 200791 w 228600"/>
                <a:gd name="connsiteY40" fmla="*/ 19137 h 180975"/>
                <a:gd name="connsiteX41" fmla="*/ 197591 w 228600"/>
                <a:gd name="connsiteY41" fmla="*/ 19137 h 180975"/>
                <a:gd name="connsiteX42" fmla="*/ 203991 w 228600"/>
                <a:gd name="connsiteY42" fmla="*/ 15927 h 180975"/>
                <a:gd name="connsiteX43" fmla="*/ 203991 w 228600"/>
                <a:gd name="connsiteY43" fmla="*/ 15927 h 180975"/>
                <a:gd name="connsiteX44" fmla="*/ 203991 w 228600"/>
                <a:gd name="connsiteY44" fmla="*/ 12726 h 180975"/>
                <a:gd name="connsiteX45" fmla="*/ 203991 w 228600"/>
                <a:gd name="connsiteY45" fmla="*/ 12726 h 180975"/>
                <a:gd name="connsiteX46" fmla="*/ 207182 w 228600"/>
                <a:gd name="connsiteY46" fmla="*/ 6325 h 180975"/>
                <a:gd name="connsiteX47" fmla="*/ 207182 w 228600"/>
                <a:gd name="connsiteY47" fmla="*/ 3115 h 180975"/>
                <a:gd name="connsiteX48" fmla="*/ 203991 w 228600"/>
                <a:gd name="connsiteY48" fmla="*/ 6325 h 180975"/>
                <a:gd name="connsiteX49" fmla="*/ 197591 w 228600"/>
                <a:gd name="connsiteY49" fmla="*/ 9526 h 180975"/>
                <a:gd name="connsiteX50" fmla="*/ 194400 w 228600"/>
                <a:gd name="connsiteY50" fmla="*/ 9526 h 180975"/>
                <a:gd name="connsiteX51" fmla="*/ 197591 w 228600"/>
                <a:gd name="connsiteY51" fmla="*/ 6325 h 180975"/>
                <a:gd name="connsiteX52" fmla="*/ 200791 w 228600"/>
                <a:gd name="connsiteY52" fmla="*/ 3115 h 180975"/>
                <a:gd name="connsiteX53" fmla="*/ 197591 w 228600"/>
                <a:gd name="connsiteY53" fmla="*/ -85 h 180975"/>
                <a:gd name="connsiteX54" fmla="*/ 194400 w 228600"/>
                <a:gd name="connsiteY54" fmla="*/ 6325 h 180975"/>
                <a:gd name="connsiteX55" fmla="*/ 192800 w 228600"/>
                <a:gd name="connsiteY55" fmla="*/ 6325 h 180975"/>
                <a:gd name="connsiteX56" fmla="*/ 189599 w 228600"/>
                <a:gd name="connsiteY56" fmla="*/ 9526 h 180975"/>
                <a:gd name="connsiteX57" fmla="*/ 173616 w 228600"/>
                <a:gd name="connsiteY57" fmla="*/ 6325 h 180975"/>
                <a:gd name="connsiteX58" fmla="*/ 172016 w 228600"/>
                <a:gd name="connsiteY58" fmla="*/ 12726 h 180975"/>
                <a:gd name="connsiteX59" fmla="*/ 165625 w 228600"/>
                <a:gd name="connsiteY59" fmla="*/ 12726 h 180975"/>
                <a:gd name="connsiteX60" fmla="*/ 165625 w 228600"/>
                <a:gd name="connsiteY60" fmla="*/ 12726 h 180975"/>
                <a:gd name="connsiteX61" fmla="*/ 159224 w 228600"/>
                <a:gd name="connsiteY61" fmla="*/ 23937 h 180975"/>
                <a:gd name="connsiteX62" fmla="*/ 156033 w 228600"/>
                <a:gd name="connsiteY62" fmla="*/ 23937 h 180975"/>
                <a:gd name="connsiteX63" fmla="*/ 152833 w 228600"/>
                <a:gd name="connsiteY63" fmla="*/ 23937 h 180975"/>
                <a:gd name="connsiteX64" fmla="*/ 148032 w 228600"/>
                <a:gd name="connsiteY64" fmla="*/ 23937 h 180975"/>
                <a:gd name="connsiteX65" fmla="*/ 117666 w 228600"/>
                <a:gd name="connsiteY65" fmla="*/ 23937 h 180975"/>
                <a:gd name="connsiteX66" fmla="*/ 109675 w 228600"/>
                <a:gd name="connsiteY66" fmla="*/ 23937 h 180975"/>
                <a:gd name="connsiteX67" fmla="*/ 103274 w 228600"/>
                <a:gd name="connsiteY67" fmla="*/ 27137 h 180975"/>
                <a:gd name="connsiteX68" fmla="*/ 100074 w 228600"/>
                <a:gd name="connsiteY68" fmla="*/ 27137 h 180975"/>
                <a:gd name="connsiteX69" fmla="*/ 96883 w 228600"/>
                <a:gd name="connsiteY69" fmla="*/ 33548 h 180975"/>
                <a:gd name="connsiteX70" fmla="*/ 93682 w 228600"/>
                <a:gd name="connsiteY70" fmla="*/ 36748 h 180975"/>
                <a:gd name="connsiteX71" fmla="*/ 92082 w 228600"/>
                <a:gd name="connsiteY71" fmla="*/ 36748 h 180975"/>
                <a:gd name="connsiteX72" fmla="*/ 82491 w 228600"/>
                <a:gd name="connsiteY72" fmla="*/ 39958 h 180975"/>
                <a:gd name="connsiteX73" fmla="*/ 79300 w 228600"/>
                <a:gd name="connsiteY73" fmla="*/ 39958 h 180975"/>
                <a:gd name="connsiteX74" fmla="*/ 74499 w 228600"/>
                <a:gd name="connsiteY74" fmla="*/ 44759 h 180975"/>
                <a:gd name="connsiteX75" fmla="*/ 71299 w 228600"/>
                <a:gd name="connsiteY75" fmla="*/ 44759 h 180975"/>
                <a:gd name="connsiteX76" fmla="*/ 64907 w 228600"/>
                <a:gd name="connsiteY76" fmla="*/ 44759 h 180975"/>
                <a:gd name="connsiteX77" fmla="*/ 61717 w 228600"/>
                <a:gd name="connsiteY77" fmla="*/ 44759 h 180975"/>
                <a:gd name="connsiteX78" fmla="*/ 61717 w 228600"/>
                <a:gd name="connsiteY78" fmla="*/ 44759 h 180975"/>
                <a:gd name="connsiteX79" fmla="*/ 58516 w 228600"/>
                <a:gd name="connsiteY79" fmla="*/ 41558 h 180975"/>
                <a:gd name="connsiteX80" fmla="*/ 55316 w 228600"/>
                <a:gd name="connsiteY80" fmla="*/ 39958 h 180975"/>
                <a:gd name="connsiteX81" fmla="*/ 53716 w 228600"/>
                <a:gd name="connsiteY81" fmla="*/ 39958 h 180975"/>
                <a:gd name="connsiteX82" fmla="*/ 37733 w 228600"/>
                <a:gd name="connsiteY82" fmla="*/ 41558 h 180975"/>
                <a:gd name="connsiteX83" fmla="*/ 34532 w 228600"/>
                <a:gd name="connsiteY83" fmla="*/ 41558 h 180975"/>
                <a:gd name="connsiteX84" fmla="*/ 32942 w 228600"/>
                <a:gd name="connsiteY84" fmla="*/ 44759 h 180975"/>
                <a:gd name="connsiteX85" fmla="*/ 29741 w 228600"/>
                <a:gd name="connsiteY85" fmla="*/ 47959 h 180975"/>
                <a:gd name="connsiteX86" fmla="*/ 23350 w 228600"/>
                <a:gd name="connsiteY86" fmla="*/ 47959 h 180975"/>
                <a:gd name="connsiteX87" fmla="*/ 20150 w 228600"/>
                <a:gd name="connsiteY87" fmla="*/ 51169 h 180975"/>
                <a:gd name="connsiteX88" fmla="*/ 16949 w 228600"/>
                <a:gd name="connsiteY88" fmla="*/ 54370 h 180975"/>
                <a:gd name="connsiteX89" fmla="*/ 15349 w 228600"/>
                <a:gd name="connsiteY89" fmla="*/ 57570 h 180975"/>
                <a:gd name="connsiteX90" fmla="*/ 12158 w 228600"/>
                <a:gd name="connsiteY90" fmla="*/ 59170 h 180975"/>
                <a:gd name="connsiteX91" fmla="*/ 2566 w 228600"/>
                <a:gd name="connsiteY91" fmla="*/ 65580 h 180975"/>
                <a:gd name="connsiteX92" fmla="*/ 2566 w 228600"/>
                <a:gd name="connsiteY92" fmla="*/ 79992 h 180975"/>
                <a:gd name="connsiteX93" fmla="*/ 2566 w 228600"/>
                <a:gd name="connsiteY93" fmla="*/ 89602 h 180975"/>
                <a:gd name="connsiteX94" fmla="*/ 2566 w 228600"/>
                <a:gd name="connsiteY94" fmla="*/ 96013 h 180975"/>
                <a:gd name="connsiteX95" fmla="*/ -634 w 228600"/>
                <a:gd name="connsiteY95" fmla="*/ 100813 h 180975"/>
                <a:gd name="connsiteX96" fmla="*/ 20150 w 228600"/>
                <a:gd name="connsiteY96" fmla="*/ 107224 h 180975"/>
                <a:gd name="connsiteX97" fmla="*/ 26541 w 228600"/>
                <a:gd name="connsiteY97" fmla="*/ 107224 h 180975"/>
                <a:gd name="connsiteX98" fmla="*/ 29741 w 228600"/>
                <a:gd name="connsiteY98" fmla="*/ 107224 h 180975"/>
                <a:gd name="connsiteX99" fmla="*/ 34532 w 228600"/>
                <a:gd name="connsiteY99" fmla="*/ 107224 h 180975"/>
                <a:gd name="connsiteX100" fmla="*/ 37733 w 228600"/>
                <a:gd name="connsiteY100" fmla="*/ 110424 h 180975"/>
                <a:gd name="connsiteX101" fmla="*/ 50525 w 228600"/>
                <a:gd name="connsiteY101" fmla="*/ 116825 h 180975"/>
                <a:gd name="connsiteX102" fmla="*/ 53716 w 228600"/>
                <a:gd name="connsiteY102" fmla="*/ 116825 h 180975"/>
                <a:gd name="connsiteX103" fmla="*/ 55316 w 228600"/>
                <a:gd name="connsiteY103" fmla="*/ 116825 h 180975"/>
                <a:gd name="connsiteX104" fmla="*/ 58516 w 228600"/>
                <a:gd name="connsiteY104" fmla="*/ 116825 h 180975"/>
                <a:gd name="connsiteX105" fmla="*/ 61717 w 228600"/>
                <a:gd name="connsiteY105" fmla="*/ 113624 h 180975"/>
                <a:gd name="connsiteX106" fmla="*/ 61717 w 228600"/>
                <a:gd name="connsiteY106" fmla="*/ 110424 h 180975"/>
                <a:gd name="connsiteX107" fmla="*/ 68108 w 228600"/>
                <a:gd name="connsiteY107" fmla="*/ 110424 h 180975"/>
                <a:gd name="connsiteX108" fmla="*/ 76100 w 228600"/>
                <a:gd name="connsiteY108" fmla="*/ 110424 h 180975"/>
                <a:gd name="connsiteX109" fmla="*/ 79300 w 228600"/>
                <a:gd name="connsiteY109" fmla="*/ 113624 h 180975"/>
                <a:gd name="connsiteX110" fmla="*/ 79300 w 228600"/>
                <a:gd name="connsiteY110" fmla="*/ 118435 h 180975"/>
                <a:gd name="connsiteX111" fmla="*/ 82491 w 228600"/>
                <a:gd name="connsiteY111" fmla="*/ 121635 h 180975"/>
                <a:gd name="connsiteX112" fmla="*/ 82491 w 228600"/>
                <a:gd name="connsiteY112" fmla="*/ 124835 h 180975"/>
                <a:gd name="connsiteX113" fmla="*/ 82491 w 228600"/>
                <a:gd name="connsiteY113" fmla="*/ 128036 h 180975"/>
                <a:gd name="connsiteX114" fmla="*/ 85691 w 228600"/>
                <a:gd name="connsiteY114" fmla="*/ 142457 h 180975"/>
                <a:gd name="connsiteX115" fmla="*/ 85691 w 228600"/>
                <a:gd name="connsiteY115" fmla="*/ 145657 h 180975"/>
                <a:gd name="connsiteX116" fmla="*/ 93682 w 228600"/>
                <a:gd name="connsiteY116" fmla="*/ 145657 h 180975"/>
                <a:gd name="connsiteX117" fmla="*/ 100074 w 228600"/>
                <a:gd name="connsiteY117" fmla="*/ 145657 h 180975"/>
                <a:gd name="connsiteX118" fmla="*/ 103274 w 228600"/>
                <a:gd name="connsiteY118" fmla="*/ 148857 h 180975"/>
                <a:gd name="connsiteX119" fmla="*/ 106475 w 228600"/>
                <a:gd name="connsiteY119" fmla="*/ 148857 h 180975"/>
                <a:gd name="connsiteX120" fmla="*/ 106475 w 228600"/>
                <a:gd name="connsiteY120" fmla="*/ 152067 h 180975"/>
                <a:gd name="connsiteX121" fmla="*/ 106475 w 228600"/>
                <a:gd name="connsiteY121" fmla="*/ 155268 h 180975"/>
                <a:gd name="connsiteX122" fmla="*/ 106475 w 228600"/>
                <a:gd name="connsiteY122" fmla="*/ 156868 h 180975"/>
                <a:gd name="connsiteX123" fmla="*/ 106475 w 228600"/>
                <a:gd name="connsiteY123" fmla="*/ 160068 h 180975"/>
                <a:gd name="connsiteX124" fmla="*/ 109675 w 228600"/>
                <a:gd name="connsiteY124" fmla="*/ 172879 h 180975"/>
                <a:gd name="connsiteX125" fmla="*/ 112866 w 228600"/>
                <a:gd name="connsiteY125" fmla="*/ 176089 h 180975"/>
                <a:gd name="connsiteX126" fmla="*/ 117666 w 228600"/>
                <a:gd name="connsiteY126" fmla="*/ 177690 h 180975"/>
                <a:gd name="connsiteX127" fmla="*/ 120857 w 228600"/>
                <a:gd name="connsiteY127" fmla="*/ 177690 h 180975"/>
                <a:gd name="connsiteX128" fmla="*/ 124058 w 228600"/>
                <a:gd name="connsiteY128" fmla="*/ 177690 h 180975"/>
                <a:gd name="connsiteX129" fmla="*/ 133650 w 228600"/>
                <a:gd name="connsiteY129" fmla="*/ 180890 h 180975"/>
                <a:gd name="connsiteX130" fmla="*/ 133650 w 228600"/>
                <a:gd name="connsiteY130" fmla="*/ 180890 h 180975"/>
                <a:gd name="connsiteX131" fmla="*/ 138441 w 228600"/>
                <a:gd name="connsiteY131" fmla="*/ 177690 h 180975"/>
                <a:gd name="connsiteX132" fmla="*/ 138441 w 228600"/>
                <a:gd name="connsiteY132" fmla="*/ 176089 h 180975"/>
                <a:gd name="connsiteX133" fmla="*/ 138441 w 228600"/>
                <a:gd name="connsiteY133" fmla="*/ 169679 h 180975"/>
                <a:gd name="connsiteX134" fmla="*/ 141641 w 228600"/>
                <a:gd name="connsiteY134" fmla="*/ 169679 h 180975"/>
                <a:gd name="connsiteX135" fmla="*/ 141641 w 228600"/>
                <a:gd name="connsiteY135" fmla="*/ 169679 h 180975"/>
                <a:gd name="connsiteX136" fmla="*/ 144841 w 228600"/>
                <a:gd name="connsiteY136" fmla="*/ 169679 h 180975"/>
                <a:gd name="connsiteX137" fmla="*/ 148032 w 228600"/>
                <a:gd name="connsiteY137" fmla="*/ 166479 h 180975"/>
                <a:gd name="connsiteX138" fmla="*/ 148032 w 228600"/>
                <a:gd name="connsiteY138" fmla="*/ 163278 h 180975"/>
                <a:gd name="connsiteX139" fmla="*/ 152833 w 228600"/>
                <a:gd name="connsiteY139" fmla="*/ 156868 h 180975"/>
                <a:gd name="connsiteX140" fmla="*/ 151232 w 228600"/>
                <a:gd name="connsiteY140" fmla="*/ 155268 h 180975"/>
                <a:gd name="connsiteX141" fmla="*/ 156033 w 228600"/>
                <a:gd name="connsiteY141" fmla="*/ 148857 h 180975"/>
                <a:gd name="connsiteX142" fmla="*/ 168816 w 228600"/>
                <a:gd name="connsiteY142" fmla="*/ 145657 h 180975"/>
                <a:gd name="connsiteX143" fmla="*/ 183208 w 228600"/>
                <a:gd name="connsiteY143" fmla="*/ 134446 h 180975"/>
                <a:gd name="connsiteX144" fmla="*/ 186399 w 228600"/>
                <a:gd name="connsiteY144" fmla="*/ 131246 h 180975"/>
                <a:gd name="connsiteX145" fmla="*/ 192800 w 228600"/>
                <a:gd name="connsiteY145" fmla="*/ 131246 h 180975"/>
                <a:gd name="connsiteX146" fmla="*/ 192800 w 228600"/>
                <a:gd name="connsiteY146" fmla="*/ 121635 h 180975"/>
                <a:gd name="connsiteX147" fmla="*/ 197591 w 228600"/>
                <a:gd name="connsiteY147" fmla="*/ 121635 h 180975"/>
                <a:gd name="connsiteX148" fmla="*/ 200791 w 228600"/>
                <a:gd name="connsiteY148" fmla="*/ 118435 h 180975"/>
                <a:gd name="connsiteX149" fmla="*/ 207182 w 228600"/>
                <a:gd name="connsiteY149" fmla="*/ 116825 h 180975"/>
                <a:gd name="connsiteX150" fmla="*/ 210383 w 228600"/>
                <a:gd name="connsiteY150" fmla="*/ 113624 h 180975"/>
                <a:gd name="connsiteX151" fmla="*/ 218374 w 228600"/>
                <a:gd name="connsiteY151" fmla="*/ 110424 h 180975"/>
                <a:gd name="connsiteX152" fmla="*/ 224766 w 228600"/>
                <a:gd name="connsiteY152" fmla="*/ 107224 h 180975"/>
                <a:gd name="connsiteX153" fmla="*/ 227966 w 228600"/>
                <a:gd name="connsiteY153" fmla="*/ 104014 h 180975"/>
                <a:gd name="connsiteX154" fmla="*/ 227966 w 228600"/>
                <a:gd name="connsiteY154" fmla="*/ 104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28600" h="180975">
                  <a:moveTo>
                    <a:pt x="227966" y="104014"/>
                  </a:moveTo>
                  <a:lnTo>
                    <a:pt x="221575" y="104014"/>
                  </a:lnTo>
                  <a:lnTo>
                    <a:pt x="215174" y="107224"/>
                  </a:lnTo>
                  <a:lnTo>
                    <a:pt x="215174" y="104014"/>
                  </a:lnTo>
                  <a:lnTo>
                    <a:pt x="218374" y="104014"/>
                  </a:lnTo>
                  <a:lnTo>
                    <a:pt x="218374" y="104014"/>
                  </a:lnTo>
                  <a:lnTo>
                    <a:pt x="221575" y="104014"/>
                  </a:lnTo>
                  <a:lnTo>
                    <a:pt x="221575" y="100813"/>
                  </a:lnTo>
                  <a:lnTo>
                    <a:pt x="210383" y="100813"/>
                  </a:lnTo>
                  <a:lnTo>
                    <a:pt x="207182" y="100813"/>
                  </a:lnTo>
                  <a:lnTo>
                    <a:pt x="210383" y="96013"/>
                  </a:lnTo>
                  <a:lnTo>
                    <a:pt x="211983" y="92803"/>
                  </a:lnTo>
                  <a:lnTo>
                    <a:pt x="215174" y="92803"/>
                  </a:lnTo>
                  <a:lnTo>
                    <a:pt x="215174" y="89602"/>
                  </a:lnTo>
                  <a:lnTo>
                    <a:pt x="218374" y="86402"/>
                  </a:lnTo>
                  <a:lnTo>
                    <a:pt x="218374" y="83192"/>
                  </a:lnTo>
                  <a:lnTo>
                    <a:pt x="218374" y="79992"/>
                  </a:lnTo>
                  <a:lnTo>
                    <a:pt x="215174" y="78392"/>
                  </a:lnTo>
                  <a:lnTo>
                    <a:pt x="218374" y="75191"/>
                  </a:lnTo>
                  <a:lnTo>
                    <a:pt x="210383" y="71981"/>
                  </a:lnTo>
                  <a:lnTo>
                    <a:pt x="207182" y="68781"/>
                  </a:lnTo>
                  <a:lnTo>
                    <a:pt x="203991" y="59170"/>
                  </a:lnTo>
                  <a:lnTo>
                    <a:pt x="203991" y="62380"/>
                  </a:lnTo>
                  <a:lnTo>
                    <a:pt x="200791" y="65580"/>
                  </a:lnTo>
                  <a:lnTo>
                    <a:pt x="200791" y="65580"/>
                  </a:lnTo>
                  <a:lnTo>
                    <a:pt x="197591" y="62380"/>
                  </a:lnTo>
                  <a:lnTo>
                    <a:pt x="197591" y="62380"/>
                  </a:lnTo>
                  <a:lnTo>
                    <a:pt x="194400" y="57570"/>
                  </a:lnTo>
                  <a:lnTo>
                    <a:pt x="194400" y="54370"/>
                  </a:lnTo>
                  <a:lnTo>
                    <a:pt x="194400" y="51169"/>
                  </a:lnTo>
                  <a:lnTo>
                    <a:pt x="197591" y="47959"/>
                  </a:lnTo>
                  <a:lnTo>
                    <a:pt x="197591" y="47959"/>
                  </a:lnTo>
                  <a:lnTo>
                    <a:pt x="197591" y="41558"/>
                  </a:lnTo>
                  <a:lnTo>
                    <a:pt x="197591" y="36748"/>
                  </a:lnTo>
                  <a:lnTo>
                    <a:pt x="200791" y="30347"/>
                  </a:lnTo>
                  <a:lnTo>
                    <a:pt x="200791" y="30347"/>
                  </a:lnTo>
                  <a:lnTo>
                    <a:pt x="200791" y="27137"/>
                  </a:lnTo>
                  <a:lnTo>
                    <a:pt x="203991" y="20737"/>
                  </a:lnTo>
                  <a:lnTo>
                    <a:pt x="207182" y="19137"/>
                  </a:lnTo>
                  <a:lnTo>
                    <a:pt x="203991" y="19137"/>
                  </a:lnTo>
                  <a:lnTo>
                    <a:pt x="200791" y="19137"/>
                  </a:lnTo>
                  <a:lnTo>
                    <a:pt x="197591" y="19137"/>
                  </a:lnTo>
                  <a:lnTo>
                    <a:pt x="203991" y="15927"/>
                  </a:lnTo>
                  <a:lnTo>
                    <a:pt x="203991" y="15927"/>
                  </a:lnTo>
                  <a:lnTo>
                    <a:pt x="203991" y="12726"/>
                  </a:lnTo>
                  <a:lnTo>
                    <a:pt x="203991" y="12726"/>
                  </a:lnTo>
                  <a:lnTo>
                    <a:pt x="207182" y="6325"/>
                  </a:lnTo>
                  <a:lnTo>
                    <a:pt x="207182" y="3115"/>
                  </a:lnTo>
                  <a:lnTo>
                    <a:pt x="203991" y="6325"/>
                  </a:lnTo>
                  <a:lnTo>
                    <a:pt x="197591" y="9526"/>
                  </a:lnTo>
                  <a:lnTo>
                    <a:pt x="194400" y="9526"/>
                  </a:lnTo>
                  <a:lnTo>
                    <a:pt x="197591" y="6325"/>
                  </a:lnTo>
                  <a:lnTo>
                    <a:pt x="200791" y="3115"/>
                  </a:lnTo>
                  <a:lnTo>
                    <a:pt x="197591" y="-85"/>
                  </a:lnTo>
                  <a:lnTo>
                    <a:pt x="194400" y="6325"/>
                  </a:lnTo>
                  <a:lnTo>
                    <a:pt x="192800" y="6325"/>
                  </a:lnTo>
                  <a:lnTo>
                    <a:pt x="189599" y="9526"/>
                  </a:lnTo>
                  <a:lnTo>
                    <a:pt x="173616" y="6325"/>
                  </a:lnTo>
                  <a:lnTo>
                    <a:pt x="172016" y="12726"/>
                  </a:lnTo>
                  <a:lnTo>
                    <a:pt x="165625" y="12726"/>
                  </a:lnTo>
                  <a:lnTo>
                    <a:pt x="165625" y="12726"/>
                  </a:lnTo>
                  <a:lnTo>
                    <a:pt x="159224" y="23937"/>
                  </a:lnTo>
                  <a:lnTo>
                    <a:pt x="156033" y="23937"/>
                  </a:lnTo>
                  <a:lnTo>
                    <a:pt x="152833" y="23937"/>
                  </a:lnTo>
                  <a:lnTo>
                    <a:pt x="148032" y="23937"/>
                  </a:lnTo>
                  <a:lnTo>
                    <a:pt x="117666" y="23937"/>
                  </a:lnTo>
                  <a:lnTo>
                    <a:pt x="109675" y="23937"/>
                  </a:lnTo>
                  <a:lnTo>
                    <a:pt x="103274" y="27137"/>
                  </a:lnTo>
                  <a:lnTo>
                    <a:pt x="100074" y="27137"/>
                  </a:lnTo>
                  <a:lnTo>
                    <a:pt x="96883" y="33548"/>
                  </a:lnTo>
                  <a:lnTo>
                    <a:pt x="93682" y="36748"/>
                  </a:lnTo>
                  <a:lnTo>
                    <a:pt x="92082" y="36748"/>
                  </a:lnTo>
                  <a:lnTo>
                    <a:pt x="82491" y="39958"/>
                  </a:lnTo>
                  <a:lnTo>
                    <a:pt x="79300" y="39958"/>
                  </a:lnTo>
                  <a:lnTo>
                    <a:pt x="74499" y="44759"/>
                  </a:lnTo>
                  <a:lnTo>
                    <a:pt x="71299" y="44759"/>
                  </a:lnTo>
                  <a:lnTo>
                    <a:pt x="64907" y="44759"/>
                  </a:lnTo>
                  <a:lnTo>
                    <a:pt x="61717" y="44759"/>
                  </a:lnTo>
                  <a:lnTo>
                    <a:pt x="61717" y="44759"/>
                  </a:lnTo>
                  <a:lnTo>
                    <a:pt x="58516" y="41558"/>
                  </a:lnTo>
                  <a:lnTo>
                    <a:pt x="55316" y="39958"/>
                  </a:lnTo>
                  <a:lnTo>
                    <a:pt x="53716" y="39958"/>
                  </a:lnTo>
                  <a:lnTo>
                    <a:pt x="37733" y="41558"/>
                  </a:lnTo>
                  <a:lnTo>
                    <a:pt x="34532" y="41558"/>
                  </a:lnTo>
                  <a:lnTo>
                    <a:pt x="32942" y="44759"/>
                  </a:lnTo>
                  <a:lnTo>
                    <a:pt x="29741" y="47959"/>
                  </a:lnTo>
                  <a:lnTo>
                    <a:pt x="23350" y="47959"/>
                  </a:lnTo>
                  <a:lnTo>
                    <a:pt x="20150" y="51169"/>
                  </a:lnTo>
                  <a:lnTo>
                    <a:pt x="16949" y="54370"/>
                  </a:lnTo>
                  <a:lnTo>
                    <a:pt x="15349" y="57570"/>
                  </a:lnTo>
                  <a:lnTo>
                    <a:pt x="12158" y="59170"/>
                  </a:lnTo>
                  <a:lnTo>
                    <a:pt x="2566" y="65580"/>
                  </a:lnTo>
                  <a:lnTo>
                    <a:pt x="2566" y="79992"/>
                  </a:lnTo>
                  <a:lnTo>
                    <a:pt x="2566" y="89602"/>
                  </a:lnTo>
                  <a:lnTo>
                    <a:pt x="2566" y="96013"/>
                  </a:lnTo>
                  <a:lnTo>
                    <a:pt x="-634" y="100813"/>
                  </a:lnTo>
                  <a:lnTo>
                    <a:pt x="20150" y="107224"/>
                  </a:lnTo>
                  <a:lnTo>
                    <a:pt x="26541" y="107224"/>
                  </a:lnTo>
                  <a:lnTo>
                    <a:pt x="29741" y="107224"/>
                  </a:lnTo>
                  <a:lnTo>
                    <a:pt x="34532" y="107224"/>
                  </a:lnTo>
                  <a:lnTo>
                    <a:pt x="37733" y="110424"/>
                  </a:lnTo>
                  <a:lnTo>
                    <a:pt x="50525" y="116825"/>
                  </a:lnTo>
                  <a:lnTo>
                    <a:pt x="53716" y="116825"/>
                  </a:lnTo>
                  <a:lnTo>
                    <a:pt x="55316" y="116825"/>
                  </a:lnTo>
                  <a:lnTo>
                    <a:pt x="58516" y="116825"/>
                  </a:lnTo>
                  <a:lnTo>
                    <a:pt x="61717" y="113624"/>
                  </a:lnTo>
                  <a:lnTo>
                    <a:pt x="61717" y="110424"/>
                  </a:lnTo>
                  <a:lnTo>
                    <a:pt x="68108" y="110424"/>
                  </a:lnTo>
                  <a:lnTo>
                    <a:pt x="76100" y="110424"/>
                  </a:lnTo>
                  <a:lnTo>
                    <a:pt x="79300" y="113624"/>
                  </a:lnTo>
                  <a:lnTo>
                    <a:pt x="79300" y="118435"/>
                  </a:lnTo>
                  <a:lnTo>
                    <a:pt x="82491" y="121635"/>
                  </a:lnTo>
                  <a:lnTo>
                    <a:pt x="82491" y="124835"/>
                  </a:lnTo>
                  <a:lnTo>
                    <a:pt x="82491" y="128036"/>
                  </a:lnTo>
                  <a:lnTo>
                    <a:pt x="85691" y="142457"/>
                  </a:lnTo>
                  <a:lnTo>
                    <a:pt x="85691" y="145657"/>
                  </a:lnTo>
                  <a:lnTo>
                    <a:pt x="93682" y="145657"/>
                  </a:lnTo>
                  <a:lnTo>
                    <a:pt x="100074" y="145657"/>
                  </a:lnTo>
                  <a:lnTo>
                    <a:pt x="103274" y="148857"/>
                  </a:lnTo>
                  <a:lnTo>
                    <a:pt x="106475" y="148857"/>
                  </a:lnTo>
                  <a:lnTo>
                    <a:pt x="106475" y="152067"/>
                  </a:lnTo>
                  <a:lnTo>
                    <a:pt x="106475" y="155268"/>
                  </a:lnTo>
                  <a:lnTo>
                    <a:pt x="106475" y="156868"/>
                  </a:lnTo>
                  <a:lnTo>
                    <a:pt x="106475" y="160068"/>
                  </a:lnTo>
                  <a:lnTo>
                    <a:pt x="109675" y="172879"/>
                  </a:lnTo>
                  <a:lnTo>
                    <a:pt x="112866" y="176089"/>
                  </a:lnTo>
                  <a:lnTo>
                    <a:pt x="117666" y="177690"/>
                  </a:lnTo>
                  <a:lnTo>
                    <a:pt x="120857" y="177690"/>
                  </a:lnTo>
                  <a:lnTo>
                    <a:pt x="124058" y="177690"/>
                  </a:lnTo>
                  <a:lnTo>
                    <a:pt x="133650" y="180890"/>
                  </a:lnTo>
                  <a:lnTo>
                    <a:pt x="133650" y="180890"/>
                  </a:lnTo>
                  <a:lnTo>
                    <a:pt x="138441" y="177690"/>
                  </a:lnTo>
                  <a:lnTo>
                    <a:pt x="138441" y="176089"/>
                  </a:lnTo>
                  <a:lnTo>
                    <a:pt x="138441" y="169679"/>
                  </a:lnTo>
                  <a:lnTo>
                    <a:pt x="141641" y="169679"/>
                  </a:lnTo>
                  <a:lnTo>
                    <a:pt x="141641" y="169679"/>
                  </a:lnTo>
                  <a:lnTo>
                    <a:pt x="144841" y="169679"/>
                  </a:lnTo>
                  <a:lnTo>
                    <a:pt x="148032" y="166479"/>
                  </a:lnTo>
                  <a:lnTo>
                    <a:pt x="148032" y="163278"/>
                  </a:lnTo>
                  <a:lnTo>
                    <a:pt x="152833" y="156868"/>
                  </a:lnTo>
                  <a:lnTo>
                    <a:pt x="151232" y="155268"/>
                  </a:lnTo>
                  <a:lnTo>
                    <a:pt x="156033" y="148857"/>
                  </a:lnTo>
                  <a:lnTo>
                    <a:pt x="168816" y="145657"/>
                  </a:lnTo>
                  <a:lnTo>
                    <a:pt x="183208" y="134446"/>
                  </a:lnTo>
                  <a:lnTo>
                    <a:pt x="186399" y="131246"/>
                  </a:lnTo>
                  <a:lnTo>
                    <a:pt x="192800" y="131246"/>
                  </a:lnTo>
                  <a:lnTo>
                    <a:pt x="192800" y="121635"/>
                  </a:lnTo>
                  <a:lnTo>
                    <a:pt x="197591" y="121635"/>
                  </a:lnTo>
                  <a:lnTo>
                    <a:pt x="200791" y="118435"/>
                  </a:lnTo>
                  <a:lnTo>
                    <a:pt x="207182" y="116825"/>
                  </a:lnTo>
                  <a:lnTo>
                    <a:pt x="210383" y="113624"/>
                  </a:lnTo>
                  <a:lnTo>
                    <a:pt x="218374" y="110424"/>
                  </a:lnTo>
                  <a:lnTo>
                    <a:pt x="224766" y="107224"/>
                  </a:lnTo>
                  <a:lnTo>
                    <a:pt x="227966" y="104014"/>
                  </a:lnTo>
                  <a:lnTo>
                    <a:pt x="227966" y="10401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D849F70-5F52-F9D4-80EA-55A00785E21B}"/>
                </a:ext>
              </a:extLst>
            </p:cNvPr>
            <p:cNvSpPr/>
            <p:nvPr/>
          </p:nvSpPr>
          <p:spPr>
            <a:xfrm>
              <a:off x="8490840" y="3460170"/>
              <a:ext cx="200025" cy="247650"/>
            </a:xfrm>
            <a:custGeom>
              <a:avLst/>
              <a:gdLst>
                <a:gd name="connsiteX0" fmla="*/ 196248 w 200025"/>
                <a:gd name="connsiteY0" fmla="*/ 105814 h 247650"/>
                <a:gd name="connsiteX1" fmla="*/ 196248 w 200025"/>
                <a:gd name="connsiteY1" fmla="*/ 99299 h 247650"/>
                <a:gd name="connsiteX2" fmla="*/ 196248 w 200025"/>
                <a:gd name="connsiteY2" fmla="*/ 87897 h 247650"/>
                <a:gd name="connsiteX3" fmla="*/ 193009 w 200025"/>
                <a:gd name="connsiteY3" fmla="*/ 78125 h 247650"/>
                <a:gd name="connsiteX4" fmla="*/ 193009 w 200025"/>
                <a:gd name="connsiteY4" fmla="*/ 74858 h 247650"/>
                <a:gd name="connsiteX5" fmla="*/ 193009 w 200025"/>
                <a:gd name="connsiteY5" fmla="*/ 69971 h 247650"/>
                <a:gd name="connsiteX6" fmla="*/ 193009 w 200025"/>
                <a:gd name="connsiteY6" fmla="*/ 66714 h 247650"/>
                <a:gd name="connsiteX7" fmla="*/ 193009 w 200025"/>
                <a:gd name="connsiteY7" fmla="*/ 56941 h 247650"/>
                <a:gd name="connsiteX8" fmla="*/ 193009 w 200025"/>
                <a:gd name="connsiteY8" fmla="*/ 53684 h 247650"/>
                <a:gd name="connsiteX9" fmla="*/ 193009 w 200025"/>
                <a:gd name="connsiteY9" fmla="*/ 39015 h 247650"/>
                <a:gd name="connsiteX10" fmla="*/ 189866 w 200025"/>
                <a:gd name="connsiteY10" fmla="*/ 39015 h 247650"/>
                <a:gd name="connsiteX11" fmla="*/ 189866 w 200025"/>
                <a:gd name="connsiteY11" fmla="*/ 39015 h 247650"/>
                <a:gd name="connsiteX12" fmla="*/ 189866 w 200025"/>
                <a:gd name="connsiteY12" fmla="*/ 35758 h 247650"/>
                <a:gd name="connsiteX13" fmla="*/ 189866 w 200025"/>
                <a:gd name="connsiteY13" fmla="*/ 35758 h 247650"/>
                <a:gd name="connsiteX14" fmla="*/ 186723 w 200025"/>
                <a:gd name="connsiteY14" fmla="*/ 35758 h 247650"/>
                <a:gd name="connsiteX15" fmla="*/ 183484 w 200025"/>
                <a:gd name="connsiteY15" fmla="*/ 32500 h 247650"/>
                <a:gd name="connsiteX16" fmla="*/ 183484 w 200025"/>
                <a:gd name="connsiteY16" fmla="*/ 29243 h 247650"/>
                <a:gd name="connsiteX17" fmla="*/ 180341 w 200025"/>
                <a:gd name="connsiteY17" fmla="*/ 27614 h 247650"/>
                <a:gd name="connsiteX18" fmla="*/ 180341 w 200025"/>
                <a:gd name="connsiteY18" fmla="*/ 24356 h 247650"/>
                <a:gd name="connsiteX19" fmla="*/ 178722 w 200025"/>
                <a:gd name="connsiteY19" fmla="*/ 21099 h 247650"/>
                <a:gd name="connsiteX20" fmla="*/ 178722 w 200025"/>
                <a:gd name="connsiteY20" fmla="*/ 21099 h 247650"/>
                <a:gd name="connsiteX21" fmla="*/ 166054 w 200025"/>
                <a:gd name="connsiteY21" fmla="*/ 11316 h 247650"/>
                <a:gd name="connsiteX22" fmla="*/ 162910 w 200025"/>
                <a:gd name="connsiteY22" fmla="*/ 9688 h 247650"/>
                <a:gd name="connsiteX23" fmla="*/ 134335 w 200025"/>
                <a:gd name="connsiteY23" fmla="*/ -85 h 247650"/>
                <a:gd name="connsiteX24" fmla="*/ 124810 w 200025"/>
                <a:gd name="connsiteY24" fmla="*/ -85 h 247650"/>
                <a:gd name="connsiteX25" fmla="*/ 120048 w 200025"/>
                <a:gd name="connsiteY25" fmla="*/ -85 h 247650"/>
                <a:gd name="connsiteX26" fmla="*/ 113666 w 200025"/>
                <a:gd name="connsiteY26" fmla="*/ 3173 h 247650"/>
                <a:gd name="connsiteX27" fmla="*/ 107284 w 200025"/>
                <a:gd name="connsiteY27" fmla="*/ 9688 h 247650"/>
                <a:gd name="connsiteX28" fmla="*/ 99379 w 200025"/>
                <a:gd name="connsiteY28" fmla="*/ 14584 h 247650"/>
                <a:gd name="connsiteX29" fmla="*/ 96207 w 200025"/>
                <a:gd name="connsiteY29" fmla="*/ 17841 h 247650"/>
                <a:gd name="connsiteX30" fmla="*/ 89854 w 200025"/>
                <a:gd name="connsiteY30" fmla="*/ 17841 h 247650"/>
                <a:gd name="connsiteX31" fmla="*/ 75566 w 200025"/>
                <a:gd name="connsiteY31" fmla="*/ 24356 h 247650"/>
                <a:gd name="connsiteX32" fmla="*/ 43819 w 200025"/>
                <a:gd name="connsiteY32" fmla="*/ 45540 h 247650"/>
                <a:gd name="connsiteX33" fmla="*/ 31113 w 200025"/>
                <a:gd name="connsiteY33" fmla="*/ 48797 h 247650"/>
                <a:gd name="connsiteX34" fmla="*/ 27941 w 200025"/>
                <a:gd name="connsiteY34" fmla="*/ 48797 h 247650"/>
                <a:gd name="connsiteX35" fmla="*/ 20007 w 200025"/>
                <a:gd name="connsiteY35" fmla="*/ 56941 h 247650"/>
                <a:gd name="connsiteX36" fmla="*/ 10482 w 200025"/>
                <a:gd name="connsiteY36" fmla="*/ 63456 h 247650"/>
                <a:gd name="connsiteX37" fmla="*/ 7300 w 200025"/>
                <a:gd name="connsiteY37" fmla="*/ 71600 h 247650"/>
                <a:gd name="connsiteX38" fmla="*/ 4129 w 200025"/>
                <a:gd name="connsiteY38" fmla="*/ 74858 h 247650"/>
                <a:gd name="connsiteX39" fmla="*/ 7300 w 200025"/>
                <a:gd name="connsiteY39" fmla="*/ 78125 h 247650"/>
                <a:gd name="connsiteX40" fmla="*/ 7300 w 200025"/>
                <a:gd name="connsiteY40" fmla="*/ 81382 h 247650"/>
                <a:gd name="connsiteX41" fmla="*/ 10482 w 200025"/>
                <a:gd name="connsiteY41" fmla="*/ 84640 h 247650"/>
                <a:gd name="connsiteX42" fmla="*/ 13654 w 200025"/>
                <a:gd name="connsiteY42" fmla="*/ 84640 h 247650"/>
                <a:gd name="connsiteX43" fmla="*/ 13654 w 200025"/>
                <a:gd name="connsiteY43" fmla="*/ 87897 h 247650"/>
                <a:gd name="connsiteX44" fmla="*/ 13654 w 200025"/>
                <a:gd name="connsiteY44" fmla="*/ 87897 h 247650"/>
                <a:gd name="connsiteX45" fmla="*/ 10482 w 200025"/>
                <a:gd name="connsiteY45" fmla="*/ 89526 h 247650"/>
                <a:gd name="connsiteX46" fmla="*/ 10482 w 200025"/>
                <a:gd name="connsiteY46" fmla="*/ 92784 h 247650"/>
                <a:gd name="connsiteX47" fmla="*/ 7300 w 200025"/>
                <a:gd name="connsiteY47" fmla="*/ 96041 h 247650"/>
                <a:gd name="connsiteX48" fmla="*/ 4129 w 200025"/>
                <a:gd name="connsiteY48" fmla="*/ 99299 h 247650"/>
                <a:gd name="connsiteX49" fmla="*/ 4129 w 200025"/>
                <a:gd name="connsiteY49" fmla="*/ 102556 h 247650"/>
                <a:gd name="connsiteX50" fmla="*/ 4129 w 200025"/>
                <a:gd name="connsiteY50" fmla="*/ 110710 h 247650"/>
                <a:gd name="connsiteX51" fmla="*/ 4129 w 200025"/>
                <a:gd name="connsiteY51" fmla="*/ 113967 h 247650"/>
                <a:gd name="connsiteX52" fmla="*/ 2538 w 200025"/>
                <a:gd name="connsiteY52" fmla="*/ 123740 h 247650"/>
                <a:gd name="connsiteX53" fmla="*/ -634 w 200025"/>
                <a:gd name="connsiteY53" fmla="*/ 126998 h 247650"/>
                <a:gd name="connsiteX54" fmla="*/ -634 w 200025"/>
                <a:gd name="connsiteY54" fmla="*/ 131884 h 247650"/>
                <a:gd name="connsiteX55" fmla="*/ 2538 w 200025"/>
                <a:gd name="connsiteY55" fmla="*/ 135141 h 247650"/>
                <a:gd name="connsiteX56" fmla="*/ 7300 w 200025"/>
                <a:gd name="connsiteY56" fmla="*/ 138409 h 247650"/>
                <a:gd name="connsiteX57" fmla="*/ 10482 w 200025"/>
                <a:gd name="connsiteY57" fmla="*/ 141666 h 247650"/>
                <a:gd name="connsiteX58" fmla="*/ 10482 w 200025"/>
                <a:gd name="connsiteY58" fmla="*/ 141666 h 247650"/>
                <a:gd name="connsiteX59" fmla="*/ 24769 w 200025"/>
                <a:gd name="connsiteY59" fmla="*/ 141666 h 247650"/>
                <a:gd name="connsiteX60" fmla="*/ 24769 w 200025"/>
                <a:gd name="connsiteY60" fmla="*/ 144924 h 247650"/>
                <a:gd name="connsiteX61" fmla="*/ 27941 w 200025"/>
                <a:gd name="connsiteY61" fmla="*/ 148181 h 247650"/>
                <a:gd name="connsiteX62" fmla="*/ 27941 w 200025"/>
                <a:gd name="connsiteY62" fmla="*/ 149810 h 247650"/>
                <a:gd name="connsiteX63" fmla="*/ 27941 w 200025"/>
                <a:gd name="connsiteY63" fmla="*/ 153068 h 247650"/>
                <a:gd name="connsiteX64" fmla="*/ 27941 w 200025"/>
                <a:gd name="connsiteY64" fmla="*/ 156325 h 247650"/>
                <a:gd name="connsiteX65" fmla="*/ 24769 w 200025"/>
                <a:gd name="connsiteY65" fmla="*/ 156325 h 247650"/>
                <a:gd name="connsiteX66" fmla="*/ 23179 w 200025"/>
                <a:gd name="connsiteY66" fmla="*/ 159583 h 247650"/>
                <a:gd name="connsiteX67" fmla="*/ 23179 w 200025"/>
                <a:gd name="connsiteY67" fmla="*/ 162840 h 247650"/>
                <a:gd name="connsiteX68" fmla="*/ 23179 w 200025"/>
                <a:gd name="connsiteY68" fmla="*/ 166098 h 247650"/>
                <a:gd name="connsiteX69" fmla="*/ 20007 w 200025"/>
                <a:gd name="connsiteY69" fmla="*/ 169365 h 247650"/>
                <a:gd name="connsiteX70" fmla="*/ 20007 w 200025"/>
                <a:gd name="connsiteY70" fmla="*/ 169365 h 247650"/>
                <a:gd name="connsiteX71" fmla="*/ 16825 w 200025"/>
                <a:gd name="connsiteY71" fmla="*/ 170994 h 247650"/>
                <a:gd name="connsiteX72" fmla="*/ 16825 w 200025"/>
                <a:gd name="connsiteY72" fmla="*/ 174251 h 247650"/>
                <a:gd name="connsiteX73" fmla="*/ 16825 w 200025"/>
                <a:gd name="connsiteY73" fmla="*/ 180766 h 247650"/>
                <a:gd name="connsiteX74" fmla="*/ 13654 w 200025"/>
                <a:gd name="connsiteY74" fmla="*/ 184024 h 247650"/>
                <a:gd name="connsiteX75" fmla="*/ 10482 w 200025"/>
                <a:gd name="connsiteY75" fmla="*/ 188910 h 247650"/>
                <a:gd name="connsiteX76" fmla="*/ 10482 w 200025"/>
                <a:gd name="connsiteY76" fmla="*/ 192168 h 247650"/>
                <a:gd name="connsiteX77" fmla="*/ 7300 w 200025"/>
                <a:gd name="connsiteY77" fmla="*/ 195425 h 247650"/>
                <a:gd name="connsiteX78" fmla="*/ 7300 w 200025"/>
                <a:gd name="connsiteY78" fmla="*/ 195425 h 247650"/>
                <a:gd name="connsiteX79" fmla="*/ 7300 w 200025"/>
                <a:gd name="connsiteY79" fmla="*/ 198683 h 247650"/>
                <a:gd name="connsiteX80" fmla="*/ 4129 w 200025"/>
                <a:gd name="connsiteY80" fmla="*/ 201950 h 247650"/>
                <a:gd name="connsiteX81" fmla="*/ 7300 w 200025"/>
                <a:gd name="connsiteY81" fmla="*/ 205207 h 247650"/>
                <a:gd name="connsiteX82" fmla="*/ 7300 w 200025"/>
                <a:gd name="connsiteY82" fmla="*/ 208465 h 247650"/>
                <a:gd name="connsiteX83" fmla="*/ 10482 w 200025"/>
                <a:gd name="connsiteY83" fmla="*/ 208465 h 247650"/>
                <a:gd name="connsiteX84" fmla="*/ 16825 w 200025"/>
                <a:gd name="connsiteY84" fmla="*/ 216609 h 247650"/>
                <a:gd name="connsiteX85" fmla="*/ 16825 w 200025"/>
                <a:gd name="connsiteY85" fmla="*/ 219866 h 247650"/>
                <a:gd name="connsiteX86" fmla="*/ 20007 w 200025"/>
                <a:gd name="connsiteY86" fmla="*/ 223124 h 247650"/>
                <a:gd name="connsiteX87" fmla="*/ 24769 w 200025"/>
                <a:gd name="connsiteY87" fmla="*/ 226381 h 247650"/>
                <a:gd name="connsiteX88" fmla="*/ 27941 w 200025"/>
                <a:gd name="connsiteY88" fmla="*/ 229639 h 247650"/>
                <a:gd name="connsiteX89" fmla="*/ 31113 w 200025"/>
                <a:gd name="connsiteY89" fmla="*/ 229639 h 247650"/>
                <a:gd name="connsiteX90" fmla="*/ 34294 w 200025"/>
                <a:gd name="connsiteY90" fmla="*/ 229639 h 247650"/>
                <a:gd name="connsiteX91" fmla="*/ 37466 w 200025"/>
                <a:gd name="connsiteY91" fmla="*/ 229639 h 247650"/>
                <a:gd name="connsiteX92" fmla="*/ 40638 w 200025"/>
                <a:gd name="connsiteY92" fmla="*/ 229639 h 247650"/>
                <a:gd name="connsiteX93" fmla="*/ 58107 w 200025"/>
                <a:gd name="connsiteY93" fmla="*/ 231277 h 247650"/>
                <a:gd name="connsiteX94" fmla="*/ 61279 w 200025"/>
                <a:gd name="connsiteY94" fmla="*/ 234535 h 247650"/>
                <a:gd name="connsiteX95" fmla="*/ 69213 w 200025"/>
                <a:gd name="connsiteY95" fmla="*/ 241050 h 247650"/>
                <a:gd name="connsiteX96" fmla="*/ 72394 w 200025"/>
                <a:gd name="connsiteY96" fmla="*/ 247565 h 247650"/>
                <a:gd name="connsiteX97" fmla="*/ 75566 w 200025"/>
                <a:gd name="connsiteY97" fmla="*/ 247565 h 247650"/>
                <a:gd name="connsiteX98" fmla="*/ 75566 w 200025"/>
                <a:gd name="connsiteY98" fmla="*/ 247565 h 247650"/>
                <a:gd name="connsiteX99" fmla="*/ 81919 w 200025"/>
                <a:gd name="connsiteY99" fmla="*/ 247565 h 247650"/>
                <a:gd name="connsiteX100" fmla="*/ 89854 w 200025"/>
                <a:gd name="connsiteY100" fmla="*/ 244307 h 247650"/>
                <a:gd name="connsiteX101" fmla="*/ 99379 w 200025"/>
                <a:gd name="connsiteY101" fmla="*/ 237792 h 247650"/>
                <a:gd name="connsiteX102" fmla="*/ 99379 w 200025"/>
                <a:gd name="connsiteY102" fmla="*/ 237792 h 247650"/>
                <a:gd name="connsiteX103" fmla="*/ 102522 w 200025"/>
                <a:gd name="connsiteY103" fmla="*/ 231277 h 247650"/>
                <a:gd name="connsiteX104" fmla="*/ 104141 w 200025"/>
                <a:gd name="connsiteY104" fmla="*/ 226381 h 247650"/>
                <a:gd name="connsiteX105" fmla="*/ 110523 w 200025"/>
                <a:gd name="connsiteY105" fmla="*/ 223124 h 247650"/>
                <a:gd name="connsiteX106" fmla="*/ 113666 w 200025"/>
                <a:gd name="connsiteY106" fmla="*/ 219866 h 247650"/>
                <a:gd name="connsiteX107" fmla="*/ 116809 w 200025"/>
                <a:gd name="connsiteY107" fmla="*/ 219866 h 247650"/>
                <a:gd name="connsiteX108" fmla="*/ 120048 w 200025"/>
                <a:gd name="connsiteY108" fmla="*/ 219866 h 247650"/>
                <a:gd name="connsiteX109" fmla="*/ 121572 w 200025"/>
                <a:gd name="connsiteY109" fmla="*/ 219866 h 247650"/>
                <a:gd name="connsiteX110" fmla="*/ 124810 w 200025"/>
                <a:gd name="connsiteY110" fmla="*/ 213351 h 247650"/>
                <a:gd name="connsiteX111" fmla="*/ 134335 w 200025"/>
                <a:gd name="connsiteY111" fmla="*/ 205207 h 247650"/>
                <a:gd name="connsiteX112" fmla="*/ 137479 w 200025"/>
                <a:gd name="connsiteY112" fmla="*/ 205207 h 247650"/>
                <a:gd name="connsiteX113" fmla="*/ 137479 w 200025"/>
                <a:gd name="connsiteY113" fmla="*/ 205207 h 247650"/>
                <a:gd name="connsiteX114" fmla="*/ 142241 w 200025"/>
                <a:gd name="connsiteY114" fmla="*/ 205207 h 247650"/>
                <a:gd name="connsiteX115" fmla="*/ 142241 w 200025"/>
                <a:gd name="connsiteY115" fmla="*/ 205207 h 247650"/>
                <a:gd name="connsiteX116" fmla="*/ 145384 w 200025"/>
                <a:gd name="connsiteY116" fmla="*/ 205207 h 247650"/>
                <a:gd name="connsiteX117" fmla="*/ 151766 w 200025"/>
                <a:gd name="connsiteY117" fmla="*/ 201950 h 247650"/>
                <a:gd name="connsiteX118" fmla="*/ 154909 w 200025"/>
                <a:gd name="connsiteY118" fmla="*/ 198683 h 247650"/>
                <a:gd name="connsiteX119" fmla="*/ 161291 w 200025"/>
                <a:gd name="connsiteY119" fmla="*/ 198683 h 247650"/>
                <a:gd name="connsiteX120" fmla="*/ 166054 w 200025"/>
                <a:gd name="connsiteY120" fmla="*/ 195425 h 247650"/>
                <a:gd name="connsiteX121" fmla="*/ 172435 w 200025"/>
                <a:gd name="connsiteY121" fmla="*/ 198683 h 247650"/>
                <a:gd name="connsiteX122" fmla="*/ 175579 w 200025"/>
                <a:gd name="connsiteY122" fmla="*/ 198683 h 247650"/>
                <a:gd name="connsiteX123" fmla="*/ 178722 w 200025"/>
                <a:gd name="connsiteY123" fmla="*/ 195425 h 247650"/>
                <a:gd name="connsiteX124" fmla="*/ 180341 w 200025"/>
                <a:gd name="connsiteY124" fmla="*/ 192168 h 247650"/>
                <a:gd name="connsiteX125" fmla="*/ 183484 w 200025"/>
                <a:gd name="connsiteY125" fmla="*/ 180766 h 247650"/>
                <a:gd name="connsiteX126" fmla="*/ 186723 w 200025"/>
                <a:gd name="connsiteY126" fmla="*/ 174251 h 247650"/>
                <a:gd name="connsiteX127" fmla="*/ 189866 w 200025"/>
                <a:gd name="connsiteY127" fmla="*/ 169365 h 247650"/>
                <a:gd name="connsiteX128" fmla="*/ 193009 w 200025"/>
                <a:gd name="connsiteY128" fmla="*/ 166098 h 247650"/>
                <a:gd name="connsiteX129" fmla="*/ 193009 w 200025"/>
                <a:gd name="connsiteY129" fmla="*/ 159583 h 247650"/>
                <a:gd name="connsiteX130" fmla="*/ 189866 w 200025"/>
                <a:gd name="connsiteY130" fmla="*/ 135141 h 247650"/>
                <a:gd name="connsiteX131" fmla="*/ 189866 w 200025"/>
                <a:gd name="connsiteY131" fmla="*/ 126998 h 247650"/>
                <a:gd name="connsiteX132" fmla="*/ 189866 w 200025"/>
                <a:gd name="connsiteY132" fmla="*/ 123740 h 247650"/>
                <a:gd name="connsiteX133" fmla="*/ 189866 w 200025"/>
                <a:gd name="connsiteY133" fmla="*/ 120482 h 247650"/>
                <a:gd name="connsiteX134" fmla="*/ 193009 w 200025"/>
                <a:gd name="connsiteY134" fmla="*/ 117225 h 247650"/>
                <a:gd name="connsiteX135" fmla="*/ 196248 w 200025"/>
                <a:gd name="connsiteY135" fmla="*/ 113967 h 247650"/>
                <a:gd name="connsiteX136" fmla="*/ 199391 w 200025"/>
                <a:gd name="connsiteY136" fmla="*/ 110710 h 247650"/>
                <a:gd name="connsiteX137" fmla="*/ 196248 w 200025"/>
                <a:gd name="connsiteY137" fmla="*/ 10581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00025" h="247650">
                  <a:moveTo>
                    <a:pt x="196248" y="105814"/>
                  </a:moveTo>
                  <a:lnTo>
                    <a:pt x="196248" y="99299"/>
                  </a:lnTo>
                  <a:lnTo>
                    <a:pt x="196248" y="87897"/>
                  </a:lnTo>
                  <a:lnTo>
                    <a:pt x="193009" y="78125"/>
                  </a:lnTo>
                  <a:lnTo>
                    <a:pt x="193009" y="74858"/>
                  </a:lnTo>
                  <a:lnTo>
                    <a:pt x="193009" y="69971"/>
                  </a:lnTo>
                  <a:lnTo>
                    <a:pt x="193009" y="66714"/>
                  </a:lnTo>
                  <a:lnTo>
                    <a:pt x="193009" y="56941"/>
                  </a:lnTo>
                  <a:lnTo>
                    <a:pt x="193009" y="53684"/>
                  </a:lnTo>
                  <a:lnTo>
                    <a:pt x="193009" y="39015"/>
                  </a:lnTo>
                  <a:lnTo>
                    <a:pt x="189866" y="39015"/>
                  </a:lnTo>
                  <a:lnTo>
                    <a:pt x="189866" y="39015"/>
                  </a:lnTo>
                  <a:lnTo>
                    <a:pt x="189866" y="35758"/>
                  </a:lnTo>
                  <a:lnTo>
                    <a:pt x="189866" y="35758"/>
                  </a:lnTo>
                  <a:lnTo>
                    <a:pt x="186723" y="35758"/>
                  </a:lnTo>
                  <a:lnTo>
                    <a:pt x="183484" y="32500"/>
                  </a:lnTo>
                  <a:lnTo>
                    <a:pt x="183484" y="29243"/>
                  </a:lnTo>
                  <a:lnTo>
                    <a:pt x="180341" y="27614"/>
                  </a:lnTo>
                  <a:lnTo>
                    <a:pt x="180341" y="24356"/>
                  </a:lnTo>
                  <a:lnTo>
                    <a:pt x="178722" y="21099"/>
                  </a:lnTo>
                  <a:lnTo>
                    <a:pt x="178722" y="21099"/>
                  </a:lnTo>
                  <a:lnTo>
                    <a:pt x="166054" y="11316"/>
                  </a:lnTo>
                  <a:lnTo>
                    <a:pt x="162910" y="9688"/>
                  </a:lnTo>
                  <a:lnTo>
                    <a:pt x="134335" y="-85"/>
                  </a:lnTo>
                  <a:lnTo>
                    <a:pt x="124810" y="-85"/>
                  </a:lnTo>
                  <a:lnTo>
                    <a:pt x="120048" y="-85"/>
                  </a:lnTo>
                  <a:lnTo>
                    <a:pt x="113666" y="3173"/>
                  </a:lnTo>
                  <a:lnTo>
                    <a:pt x="107284" y="9688"/>
                  </a:lnTo>
                  <a:lnTo>
                    <a:pt x="99379" y="14584"/>
                  </a:lnTo>
                  <a:lnTo>
                    <a:pt x="96207" y="17841"/>
                  </a:lnTo>
                  <a:lnTo>
                    <a:pt x="89854" y="17841"/>
                  </a:lnTo>
                  <a:lnTo>
                    <a:pt x="75566" y="24356"/>
                  </a:lnTo>
                  <a:lnTo>
                    <a:pt x="43819" y="45540"/>
                  </a:lnTo>
                  <a:lnTo>
                    <a:pt x="31113" y="48797"/>
                  </a:lnTo>
                  <a:lnTo>
                    <a:pt x="27941" y="48797"/>
                  </a:lnTo>
                  <a:lnTo>
                    <a:pt x="20007" y="56941"/>
                  </a:lnTo>
                  <a:lnTo>
                    <a:pt x="10482" y="63456"/>
                  </a:lnTo>
                  <a:lnTo>
                    <a:pt x="7300" y="71600"/>
                  </a:lnTo>
                  <a:lnTo>
                    <a:pt x="4129" y="74858"/>
                  </a:lnTo>
                  <a:lnTo>
                    <a:pt x="7300" y="78125"/>
                  </a:lnTo>
                  <a:lnTo>
                    <a:pt x="7300" y="81382"/>
                  </a:lnTo>
                  <a:lnTo>
                    <a:pt x="10482" y="84640"/>
                  </a:lnTo>
                  <a:lnTo>
                    <a:pt x="13654" y="84640"/>
                  </a:lnTo>
                  <a:lnTo>
                    <a:pt x="13654" y="87897"/>
                  </a:lnTo>
                  <a:lnTo>
                    <a:pt x="13654" y="87897"/>
                  </a:lnTo>
                  <a:lnTo>
                    <a:pt x="10482" y="89526"/>
                  </a:lnTo>
                  <a:lnTo>
                    <a:pt x="10482" y="92784"/>
                  </a:lnTo>
                  <a:lnTo>
                    <a:pt x="7300" y="96041"/>
                  </a:lnTo>
                  <a:lnTo>
                    <a:pt x="4129" y="99299"/>
                  </a:lnTo>
                  <a:lnTo>
                    <a:pt x="4129" y="102556"/>
                  </a:lnTo>
                  <a:lnTo>
                    <a:pt x="4129" y="110710"/>
                  </a:lnTo>
                  <a:lnTo>
                    <a:pt x="4129" y="113967"/>
                  </a:lnTo>
                  <a:lnTo>
                    <a:pt x="2538" y="123740"/>
                  </a:lnTo>
                  <a:lnTo>
                    <a:pt x="-634" y="126998"/>
                  </a:lnTo>
                  <a:lnTo>
                    <a:pt x="-634" y="131884"/>
                  </a:lnTo>
                  <a:lnTo>
                    <a:pt x="2538" y="135141"/>
                  </a:lnTo>
                  <a:lnTo>
                    <a:pt x="7300" y="138409"/>
                  </a:lnTo>
                  <a:lnTo>
                    <a:pt x="10482" y="141666"/>
                  </a:lnTo>
                  <a:lnTo>
                    <a:pt x="10482" y="141666"/>
                  </a:lnTo>
                  <a:lnTo>
                    <a:pt x="24769" y="141666"/>
                  </a:lnTo>
                  <a:lnTo>
                    <a:pt x="24769" y="144924"/>
                  </a:lnTo>
                  <a:lnTo>
                    <a:pt x="27941" y="148181"/>
                  </a:lnTo>
                  <a:lnTo>
                    <a:pt x="27941" y="149810"/>
                  </a:lnTo>
                  <a:lnTo>
                    <a:pt x="27941" y="153068"/>
                  </a:lnTo>
                  <a:lnTo>
                    <a:pt x="27941" y="156325"/>
                  </a:lnTo>
                  <a:lnTo>
                    <a:pt x="24769" y="156325"/>
                  </a:lnTo>
                  <a:lnTo>
                    <a:pt x="23179" y="159583"/>
                  </a:lnTo>
                  <a:lnTo>
                    <a:pt x="23179" y="162840"/>
                  </a:lnTo>
                  <a:lnTo>
                    <a:pt x="23179" y="166098"/>
                  </a:lnTo>
                  <a:lnTo>
                    <a:pt x="20007" y="169365"/>
                  </a:lnTo>
                  <a:lnTo>
                    <a:pt x="20007" y="169365"/>
                  </a:lnTo>
                  <a:lnTo>
                    <a:pt x="16825" y="170994"/>
                  </a:lnTo>
                  <a:lnTo>
                    <a:pt x="16825" y="174251"/>
                  </a:lnTo>
                  <a:lnTo>
                    <a:pt x="16825" y="180766"/>
                  </a:lnTo>
                  <a:lnTo>
                    <a:pt x="13654" y="184024"/>
                  </a:lnTo>
                  <a:lnTo>
                    <a:pt x="10482" y="188910"/>
                  </a:lnTo>
                  <a:lnTo>
                    <a:pt x="10482" y="192168"/>
                  </a:lnTo>
                  <a:lnTo>
                    <a:pt x="7300" y="195425"/>
                  </a:lnTo>
                  <a:lnTo>
                    <a:pt x="7300" y="195425"/>
                  </a:lnTo>
                  <a:lnTo>
                    <a:pt x="7300" y="198683"/>
                  </a:lnTo>
                  <a:lnTo>
                    <a:pt x="4129" y="201950"/>
                  </a:lnTo>
                  <a:lnTo>
                    <a:pt x="7300" y="205207"/>
                  </a:lnTo>
                  <a:lnTo>
                    <a:pt x="7300" y="208465"/>
                  </a:lnTo>
                  <a:lnTo>
                    <a:pt x="10482" y="208465"/>
                  </a:lnTo>
                  <a:lnTo>
                    <a:pt x="16825" y="216609"/>
                  </a:lnTo>
                  <a:lnTo>
                    <a:pt x="16825" y="219866"/>
                  </a:lnTo>
                  <a:lnTo>
                    <a:pt x="20007" y="223124"/>
                  </a:lnTo>
                  <a:lnTo>
                    <a:pt x="24769" y="226381"/>
                  </a:lnTo>
                  <a:lnTo>
                    <a:pt x="27941" y="229639"/>
                  </a:lnTo>
                  <a:lnTo>
                    <a:pt x="31113" y="229639"/>
                  </a:lnTo>
                  <a:lnTo>
                    <a:pt x="34294" y="229639"/>
                  </a:lnTo>
                  <a:lnTo>
                    <a:pt x="37466" y="229639"/>
                  </a:lnTo>
                  <a:lnTo>
                    <a:pt x="40638" y="229639"/>
                  </a:lnTo>
                  <a:lnTo>
                    <a:pt x="58107" y="231277"/>
                  </a:lnTo>
                  <a:lnTo>
                    <a:pt x="61279" y="234535"/>
                  </a:lnTo>
                  <a:lnTo>
                    <a:pt x="69213" y="241050"/>
                  </a:lnTo>
                  <a:lnTo>
                    <a:pt x="72394" y="247565"/>
                  </a:lnTo>
                  <a:lnTo>
                    <a:pt x="75566" y="247565"/>
                  </a:lnTo>
                  <a:lnTo>
                    <a:pt x="75566" y="247565"/>
                  </a:lnTo>
                  <a:lnTo>
                    <a:pt x="81919" y="247565"/>
                  </a:lnTo>
                  <a:lnTo>
                    <a:pt x="89854" y="244307"/>
                  </a:lnTo>
                  <a:lnTo>
                    <a:pt x="99379" y="237792"/>
                  </a:lnTo>
                  <a:lnTo>
                    <a:pt x="99379" y="237792"/>
                  </a:lnTo>
                  <a:lnTo>
                    <a:pt x="102522" y="231277"/>
                  </a:lnTo>
                  <a:lnTo>
                    <a:pt x="104141" y="226381"/>
                  </a:lnTo>
                  <a:lnTo>
                    <a:pt x="110523" y="223124"/>
                  </a:lnTo>
                  <a:lnTo>
                    <a:pt x="113666" y="219866"/>
                  </a:lnTo>
                  <a:lnTo>
                    <a:pt x="116809" y="219866"/>
                  </a:lnTo>
                  <a:lnTo>
                    <a:pt x="120048" y="219866"/>
                  </a:lnTo>
                  <a:lnTo>
                    <a:pt x="121572" y="219866"/>
                  </a:lnTo>
                  <a:lnTo>
                    <a:pt x="124810" y="213351"/>
                  </a:lnTo>
                  <a:lnTo>
                    <a:pt x="134335" y="205207"/>
                  </a:lnTo>
                  <a:lnTo>
                    <a:pt x="137479" y="205207"/>
                  </a:lnTo>
                  <a:lnTo>
                    <a:pt x="137479" y="205207"/>
                  </a:lnTo>
                  <a:lnTo>
                    <a:pt x="142241" y="205207"/>
                  </a:lnTo>
                  <a:lnTo>
                    <a:pt x="142241" y="205207"/>
                  </a:lnTo>
                  <a:lnTo>
                    <a:pt x="145384" y="205207"/>
                  </a:lnTo>
                  <a:lnTo>
                    <a:pt x="151766" y="201950"/>
                  </a:lnTo>
                  <a:lnTo>
                    <a:pt x="154909" y="198683"/>
                  </a:lnTo>
                  <a:lnTo>
                    <a:pt x="161291" y="198683"/>
                  </a:lnTo>
                  <a:lnTo>
                    <a:pt x="166054" y="195425"/>
                  </a:lnTo>
                  <a:lnTo>
                    <a:pt x="172435" y="198683"/>
                  </a:lnTo>
                  <a:lnTo>
                    <a:pt x="175579" y="198683"/>
                  </a:lnTo>
                  <a:lnTo>
                    <a:pt x="178722" y="195425"/>
                  </a:lnTo>
                  <a:lnTo>
                    <a:pt x="180341" y="192168"/>
                  </a:lnTo>
                  <a:lnTo>
                    <a:pt x="183484" y="180766"/>
                  </a:lnTo>
                  <a:lnTo>
                    <a:pt x="186723" y="174251"/>
                  </a:lnTo>
                  <a:lnTo>
                    <a:pt x="189866" y="169365"/>
                  </a:lnTo>
                  <a:lnTo>
                    <a:pt x="193009" y="166098"/>
                  </a:lnTo>
                  <a:lnTo>
                    <a:pt x="193009" y="159583"/>
                  </a:lnTo>
                  <a:lnTo>
                    <a:pt x="189866" y="135141"/>
                  </a:lnTo>
                  <a:lnTo>
                    <a:pt x="189866" y="126998"/>
                  </a:lnTo>
                  <a:lnTo>
                    <a:pt x="189866" y="123740"/>
                  </a:lnTo>
                  <a:lnTo>
                    <a:pt x="189866" y="120482"/>
                  </a:lnTo>
                  <a:lnTo>
                    <a:pt x="193009" y="117225"/>
                  </a:lnTo>
                  <a:lnTo>
                    <a:pt x="196248" y="113967"/>
                  </a:lnTo>
                  <a:lnTo>
                    <a:pt x="199391" y="110710"/>
                  </a:lnTo>
                  <a:lnTo>
                    <a:pt x="196248" y="10581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5D189DE-DDC9-DCFE-218C-F4E334C784A1}"/>
                </a:ext>
              </a:extLst>
            </p:cNvPr>
            <p:cNvSpPr/>
            <p:nvPr/>
          </p:nvSpPr>
          <p:spPr>
            <a:xfrm>
              <a:off x="8109839" y="3850694"/>
              <a:ext cx="342900" cy="257174"/>
            </a:xfrm>
            <a:custGeom>
              <a:avLst/>
              <a:gdLst>
                <a:gd name="connsiteX0" fmla="*/ 342266 w 342900"/>
                <a:gd name="connsiteY0" fmla="*/ 168736 h 257175"/>
                <a:gd name="connsiteX1" fmla="*/ 340695 w 342900"/>
                <a:gd name="connsiteY1" fmla="*/ 164002 h 257175"/>
                <a:gd name="connsiteX2" fmla="*/ 334398 w 342900"/>
                <a:gd name="connsiteY2" fmla="*/ 164002 h 257175"/>
                <a:gd name="connsiteX3" fmla="*/ 331255 w 342900"/>
                <a:gd name="connsiteY3" fmla="*/ 157687 h 257175"/>
                <a:gd name="connsiteX4" fmla="*/ 334398 w 342900"/>
                <a:gd name="connsiteY4" fmla="*/ 154534 h 257175"/>
                <a:gd name="connsiteX5" fmla="*/ 334398 w 342900"/>
                <a:gd name="connsiteY5" fmla="*/ 148229 h 257175"/>
                <a:gd name="connsiteX6" fmla="*/ 334398 w 342900"/>
                <a:gd name="connsiteY6" fmla="*/ 143495 h 257175"/>
                <a:gd name="connsiteX7" fmla="*/ 328112 w 342900"/>
                <a:gd name="connsiteY7" fmla="*/ 143495 h 257175"/>
                <a:gd name="connsiteX8" fmla="*/ 328112 w 342900"/>
                <a:gd name="connsiteY8" fmla="*/ 137180 h 257175"/>
                <a:gd name="connsiteX9" fmla="*/ 331255 w 342900"/>
                <a:gd name="connsiteY9" fmla="*/ 127712 h 257175"/>
                <a:gd name="connsiteX10" fmla="*/ 331255 w 342900"/>
                <a:gd name="connsiteY10" fmla="*/ 126140 h 257175"/>
                <a:gd name="connsiteX11" fmla="*/ 328112 w 342900"/>
                <a:gd name="connsiteY11" fmla="*/ 126140 h 257175"/>
                <a:gd name="connsiteX12" fmla="*/ 321816 w 342900"/>
                <a:gd name="connsiteY12" fmla="*/ 126140 h 257175"/>
                <a:gd name="connsiteX13" fmla="*/ 320244 w 342900"/>
                <a:gd name="connsiteY13" fmla="*/ 122978 h 257175"/>
                <a:gd name="connsiteX14" fmla="*/ 317101 w 342900"/>
                <a:gd name="connsiteY14" fmla="*/ 119825 h 257175"/>
                <a:gd name="connsiteX15" fmla="*/ 317101 w 342900"/>
                <a:gd name="connsiteY15" fmla="*/ 119825 h 257175"/>
                <a:gd name="connsiteX16" fmla="*/ 313958 w 342900"/>
                <a:gd name="connsiteY16" fmla="*/ 116672 h 257175"/>
                <a:gd name="connsiteX17" fmla="*/ 310805 w 342900"/>
                <a:gd name="connsiteY17" fmla="*/ 110357 h 257175"/>
                <a:gd name="connsiteX18" fmla="*/ 307662 w 342900"/>
                <a:gd name="connsiteY18" fmla="*/ 105623 h 257175"/>
                <a:gd name="connsiteX19" fmla="*/ 307662 w 342900"/>
                <a:gd name="connsiteY19" fmla="*/ 99318 h 257175"/>
                <a:gd name="connsiteX20" fmla="*/ 307662 w 342900"/>
                <a:gd name="connsiteY20" fmla="*/ 93003 h 257175"/>
                <a:gd name="connsiteX21" fmla="*/ 307662 w 342900"/>
                <a:gd name="connsiteY21" fmla="*/ 89850 h 257175"/>
                <a:gd name="connsiteX22" fmla="*/ 310805 w 342900"/>
                <a:gd name="connsiteY22" fmla="*/ 88269 h 257175"/>
                <a:gd name="connsiteX23" fmla="*/ 313958 w 342900"/>
                <a:gd name="connsiteY23" fmla="*/ 85116 h 257175"/>
                <a:gd name="connsiteX24" fmla="*/ 313958 w 342900"/>
                <a:gd name="connsiteY24" fmla="*/ 85116 h 257175"/>
                <a:gd name="connsiteX25" fmla="*/ 313958 w 342900"/>
                <a:gd name="connsiteY25" fmla="*/ 81963 h 257175"/>
                <a:gd name="connsiteX26" fmla="*/ 313958 w 342900"/>
                <a:gd name="connsiteY26" fmla="*/ 78801 h 257175"/>
                <a:gd name="connsiteX27" fmla="*/ 310805 w 342900"/>
                <a:gd name="connsiteY27" fmla="*/ 72495 h 257175"/>
                <a:gd name="connsiteX28" fmla="*/ 310805 w 342900"/>
                <a:gd name="connsiteY28" fmla="*/ 69333 h 257175"/>
                <a:gd name="connsiteX29" fmla="*/ 310805 w 342900"/>
                <a:gd name="connsiteY29" fmla="*/ 69333 h 257175"/>
                <a:gd name="connsiteX30" fmla="*/ 310805 w 342900"/>
                <a:gd name="connsiteY30" fmla="*/ 67761 h 257175"/>
                <a:gd name="connsiteX31" fmla="*/ 310805 w 342900"/>
                <a:gd name="connsiteY31" fmla="*/ 64599 h 257175"/>
                <a:gd name="connsiteX32" fmla="*/ 310805 w 342900"/>
                <a:gd name="connsiteY32" fmla="*/ 61446 h 257175"/>
                <a:gd name="connsiteX33" fmla="*/ 307662 w 342900"/>
                <a:gd name="connsiteY33" fmla="*/ 58294 h 257175"/>
                <a:gd name="connsiteX34" fmla="*/ 304518 w 342900"/>
                <a:gd name="connsiteY34" fmla="*/ 58294 h 257175"/>
                <a:gd name="connsiteX35" fmla="*/ 293507 w 342900"/>
                <a:gd name="connsiteY35" fmla="*/ 61446 h 257175"/>
                <a:gd name="connsiteX36" fmla="*/ 279354 w 342900"/>
                <a:gd name="connsiteY36" fmla="*/ 64599 h 257175"/>
                <a:gd name="connsiteX37" fmla="*/ 252607 w 342900"/>
                <a:gd name="connsiteY37" fmla="*/ 67761 h 257175"/>
                <a:gd name="connsiteX38" fmla="*/ 246321 w 342900"/>
                <a:gd name="connsiteY38" fmla="*/ 67761 h 257175"/>
                <a:gd name="connsiteX39" fmla="*/ 243168 w 342900"/>
                <a:gd name="connsiteY39" fmla="*/ 64599 h 257175"/>
                <a:gd name="connsiteX40" fmla="*/ 241597 w 342900"/>
                <a:gd name="connsiteY40" fmla="*/ 64599 h 257175"/>
                <a:gd name="connsiteX41" fmla="*/ 238453 w 342900"/>
                <a:gd name="connsiteY41" fmla="*/ 61446 h 257175"/>
                <a:gd name="connsiteX42" fmla="*/ 235310 w 342900"/>
                <a:gd name="connsiteY42" fmla="*/ 61446 h 257175"/>
                <a:gd name="connsiteX43" fmla="*/ 229014 w 342900"/>
                <a:gd name="connsiteY43" fmla="*/ 58294 h 257175"/>
                <a:gd name="connsiteX44" fmla="*/ 224299 w 342900"/>
                <a:gd name="connsiteY44" fmla="*/ 51979 h 257175"/>
                <a:gd name="connsiteX45" fmla="*/ 221146 w 342900"/>
                <a:gd name="connsiteY45" fmla="*/ 51979 h 257175"/>
                <a:gd name="connsiteX46" fmla="*/ 218003 w 342900"/>
                <a:gd name="connsiteY46" fmla="*/ 51979 h 257175"/>
                <a:gd name="connsiteX47" fmla="*/ 218003 w 342900"/>
                <a:gd name="connsiteY47" fmla="*/ 58294 h 257175"/>
                <a:gd name="connsiteX48" fmla="*/ 214860 w 342900"/>
                <a:gd name="connsiteY48" fmla="*/ 61446 h 257175"/>
                <a:gd name="connsiteX49" fmla="*/ 214860 w 342900"/>
                <a:gd name="connsiteY49" fmla="*/ 72495 h 257175"/>
                <a:gd name="connsiteX50" fmla="*/ 211716 w 342900"/>
                <a:gd name="connsiteY50" fmla="*/ 81963 h 257175"/>
                <a:gd name="connsiteX51" fmla="*/ 211716 w 342900"/>
                <a:gd name="connsiteY51" fmla="*/ 93003 h 257175"/>
                <a:gd name="connsiteX52" fmla="*/ 211716 w 342900"/>
                <a:gd name="connsiteY52" fmla="*/ 99318 h 257175"/>
                <a:gd name="connsiteX53" fmla="*/ 211716 w 342900"/>
                <a:gd name="connsiteY53" fmla="*/ 102471 h 257175"/>
                <a:gd name="connsiteX54" fmla="*/ 211716 w 342900"/>
                <a:gd name="connsiteY54" fmla="*/ 105623 h 257175"/>
                <a:gd name="connsiteX55" fmla="*/ 211716 w 342900"/>
                <a:gd name="connsiteY55" fmla="*/ 105623 h 257175"/>
                <a:gd name="connsiteX56" fmla="*/ 211716 w 342900"/>
                <a:gd name="connsiteY56" fmla="*/ 108786 h 257175"/>
                <a:gd name="connsiteX57" fmla="*/ 211716 w 342900"/>
                <a:gd name="connsiteY57" fmla="*/ 108786 h 257175"/>
                <a:gd name="connsiteX58" fmla="*/ 211716 w 342900"/>
                <a:gd name="connsiteY58" fmla="*/ 110357 h 257175"/>
                <a:gd name="connsiteX59" fmla="*/ 208564 w 342900"/>
                <a:gd name="connsiteY59" fmla="*/ 113510 h 257175"/>
                <a:gd name="connsiteX60" fmla="*/ 205420 w 342900"/>
                <a:gd name="connsiteY60" fmla="*/ 116672 h 257175"/>
                <a:gd name="connsiteX61" fmla="*/ 203849 w 342900"/>
                <a:gd name="connsiteY61" fmla="*/ 116672 h 257175"/>
                <a:gd name="connsiteX62" fmla="*/ 200705 w 342900"/>
                <a:gd name="connsiteY62" fmla="*/ 116672 h 257175"/>
                <a:gd name="connsiteX63" fmla="*/ 197553 w 342900"/>
                <a:gd name="connsiteY63" fmla="*/ 116672 h 257175"/>
                <a:gd name="connsiteX64" fmla="*/ 194409 w 342900"/>
                <a:gd name="connsiteY64" fmla="*/ 113510 h 257175"/>
                <a:gd name="connsiteX65" fmla="*/ 191266 w 342900"/>
                <a:gd name="connsiteY65" fmla="*/ 110357 h 257175"/>
                <a:gd name="connsiteX66" fmla="*/ 188123 w 342900"/>
                <a:gd name="connsiteY66" fmla="*/ 108786 h 257175"/>
                <a:gd name="connsiteX67" fmla="*/ 184970 w 342900"/>
                <a:gd name="connsiteY67" fmla="*/ 105623 h 257175"/>
                <a:gd name="connsiteX68" fmla="*/ 183398 w 342900"/>
                <a:gd name="connsiteY68" fmla="*/ 102471 h 257175"/>
                <a:gd name="connsiteX69" fmla="*/ 180256 w 342900"/>
                <a:gd name="connsiteY69" fmla="*/ 88269 h 257175"/>
                <a:gd name="connsiteX70" fmla="*/ 180256 w 342900"/>
                <a:gd name="connsiteY70" fmla="*/ 85116 h 257175"/>
                <a:gd name="connsiteX71" fmla="*/ 177112 w 342900"/>
                <a:gd name="connsiteY71" fmla="*/ 81963 h 257175"/>
                <a:gd name="connsiteX72" fmla="*/ 170816 w 342900"/>
                <a:gd name="connsiteY72" fmla="*/ 81963 h 257175"/>
                <a:gd name="connsiteX73" fmla="*/ 167673 w 342900"/>
                <a:gd name="connsiteY73" fmla="*/ 81963 h 257175"/>
                <a:gd name="connsiteX74" fmla="*/ 162948 w 342900"/>
                <a:gd name="connsiteY74" fmla="*/ 81963 h 257175"/>
                <a:gd name="connsiteX75" fmla="*/ 159805 w 342900"/>
                <a:gd name="connsiteY75" fmla="*/ 81963 h 257175"/>
                <a:gd name="connsiteX76" fmla="*/ 156662 w 342900"/>
                <a:gd name="connsiteY76" fmla="*/ 81963 h 257175"/>
                <a:gd name="connsiteX77" fmla="*/ 156662 w 342900"/>
                <a:gd name="connsiteY77" fmla="*/ 78801 h 257175"/>
                <a:gd name="connsiteX78" fmla="*/ 156662 w 342900"/>
                <a:gd name="connsiteY78" fmla="*/ 75648 h 257175"/>
                <a:gd name="connsiteX79" fmla="*/ 156662 w 342900"/>
                <a:gd name="connsiteY79" fmla="*/ 72495 h 257175"/>
                <a:gd name="connsiteX80" fmla="*/ 156662 w 342900"/>
                <a:gd name="connsiteY80" fmla="*/ 69333 h 257175"/>
                <a:gd name="connsiteX81" fmla="*/ 153519 w 342900"/>
                <a:gd name="connsiteY81" fmla="*/ 67761 h 257175"/>
                <a:gd name="connsiteX82" fmla="*/ 156662 w 342900"/>
                <a:gd name="connsiteY82" fmla="*/ 64599 h 257175"/>
                <a:gd name="connsiteX83" fmla="*/ 156662 w 342900"/>
                <a:gd name="connsiteY83" fmla="*/ 58294 h 257175"/>
                <a:gd name="connsiteX84" fmla="*/ 156662 w 342900"/>
                <a:gd name="connsiteY84" fmla="*/ 55141 h 257175"/>
                <a:gd name="connsiteX85" fmla="*/ 156662 w 342900"/>
                <a:gd name="connsiteY85" fmla="*/ 47245 h 257175"/>
                <a:gd name="connsiteX86" fmla="*/ 156662 w 342900"/>
                <a:gd name="connsiteY86" fmla="*/ 44092 h 257175"/>
                <a:gd name="connsiteX87" fmla="*/ 159805 w 342900"/>
                <a:gd name="connsiteY87" fmla="*/ 40939 h 257175"/>
                <a:gd name="connsiteX88" fmla="*/ 159805 w 342900"/>
                <a:gd name="connsiteY88" fmla="*/ 37787 h 257175"/>
                <a:gd name="connsiteX89" fmla="*/ 159805 w 342900"/>
                <a:gd name="connsiteY89" fmla="*/ 26737 h 257175"/>
                <a:gd name="connsiteX90" fmla="*/ 156662 w 342900"/>
                <a:gd name="connsiteY90" fmla="*/ 23584 h 257175"/>
                <a:gd name="connsiteX91" fmla="*/ 153519 w 342900"/>
                <a:gd name="connsiteY91" fmla="*/ 10964 h 257175"/>
                <a:gd name="connsiteX92" fmla="*/ 153519 w 342900"/>
                <a:gd name="connsiteY92" fmla="*/ 6230 h 257175"/>
                <a:gd name="connsiteX93" fmla="*/ 153519 w 342900"/>
                <a:gd name="connsiteY93" fmla="*/ 3068 h 257175"/>
                <a:gd name="connsiteX94" fmla="*/ 147223 w 342900"/>
                <a:gd name="connsiteY94" fmla="*/ -85 h 257175"/>
                <a:gd name="connsiteX95" fmla="*/ 147223 w 342900"/>
                <a:gd name="connsiteY95" fmla="*/ 3068 h 257175"/>
                <a:gd name="connsiteX96" fmla="*/ 145651 w 342900"/>
                <a:gd name="connsiteY96" fmla="*/ 9383 h 257175"/>
                <a:gd name="connsiteX97" fmla="*/ 145651 w 342900"/>
                <a:gd name="connsiteY97" fmla="*/ 10964 h 257175"/>
                <a:gd name="connsiteX98" fmla="*/ 142508 w 342900"/>
                <a:gd name="connsiteY98" fmla="*/ 14117 h 257175"/>
                <a:gd name="connsiteX99" fmla="*/ 139355 w 342900"/>
                <a:gd name="connsiteY99" fmla="*/ 14117 h 257175"/>
                <a:gd name="connsiteX100" fmla="*/ 139355 w 342900"/>
                <a:gd name="connsiteY100" fmla="*/ 14117 h 257175"/>
                <a:gd name="connsiteX101" fmla="*/ 136212 w 342900"/>
                <a:gd name="connsiteY101" fmla="*/ 20422 h 257175"/>
                <a:gd name="connsiteX102" fmla="*/ 136212 w 342900"/>
                <a:gd name="connsiteY102" fmla="*/ 23584 h 257175"/>
                <a:gd name="connsiteX103" fmla="*/ 136212 w 342900"/>
                <a:gd name="connsiteY103" fmla="*/ 26737 h 257175"/>
                <a:gd name="connsiteX104" fmla="*/ 136212 w 342900"/>
                <a:gd name="connsiteY104" fmla="*/ 29890 h 257175"/>
                <a:gd name="connsiteX105" fmla="*/ 136212 w 342900"/>
                <a:gd name="connsiteY105" fmla="*/ 31471 h 257175"/>
                <a:gd name="connsiteX106" fmla="*/ 136212 w 342900"/>
                <a:gd name="connsiteY106" fmla="*/ 34624 h 257175"/>
                <a:gd name="connsiteX107" fmla="*/ 136212 w 342900"/>
                <a:gd name="connsiteY107" fmla="*/ 37787 h 257175"/>
                <a:gd name="connsiteX108" fmla="*/ 136212 w 342900"/>
                <a:gd name="connsiteY108" fmla="*/ 40939 h 257175"/>
                <a:gd name="connsiteX109" fmla="*/ 136212 w 342900"/>
                <a:gd name="connsiteY109" fmla="*/ 44092 h 257175"/>
                <a:gd name="connsiteX110" fmla="*/ 133068 w 342900"/>
                <a:gd name="connsiteY110" fmla="*/ 47245 h 257175"/>
                <a:gd name="connsiteX111" fmla="*/ 129916 w 342900"/>
                <a:gd name="connsiteY111" fmla="*/ 50407 h 257175"/>
                <a:gd name="connsiteX112" fmla="*/ 129916 w 342900"/>
                <a:gd name="connsiteY112" fmla="*/ 51979 h 257175"/>
                <a:gd name="connsiteX113" fmla="*/ 133068 w 342900"/>
                <a:gd name="connsiteY113" fmla="*/ 55141 h 257175"/>
                <a:gd name="connsiteX114" fmla="*/ 133068 w 342900"/>
                <a:gd name="connsiteY114" fmla="*/ 58294 h 257175"/>
                <a:gd name="connsiteX115" fmla="*/ 136212 w 342900"/>
                <a:gd name="connsiteY115" fmla="*/ 61446 h 257175"/>
                <a:gd name="connsiteX116" fmla="*/ 133068 w 342900"/>
                <a:gd name="connsiteY116" fmla="*/ 64599 h 257175"/>
                <a:gd name="connsiteX117" fmla="*/ 129916 w 342900"/>
                <a:gd name="connsiteY117" fmla="*/ 67761 h 257175"/>
                <a:gd name="connsiteX118" fmla="*/ 126772 w 342900"/>
                <a:gd name="connsiteY118" fmla="*/ 72495 h 257175"/>
                <a:gd name="connsiteX119" fmla="*/ 122057 w 342900"/>
                <a:gd name="connsiteY119" fmla="*/ 72495 h 257175"/>
                <a:gd name="connsiteX120" fmla="*/ 115761 w 342900"/>
                <a:gd name="connsiteY120" fmla="*/ 75648 h 257175"/>
                <a:gd name="connsiteX121" fmla="*/ 115761 w 342900"/>
                <a:gd name="connsiteY121" fmla="*/ 75648 h 257175"/>
                <a:gd name="connsiteX122" fmla="*/ 112618 w 342900"/>
                <a:gd name="connsiteY122" fmla="*/ 78801 h 257175"/>
                <a:gd name="connsiteX123" fmla="*/ 109475 w 342900"/>
                <a:gd name="connsiteY123" fmla="*/ 81963 h 257175"/>
                <a:gd name="connsiteX124" fmla="*/ 107904 w 342900"/>
                <a:gd name="connsiteY124" fmla="*/ 85116 h 257175"/>
                <a:gd name="connsiteX125" fmla="*/ 107904 w 342900"/>
                <a:gd name="connsiteY125" fmla="*/ 85116 h 257175"/>
                <a:gd name="connsiteX126" fmla="*/ 101607 w 342900"/>
                <a:gd name="connsiteY126" fmla="*/ 85116 h 257175"/>
                <a:gd name="connsiteX127" fmla="*/ 95311 w 342900"/>
                <a:gd name="connsiteY127" fmla="*/ 88269 h 257175"/>
                <a:gd name="connsiteX128" fmla="*/ 87453 w 342900"/>
                <a:gd name="connsiteY128" fmla="*/ 96156 h 257175"/>
                <a:gd name="connsiteX129" fmla="*/ 84300 w 342900"/>
                <a:gd name="connsiteY129" fmla="*/ 96156 h 257175"/>
                <a:gd name="connsiteX130" fmla="*/ 74871 w 342900"/>
                <a:gd name="connsiteY130" fmla="*/ 105623 h 257175"/>
                <a:gd name="connsiteX131" fmla="*/ 68575 w 342900"/>
                <a:gd name="connsiteY131" fmla="*/ 108786 h 257175"/>
                <a:gd name="connsiteX132" fmla="*/ 67003 w 342900"/>
                <a:gd name="connsiteY132" fmla="*/ 116672 h 257175"/>
                <a:gd name="connsiteX133" fmla="*/ 67003 w 342900"/>
                <a:gd name="connsiteY133" fmla="*/ 122978 h 257175"/>
                <a:gd name="connsiteX134" fmla="*/ 67003 w 342900"/>
                <a:gd name="connsiteY134" fmla="*/ 127712 h 257175"/>
                <a:gd name="connsiteX135" fmla="*/ 60707 w 342900"/>
                <a:gd name="connsiteY135" fmla="*/ 137180 h 257175"/>
                <a:gd name="connsiteX136" fmla="*/ 57564 w 342900"/>
                <a:gd name="connsiteY136" fmla="*/ 140333 h 257175"/>
                <a:gd name="connsiteX137" fmla="*/ 46553 w 342900"/>
                <a:gd name="connsiteY137" fmla="*/ 151382 h 257175"/>
                <a:gd name="connsiteX138" fmla="*/ 43410 w 342900"/>
                <a:gd name="connsiteY138" fmla="*/ 154534 h 257175"/>
                <a:gd name="connsiteX139" fmla="*/ 43410 w 342900"/>
                <a:gd name="connsiteY139" fmla="*/ 167155 h 257175"/>
                <a:gd name="connsiteX140" fmla="*/ 40266 w 342900"/>
                <a:gd name="connsiteY140" fmla="*/ 168736 h 257175"/>
                <a:gd name="connsiteX141" fmla="*/ 33970 w 342900"/>
                <a:gd name="connsiteY141" fmla="*/ 178204 h 257175"/>
                <a:gd name="connsiteX142" fmla="*/ 30827 w 342900"/>
                <a:gd name="connsiteY142" fmla="*/ 181357 h 257175"/>
                <a:gd name="connsiteX143" fmla="*/ 30827 w 342900"/>
                <a:gd name="connsiteY143" fmla="*/ 186091 h 257175"/>
                <a:gd name="connsiteX144" fmla="*/ 29255 w 342900"/>
                <a:gd name="connsiteY144" fmla="*/ 189244 h 257175"/>
                <a:gd name="connsiteX145" fmla="*/ 22959 w 342900"/>
                <a:gd name="connsiteY145" fmla="*/ 195559 h 257175"/>
                <a:gd name="connsiteX146" fmla="*/ 22959 w 342900"/>
                <a:gd name="connsiteY146" fmla="*/ 195559 h 257175"/>
                <a:gd name="connsiteX147" fmla="*/ 19816 w 342900"/>
                <a:gd name="connsiteY147" fmla="*/ 195559 h 257175"/>
                <a:gd name="connsiteX148" fmla="*/ 8806 w 342900"/>
                <a:gd name="connsiteY148" fmla="*/ 198711 h 257175"/>
                <a:gd name="connsiteX149" fmla="*/ 5662 w 342900"/>
                <a:gd name="connsiteY149" fmla="*/ 201874 h 257175"/>
                <a:gd name="connsiteX150" fmla="*/ 5662 w 342900"/>
                <a:gd name="connsiteY150" fmla="*/ 205026 h 257175"/>
                <a:gd name="connsiteX151" fmla="*/ -634 w 342900"/>
                <a:gd name="connsiteY151" fmla="*/ 212913 h 257175"/>
                <a:gd name="connsiteX152" fmla="*/ -634 w 342900"/>
                <a:gd name="connsiteY152" fmla="*/ 219228 h 257175"/>
                <a:gd name="connsiteX153" fmla="*/ -634 w 342900"/>
                <a:gd name="connsiteY153" fmla="*/ 223962 h 257175"/>
                <a:gd name="connsiteX154" fmla="*/ -634 w 342900"/>
                <a:gd name="connsiteY154" fmla="*/ 227115 h 257175"/>
                <a:gd name="connsiteX155" fmla="*/ -634 w 342900"/>
                <a:gd name="connsiteY155" fmla="*/ 233421 h 257175"/>
                <a:gd name="connsiteX156" fmla="*/ -634 w 342900"/>
                <a:gd name="connsiteY156" fmla="*/ 233421 h 257175"/>
                <a:gd name="connsiteX157" fmla="*/ -634 w 342900"/>
                <a:gd name="connsiteY157" fmla="*/ 239736 h 257175"/>
                <a:gd name="connsiteX158" fmla="*/ 16673 w 342900"/>
                <a:gd name="connsiteY158" fmla="*/ 236583 h 257175"/>
                <a:gd name="connsiteX159" fmla="*/ 26103 w 342900"/>
                <a:gd name="connsiteY159" fmla="*/ 236583 h 257175"/>
                <a:gd name="connsiteX160" fmla="*/ 43410 w 342900"/>
                <a:gd name="connsiteY160" fmla="*/ 239736 h 257175"/>
                <a:gd name="connsiteX161" fmla="*/ 67003 w 342900"/>
                <a:gd name="connsiteY161" fmla="*/ 244469 h 257175"/>
                <a:gd name="connsiteX162" fmla="*/ 87453 w 342900"/>
                <a:gd name="connsiteY162" fmla="*/ 239736 h 257175"/>
                <a:gd name="connsiteX163" fmla="*/ 101607 w 342900"/>
                <a:gd name="connsiteY163" fmla="*/ 239736 h 257175"/>
                <a:gd name="connsiteX164" fmla="*/ 118915 w 342900"/>
                <a:gd name="connsiteY164" fmla="*/ 242888 h 257175"/>
                <a:gd name="connsiteX165" fmla="*/ 147223 w 342900"/>
                <a:gd name="connsiteY165" fmla="*/ 253937 h 257175"/>
                <a:gd name="connsiteX166" fmla="*/ 156662 w 342900"/>
                <a:gd name="connsiteY166" fmla="*/ 257090 h 257175"/>
                <a:gd name="connsiteX167" fmla="*/ 156662 w 342900"/>
                <a:gd name="connsiteY167" fmla="*/ 253937 h 257175"/>
                <a:gd name="connsiteX168" fmla="*/ 153519 w 342900"/>
                <a:gd name="connsiteY168" fmla="*/ 250775 h 257175"/>
                <a:gd name="connsiteX169" fmla="*/ 150366 w 342900"/>
                <a:gd name="connsiteY169" fmla="*/ 250775 h 257175"/>
                <a:gd name="connsiteX170" fmla="*/ 147223 w 342900"/>
                <a:gd name="connsiteY170" fmla="*/ 244469 h 257175"/>
                <a:gd name="connsiteX171" fmla="*/ 150366 w 342900"/>
                <a:gd name="connsiteY171" fmla="*/ 239736 h 257175"/>
                <a:gd name="connsiteX172" fmla="*/ 153519 w 342900"/>
                <a:gd name="connsiteY172" fmla="*/ 227115 h 257175"/>
                <a:gd name="connsiteX173" fmla="*/ 159805 w 342900"/>
                <a:gd name="connsiteY173" fmla="*/ 222381 h 257175"/>
                <a:gd name="connsiteX174" fmla="*/ 167673 w 342900"/>
                <a:gd name="connsiteY174" fmla="*/ 212913 h 257175"/>
                <a:gd name="connsiteX175" fmla="*/ 173959 w 342900"/>
                <a:gd name="connsiteY175" fmla="*/ 206598 h 257175"/>
                <a:gd name="connsiteX176" fmla="*/ 173959 w 342900"/>
                <a:gd name="connsiteY176" fmla="*/ 205026 h 257175"/>
                <a:gd name="connsiteX177" fmla="*/ 180256 w 342900"/>
                <a:gd name="connsiteY177" fmla="*/ 198711 h 257175"/>
                <a:gd name="connsiteX178" fmla="*/ 177112 w 342900"/>
                <a:gd name="connsiteY178" fmla="*/ 195559 h 257175"/>
                <a:gd name="connsiteX179" fmla="*/ 177112 w 342900"/>
                <a:gd name="connsiteY179" fmla="*/ 192406 h 257175"/>
                <a:gd name="connsiteX180" fmla="*/ 177112 w 342900"/>
                <a:gd name="connsiteY180" fmla="*/ 186091 h 257175"/>
                <a:gd name="connsiteX181" fmla="*/ 180256 w 342900"/>
                <a:gd name="connsiteY181" fmla="*/ 184510 h 257175"/>
                <a:gd name="connsiteX182" fmla="*/ 180256 w 342900"/>
                <a:gd name="connsiteY182" fmla="*/ 181357 h 257175"/>
                <a:gd name="connsiteX183" fmla="*/ 183398 w 342900"/>
                <a:gd name="connsiteY183" fmla="*/ 178204 h 257175"/>
                <a:gd name="connsiteX184" fmla="*/ 191266 w 342900"/>
                <a:gd name="connsiteY184" fmla="*/ 171889 h 257175"/>
                <a:gd name="connsiteX185" fmla="*/ 197553 w 342900"/>
                <a:gd name="connsiteY185" fmla="*/ 168736 h 257175"/>
                <a:gd name="connsiteX186" fmla="*/ 203849 w 342900"/>
                <a:gd name="connsiteY186" fmla="*/ 167155 h 257175"/>
                <a:gd name="connsiteX187" fmla="*/ 214860 w 342900"/>
                <a:gd name="connsiteY187" fmla="*/ 160849 h 257175"/>
                <a:gd name="connsiteX188" fmla="*/ 218003 w 342900"/>
                <a:gd name="connsiteY188" fmla="*/ 151382 h 257175"/>
                <a:gd name="connsiteX189" fmla="*/ 214860 w 342900"/>
                <a:gd name="connsiteY189" fmla="*/ 151382 h 257175"/>
                <a:gd name="connsiteX190" fmla="*/ 211716 w 342900"/>
                <a:gd name="connsiteY190" fmla="*/ 151382 h 257175"/>
                <a:gd name="connsiteX191" fmla="*/ 211716 w 342900"/>
                <a:gd name="connsiteY191" fmla="*/ 157687 h 257175"/>
                <a:gd name="connsiteX192" fmla="*/ 208564 w 342900"/>
                <a:gd name="connsiteY192" fmla="*/ 154534 h 257175"/>
                <a:gd name="connsiteX193" fmla="*/ 211716 w 342900"/>
                <a:gd name="connsiteY193" fmla="*/ 148229 h 257175"/>
                <a:gd name="connsiteX194" fmla="*/ 218003 w 342900"/>
                <a:gd name="connsiteY194" fmla="*/ 143495 h 257175"/>
                <a:gd name="connsiteX195" fmla="*/ 224299 w 342900"/>
                <a:gd name="connsiteY195" fmla="*/ 130874 h 257175"/>
                <a:gd name="connsiteX196" fmla="*/ 229014 w 342900"/>
                <a:gd name="connsiteY196" fmla="*/ 127712 h 257175"/>
                <a:gd name="connsiteX197" fmla="*/ 238453 w 342900"/>
                <a:gd name="connsiteY197" fmla="*/ 127712 h 257175"/>
                <a:gd name="connsiteX198" fmla="*/ 243168 w 342900"/>
                <a:gd name="connsiteY198" fmla="*/ 126140 h 257175"/>
                <a:gd name="connsiteX199" fmla="*/ 249464 w 342900"/>
                <a:gd name="connsiteY199" fmla="*/ 122978 h 257175"/>
                <a:gd name="connsiteX200" fmla="*/ 262046 w 342900"/>
                <a:gd name="connsiteY200" fmla="*/ 122978 h 257175"/>
                <a:gd name="connsiteX201" fmla="*/ 273057 w 342900"/>
                <a:gd name="connsiteY201" fmla="*/ 126140 h 257175"/>
                <a:gd name="connsiteX202" fmla="*/ 279354 w 342900"/>
                <a:gd name="connsiteY202" fmla="*/ 130874 h 257175"/>
                <a:gd name="connsiteX203" fmla="*/ 284068 w 342900"/>
                <a:gd name="connsiteY203" fmla="*/ 137180 h 257175"/>
                <a:gd name="connsiteX204" fmla="*/ 293507 w 342900"/>
                <a:gd name="connsiteY204" fmla="*/ 148229 h 257175"/>
                <a:gd name="connsiteX205" fmla="*/ 290365 w 342900"/>
                <a:gd name="connsiteY205" fmla="*/ 151382 h 257175"/>
                <a:gd name="connsiteX206" fmla="*/ 287211 w 342900"/>
                <a:gd name="connsiteY206" fmla="*/ 151382 h 257175"/>
                <a:gd name="connsiteX207" fmla="*/ 284068 w 342900"/>
                <a:gd name="connsiteY207" fmla="*/ 151382 h 257175"/>
                <a:gd name="connsiteX208" fmla="*/ 279354 w 342900"/>
                <a:gd name="connsiteY208" fmla="*/ 148229 h 257175"/>
                <a:gd name="connsiteX209" fmla="*/ 269914 w 342900"/>
                <a:gd name="connsiteY209" fmla="*/ 148229 h 257175"/>
                <a:gd name="connsiteX210" fmla="*/ 266761 w 342900"/>
                <a:gd name="connsiteY210" fmla="*/ 154534 h 257175"/>
                <a:gd name="connsiteX211" fmla="*/ 263618 w 342900"/>
                <a:gd name="connsiteY211" fmla="*/ 160849 h 257175"/>
                <a:gd name="connsiteX212" fmla="*/ 263618 w 342900"/>
                <a:gd name="connsiteY212" fmla="*/ 167155 h 257175"/>
                <a:gd name="connsiteX213" fmla="*/ 266761 w 342900"/>
                <a:gd name="connsiteY213" fmla="*/ 171889 h 257175"/>
                <a:gd name="connsiteX214" fmla="*/ 266761 w 342900"/>
                <a:gd name="connsiteY214" fmla="*/ 175051 h 257175"/>
                <a:gd name="connsiteX215" fmla="*/ 269914 w 342900"/>
                <a:gd name="connsiteY215" fmla="*/ 178204 h 257175"/>
                <a:gd name="connsiteX216" fmla="*/ 266761 w 342900"/>
                <a:gd name="connsiteY216" fmla="*/ 181357 h 257175"/>
                <a:gd name="connsiteX217" fmla="*/ 263618 w 342900"/>
                <a:gd name="connsiteY217" fmla="*/ 184510 h 257175"/>
                <a:gd name="connsiteX218" fmla="*/ 263618 w 342900"/>
                <a:gd name="connsiteY218" fmla="*/ 186091 h 257175"/>
                <a:gd name="connsiteX219" fmla="*/ 263618 w 342900"/>
                <a:gd name="connsiteY219" fmla="*/ 189244 h 257175"/>
                <a:gd name="connsiteX220" fmla="*/ 263618 w 342900"/>
                <a:gd name="connsiteY220" fmla="*/ 192406 h 257175"/>
                <a:gd name="connsiteX221" fmla="*/ 263618 w 342900"/>
                <a:gd name="connsiteY221" fmla="*/ 195559 h 257175"/>
                <a:gd name="connsiteX222" fmla="*/ 263618 w 342900"/>
                <a:gd name="connsiteY222" fmla="*/ 198711 h 257175"/>
                <a:gd name="connsiteX223" fmla="*/ 262046 w 342900"/>
                <a:gd name="connsiteY223" fmla="*/ 201874 h 257175"/>
                <a:gd name="connsiteX224" fmla="*/ 263618 w 342900"/>
                <a:gd name="connsiteY224" fmla="*/ 209760 h 257175"/>
                <a:gd name="connsiteX225" fmla="*/ 266761 w 342900"/>
                <a:gd name="connsiteY225" fmla="*/ 219228 h 257175"/>
                <a:gd name="connsiteX226" fmla="*/ 263618 w 342900"/>
                <a:gd name="connsiteY226" fmla="*/ 219228 h 257175"/>
                <a:gd name="connsiteX227" fmla="*/ 263618 w 342900"/>
                <a:gd name="connsiteY227" fmla="*/ 222381 h 257175"/>
                <a:gd name="connsiteX228" fmla="*/ 262046 w 342900"/>
                <a:gd name="connsiteY228" fmla="*/ 223962 h 257175"/>
                <a:gd name="connsiteX229" fmla="*/ 262046 w 342900"/>
                <a:gd name="connsiteY229" fmla="*/ 227115 h 257175"/>
                <a:gd name="connsiteX230" fmla="*/ 262046 w 342900"/>
                <a:gd name="connsiteY230" fmla="*/ 233421 h 257175"/>
                <a:gd name="connsiteX231" fmla="*/ 262046 w 342900"/>
                <a:gd name="connsiteY231" fmla="*/ 236583 h 257175"/>
                <a:gd name="connsiteX232" fmla="*/ 263618 w 342900"/>
                <a:gd name="connsiteY232" fmla="*/ 236583 h 257175"/>
                <a:gd name="connsiteX233" fmla="*/ 263618 w 342900"/>
                <a:gd name="connsiteY233" fmla="*/ 236583 h 257175"/>
                <a:gd name="connsiteX234" fmla="*/ 266761 w 342900"/>
                <a:gd name="connsiteY234" fmla="*/ 239736 h 257175"/>
                <a:gd name="connsiteX235" fmla="*/ 266761 w 342900"/>
                <a:gd name="connsiteY235" fmla="*/ 239736 h 257175"/>
                <a:gd name="connsiteX236" fmla="*/ 266761 w 342900"/>
                <a:gd name="connsiteY236" fmla="*/ 244469 h 257175"/>
                <a:gd name="connsiteX237" fmla="*/ 269914 w 342900"/>
                <a:gd name="connsiteY237" fmla="*/ 247622 h 257175"/>
                <a:gd name="connsiteX238" fmla="*/ 273057 w 342900"/>
                <a:gd name="connsiteY238" fmla="*/ 250775 h 257175"/>
                <a:gd name="connsiteX239" fmla="*/ 276201 w 342900"/>
                <a:gd name="connsiteY239" fmla="*/ 253937 h 257175"/>
                <a:gd name="connsiteX240" fmla="*/ 279354 w 342900"/>
                <a:gd name="connsiteY240" fmla="*/ 257090 h 257175"/>
                <a:gd name="connsiteX241" fmla="*/ 284068 w 342900"/>
                <a:gd name="connsiteY241" fmla="*/ 250775 h 257175"/>
                <a:gd name="connsiteX242" fmla="*/ 293507 w 342900"/>
                <a:gd name="connsiteY242" fmla="*/ 247622 h 257175"/>
                <a:gd name="connsiteX243" fmla="*/ 301366 w 342900"/>
                <a:gd name="connsiteY243" fmla="*/ 239736 h 257175"/>
                <a:gd name="connsiteX244" fmla="*/ 304518 w 342900"/>
                <a:gd name="connsiteY244" fmla="*/ 242888 h 257175"/>
                <a:gd name="connsiteX245" fmla="*/ 307662 w 342900"/>
                <a:gd name="connsiteY245" fmla="*/ 244469 h 257175"/>
                <a:gd name="connsiteX246" fmla="*/ 310805 w 342900"/>
                <a:gd name="connsiteY246" fmla="*/ 244469 h 257175"/>
                <a:gd name="connsiteX247" fmla="*/ 310805 w 342900"/>
                <a:gd name="connsiteY247" fmla="*/ 242888 h 257175"/>
                <a:gd name="connsiteX248" fmla="*/ 310805 w 342900"/>
                <a:gd name="connsiteY248" fmla="*/ 239736 h 257175"/>
                <a:gd name="connsiteX249" fmla="*/ 310805 w 342900"/>
                <a:gd name="connsiteY249" fmla="*/ 233421 h 257175"/>
                <a:gd name="connsiteX250" fmla="*/ 310805 w 342900"/>
                <a:gd name="connsiteY250" fmla="*/ 230268 h 257175"/>
                <a:gd name="connsiteX251" fmla="*/ 313958 w 342900"/>
                <a:gd name="connsiteY251" fmla="*/ 227115 h 257175"/>
                <a:gd name="connsiteX252" fmla="*/ 313958 w 342900"/>
                <a:gd name="connsiteY252" fmla="*/ 223962 h 257175"/>
                <a:gd name="connsiteX253" fmla="*/ 313958 w 342900"/>
                <a:gd name="connsiteY253" fmla="*/ 222381 h 257175"/>
                <a:gd name="connsiteX254" fmla="*/ 317101 w 342900"/>
                <a:gd name="connsiteY254" fmla="*/ 219228 h 257175"/>
                <a:gd name="connsiteX255" fmla="*/ 317101 w 342900"/>
                <a:gd name="connsiteY255" fmla="*/ 216066 h 257175"/>
                <a:gd name="connsiteX256" fmla="*/ 320244 w 342900"/>
                <a:gd name="connsiteY256" fmla="*/ 216066 h 257175"/>
                <a:gd name="connsiteX257" fmla="*/ 321816 w 342900"/>
                <a:gd name="connsiteY257" fmla="*/ 212913 h 257175"/>
                <a:gd name="connsiteX258" fmla="*/ 321816 w 342900"/>
                <a:gd name="connsiteY258" fmla="*/ 209760 h 257175"/>
                <a:gd name="connsiteX259" fmla="*/ 324969 w 342900"/>
                <a:gd name="connsiteY259" fmla="*/ 206598 h 257175"/>
                <a:gd name="connsiteX260" fmla="*/ 328112 w 342900"/>
                <a:gd name="connsiteY260" fmla="*/ 205026 h 257175"/>
                <a:gd name="connsiteX261" fmla="*/ 331255 w 342900"/>
                <a:gd name="connsiteY261" fmla="*/ 198711 h 257175"/>
                <a:gd name="connsiteX262" fmla="*/ 331255 w 342900"/>
                <a:gd name="connsiteY262" fmla="*/ 195559 h 257175"/>
                <a:gd name="connsiteX263" fmla="*/ 334398 w 342900"/>
                <a:gd name="connsiteY263" fmla="*/ 192406 h 257175"/>
                <a:gd name="connsiteX264" fmla="*/ 337551 w 342900"/>
                <a:gd name="connsiteY264" fmla="*/ 189244 h 257175"/>
                <a:gd name="connsiteX265" fmla="*/ 342266 w 342900"/>
                <a:gd name="connsiteY265" fmla="*/ 189244 h 257175"/>
                <a:gd name="connsiteX266" fmla="*/ 342266 w 342900"/>
                <a:gd name="connsiteY266" fmla="*/ 181357 h 257175"/>
                <a:gd name="connsiteX267" fmla="*/ 342266 w 342900"/>
                <a:gd name="connsiteY267" fmla="*/ 16873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342900" h="257175">
                  <a:moveTo>
                    <a:pt x="342266" y="168736"/>
                  </a:moveTo>
                  <a:lnTo>
                    <a:pt x="340695" y="164002"/>
                  </a:lnTo>
                  <a:lnTo>
                    <a:pt x="334398" y="164002"/>
                  </a:lnTo>
                  <a:lnTo>
                    <a:pt x="331255" y="157687"/>
                  </a:lnTo>
                  <a:lnTo>
                    <a:pt x="334398" y="154534"/>
                  </a:lnTo>
                  <a:lnTo>
                    <a:pt x="334398" y="148229"/>
                  </a:lnTo>
                  <a:lnTo>
                    <a:pt x="334398" y="143495"/>
                  </a:lnTo>
                  <a:lnTo>
                    <a:pt x="328112" y="143495"/>
                  </a:lnTo>
                  <a:lnTo>
                    <a:pt x="328112" y="137180"/>
                  </a:lnTo>
                  <a:lnTo>
                    <a:pt x="331255" y="127712"/>
                  </a:lnTo>
                  <a:lnTo>
                    <a:pt x="331255" y="126140"/>
                  </a:lnTo>
                  <a:lnTo>
                    <a:pt x="328112" y="126140"/>
                  </a:lnTo>
                  <a:lnTo>
                    <a:pt x="321816" y="126140"/>
                  </a:lnTo>
                  <a:lnTo>
                    <a:pt x="320244" y="122978"/>
                  </a:lnTo>
                  <a:lnTo>
                    <a:pt x="317101" y="119825"/>
                  </a:lnTo>
                  <a:lnTo>
                    <a:pt x="317101" y="119825"/>
                  </a:lnTo>
                  <a:lnTo>
                    <a:pt x="313958" y="116672"/>
                  </a:lnTo>
                  <a:lnTo>
                    <a:pt x="310805" y="110357"/>
                  </a:lnTo>
                  <a:lnTo>
                    <a:pt x="307662" y="105623"/>
                  </a:lnTo>
                  <a:lnTo>
                    <a:pt x="307662" y="99318"/>
                  </a:lnTo>
                  <a:lnTo>
                    <a:pt x="307662" y="93003"/>
                  </a:lnTo>
                  <a:lnTo>
                    <a:pt x="307662" y="89850"/>
                  </a:lnTo>
                  <a:lnTo>
                    <a:pt x="310805" y="88269"/>
                  </a:lnTo>
                  <a:lnTo>
                    <a:pt x="313958" y="85116"/>
                  </a:lnTo>
                  <a:lnTo>
                    <a:pt x="313958" y="85116"/>
                  </a:lnTo>
                  <a:lnTo>
                    <a:pt x="313958" y="81963"/>
                  </a:lnTo>
                  <a:lnTo>
                    <a:pt x="313958" y="78801"/>
                  </a:lnTo>
                  <a:lnTo>
                    <a:pt x="310805" y="72495"/>
                  </a:lnTo>
                  <a:lnTo>
                    <a:pt x="310805" y="69333"/>
                  </a:lnTo>
                  <a:lnTo>
                    <a:pt x="310805" y="69333"/>
                  </a:lnTo>
                  <a:lnTo>
                    <a:pt x="310805" y="67761"/>
                  </a:lnTo>
                  <a:lnTo>
                    <a:pt x="310805" y="64599"/>
                  </a:lnTo>
                  <a:lnTo>
                    <a:pt x="310805" y="61446"/>
                  </a:lnTo>
                  <a:lnTo>
                    <a:pt x="307662" y="58294"/>
                  </a:lnTo>
                  <a:lnTo>
                    <a:pt x="304518" y="58294"/>
                  </a:lnTo>
                  <a:lnTo>
                    <a:pt x="293507" y="61446"/>
                  </a:lnTo>
                  <a:lnTo>
                    <a:pt x="279354" y="64599"/>
                  </a:lnTo>
                  <a:lnTo>
                    <a:pt x="252607" y="67761"/>
                  </a:lnTo>
                  <a:lnTo>
                    <a:pt x="246321" y="67761"/>
                  </a:lnTo>
                  <a:lnTo>
                    <a:pt x="243168" y="64599"/>
                  </a:lnTo>
                  <a:lnTo>
                    <a:pt x="241597" y="64599"/>
                  </a:lnTo>
                  <a:lnTo>
                    <a:pt x="238453" y="61446"/>
                  </a:lnTo>
                  <a:lnTo>
                    <a:pt x="235310" y="61446"/>
                  </a:lnTo>
                  <a:lnTo>
                    <a:pt x="229014" y="58294"/>
                  </a:lnTo>
                  <a:lnTo>
                    <a:pt x="224299" y="51979"/>
                  </a:lnTo>
                  <a:lnTo>
                    <a:pt x="221146" y="51979"/>
                  </a:lnTo>
                  <a:lnTo>
                    <a:pt x="218003" y="51979"/>
                  </a:lnTo>
                  <a:lnTo>
                    <a:pt x="218003" y="58294"/>
                  </a:lnTo>
                  <a:lnTo>
                    <a:pt x="214860" y="61446"/>
                  </a:lnTo>
                  <a:lnTo>
                    <a:pt x="214860" y="72495"/>
                  </a:lnTo>
                  <a:lnTo>
                    <a:pt x="211716" y="81963"/>
                  </a:lnTo>
                  <a:lnTo>
                    <a:pt x="211716" y="93003"/>
                  </a:lnTo>
                  <a:lnTo>
                    <a:pt x="211716" y="99318"/>
                  </a:lnTo>
                  <a:lnTo>
                    <a:pt x="211716" y="102471"/>
                  </a:lnTo>
                  <a:lnTo>
                    <a:pt x="211716" y="105623"/>
                  </a:lnTo>
                  <a:lnTo>
                    <a:pt x="211716" y="105623"/>
                  </a:lnTo>
                  <a:lnTo>
                    <a:pt x="211716" y="108786"/>
                  </a:lnTo>
                  <a:lnTo>
                    <a:pt x="211716" y="108786"/>
                  </a:lnTo>
                  <a:lnTo>
                    <a:pt x="211716" y="110357"/>
                  </a:lnTo>
                  <a:lnTo>
                    <a:pt x="208564" y="113510"/>
                  </a:lnTo>
                  <a:lnTo>
                    <a:pt x="205420" y="116672"/>
                  </a:lnTo>
                  <a:lnTo>
                    <a:pt x="203849" y="116672"/>
                  </a:lnTo>
                  <a:lnTo>
                    <a:pt x="200705" y="116672"/>
                  </a:lnTo>
                  <a:lnTo>
                    <a:pt x="197553" y="116672"/>
                  </a:lnTo>
                  <a:lnTo>
                    <a:pt x="194409" y="113510"/>
                  </a:lnTo>
                  <a:lnTo>
                    <a:pt x="191266" y="110357"/>
                  </a:lnTo>
                  <a:lnTo>
                    <a:pt x="188123" y="108786"/>
                  </a:lnTo>
                  <a:lnTo>
                    <a:pt x="184970" y="105623"/>
                  </a:lnTo>
                  <a:lnTo>
                    <a:pt x="183398" y="102471"/>
                  </a:lnTo>
                  <a:lnTo>
                    <a:pt x="180256" y="88269"/>
                  </a:lnTo>
                  <a:lnTo>
                    <a:pt x="180256" y="85116"/>
                  </a:lnTo>
                  <a:lnTo>
                    <a:pt x="177112" y="81963"/>
                  </a:lnTo>
                  <a:lnTo>
                    <a:pt x="170816" y="81963"/>
                  </a:lnTo>
                  <a:lnTo>
                    <a:pt x="167673" y="81963"/>
                  </a:lnTo>
                  <a:lnTo>
                    <a:pt x="162948" y="81963"/>
                  </a:lnTo>
                  <a:lnTo>
                    <a:pt x="159805" y="81963"/>
                  </a:lnTo>
                  <a:lnTo>
                    <a:pt x="156662" y="81963"/>
                  </a:lnTo>
                  <a:lnTo>
                    <a:pt x="156662" y="78801"/>
                  </a:lnTo>
                  <a:lnTo>
                    <a:pt x="156662" y="75648"/>
                  </a:lnTo>
                  <a:lnTo>
                    <a:pt x="156662" y="72495"/>
                  </a:lnTo>
                  <a:lnTo>
                    <a:pt x="156662" y="69333"/>
                  </a:lnTo>
                  <a:lnTo>
                    <a:pt x="153519" y="67761"/>
                  </a:lnTo>
                  <a:lnTo>
                    <a:pt x="156662" y="64599"/>
                  </a:lnTo>
                  <a:lnTo>
                    <a:pt x="156662" y="58294"/>
                  </a:lnTo>
                  <a:lnTo>
                    <a:pt x="156662" y="55141"/>
                  </a:lnTo>
                  <a:lnTo>
                    <a:pt x="156662" y="47245"/>
                  </a:lnTo>
                  <a:lnTo>
                    <a:pt x="156662" y="44092"/>
                  </a:lnTo>
                  <a:lnTo>
                    <a:pt x="159805" y="40939"/>
                  </a:lnTo>
                  <a:lnTo>
                    <a:pt x="159805" y="37787"/>
                  </a:lnTo>
                  <a:lnTo>
                    <a:pt x="159805" y="26737"/>
                  </a:lnTo>
                  <a:lnTo>
                    <a:pt x="156662" y="23584"/>
                  </a:lnTo>
                  <a:lnTo>
                    <a:pt x="153519" y="10964"/>
                  </a:lnTo>
                  <a:lnTo>
                    <a:pt x="153519" y="6230"/>
                  </a:lnTo>
                  <a:lnTo>
                    <a:pt x="153519" y="3068"/>
                  </a:lnTo>
                  <a:lnTo>
                    <a:pt x="147223" y="-85"/>
                  </a:lnTo>
                  <a:lnTo>
                    <a:pt x="147223" y="3068"/>
                  </a:lnTo>
                  <a:lnTo>
                    <a:pt x="145651" y="9383"/>
                  </a:lnTo>
                  <a:lnTo>
                    <a:pt x="145651" y="10964"/>
                  </a:lnTo>
                  <a:lnTo>
                    <a:pt x="142508" y="14117"/>
                  </a:lnTo>
                  <a:lnTo>
                    <a:pt x="139355" y="14117"/>
                  </a:lnTo>
                  <a:lnTo>
                    <a:pt x="139355" y="14117"/>
                  </a:lnTo>
                  <a:lnTo>
                    <a:pt x="136212" y="20422"/>
                  </a:lnTo>
                  <a:lnTo>
                    <a:pt x="136212" y="23584"/>
                  </a:lnTo>
                  <a:lnTo>
                    <a:pt x="136212" y="26737"/>
                  </a:lnTo>
                  <a:lnTo>
                    <a:pt x="136212" y="29890"/>
                  </a:lnTo>
                  <a:lnTo>
                    <a:pt x="136212" y="31471"/>
                  </a:lnTo>
                  <a:lnTo>
                    <a:pt x="136212" y="34624"/>
                  </a:lnTo>
                  <a:lnTo>
                    <a:pt x="136212" y="37787"/>
                  </a:lnTo>
                  <a:lnTo>
                    <a:pt x="136212" y="40939"/>
                  </a:lnTo>
                  <a:lnTo>
                    <a:pt x="136212" y="44092"/>
                  </a:lnTo>
                  <a:lnTo>
                    <a:pt x="133068" y="47245"/>
                  </a:lnTo>
                  <a:lnTo>
                    <a:pt x="129916" y="50407"/>
                  </a:lnTo>
                  <a:lnTo>
                    <a:pt x="129916" y="51979"/>
                  </a:lnTo>
                  <a:lnTo>
                    <a:pt x="133068" y="55141"/>
                  </a:lnTo>
                  <a:lnTo>
                    <a:pt x="133068" y="58294"/>
                  </a:lnTo>
                  <a:lnTo>
                    <a:pt x="136212" y="61446"/>
                  </a:lnTo>
                  <a:lnTo>
                    <a:pt x="133068" y="64599"/>
                  </a:lnTo>
                  <a:lnTo>
                    <a:pt x="129916" y="67761"/>
                  </a:lnTo>
                  <a:lnTo>
                    <a:pt x="126772" y="72495"/>
                  </a:lnTo>
                  <a:lnTo>
                    <a:pt x="122057" y="72495"/>
                  </a:lnTo>
                  <a:lnTo>
                    <a:pt x="115761" y="75648"/>
                  </a:lnTo>
                  <a:lnTo>
                    <a:pt x="115761" y="75648"/>
                  </a:lnTo>
                  <a:lnTo>
                    <a:pt x="112618" y="78801"/>
                  </a:lnTo>
                  <a:lnTo>
                    <a:pt x="109475" y="81963"/>
                  </a:lnTo>
                  <a:lnTo>
                    <a:pt x="107904" y="85116"/>
                  </a:lnTo>
                  <a:lnTo>
                    <a:pt x="107904" y="85116"/>
                  </a:lnTo>
                  <a:lnTo>
                    <a:pt x="101607" y="85116"/>
                  </a:lnTo>
                  <a:lnTo>
                    <a:pt x="95311" y="88269"/>
                  </a:lnTo>
                  <a:lnTo>
                    <a:pt x="87453" y="96156"/>
                  </a:lnTo>
                  <a:lnTo>
                    <a:pt x="84300" y="96156"/>
                  </a:lnTo>
                  <a:lnTo>
                    <a:pt x="74871" y="105623"/>
                  </a:lnTo>
                  <a:lnTo>
                    <a:pt x="68575" y="108786"/>
                  </a:lnTo>
                  <a:lnTo>
                    <a:pt x="67003" y="116672"/>
                  </a:lnTo>
                  <a:lnTo>
                    <a:pt x="67003" y="122978"/>
                  </a:lnTo>
                  <a:lnTo>
                    <a:pt x="67003" y="127712"/>
                  </a:lnTo>
                  <a:lnTo>
                    <a:pt x="60707" y="137180"/>
                  </a:lnTo>
                  <a:lnTo>
                    <a:pt x="57564" y="140333"/>
                  </a:lnTo>
                  <a:lnTo>
                    <a:pt x="46553" y="151382"/>
                  </a:lnTo>
                  <a:lnTo>
                    <a:pt x="43410" y="154534"/>
                  </a:lnTo>
                  <a:lnTo>
                    <a:pt x="43410" y="167155"/>
                  </a:lnTo>
                  <a:lnTo>
                    <a:pt x="40266" y="168736"/>
                  </a:lnTo>
                  <a:lnTo>
                    <a:pt x="33970" y="178204"/>
                  </a:lnTo>
                  <a:lnTo>
                    <a:pt x="30827" y="181357"/>
                  </a:lnTo>
                  <a:lnTo>
                    <a:pt x="30827" y="186091"/>
                  </a:lnTo>
                  <a:lnTo>
                    <a:pt x="29255" y="189244"/>
                  </a:lnTo>
                  <a:lnTo>
                    <a:pt x="22959" y="195559"/>
                  </a:lnTo>
                  <a:lnTo>
                    <a:pt x="22959" y="195559"/>
                  </a:lnTo>
                  <a:lnTo>
                    <a:pt x="19816" y="195559"/>
                  </a:lnTo>
                  <a:lnTo>
                    <a:pt x="8806" y="198711"/>
                  </a:lnTo>
                  <a:lnTo>
                    <a:pt x="5662" y="201874"/>
                  </a:lnTo>
                  <a:lnTo>
                    <a:pt x="5662" y="205026"/>
                  </a:lnTo>
                  <a:lnTo>
                    <a:pt x="-634" y="212913"/>
                  </a:lnTo>
                  <a:lnTo>
                    <a:pt x="-634" y="219228"/>
                  </a:lnTo>
                  <a:lnTo>
                    <a:pt x="-634" y="223962"/>
                  </a:lnTo>
                  <a:lnTo>
                    <a:pt x="-634" y="227115"/>
                  </a:lnTo>
                  <a:lnTo>
                    <a:pt x="-634" y="233421"/>
                  </a:lnTo>
                  <a:lnTo>
                    <a:pt x="-634" y="233421"/>
                  </a:lnTo>
                  <a:lnTo>
                    <a:pt x="-634" y="239736"/>
                  </a:lnTo>
                  <a:lnTo>
                    <a:pt x="16673" y="236583"/>
                  </a:lnTo>
                  <a:lnTo>
                    <a:pt x="26103" y="236583"/>
                  </a:lnTo>
                  <a:lnTo>
                    <a:pt x="43410" y="239736"/>
                  </a:lnTo>
                  <a:lnTo>
                    <a:pt x="67003" y="244469"/>
                  </a:lnTo>
                  <a:lnTo>
                    <a:pt x="87453" y="239736"/>
                  </a:lnTo>
                  <a:lnTo>
                    <a:pt x="101607" y="239736"/>
                  </a:lnTo>
                  <a:lnTo>
                    <a:pt x="118915" y="242888"/>
                  </a:lnTo>
                  <a:lnTo>
                    <a:pt x="147223" y="253937"/>
                  </a:lnTo>
                  <a:lnTo>
                    <a:pt x="156662" y="257090"/>
                  </a:lnTo>
                  <a:lnTo>
                    <a:pt x="156662" y="253937"/>
                  </a:lnTo>
                  <a:lnTo>
                    <a:pt x="153519" y="250775"/>
                  </a:lnTo>
                  <a:lnTo>
                    <a:pt x="150366" y="250775"/>
                  </a:lnTo>
                  <a:lnTo>
                    <a:pt x="147223" y="244469"/>
                  </a:lnTo>
                  <a:lnTo>
                    <a:pt x="150366" y="239736"/>
                  </a:lnTo>
                  <a:lnTo>
                    <a:pt x="153519" y="227115"/>
                  </a:lnTo>
                  <a:lnTo>
                    <a:pt x="159805" y="222381"/>
                  </a:lnTo>
                  <a:lnTo>
                    <a:pt x="167673" y="212913"/>
                  </a:lnTo>
                  <a:lnTo>
                    <a:pt x="173959" y="206598"/>
                  </a:lnTo>
                  <a:lnTo>
                    <a:pt x="173959" y="205026"/>
                  </a:lnTo>
                  <a:lnTo>
                    <a:pt x="180256" y="198711"/>
                  </a:lnTo>
                  <a:lnTo>
                    <a:pt x="177112" y="195559"/>
                  </a:lnTo>
                  <a:lnTo>
                    <a:pt x="177112" y="192406"/>
                  </a:lnTo>
                  <a:lnTo>
                    <a:pt x="177112" y="186091"/>
                  </a:lnTo>
                  <a:lnTo>
                    <a:pt x="180256" y="184510"/>
                  </a:lnTo>
                  <a:lnTo>
                    <a:pt x="180256" y="181357"/>
                  </a:lnTo>
                  <a:lnTo>
                    <a:pt x="183398" y="178204"/>
                  </a:lnTo>
                  <a:lnTo>
                    <a:pt x="191266" y="171889"/>
                  </a:lnTo>
                  <a:lnTo>
                    <a:pt x="197553" y="168736"/>
                  </a:lnTo>
                  <a:lnTo>
                    <a:pt x="203849" y="167155"/>
                  </a:lnTo>
                  <a:lnTo>
                    <a:pt x="214860" y="160849"/>
                  </a:lnTo>
                  <a:lnTo>
                    <a:pt x="218003" y="151382"/>
                  </a:lnTo>
                  <a:lnTo>
                    <a:pt x="214860" y="151382"/>
                  </a:lnTo>
                  <a:lnTo>
                    <a:pt x="211716" y="151382"/>
                  </a:lnTo>
                  <a:lnTo>
                    <a:pt x="211716" y="157687"/>
                  </a:lnTo>
                  <a:lnTo>
                    <a:pt x="208564" y="154534"/>
                  </a:lnTo>
                  <a:lnTo>
                    <a:pt x="211716" y="148229"/>
                  </a:lnTo>
                  <a:lnTo>
                    <a:pt x="218003" y="143495"/>
                  </a:lnTo>
                  <a:lnTo>
                    <a:pt x="224299" y="130874"/>
                  </a:lnTo>
                  <a:lnTo>
                    <a:pt x="229014" y="127712"/>
                  </a:lnTo>
                  <a:lnTo>
                    <a:pt x="238453" y="127712"/>
                  </a:lnTo>
                  <a:lnTo>
                    <a:pt x="243168" y="126140"/>
                  </a:lnTo>
                  <a:lnTo>
                    <a:pt x="249464" y="122978"/>
                  </a:lnTo>
                  <a:lnTo>
                    <a:pt x="262046" y="122978"/>
                  </a:lnTo>
                  <a:lnTo>
                    <a:pt x="273057" y="126140"/>
                  </a:lnTo>
                  <a:lnTo>
                    <a:pt x="279354" y="130874"/>
                  </a:lnTo>
                  <a:lnTo>
                    <a:pt x="284068" y="137180"/>
                  </a:lnTo>
                  <a:lnTo>
                    <a:pt x="293507" y="148229"/>
                  </a:lnTo>
                  <a:lnTo>
                    <a:pt x="290365" y="151382"/>
                  </a:lnTo>
                  <a:lnTo>
                    <a:pt x="287211" y="151382"/>
                  </a:lnTo>
                  <a:lnTo>
                    <a:pt x="284068" y="151382"/>
                  </a:lnTo>
                  <a:lnTo>
                    <a:pt x="279354" y="148229"/>
                  </a:lnTo>
                  <a:lnTo>
                    <a:pt x="269914" y="148229"/>
                  </a:lnTo>
                  <a:lnTo>
                    <a:pt x="266761" y="154534"/>
                  </a:lnTo>
                  <a:lnTo>
                    <a:pt x="263618" y="160849"/>
                  </a:lnTo>
                  <a:lnTo>
                    <a:pt x="263618" y="167155"/>
                  </a:lnTo>
                  <a:lnTo>
                    <a:pt x="266761" y="171889"/>
                  </a:lnTo>
                  <a:lnTo>
                    <a:pt x="266761" y="175051"/>
                  </a:lnTo>
                  <a:lnTo>
                    <a:pt x="269914" y="178204"/>
                  </a:lnTo>
                  <a:lnTo>
                    <a:pt x="266761" y="181357"/>
                  </a:lnTo>
                  <a:lnTo>
                    <a:pt x="263618" y="184510"/>
                  </a:lnTo>
                  <a:lnTo>
                    <a:pt x="263618" y="186091"/>
                  </a:lnTo>
                  <a:lnTo>
                    <a:pt x="263618" y="189244"/>
                  </a:lnTo>
                  <a:lnTo>
                    <a:pt x="263618" y="192406"/>
                  </a:lnTo>
                  <a:lnTo>
                    <a:pt x="263618" y="195559"/>
                  </a:lnTo>
                  <a:lnTo>
                    <a:pt x="263618" y="198711"/>
                  </a:lnTo>
                  <a:lnTo>
                    <a:pt x="262046" y="201874"/>
                  </a:lnTo>
                  <a:lnTo>
                    <a:pt x="263618" y="209760"/>
                  </a:lnTo>
                  <a:lnTo>
                    <a:pt x="266761" y="219228"/>
                  </a:lnTo>
                  <a:lnTo>
                    <a:pt x="263618" y="219228"/>
                  </a:lnTo>
                  <a:lnTo>
                    <a:pt x="263618" y="222381"/>
                  </a:lnTo>
                  <a:lnTo>
                    <a:pt x="262046" y="223962"/>
                  </a:lnTo>
                  <a:lnTo>
                    <a:pt x="262046" y="227115"/>
                  </a:lnTo>
                  <a:lnTo>
                    <a:pt x="262046" y="233421"/>
                  </a:lnTo>
                  <a:lnTo>
                    <a:pt x="262046" y="236583"/>
                  </a:lnTo>
                  <a:lnTo>
                    <a:pt x="263618" y="236583"/>
                  </a:lnTo>
                  <a:lnTo>
                    <a:pt x="263618" y="236583"/>
                  </a:lnTo>
                  <a:lnTo>
                    <a:pt x="266761" y="239736"/>
                  </a:lnTo>
                  <a:lnTo>
                    <a:pt x="266761" y="239736"/>
                  </a:lnTo>
                  <a:lnTo>
                    <a:pt x="266761" y="244469"/>
                  </a:lnTo>
                  <a:lnTo>
                    <a:pt x="269914" y="247622"/>
                  </a:lnTo>
                  <a:lnTo>
                    <a:pt x="273057" y="250775"/>
                  </a:lnTo>
                  <a:lnTo>
                    <a:pt x="276201" y="253937"/>
                  </a:lnTo>
                  <a:lnTo>
                    <a:pt x="279354" y="257090"/>
                  </a:lnTo>
                  <a:lnTo>
                    <a:pt x="284068" y="250775"/>
                  </a:lnTo>
                  <a:lnTo>
                    <a:pt x="293507" y="247622"/>
                  </a:lnTo>
                  <a:lnTo>
                    <a:pt x="301366" y="239736"/>
                  </a:lnTo>
                  <a:lnTo>
                    <a:pt x="304518" y="242888"/>
                  </a:lnTo>
                  <a:lnTo>
                    <a:pt x="307662" y="244469"/>
                  </a:lnTo>
                  <a:lnTo>
                    <a:pt x="310805" y="244469"/>
                  </a:lnTo>
                  <a:lnTo>
                    <a:pt x="310805" y="242888"/>
                  </a:lnTo>
                  <a:lnTo>
                    <a:pt x="310805" y="239736"/>
                  </a:lnTo>
                  <a:lnTo>
                    <a:pt x="310805" y="233421"/>
                  </a:lnTo>
                  <a:lnTo>
                    <a:pt x="310805" y="230268"/>
                  </a:lnTo>
                  <a:lnTo>
                    <a:pt x="313958" y="227115"/>
                  </a:lnTo>
                  <a:lnTo>
                    <a:pt x="313958" y="223962"/>
                  </a:lnTo>
                  <a:lnTo>
                    <a:pt x="313958" y="222381"/>
                  </a:lnTo>
                  <a:lnTo>
                    <a:pt x="317101" y="219228"/>
                  </a:lnTo>
                  <a:lnTo>
                    <a:pt x="317101" y="216066"/>
                  </a:lnTo>
                  <a:lnTo>
                    <a:pt x="320244" y="216066"/>
                  </a:lnTo>
                  <a:lnTo>
                    <a:pt x="321816" y="212913"/>
                  </a:lnTo>
                  <a:lnTo>
                    <a:pt x="321816" y="209760"/>
                  </a:lnTo>
                  <a:lnTo>
                    <a:pt x="324969" y="206598"/>
                  </a:lnTo>
                  <a:lnTo>
                    <a:pt x="328112" y="205026"/>
                  </a:lnTo>
                  <a:lnTo>
                    <a:pt x="331255" y="198711"/>
                  </a:lnTo>
                  <a:lnTo>
                    <a:pt x="331255" y="195559"/>
                  </a:lnTo>
                  <a:lnTo>
                    <a:pt x="334398" y="192406"/>
                  </a:lnTo>
                  <a:lnTo>
                    <a:pt x="337551" y="189244"/>
                  </a:lnTo>
                  <a:lnTo>
                    <a:pt x="342266" y="189244"/>
                  </a:lnTo>
                  <a:lnTo>
                    <a:pt x="342266" y="181357"/>
                  </a:lnTo>
                  <a:lnTo>
                    <a:pt x="342266" y="16873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7BC4513-C38B-7554-0986-1028A4DA0506}"/>
                </a:ext>
              </a:extLst>
            </p:cNvPr>
            <p:cNvSpPr/>
            <p:nvPr/>
          </p:nvSpPr>
          <p:spPr>
            <a:xfrm>
              <a:off x="6909688" y="3669720"/>
              <a:ext cx="352425" cy="514350"/>
            </a:xfrm>
            <a:custGeom>
              <a:avLst/>
              <a:gdLst>
                <a:gd name="connsiteX0" fmla="*/ 316863 w 352425"/>
                <a:gd name="connsiteY0" fmla="*/ 209465 h 514350"/>
                <a:gd name="connsiteX1" fmla="*/ 324807 w 352425"/>
                <a:gd name="connsiteY1" fmla="*/ 206293 h 514350"/>
                <a:gd name="connsiteX2" fmla="*/ 324807 w 352425"/>
                <a:gd name="connsiteY2" fmla="*/ 206293 h 514350"/>
                <a:gd name="connsiteX3" fmla="*/ 327979 w 352425"/>
                <a:gd name="connsiteY3" fmla="*/ 199940 h 514350"/>
                <a:gd name="connsiteX4" fmla="*/ 334332 w 352425"/>
                <a:gd name="connsiteY4" fmla="*/ 199940 h 514350"/>
                <a:gd name="connsiteX5" fmla="*/ 334332 w 352425"/>
                <a:gd name="connsiteY5" fmla="*/ 199940 h 514350"/>
                <a:gd name="connsiteX6" fmla="*/ 337504 w 352425"/>
                <a:gd name="connsiteY6" fmla="*/ 196768 h 514350"/>
                <a:gd name="connsiteX7" fmla="*/ 340675 w 352425"/>
                <a:gd name="connsiteY7" fmla="*/ 196768 h 514350"/>
                <a:gd name="connsiteX8" fmla="*/ 337504 w 352425"/>
                <a:gd name="connsiteY8" fmla="*/ 193587 h 514350"/>
                <a:gd name="connsiteX9" fmla="*/ 334332 w 352425"/>
                <a:gd name="connsiteY9" fmla="*/ 193587 h 514350"/>
                <a:gd name="connsiteX10" fmla="*/ 327979 w 352425"/>
                <a:gd name="connsiteY10" fmla="*/ 193587 h 514350"/>
                <a:gd name="connsiteX11" fmla="*/ 324807 w 352425"/>
                <a:gd name="connsiteY11" fmla="*/ 196768 h 514350"/>
                <a:gd name="connsiteX12" fmla="*/ 323216 w 352425"/>
                <a:gd name="connsiteY12" fmla="*/ 196768 h 514350"/>
                <a:gd name="connsiteX13" fmla="*/ 320044 w 352425"/>
                <a:gd name="connsiteY13" fmla="*/ 196768 h 514350"/>
                <a:gd name="connsiteX14" fmla="*/ 320044 w 352425"/>
                <a:gd name="connsiteY14" fmla="*/ 196768 h 514350"/>
                <a:gd name="connsiteX15" fmla="*/ 323216 w 352425"/>
                <a:gd name="connsiteY15" fmla="*/ 193587 h 514350"/>
                <a:gd name="connsiteX16" fmla="*/ 320044 w 352425"/>
                <a:gd name="connsiteY16" fmla="*/ 193587 h 514350"/>
                <a:gd name="connsiteX17" fmla="*/ 316863 w 352425"/>
                <a:gd name="connsiteY17" fmla="*/ 193587 h 514350"/>
                <a:gd name="connsiteX18" fmla="*/ 313691 w 352425"/>
                <a:gd name="connsiteY18" fmla="*/ 196768 h 514350"/>
                <a:gd name="connsiteX19" fmla="*/ 304166 w 352425"/>
                <a:gd name="connsiteY19" fmla="*/ 196768 h 514350"/>
                <a:gd name="connsiteX20" fmla="*/ 302575 w 352425"/>
                <a:gd name="connsiteY20" fmla="*/ 196768 h 514350"/>
                <a:gd name="connsiteX21" fmla="*/ 299404 w 352425"/>
                <a:gd name="connsiteY21" fmla="*/ 192006 h 514350"/>
                <a:gd name="connsiteX22" fmla="*/ 296232 w 352425"/>
                <a:gd name="connsiteY22" fmla="*/ 188824 h 514350"/>
                <a:gd name="connsiteX23" fmla="*/ 293050 w 352425"/>
                <a:gd name="connsiteY23" fmla="*/ 188824 h 514350"/>
                <a:gd name="connsiteX24" fmla="*/ 293050 w 352425"/>
                <a:gd name="connsiteY24" fmla="*/ 192006 h 514350"/>
                <a:gd name="connsiteX25" fmla="*/ 289879 w 352425"/>
                <a:gd name="connsiteY25" fmla="*/ 193587 h 514350"/>
                <a:gd name="connsiteX26" fmla="*/ 286707 w 352425"/>
                <a:gd name="connsiteY26" fmla="*/ 193587 h 514350"/>
                <a:gd name="connsiteX27" fmla="*/ 285116 w 352425"/>
                <a:gd name="connsiteY27" fmla="*/ 193587 h 514350"/>
                <a:gd name="connsiteX28" fmla="*/ 281944 w 352425"/>
                <a:gd name="connsiteY28" fmla="*/ 196768 h 514350"/>
                <a:gd name="connsiteX29" fmla="*/ 281944 w 352425"/>
                <a:gd name="connsiteY29" fmla="*/ 203112 h 514350"/>
                <a:gd name="connsiteX30" fmla="*/ 275591 w 352425"/>
                <a:gd name="connsiteY30" fmla="*/ 203112 h 514350"/>
                <a:gd name="connsiteX31" fmla="*/ 272419 w 352425"/>
                <a:gd name="connsiteY31" fmla="*/ 203112 h 514350"/>
                <a:gd name="connsiteX32" fmla="*/ 269238 w 352425"/>
                <a:gd name="connsiteY32" fmla="*/ 203112 h 514350"/>
                <a:gd name="connsiteX33" fmla="*/ 266066 w 352425"/>
                <a:gd name="connsiteY33" fmla="*/ 209465 h 514350"/>
                <a:gd name="connsiteX34" fmla="*/ 264475 w 352425"/>
                <a:gd name="connsiteY34" fmla="*/ 209465 h 514350"/>
                <a:gd name="connsiteX35" fmla="*/ 258132 w 352425"/>
                <a:gd name="connsiteY35" fmla="*/ 212637 h 514350"/>
                <a:gd name="connsiteX36" fmla="*/ 245425 w 352425"/>
                <a:gd name="connsiteY36" fmla="*/ 212637 h 514350"/>
                <a:gd name="connsiteX37" fmla="*/ 240663 w 352425"/>
                <a:gd name="connsiteY37" fmla="*/ 212637 h 514350"/>
                <a:gd name="connsiteX38" fmla="*/ 234319 w 352425"/>
                <a:gd name="connsiteY38" fmla="*/ 214228 h 514350"/>
                <a:gd name="connsiteX39" fmla="*/ 227966 w 352425"/>
                <a:gd name="connsiteY39" fmla="*/ 217399 h 514350"/>
                <a:gd name="connsiteX40" fmla="*/ 223204 w 352425"/>
                <a:gd name="connsiteY40" fmla="*/ 220581 h 514350"/>
                <a:gd name="connsiteX41" fmla="*/ 220032 w 352425"/>
                <a:gd name="connsiteY41" fmla="*/ 220581 h 514350"/>
                <a:gd name="connsiteX42" fmla="*/ 216850 w 352425"/>
                <a:gd name="connsiteY42" fmla="*/ 220581 h 514350"/>
                <a:gd name="connsiteX43" fmla="*/ 220032 w 352425"/>
                <a:gd name="connsiteY43" fmla="*/ 223753 h 514350"/>
                <a:gd name="connsiteX44" fmla="*/ 223204 w 352425"/>
                <a:gd name="connsiteY44" fmla="*/ 223753 h 514350"/>
                <a:gd name="connsiteX45" fmla="*/ 223204 w 352425"/>
                <a:gd name="connsiteY45" fmla="*/ 226924 h 514350"/>
                <a:gd name="connsiteX46" fmla="*/ 220032 w 352425"/>
                <a:gd name="connsiteY46" fmla="*/ 226924 h 514350"/>
                <a:gd name="connsiteX47" fmla="*/ 210507 w 352425"/>
                <a:gd name="connsiteY47" fmla="*/ 226924 h 514350"/>
                <a:gd name="connsiteX48" fmla="*/ 207325 w 352425"/>
                <a:gd name="connsiteY48" fmla="*/ 226924 h 514350"/>
                <a:gd name="connsiteX49" fmla="*/ 202563 w 352425"/>
                <a:gd name="connsiteY49" fmla="*/ 230106 h 514350"/>
                <a:gd name="connsiteX50" fmla="*/ 199391 w 352425"/>
                <a:gd name="connsiteY50" fmla="*/ 230106 h 514350"/>
                <a:gd name="connsiteX51" fmla="*/ 196219 w 352425"/>
                <a:gd name="connsiteY51" fmla="*/ 233278 h 514350"/>
                <a:gd name="connsiteX52" fmla="*/ 196219 w 352425"/>
                <a:gd name="connsiteY52" fmla="*/ 234868 h 514350"/>
                <a:gd name="connsiteX53" fmla="*/ 202563 w 352425"/>
                <a:gd name="connsiteY53" fmla="*/ 238040 h 514350"/>
                <a:gd name="connsiteX54" fmla="*/ 205744 w 352425"/>
                <a:gd name="connsiteY54" fmla="*/ 238040 h 514350"/>
                <a:gd name="connsiteX55" fmla="*/ 205744 w 352425"/>
                <a:gd name="connsiteY55" fmla="*/ 244393 h 514350"/>
                <a:gd name="connsiteX56" fmla="*/ 205744 w 352425"/>
                <a:gd name="connsiteY56" fmla="*/ 247565 h 514350"/>
                <a:gd name="connsiteX57" fmla="*/ 205744 w 352425"/>
                <a:gd name="connsiteY57" fmla="*/ 250737 h 514350"/>
                <a:gd name="connsiteX58" fmla="*/ 205744 w 352425"/>
                <a:gd name="connsiteY58" fmla="*/ 255499 h 514350"/>
                <a:gd name="connsiteX59" fmla="*/ 202563 w 352425"/>
                <a:gd name="connsiteY59" fmla="*/ 261853 h 514350"/>
                <a:gd name="connsiteX60" fmla="*/ 199391 w 352425"/>
                <a:gd name="connsiteY60" fmla="*/ 265024 h 514350"/>
                <a:gd name="connsiteX61" fmla="*/ 196219 w 352425"/>
                <a:gd name="connsiteY61" fmla="*/ 268206 h 514350"/>
                <a:gd name="connsiteX62" fmla="*/ 186694 w 352425"/>
                <a:gd name="connsiteY62" fmla="*/ 271378 h 514350"/>
                <a:gd name="connsiteX63" fmla="*/ 181932 w 352425"/>
                <a:gd name="connsiteY63" fmla="*/ 272968 h 514350"/>
                <a:gd name="connsiteX64" fmla="*/ 178750 w 352425"/>
                <a:gd name="connsiteY64" fmla="*/ 272968 h 514350"/>
                <a:gd name="connsiteX65" fmla="*/ 175579 w 352425"/>
                <a:gd name="connsiteY65" fmla="*/ 279312 h 514350"/>
                <a:gd name="connsiteX66" fmla="*/ 169225 w 352425"/>
                <a:gd name="connsiteY66" fmla="*/ 282493 h 514350"/>
                <a:gd name="connsiteX67" fmla="*/ 164463 w 352425"/>
                <a:gd name="connsiteY67" fmla="*/ 285665 h 514350"/>
                <a:gd name="connsiteX68" fmla="*/ 151766 w 352425"/>
                <a:gd name="connsiteY68" fmla="*/ 296781 h 514350"/>
                <a:gd name="connsiteX69" fmla="*/ 148594 w 352425"/>
                <a:gd name="connsiteY69" fmla="*/ 299953 h 514350"/>
                <a:gd name="connsiteX70" fmla="*/ 147004 w 352425"/>
                <a:gd name="connsiteY70" fmla="*/ 303124 h 514350"/>
                <a:gd name="connsiteX71" fmla="*/ 147004 w 352425"/>
                <a:gd name="connsiteY71" fmla="*/ 306306 h 514350"/>
                <a:gd name="connsiteX72" fmla="*/ 147004 w 352425"/>
                <a:gd name="connsiteY72" fmla="*/ 309478 h 514350"/>
                <a:gd name="connsiteX73" fmla="*/ 140650 w 352425"/>
                <a:gd name="connsiteY73" fmla="*/ 311068 h 514350"/>
                <a:gd name="connsiteX74" fmla="*/ 134307 w 352425"/>
                <a:gd name="connsiteY74" fmla="*/ 317412 h 514350"/>
                <a:gd name="connsiteX75" fmla="*/ 131125 w 352425"/>
                <a:gd name="connsiteY75" fmla="*/ 323765 h 514350"/>
                <a:gd name="connsiteX76" fmla="*/ 127954 w 352425"/>
                <a:gd name="connsiteY76" fmla="*/ 326937 h 514350"/>
                <a:gd name="connsiteX77" fmla="*/ 123191 w 352425"/>
                <a:gd name="connsiteY77" fmla="*/ 330118 h 514350"/>
                <a:gd name="connsiteX78" fmla="*/ 116838 w 352425"/>
                <a:gd name="connsiteY78" fmla="*/ 331699 h 514350"/>
                <a:gd name="connsiteX79" fmla="*/ 110494 w 352425"/>
                <a:gd name="connsiteY79" fmla="*/ 334881 h 514350"/>
                <a:gd name="connsiteX80" fmla="*/ 99379 w 352425"/>
                <a:gd name="connsiteY80" fmla="*/ 347578 h 514350"/>
                <a:gd name="connsiteX81" fmla="*/ 93025 w 352425"/>
                <a:gd name="connsiteY81" fmla="*/ 350749 h 514350"/>
                <a:gd name="connsiteX82" fmla="*/ 89854 w 352425"/>
                <a:gd name="connsiteY82" fmla="*/ 352340 h 514350"/>
                <a:gd name="connsiteX83" fmla="*/ 81919 w 352425"/>
                <a:gd name="connsiteY83" fmla="*/ 361865 h 514350"/>
                <a:gd name="connsiteX84" fmla="*/ 78738 w 352425"/>
                <a:gd name="connsiteY84" fmla="*/ 368218 h 514350"/>
                <a:gd name="connsiteX85" fmla="*/ 78738 w 352425"/>
                <a:gd name="connsiteY85" fmla="*/ 369799 h 514350"/>
                <a:gd name="connsiteX86" fmla="*/ 75566 w 352425"/>
                <a:gd name="connsiteY86" fmla="*/ 369799 h 514350"/>
                <a:gd name="connsiteX87" fmla="*/ 72394 w 352425"/>
                <a:gd name="connsiteY87" fmla="*/ 372981 h 514350"/>
                <a:gd name="connsiteX88" fmla="*/ 67632 w 352425"/>
                <a:gd name="connsiteY88" fmla="*/ 379324 h 514350"/>
                <a:gd name="connsiteX89" fmla="*/ 58107 w 352425"/>
                <a:gd name="connsiteY89" fmla="*/ 385678 h 514350"/>
                <a:gd name="connsiteX90" fmla="*/ 51754 w 352425"/>
                <a:gd name="connsiteY90" fmla="*/ 393612 h 514350"/>
                <a:gd name="connsiteX91" fmla="*/ 46991 w 352425"/>
                <a:gd name="connsiteY91" fmla="*/ 396793 h 514350"/>
                <a:gd name="connsiteX92" fmla="*/ 46991 w 352425"/>
                <a:gd name="connsiteY92" fmla="*/ 399965 h 514350"/>
                <a:gd name="connsiteX93" fmla="*/ 40638 w 352425"/>
                <a:gd name="connsiteY93" fmla="*/ 399965 h 514350"/>
                <a:gd name="connsiteX94" fmla="*/ 40638 w 352425"/>
                <a:gd name="connsiteY94" fmla="*/ 403137 h 514350"/>
                <a:gd name="connsiteX95" fmla="*/ 40638 w 352425"/>
                <a:gd name="connsiteY95" fmla="*/ 406318 h 514350"/>
                <a:gd name="connsiteX96" fmla="*/ 37466 w 352425"/>
                <a:gd name="connsiteY96" fmla="*/ 411081 h 514350"/>
                <a:gd name="connsiteX97" fmla="*/ 34294 w 352425"/>
                <a:gd name="connsiteY97" fmla="*/ 414253 h 514350"/>
                <a:gd name="connsiteX98" fmla="*/ 31113 w 352425"/>
                <a:gd name="connsiteY98" fmla="*/ 414253 h 514350"/>
                <a:gd name="connsiteX99" fmla="*/ 23179 w 352425"/>
                <a:gd name="connsiteY99" fmla="*/ 417424 h 514350"/>
                <a:gd name="connsiteX100" fmla="*/ 13654 w 352425"/>
                <a:gd name="connsiteY100" fmla="*/ 420606 h 514350"/>
                <a:gd name="connsiteX101" fmla="*/ 8891 w 352425"/>
                <a:gd name="connsiteY101" fmla="*/ 420606 h 514350"/>
                <a:gd name="connsiteX102" fmla="*/ 2538 w 352425"/>
                <a:gd name="connsiteY102" fmla="*/ 420606 h 514350"/>
                <a:gd name="connsiteX103" fmla="*/ -634 w 352425"/>
                <a:gd name="connsiteY103" fmla="*/ 420606 h 514350"/>
                <a:gd name="connsiteX104" fmla="*/ 2538 w 352425"/>
                <a:gd name="connsiteY104" fmla="*/ 423778 h 514350"/>
                <a:gd name="connsiteX105" fmla="*/ 2538 w 352425"/>
                <a:gd name="connsiteY105" fmla="*/ 423778 h 514350"/>
                <a:gd name="connsiteX106" fmla="*/ 2538 w 352425"/>
                <a:gd name="connsiteY106" fmla="*/ 426949 h 514350"/>
                <a:gd name="connsiteX107" fmla="*/ 2538 w 352425"/>
                <a:gd name="connsiteY107" fmla="*/ 428540 h 514350"/>
                <a:gd name="connsiteX108" fmla="*/ 2538 w 352425"/>
                <a:gd name="connsiteY108" fmla="*/ 431712 h 514350"/>
                <a:gd name="connsiteX109" fmla="*/ 2538 w 352425"/>
                <a:gd name="connsiteY109" fmla="*/ 434893 h 514350"/>
                <a:gd name="connsiteX110" fmla="*/ 5719 w 352425"/>
                <a:gd name="connsiteY110" fmla="*/ 444418 h 514350"/>
                <a:gd name="connsiteX111" fmla="*/ 5719 w 352425"/>
                <a:gd name="connsiteY111" fmla="*/ 447590 h 514350"/>
                <a:gd name="connsiteX112" fmla="*/ 5719 w 352425"/>
                <a:gd name="connsiteY112" fmla="*/ 449181 h 514350"/>
                <a:gd name="connsiteX113" fmla="*/ 5719 w 352425"/>
                <a:gd name="connsiteY113" fmla="*/ 449181 h 514350"/>
                <a:gd name="connsiteX114" fmla="*/ 2538 w 352425"/>
                <a:gd name="connsiteY114" fmla="*/ 458706 h 514350"/>
                <a:gd name="connsiteX115" fmla="*/ -634 w 352425"/>
                <a:gd name="connsiteY115" fmla="*/ 461878 h 514350"/>
                <a:gd name="connsiteX116" fmla="*/ -634 w 352425"/>
                <a:gd name="connsiteY116" fmla="*/ 465049 h 514350"/>
                <a:gd name="connsiteX117" fmla="*/ -634 w 352425"/>
                <a:gd name="connsiteY117" fmla="*/ 469812 h 514350"/>
                <a:gd name="connsiteX118" fmla="*/ 2538 w 352425"/>
                <a:gd name="connsiteY118" fmla="*/ 472993 h 514350"/>
                <a:gd name="connsiteX119" fmla="*/ 2538 w 352425"/>
                <a:gd name="connsiteY119" fmla="*/ 476165 h 514350"/>
                <a:gd name="connsiteX120" fmla="*/ 2538 w 352425"/>
                <a:gd name="connsiteY120" fmla="*/ 479337 h 514350"/>
                <a:gd name="connsiteX121" fmla="*/ 2538 w 352425"/>
                <a:gd name="connsiteY121" fmla="*/ 479337 h 514350"/>
                <a:gd name="connsiteX122" fmla="*/ 5719 w 352425"/>
                <a:gd name="connsiteY122" fmla="*/ 482518 h 514350"/>
                <a:gd name="connsiteX123" fmla="*/ 20007 w 352425"/>
                <a:gd name="connsiteY123" fmla="*/ 485690 h 514350"/>
                <a:gd name="connsiteX124" fmla="*/ 20007 w 352425"/>
                <a:gd name="connsiteY124" fmla="*/ 487281 h 514350"/>
                <a:gd name="connsiteX125" fmla="*/ 20007 w 352425"/>
                <a:gd name="connsiteY125" fmla="*/ 487281 h 514350"/>
                <a:gd name="connsiteX126" fmla="*/ 16825 w 352425"/>
                <a:gd name="connsiteY126" fmla="*/ 493624 h 514350"/>
                <a:gd name="connsiteX127" fmla="*/ 16825 w 352425"/>
                <a:gd name="connsiteY127" fmla="*/ 496806 h 514350"/>
                <a:gd name="connsiteX128" fmla="*/ 16825 w 352425"/>
                <a:gd name="connsiteY128" fmla="*/ 499978 h 514350"/>
                <a:gd name="connsiteX129" fmla="*/ 16825 w 352425"/>
                <a:gd name="connsiteY129" fmla="*/ 503149 h 514350"/>
                <a:gd name="connsiteX130" fmla="*/ 16825 w 352425"/>
                <a:gd name="connsiteY130" fmla="*/ 506331 h 514350"/>
                <a:gd name="connsiteX131" fmla="*/ 20007 w 352425"/>
                <a:gd name="connsiteY131" fmla="*/ 507912 h 514350"/>
                <a:gd name="connsiteX132" fmla="*/ 20007 w 352425"/>
                <a:gd name="connsiteY132" fmla="*/ 511093 h 514350"/>
                <a:gd name="connsiteX133" fmla="*/ 23179 w 352425"/>
                <a:gd name="connsiteY133" fmla="*/ 511093 h 514350"/>
                <a:gd name="connsiteX134" fmla="*/ 26350 w 352425"/>
                <a:gd name="connsiteY134" fmla="*/ 514265 h 514350"/>
                <a:gd name="connsiteX135" fmla="*/ 29532 w 352425"/>
                <a:gd name="connsiteY135" fmla="*/ 514265 h 514350"/>
                <a:gd name="connsiteX136" fmla="*/ 34294 w 352425"/>
                <a:gd name="connsiteY136" fmla="*/ 514265 h 514350"/>
                <a:gd name="connsiteX137" fmla="*/ 46991 w 352425"/>
                <a:gd name="connsiteY137" fmla="*/ 511093 h 514350"/>
                <a:gd name="connsiteX138" fmla="*/ 50163 w 352425"/>
                <a:gd name="connsiteY138" fmla="*/ 507912 h 514350"/>
                <a:gd name="connsiteX139" fmla="*/ 51754 w 352425"/>
                <a:gd name="connsiteY139" fmla="*/ 511093 h 514350"/>
                <a:gd name="connsiteX140" fmla="*/ 51754 w 352425"/>
                <a:gd name="connsiteY140" fmla="*/ 511093 h 514350"/>
                <a:gd name="connsiteX141" fmla="*/ 54925 w 352425"/>
                <a:gd name="connsiteY141" fmla="*/ 514265 h 514350"/>
                <a:gd name="connsiteX142" fmla="*/ 54925 w 352425"/>
                <a:gd name="connsiteY142" fmla="*/ 511093 h 514350"/>
                <a:gd name="connsiteX143" fmla="*/ 58107 w 352425"/>
                <a:gd name="connsiteY143" fmla="*/ 511093 h 514350"/>
                <a:gd name="connsiteX144" fmla="*/ 58107 w 352425"/>
                <a:gd name="connsiteY144" fmla="*/ 506331 h 514350"/>
                <a:gd name="connsiteX145" fmla="*/ 58107 w 352425"/>
                <a:gd name="connsiteY145" fmla="*/ 506331 h 514350"/>
                <a:gd name="connsiteX146" fmla="*/ 61279 w 352425"/>
                <a:gd name="connsiteY146" fmla="*/ 503149 h 514350"/>
                <a:gd name="connsiteX147" fmla="*/ 67632 w 352425"/>
                <a:gd name="connsiteY147" fmla="*/ 499978 h 514350"/>
                <a:gd name="connsiteX148" fmla="*/ 67632 w 352425"/>
                <a:gd name="connsiteY148" fmla="*/ 499978 h 514350"/>
                <a:gd name="connsiteX149" fmla="*/ 67632 w 352425"/>
                <a:gd name="connsiteY149" fmla="*/ 499978 h 514350"/>
                <a:gd name="connsiteX150" fmla="*/ 67632 w 352425"/>
                <a:gd name="connsiteY150" fmla="*/ 496806 h 514350"/>
                <a:gd name="connsiteX151" fmla="*/ 67632 w 352425"/>
                <a:gd name="connsiteY151" fmla="*/ 493624 h 514350"/>
                <a:gd name="connsiteX152" fmla="*/ 64450 w 352425"/>
                <a:gd name="connsiteY152" fmla="*/ 493624 h 514350"/>
                <a:gd name="connsiteX153" fmla="*/ 64450 w 352425"/>
                <a:gd name="connsiteY153" fmla="*/ 487281 h 514350"/>
                <a:gd name="connsiteX154" fmla="*/ 67632 w 352425"/>
                <a:gd name="connsiteY154" fmla="*/ 485690 h 514350"/>
                <a:gd name="connsiteX155" fmla="*/ 78738 w 352425"/>
                <a:gd name="connsiteY155" fmla="*/ 476165 h 514350"/>
                <a:gd name="connsiteX156" fmla="*/ 75566 w 352425"/>
                <a:gd name="connsiteY156" fmla="*/ 469812 h 514350"/>
                <a:gd name="connsiteX157" fmla="*/ 75566 w 352425"/>
                <a:gd name="connsiteY157" fmla="*/ 469812 h 514350"/>
                <a:gd name="connsiteX158" fmla="*/ 75566 w 352425"/>
                <a:gd name="connsiteY158" fmla="*/ 465049 h 514350"/>
                <a:gd name="connsiteX159" fmla="*/ 78738 w 352425"/>
                <a:gd name="connsiteY159" fmla="*/ 461878 h 514350"/>
                <a:gd name="connsiteX160" fmla="*/ 81919 w 352425"/>
                <a:gd name="connsiteY160" fmla="*/ 458706 h 514350"/>
                <a:gd name="connsiteX161" fmla="*/ 88263 w 352425"/>
                <a:gd name="connsiteY161" fmla="*/ 452353 h 514350"/>
                <a:gd name="connsiteX162" fmla="*/ 89854 w 352425"/>
                <a:gd name="connsiteY162" fmla="*/ 444418 h 514350"/>
                <a:gd name="connsiteX163" fmla="*/ 89854 w 352425"/>
                <a:gd name="connsiteY163" fmla="*/ 441237 h 514350"/>
                <a:gd name="connsiteX164" fmla="*/ 93025 w 352425"/>
                <a:gd name="connsiteY164" fmla="*/ 438065 h 514350"/>
                <a:gd name="connsiteX165" fmla="*/ 93025 w 352425"/>
                <a:gd name="connsiteY165" fmla="*/ 431712 h 514350"/>
                <a:gd name="connsiteX166" fmla="*/ 93025 w 352425"/>
                <a:gd name="connsiteY166" fmla="*/ 428540 h 514350"/>
                <a:gd name="connsiteX167" fmla="*/ 96207 w 352425"/>
                <a:gd name="connsiteY167" fmla="*/ 426949 h 514350"/>
                <a:gd name="connsiteX168" fmla="*/ 99379 w 352425"/>
                <a:gd name="connsiteY168" fmla="*/ 423778 h 514350"/>
                <a:gd name="connsiteX169" fmla="*/ 99379 w 352425"/>
                <a:gd name="connsiteY169" fmla="*/ 420606 h 514350"/>
                <a:gd name="connsiteX170" fmla="*/ 96207 w 352425"/>
                <a:gd name="connsiteY170" fmla="*/ 417424 h 514350"/>
                <a:gd name="connsiteX171" fmla="*/ 96207 w 352425"/>
                <a:gd name="connsiteY171" fmla="*/ 414253 h 514350"/>
                <a:gd name="connsiteX172" fmla="*/ 99379 w 352425"/>
                <a:gd name="connsiteY172" fmla="*/ 411081 h 514350"/>
                <a:gd name="connsiteX173" fmla="*/ 110494 w 352425"/>
                <a:gd name="connsiteY173" fmla="*/ 403137 h 514350"/>
                <a:gd name="connsiteX174" fmla="*/ 113666 w 352425"/>
                <a:gd name="connsiteY174" fmla="*/ 399965 h 514350"/>
                <a:gd name="connsiteX175" fmla="*/ 116838 w 352425"/>
                <a:gd name="connsiteY175" fmla="*/ 396793 h 514350"/>
                <a:gd name="connsiteX176" fmla="*/ 120019 w 352425"/>
                <a:gd name="connsiteY176" fmla="*/ 393612 h 514350"/>
                <a:gd name="connsiteX177" fmla="*/ 120019 w 352425"/>
                <a:gd name="connsiteY177" fmla="*/ 393612 h 514350"/>
                <a:gd name="connsiteX178" fmla="*/ 123191 w 352425"/>
                <a:gd name="connsiteY178" fmla="*/ 396793 h 514350"/>
                <a:gd name="connsiteX179" fmla="*/ 126363 w 352425"/>
                <a:gd name="connsiteY179" fmla="*/ 396793 h 514350"/>
                <a:gd name="connsiteX180" fmla="*/ 126363 w 352425"/>
                <a:gd name="connsiteY180" fmla="*/ 396793 h 514350"/>
                <a:gd name="connsiteX181" fmla="*/ 131125 w 352425"/>
                <a:gd name="connsiteY181" fmla="*/ 396793 h 514350"/>
                <a:gd name="connsiteX182" fmla="*/ 140650 w 352425"/>
                <a:gd name="connsiteY182" fmla="*/ 393612 h 514350"/>
                <a:gd name="connsiteX183" fmla="*/ 143832 w 352425"/>
                <a:gd name="connsiteY183" fmla="*/ 393612 h 514350"/>
                <a:gd name="connsiteX184" fmla="*/ 147004 w 352425"/>
                <a:gd name="connsiteY184" fmla="*/ 393612 h 514350"/>
                <a:gd name="connsiteX185" fmla="*/ 148594 w 352425"/>
                <a:gd name="connsiteY185" fmla="*/ 393612 h 514350"/>
                <a:gd name="connsiteX186" fmla="*/ 148594 w 352425"/>
                <a:gd name="connsiteY186" fmla="*/ 393612 h 514350"/>
                <a:gd name="connsiteX187" fmla="*/ 151766 w 352425"/>
                <a:gd name="connsiteY187" fmla="*/ 390440 h 514350"/>
                <a:gd name="connsiteX188" fmla="*/ 154938 w 352425"/>
                <a:gd name="connsiteY188" fmla="*/ 390440 h 514350"/>
                <a:gd name="connsiteX189" fmla="*/ 158119 w 352425"/>
                <a:gd name="connsiteY189" fmla="*/ 390440 h 514350"/>
                <a:gd name="connsiteX190" fmla="*/ 161291 w 352425"/>
                <a:gd name="connsiteY190" fmla="*/ 390440 h 514350"/>
                <a:gd name="connsiteX191" fmla="*/ 164463 w 352425"/>
                <a:gd name="connsiteY191" fmla="*/ 390440 h 514350"/>
                <a:gd name="connsiteX192" fmla="*/ 172407 w 352425"/>
                <a:gd name="connsiteY192" fmla="*/ 390440 h 514350"/>
                <a:gd name="connsiteX193" fmla="*/ 175579 w 352425"/>
                <a:gd name="connsiteY193" fmla="*/ 390440 h 514350"/>
                <a:gd name="connsiteX194" fmla="*/ 178750 w 352425"/>
                <a:gd name="connsiteY194" fmla="*/ 390440 h 514350"/>
                <a:gd name="connsiteX195" fmla="*/ 186694 w 352425"/>
                <a:gd name="connsiteY195" fmla="*/ 385678 h 514350"/>
                <a:gd name="connsiteX196" fmla="*/ 205744 w 352425"/>
                <a:gd name="connsiteY196" fmla="*/ 379324 h 514350"/>
                <a:gd name="connsiteX197" fmla="*/ 207325 w 352425"/>
                <a:gd name="connsiteY197" fmla="*/ 379324 h 514350"/>
                <a:gd name="connsiteX198" fmla="*/ 207325 w 352425"/>
                <a:gd name="connsiteY198" fmla="*/ 376153 h 514350"/>
                <a:gd name="connsiteX199" fmla="*/ 205744 w 352425"/>
                <a:gd name="connsiteY199" fmla="*/ 372981 h 514350"/>
                <a:gd name="connsiteX200" fmla="*/ 205744 w 352425"/>
                <a:gd name="connsiteY200" fmla="*/ 369799 h 514350"/>
                <a:gd name="connsiteX201" fmla="*/ 202563 w 352425"/>
                <a:gd name="connsiteY201" fmla="*/ 369799 h 514350"/>
                <a:gd name="connsiteX202" fmla="*/ 199391 w 352425"/>
                <a:gd name="connsiteY202" fmla="*/ 368218 h 514350"/>
                <a:gd name="connsiteX203" fmla="*/ 199391 w 352425"/>
                <a:gd name="connsiteY203" fmla="*/ 368218 h 514350"/>
                <a:gd name="connsiteX204" fmla="*/ 199391 w 352425"/>
                <a:gd name="connsiteY204" fmla="*/ 365037 h 514350"/>
                <a:gd name="connsiteX205" fmla="*/ 202563 w 352425"/>
                <a:gd name="connsiteY205" fmla="*/ 365037 h 514350"/>
                <a:gd name="connsiteX206" fmla="*/ 205744 w 352425"/>
                <a:gd name="connsiteY206" fmla="*/ 358693 h 514350"/>
                <a:gd name="connsiteX207" fmla="*/ 207325 w 352425"/>
                <a:gd name="connsiteY207" fmla="*/ 355512 h 514350"/>
                <a:gd name="connsiteX208" fmla="*/ 210507 w 352425"/>
                <a:gd name="connsiteY208" fmla="*/ 355512 h 514350"/>
                <a:gd name="connsiteX209" fmla="*/ 213679 w 352425"/>
                <a:gd name="connsiteY209" fmla="*/ 352340 h 514350"/>
                <a:gd name="connsiteX210" fmla="*/ 216850 w 352425"/>
                <a:gd name="connsiteY210" fmla="*/ 352340 h 514350"/>
                <a:gd name="connsiteX211" fmla="*/ 223204 w 352425"/>
                <a:gd name="connsiteY211" fmla="*/ 350749 h 514350"/>
                <a:gd name="connsiteX212" fmla="*/ 234319 w 352425"/>
                <a:gd name="connsiteY212" fmla="*/ 331699 h 514350"/>
                <a:gd name="connsiteX213" fmla="*/ 237491 w 352425"/>
                <a:gd name="connsiteY213" fmla="*/ 326937 h 514350"/>
                <a:gd name="connsiteX214" fmla="*/ 240663 w 352425"/>
                <a:gd name="connsiteY214" fmla="*/ 323765 h 514350"/>
                <a:gd name="connsiteX215" fmla="*/ 243844 w 352425"/>
                <a:gd name="connsiteY215" fmla="*/ 320593 h 514350"/>
                <a:gd name="connsiteX216" fmla="*/ 248607 w 352425"/>
                <a:gd name="connsiteY216" fmla="*/ 320593 h 514350"/>
                <a:gd name="connsiteX217" fmla="*/ 261304 w 352425"/>
                <a:gd name="connsiteY217" fmla="*/ 323765 h 514350"/>
                <a:gd name="connsiteX218" fmla="*/ 264475 w 352425"/>
                <a:gd name="connsiteY218" fmla="*/ 323765 h 514350"/>
                <a:gd name="connsiteX219" fmla="*/ 269238 w 352425"/>
                <a:gd name="connsiteY219" fmla="*/ 320593 h 514350"/>
                <a:gd name="connsiteX220" fmla="*/ 272419 w 352425"/>
                <a:gd name="connsiteY220" fmla="*/ 320593 h 514350"/>
                <a:gd name="connsiteX221" fmla="*/ 278763 w 352425"/>
                <a:gd name="connsiteY221" fmla="*/ 323765 h 514350"/>
                <a:gd name="connsiteX222" fmla="*/ 281944 w 352425"/>
                <a:gd name="connsiteY222" fmla="*/ 323765 h 514350"/>
                <a:gd name="connsiteX223" fmla="*/ 285116 w 352425"/>
                <a:gd name="connsiteY223" fmla="*/ 323765 h 514350"/>
                <a:gd name="connsiteX224" fmla="*/ 293050 w 352425"/>
                <a:gd name="connsiteY224" fmla="*/ 320593 h 514350"/>
                <a:gd name="connsiteX225" fmla="*/ 299404 w 352425"/>
                <a:gd name="connsiteY225" fmla="*/ 323765 h 514350"/>
                <a:gd name="connsiteX226" fmla="*/ 304166 w 352425"/>
                <a:gd name="connsiteY226" fmla="*/ 309478 h 514350"/>
                <a:gd name="connsiteX227" fmla="*/ 307338 w 352425"/>
                <a:gd name="connsiteY227" fmla="*/ 299953 h 514350"/>
                <a:gd name="connsiteX228" fmla="*/ 310519 w 352425"/>
                <a:gd name="connsiteY228" fmla="*/ 296781 h 514350"/>
                <a:gd name="connsiteX229" fmla="*/ 307338 w 352425"/>
                <a:gd name="connsiteY229" fmla="*/ 293599 h 514350"/>
                <a:gd name="connsiteX230" fmla="*/ 307338 w 352425"/>
                <a:gd name="connsiteY230" fmla="*/ 292018 h 514350"/>
                <a:gd name="connsiteX231" fmla="*/ 307338 w 352425"/>
                <a:gd name="connsiteY231" fmla="*/ 288837 h 514350"/>
                <a:gd name="connsiteX232" fmla="*/ 310519 w 352425"/>
                <a:gd name="connsiteY232" fmla="*/ 285665 h 514350"/>
                <a:gd name="connsiteX233" fmla="*/ 313691 w 352425"/>
                <a:gd name="connsiteY233" fmla="*/ 282493 h 514350"/>
                <a:gd name="connsiteX234" fmla="*/ 327979 w 352425"/>
                <a:gd name="connsiteY234" fmla="*/ 276140 h 514350"/>
                <a:gd name="connsiteX235" fmla="*/ 334332 w 352425"/>
                <a:gd name="connsiteY235" fmla="*/ 271378 h 514350"/>
                <a:gd name="connsiteX236" fmla="*/ 334332 w 352425"/>
                <a:gd name="connsiteY236" fmla="*/ 268206 h 514350"/>
                <a:gd name="connsiteX237" fmla="*/ 334332 w 352425"/>
                <a:gd name="connsiteY237" fmla="*/ 265024 h 514350"/>
                <a:gd name="connsiteX238" fmla="*/ 334332 w 352425"/>
                <a:gd name="connsiteY238" fmla="*/ 255499 h 514350"/>
                <a:gd name="connsiteX239" fmla="*/ 337504 w 352425"/>
                <a:gd name="connsiteY239" fmla="*/ 241212 h 514350"/>
                <a:gd name="connsiteX240" fmla="*/ 337504 w 352425"/>
                <a:gd name="connsiteY240" fmla="*/ 241212 h 514350"/>
                <a:gd name="connsiteX241" fmla="*/ 337504 w 352425"/>
                <a:gd name="connsiteY241" fmla="*/ 238040 h 514350"/>
                <a:gd name="connsiteX242" fmla="*/ 340675 w 352425"/>
                <a:gd name="connsiteY242" fmla="*/ 238040 h 514350"/>
                <a:gd name="connsiteX243" fmla="*/ 340675 w 352425"/>
                <a:gd name="connsiteY243" fmla="*/ 238040 h 514350"/>
                <a:gd name="connsiteX244" fmla="*/ 340675 w 352425"/>
                <a:gd name="connsiteY244" fmla="*/ 234868 h 514350"/>
                <a:gd name="connsiteX245" fmla="*/ 340675 w 352425"/>
                <a:gd name="connsiteY245" fmla="*/ 234868 h 514350"/>
                <a:gd name="connsiteX246" fmla="*/ 340675 w 352425"/>
                <a:gd name="connsiteY246" fmla="*/ 234868 h 514350"/>
                <a:gd name="connsiteX247" fmla="*/ 340675 w 352425"/>
                <a:gd name="connsiteY247" fmla="*/ 233278 h 514350"/>
                <a:gd name="connsiteX248" fmla="*/ 340675 w 352425"/>
                <a:gd name="connsiteY248" fmla="*/ 233278 h 514350"/>
                <a:gd name="connsiteX249" fmla="*/ 334332 w 352425"/>
                <a:gd name="connsiteY249" fmla="*/ 230106 h 514350"/>
                <a:gd name="connsiteX250" fmla="*/ 331150 w 352425"/>
                <a:gd name="connsiteY250" fmla="*/ 230106 h 514350"/>
                <a:gd name="connsiteX251" fmla="*/ 324807 w 352425"/>
                <a:gd name="connsiteY251" fmla="*/ 223753 h 514350"/>
                <a:gd name="connsiteX252" fmla="*/ 323216 w 352425"/>
                <a:gd name="connsiteY252" fmla="*/ 223753 h 514350"/>
                <a:gd name="connsiteX253" fmla="*/ 323216 w 352425"/>
                <a:gd name="connsiteY253" fmla="*/ 220581 h 514350"/>
                <a:gd name="connsiteX254" fmla="*/ 323216 w 352425"/>
                <a:gd name="connsiteY254" fmla="*/ 217399 h 514350"/>
                <a:gd name="connsiteX255" fmla="*/ 320044 w 352425"/>
                <a:gd name="connsiteY255" fmla="*/ 217399 h 514350"/>
                <a:gd name="connsiteX256" fmla="*/ 320044 w 352425"/>
                <a:gd name="connsiteY256" fmla="*/ 214228 h 514350"/>
                <a:gd name="connsiteX257" fmla="*/ 320044 w 352425"/>
                <a:gd name="connsiteY257" fmla="*/ 214228 h 514350"/>
                <a:gd name="connsiteX258" fmla="*/ 320044 w 352425"/>
                <a:gd name="connsiteY258" fmla="*/ 214228 h 514350"/>
                <a:gd name="connsiteX259" fmla="*/ 316863 w 352425"/>
                <a:gd name="connsiteY259" fmla="*/ 212637 h 514350"/>
                <a:gd name="connsiteX260" fmla="*/ 316863 w 352425"/>
                <a:gd name="connsiteY260" fmla="*/ 212637 h 514350"/>
                <a:gd name="connsiteX261" fmla="*/ 313691 w 352425"/>
                <a:gd name="connsiteY261" fmla="*/ 209465 h 514350"/>
                <a:gd name="connsiteX262" fmla="*/ 316863 w 352425"/>
                <a:gd name="connsiteY262" fmla="*/ 209465 h 514350"/>
                <a:gd name="connsiteX263" fmla="*/ 316863 w 352425"/>
                <a:gd name="connsiteY263" fmla="*/ 209465 h 514350"/>
                <a:gd name="connsiteX264" fmla="*/ 285116 w 352425"/>
                <a:gd name="connsiteY264" fmla="*/ 82468 h 514350"/>
                <a:gd name="connsiteX265" fmla="*/ 278763 w 352425"/>
                <a:gd name="connsiteY265" fmla="*/ 79287 h 514350"/>
                <a:gd name="connsiteX266" fmla="*/ 275591 w 352425"/>
                <a:gd name="connsiteY266" fmla="*/ 82468 h 514350"/>
                <a:gd name="connsiteX267" fmla="*/ 275591 w 352425"/>
                <a:gd name="connsiteY267" fmla="*/ 85640 h 514350"/>
                <a:gd name="connsiteX268" fmla="*/ 278763 w 352425"/>
                <a:gd name="connsiteY268" fmla="*/ 88812 h 514350"/>
                <a:gd name="connsiteX269" fmla="*/ 278763 w 352425"/>
                <a:gd name="connsiteY269" fmla="*/ 88812 h 514350"/>
                <a:gd name="connsiteX270" fmla="*/ 278763 w 352425"/>
                <a:gd name="connsiteY270" fmla="*/ 88812 h 514350"/>
                <a:gd name="connsiteX271" fmla="*/ 286707 w 352425"/>
                <a:gd name="connsiteY271" fmla="*/ 88812 h 514350"/>
                <a:gd name="connsiteX272" fmla="*/ 289879 w 352425"/>
                <a:gd name="connsiteY272" fmla="*/ 88812 h 514350"/>
                <a:gd name="connsiteX273" fmla="*/ 286707 w 352425"/>
                <a:gd name="connsiteY273" fmla="*/ 85640 h 514350"/>
                <a:gd name="connsiteX274" fmla="*/ 285116 w 352425"/>
                <a:gd name="connsiteY274" fmla="*/ 82468 h 514350"/>
                <a:gd name="connsiteX275" fmla="*/ 289879 w 352425"/>
                <a:gd name="connsiteY275" fmla="*/ 68181 h 514350"/>
                <a:gd name="connsiteX276" fmla="*/ 289879 w 352425"/>
                <a:gd name="connsiteY276" fmla="*/ 74524 h 514350"/>
                <a:gd name="connsiteX277" fmla="*/ 289879 w 352425"/>
                <a:gd name="connsiteY277" fmla="*/ 82468 h 514350"/>
                <a:gd name="connsiteX278" fmla="*/ 293050 w 352425"/>
                <a:gd name="connsiteY278" fmla="*/ 77706 h 514350"/>
                <a:gd name="connsiteX279" fmla="*/ 299404 w 352425"/>
                <a:gd name="connsiteY279" fmla="*/ 71353 h 514350"/>
                <a:gd name="connsiteX280" fmla="*/ 302575 w 352425"/>
                <a:gd name="connsiteY280" fmla="*/ 64999 h 514350"/>
                <a:gd name="connsiteX281" fmla="*/ 299404 w 352425"/>
                <a:gd name="connsiteY281" fmla="*/ 58656 h 514350"/>
                <a:gd name="connsiteX282" fmla="*/ 293050 w 352425"/>
                <a:gd name="connsiteY282" fmla="*/ 61828 h 514350"/>
                <a:gd name="connsiteX283" fmla="*/ 289879 w 352425"/>
                <a:gd name="connsiteY283" fmla="*/ 68181 h 514350"/>
                <a:gd name="connsiteX284" fmla="*/ 296232 w 352425"/>
                <a:gd name="connsiteY284" fmla="*/ 58656 h 514350"/>
                <a:gd name="connsiteX285" fmla="*/ 293050 w 352425"/>
                <a:gd name="connsiteY285" fmla="*/ 57065 h 514350"/>
                <a:gd name="connsiteX286" fmla="*/ 293050 w 352425"/>
                <a:gd name="connsiteY286" fmla="*/ 57065 h 514350"/>
                <a:gd name="connsiteX287" fmla="*/ 293050 w 352425"/>
                <a:gd name="connsiteY287" fmla="*/ 58656 h 514350"/>
                <a:gd name="connsiteX288" fmla="*/ 296232 w 352425"/>
                <a:gd name="connsiteY288" fmla="*/ 58656 h 514350"/>
                <a:gd name="connsiteX289" fmla="*/ 269238 w 352425"/>
                <a:gd name="connsiteY289" fmla="*/ 77706 h 514350"/>
                <a:gd name="connsiteX290" fmla="*/ 272419 w 352425"/>
                <a:gd name="connsiteY290" fmla="*/ 77706 h 514350"/>
                <a:gd name="connsiteX291" fmla="*/ 275591 w 352425"/>
                <a:gd name="connsiteY291" fmla="*/ 74524 h 514350"/>
                <a:gd name="connsiteX292" fmla="*/ 272419 w 352425"/>
                <a:gd name="connsiteY292" fmla="*/ 71353 h 514350"/>
                <a:gd name="connsiteX293" fmla="*/ 272419 w 352425"/>
                <a:gd name="connsiteY293" fmla="*/ 68181 h 514350"/>
                <a:gd name="connsiteX294" fmla="*/ 272419 w 352425"/>
                <a:gd name="connsiteY294" fmla="*/ 68181 h 514350"/>
                <a:gd name="connsiteX295" fmla="*/ 275591 w 352425"/>
                <a:gd name="connsiteY295" fmla="*/ 68181 h 514350"/>
                <a:gd name="connsiteX296" fmla="*/ 275591 w 352425"/>
                <a:gd name="connsiteY296" fmla="*/ 68181 h 514350"/>
                <a:gd name="connsiteX297" fmla="*/ 278763 w 352425"/>
                <a:gd name="connsiteY297" fmla="*/ 68181 h 514350"/>
                <a:gd name="connsiteX298" fmla="*/ 278763 w 352425"/>
                <a:gd name="connsiteY298" fmla="*/ 71353 h 514350"/>
                <a:gd name="connsiteX299" fmla="*/ 278763 w 352425"/>
                <a:gd name="connsiteY299" fmla="*/ 71353 h 514350"/>
                <a:gd name="connsiteX300" fmla="*/ 278763 w 352425"/>
                <a:gd name="connsiteY300" fmla="*/ 74524 h 514350"/>
                <a:gd name="connsiteX301" fmla="*/ 281944 w 352425"/>
                <a:gd name="connsiteY301" fmla="*/ 74524 h 514350"/>
                <a:gd name="connsiteX302" fmla="*/ 285116 w 352425"/>
                <a:gd name="connsiteY302" fmla="*/ 74524 h 514350"/>
                <a:gd name="connsiteX303" fmla="*/ 285116 w 352425"/>
                <a:gd name="connsiteY303" fmla="*/ 71353 h 514350"/>
                <a:gd name="connsiteX304" fmla="*/ 285116 w 352425"/>
                <a:gd name="connsiteY304" fmla="*/ 71353 h 514350"/>
                <a:gd name="connsiteX305" fmla="*/ 285116 w 352425"/>
                <a:gd name="connsiteY305" fmla="*/ 68181 h 514350"/>
                <a:gd name="connsiteX306" fmla="*/ 285116 w 352425"/>
                <a:gd name="connsiteY306" fmla="*/ 64999 h 514350"/>
                <a:gd name="connsiteX307" fmla="*/ 285116 w 352425"/>
                <a:gd name="connsiteY307" fmla="*/ 61828 h 514350"/>
                <a:gd name="connsiteX308" fmla="*/ 286707 w 352425"/>
                <a:gd name="connsiteY308" fmla="*/ 58656 h 514350"/>
                <a:gd name="connsiteX309" fmla="*/ 293050 w 352425"/>
                <a:gd name="connsiteY309" fmla="*/ 58656 h 514350"/>
                <a:gd name="connsiteX310" fmla="*/ 293050 w 352425"/>
                <a:gd name="connsiteY310" fmla="*/ 57065 h 514350"/>
                <a:gd name="connsiteX311" fmla="*/ 293050 w 352425"/>
                <a:gd name="connsiteY311" fmla="*/ 57065 h 514350"/>
                <a:gd name="connsiteX312" fmla="*/ 289879 w 352425"/>
                <a:gd name="connsiteY312" fmla="*/ 57065 h 514350"/>
                <a:gd name="connsiteX313" fmla="*/ 285116 w 352425"/>
                <a:gd name="connsiteY313" fmla="*/ 57065 h 514350"/>
                <a:gd name="connsiteX314" fmla="*/ 281944 w 352425"/>
                <a:gd name="connsiteY314" fmla="*/ 53893 h 514350"/>
                <a:gd name="connsiteX315" fmla="*/ 275591 w 352425"/>
                <a:gd name="connsiteY315" fmla="*/ 58656 h 514350"/>
                <a:gd name="connsiteX316" fmla="*/ 266066 w 352425"/>
                <a:gd name="connsiteY316" fmla="*/ 68181 h 514350"/>
                <a:gd name="connsiteX317" fmla="*/ 264475 w 352425"/>
                <a:gd name="connsiteY317" fmla="*/ 71353 h 514350"/>
                <a:gd name="connsiteX318" fmla="*/ 266066 w 352425"/>
                <a:gd name="connsiteY318" fmla="*/ 74524 h 514350"/>
                <a:gd name="connsiteX319" fmla="*/ 269238 w 352425"/>
                <a:gd name="connsiteY319" fmla="*/ 77706 h 514350"/>
                <a:gd name="connsiteX320" fmla="*/ 348619 w 352425"/>
                <a:gd name="connsiteY320" fmla="*/ 18965 h 514350"/>
                <a:gd name="connsiteX321" fmla="*/ 348619 w 352425"/>
                <a:gd name="connsiteY321" fmla="*/ 15793 h 514350"/>
                <a:gd name="connsiteX322" fmla="*/ 348619 w 352425"/>
                <a:gd name="connsiteY322" fmla="*/ 15793 h 514350"/>
                <a:gd name="connsiteX323" fmla="*/ 345438 w 352425"/>
                <a:gd name="connsiteY323" fmla="*/ 12612 h 514350"/>
                <a:gd name="connsiteX324" fmla="*/ 345438 w 352425"/>
                <a:gd name="connsiteY324" fmla="*/ 12612 h 514350"/>
                <a:gd name="connsiteX325" fmla="*/ 343857 w 352425"/>
                <a:gd name="connsiteY325" fmla="*/ 12612 h 514350"/>
                <a:gd name="connsiteX326" fmla="*/ 343857 w 352425"/>
                <a:gd name="connsiteY326" fmla="*/ 9440 h 514350"/>
                <a:gd name="connsiteX327" fmla="*/ 340675 w 352425"/>
                <a:gd name="connsiteY327" fmla="*/ 9440 h 514350"/>
                <a:gd name="connsiteX328" fmla="*/ 340675 w 352425"/>
                <a:gd name="connsiteY328" fmla="*/ 6268 h 514350"/>
                <a:gd name="connsiteX329" fmla="*/ 340675 w 352425"/>
                <a:gd name="connsiteY329" fmla="*/ 6268 h 514350"/>
                <a:gd name="connsiteX330" fmla="*/ 337504 w 352425"/>
                <a:gd name="connsiteY330" fmla="*/ 6268 h 514350"/>
                <a:gd name="connsiteX331" fmla="*/ 337504 w 352425"/>
                <a:gd name="connsiteY331" fmla="*/ 3087 h 514350"/>
                <a:gd name="connsiteX332" fmla="*/ 334332 w 352425"/>
                <a:gd name="connsiteY332" fmla="*/ 3087 h 514350"/>
                <a:gd name="connsiteX333" fmla="*/ 334332 w 352425"/>
                <a:gd name="connsiteY333" fmla="*/ -85 h 514350"/>
                <a:gd name="connsiteX334" fmla="*/ 316863 w 352425"/>
                <a:gd name="connsiteY334" fmla="*/ 12612 h 514350"/>
                <a:gd name="connsiteX335" fmla="*/ 313691 w 352425"/>
                <a:gd name="connsiteY335" fmla="*/ 18965 h 514350"/>
                <a:gd name="connsiteX336" fmla="*/ 313691 w 352425"/>
                <a:gd name="connsiteY336" fmla="*/ 33253 h 514350"/>
                <a:gd name="connsiteX337" fmla="*/ 313691 w 352425"/>
                <a:gd name="connsiteY337" fmla="*/ 36424 h 514350"/>
                <a:gd name="connsiteX338" fmla="*/ 316863 w 352425"/>
                <a:gd name="connsiteY338" fmla="*/ 36424 h 514350"/>
                <a:gd name="connsiteX339" fmla="*/ 324807 w 352425"/>
                <a:gd name="connsiteY339" fmla="*/ 44368 h 514350"/>
                <a:gd name="connsiteX340" fmla="*/ 324807 w 352425"/>
                <a:gd name="connsiteY340" fmla="*/ 44368 h 514350"/>
                <a:gd name="connsiteX341" fmla="*/ 331150 w 352425"/>
                <a:gd name="connsiteY341" fmla="*/ 44368 h 514350"/>
                <a:gd name="connsiteX342" fmla="*/ 340675 w 352425"/>
                <a:gd name="connsiteY342" fmla="*/ 47540 h 514350"/>
                <a:gd name="connsiteX343" fmla="*/ 340675 w 352425"/>
                <a:gd name="connsiteY343" fmla="*/ 47540 h 514350"/>
                <a:gd name="connsiteX344" fmla="*/ 343857 w 352425"/>
                <a:gd name="connsiteY344" fmla="*/ 44368 h 514350"/>
                <a:gd name="connsiteX345" fmla="*/ 343857 w 352425"/>
                <a:gd name="connsiteY345" fmla="*/ 41187 h 514350"/>
                <a:gd name="connsiteX346" fmla="*/ 343857 w 352425"/>
                <a:gd name="connsiteY346" fmla="*/ 41187 h 514350"/>
                <a:gd name="connsiteX347" fmla="*/ 340675 w 352425"/>
                <a:gd name="connsiteY347" fmla="*/ 38015 h 514350"/>
                <a:gd name="connsiteX348" fmla="*/ 343857 w 352425"/>
                <a:gd name="connsiteY348" fmla="*/ 36424 h 514350"/>
                <a:gd name="connsiteX349" fmla="*/ 345438 w 352425"/>
                <a:gd name="connsiteY349" fmla="*/ 36424 h 514350"/>
                <a:gd name="connsiteX350" fmla="*/ 345438 w 352425"/>
                <a:gd name="connsiteY350" fmla="*/ 36424 h 514350"/>
                <a:gd name="connsiteX351" fmla="*/ 348619 w 352425"/>
                <a:gd name="connsiteY351" fmla="*/ 38015 h 514350"/>
                <a:gd name="connsiteX352" fmla="*/ 351791 w 352425"/>
                <a:gd name="connsiteY352" fmla="*/ 36424 h 514350"/>
                <a:gd name="connsiteX353" fmla="*/ 351791 w 352425"/>
                <a:gd name="connsiteY353" fmla="*/ 36424 h 514350"/>
                <a:gd name="connsiteX354" fmla="*/ 351791 w 352425"/>
                <a:gd name="connsiteY354" fmla="*/ 20556 h 514350"/>
                <a:gd name="connsiteX355" fmla="*/ 348619 w 352425"/>
                <a:gd name="connsiteY355" fmla="*/ 1896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352425" h="514350">
                  <a:moveTo>
                    <a:pt x="316863" y="209465"/>
                  </a:moveTo>
                  <a:lnTo>
                    <a:pt x="324807" y="206293"/>
                  </a:lnTo>
                  <a:lnTo>
                    <a:pt x="324807" y="206293"/>
                  </a:lnTo>
                  <a:lnTo>
                    <a:pt x="327979" y="199940"/>
                  </a:lnTo>
                  <a:lnTo>
                    <a:pt x="334332" y="199940"/>
                  </a:lnTo>
                  <a:lnTo>
                    <a:pt x="334332" y="199940"/>
                  </a:lnTo>
                  <a:lnTo>
                    <a:pt x="337504" y="196768"/>
                  </a:lnTo>
                  <a:lnTo>
                    <a:pt x="340675" y="196768"/>
                  </a:lnTo>
                  <a:lnTo>
                    <a:pt x="337504" y="193587"/>
                  </a:lnTo>
                  <a:lnTo>
                    <a:pt x="334332" y="193587"/>
                  </a:lnTo>
                  <a:lnTo>
                    <a:pt x="327979" y="193587"/>
                  </a:lnTo>
                  <a:lnTo>
                    <a:pt x="324807" y="196768"/>
                  </a:lnTo>
                  <a:lnTo>
                    <a:pt x="323216" y="196768"/>
                  </a:lnTo>
                  <a:lnTo>
                    <a:pt x="320044" y="196768"/>
                  </a:lnTo>
                  <a:lnTo>
                    <a:pt x="320044" y="196768"/>
                  </a:lnTo>
                  <a:lnTo>
                    <a:pt x="323216" y="193587"/>
                  </a:lnTo>
                  <a:lnTo>
                    <a:pt x="320044" y="193587"/>
                  </a:lnTo>
                  <a:lnTo>
                    <a:pt x="316863" y="193587"/>
                  </a:lnTo>
                  <a:lnTo>
                    <a:pt x="313691" y="196768"/>
                  </a:lnTo>
                  <a:lnTo>
                    <a:pt x="304166" y="196768"/>
                  </a:lnTo>
                  <a:lnTo>
                    <a:pt x="302575" y="196768"/>
                  </a:lnTo>
                  <a:lnTo>
                    <a:pt x="299404" y="192006"/>
                  </a:lnTo>
                  <a:lnTo>
                    <a:pt x="296232" y="188824"/>
                  </a:lnTo>
                  <a:lnTo>
                    <a:pt x="293050" y="188824"/>
                  </a:lnTo>
                  <a:lnTo>
                    <a:pt x="293050" y="192006"/>
                  </a:lnTo>
                  <a:lnTo>
                    <a:pt x="289879" y="193587"/>
                  </a:lnTo>
                  <a:lnTo>
                    <a:pt x="286707" y="193587"/>
                  </a:lnTo>
                  <a:lnTo>
                    <a:pt x="285116" y="193587"/>
                  </a:lnTo>
                  <a:lnTo>
                    <a:pt x="281944" y="196768"/>
                  </a:lnTo>
                  <a:lnTo>
                    <a:pt x="281944" y="203112"/>
                  </a:lnTo>
                  <a:lnTo>
                    <a:pt x="275591" y="203112"/>
                  </a:lnTo>
                  <a:lnTo>
                    <a:pt x="272419" y="203112"/>
                  </a:lnTo>
                  <a:lnTo>
                    <a:pt x="269238" y="203112"/>
                  </a:lnTo>
                  <a:lnTo>
                    <a:pt x="266066" y="209465"/>
                  </a:lnTo>
                  <a:lnTo>
                    <a:pt x="264475" y="209465"/>
                  </a:lnTo>
                  <a:lnTo>
                    <a:pt x="258132" y="212637"/>
                  </a:lnTo>
                  <a:lnTo>
                    <a:pt x="245425" y="212637"/>
                  </a:lnTo>
                  <a:lnTo>
                    <a:pt x="240663" y="212637"/>
                  </a:lnTo>
                  <a:lnTo>
                    <a:pt x="234319" y="214228"/>
                  </a:lnTo>
                  <a:lnTo>
                    <a:pt x="227966" y="217399"/>
                  </a:lnTo>
                  <a:lnTo>
                    <a:pt x="223204" y="220581"/>
                  </a:lnTo>
                  <a:lnTo>
                    <a:pt x="220032" y="220581"/>
                  </a:lnTo>
                  <a:lnTo>
                    <a:pt x="216850" y="220581"/>
                  </a:lnTo>
                  <a:lnTo>
                    <a:pt x="220032" y="223753"/>
                  </a:lnTo>
                  <a:lnTo>
                    <a:pt x="223204" y="223753"/>
                  </a:lnTo>
                  <a:lnTo>
                    <a:pt x="223204" y="226924"/>
                  </a:lnTo>
                  <a:lnTo>
                    <a:pt x="220032" y="226924"/>
                  </a:lnTo>
                  <a:lnTo>
                    <a:pt x="210507" y="226924"/>
                  </a:lnTo>
                  <a:lnTo>
                    <a:pt x="207325" y="226924"/>
                  </a:lnTo>
                  <a:lnTo>
                    <a:pt x="202563" y="230106"/>
                  </a:lnTo>
                  <a:lnTo>
                    <a:pt x="199391" y="230106"/>
                  </a:lnTo>
                  <a:lnTo>
                    <a:pt x="196219" y="233278"/>
                  </a:lnTo>
                  <a:lnTo>
                    <a:pt x="196219" y="234868"/>
                  </a:lnTo>
                  <a:lnTo>
                    <a:pt x="202563" y="238040"/>
                  </a:lnTo>
                  <a:lnTo>
                    <a:pt x="205744" y="238040"/>
                  </a:lnTo>
                  <a:lnTo>
                    <a:pt x="205744" y="244393"/>
                  </a:lnTo>
                  <a:lnTo>
                    <a:pt x="205744" y="247565"/>
                  </a:lnTo>
                  <a:lnTo>
                    <a:pt x="205744" y="250737"/>
                  </a:lnTo>
                  <a:lnTo>
                    <a:pt x="205744" y="255499"/>
                  </a:lnTo>
                  <a:lnTo>
                    <a:pt x="202563" y="261853"/>
                  </a:lnTo>
                  <a:lnTo>
                    <a:pt x="199391" y="265024"/>
                  </a:lnTo>
                  <a:lnTo>
                    <a:pt x="196219" y="268206"/>
                  </a:lnTo>
                  <a:lnTo>
                    <a:pt x="186694" y="271378"/>
                  </a:lnTo>
                  <a:lnTo>
                    <a:pt x="181932" y="272968"/>
                  </a:lnTo>
                  <a:lnTo>
                    <a:pt x="178750" y="272968"/>
                  </a:lnTo>
                  <a:lnTo>
                    <a:pt x="175579" y="279312"/>
                  </a:lnTo>
                  <a:lnTo>
                    <a:pt x="169225" y="282493"/>
                  </a:lnTo>
                  <a:lnTo>
                    <a:pt x="164463" y="285665"/>
                  </a:lnTo>
                  <a:lnTo>
                    <a:pt x="151766" y="296781"/>
                  </a:lnTo>
                  <a:lnTo>
                    <a:pt x="148594" y="299953"/>
                  </a:lnTo>
                  <a:lnTo>
                    <a:pt x="147004" y="303124"/>
                  </a:lnTo>
                  <a:lnTo>
                    <a:pt x="147004" y="306306"/>
                  </a:lnTo>
                  <a:lnTo>
                    <a:pt x="147004" y="309478"/>
                  </a:lnTo>
                  <a:lnTo>
                    <a:pt x="140650" y="311068"/>
                  </a:lnTo>
                  <a:lnTo>
                    <a:pt x="134307" y="317412"/>
                  </a:lnTo>
                  <a:lnTo>
                    <a:pt x="131125" y="323765"/>
                  </a:lnTo>
                  <a:lnTo>
                    <a:pt x="127954" y="326937"/>
                  </a:lnTo>
                  <a:lnTo>
                    <a:pt x="123191" y="330118"/>
                  </a:lnTo>
                  <a:lnTo>
                    <a:pt x="116838" y="331699"/>
                  </a:lnTo>
                  <a:lnTo>
                    <a:pt x="110494" y="334881"/>
                  </a:lnTo>
                  <a:lnTo>
                    <a:pt x="99379" y="347578"/>
                  </a:lnTo>
                  <a:lnTo>
                    <a:pt x="93025" y="350749"/>
                  </a:lnTo>
                  <a:lnTo>
                    <a:pt x="89854" y="352340"/>
                  </a:lnTo>
                  <a:lnTo>
                    <a:pt x="81919" y="361865"/>
                  </a:lnTo>
                  <a:lnTo>
                    <a:pt x="78738" y="368218"/>
                  </a:lnTo>
                  <a:lnTo>
                    <a:pt x="78738" y="369799"/>
                  </a:lnTo>
                  <a:lnTo>
                    <a:pt x="75566" y="369799"/>
                  </a:lnTo>
                  <a:lnTo>
                    <a:pt x="72394" y="372981"/>
                  </a:lnTo>
                  <a:lnTo>
                    <a:pt x="67632" y="379324"/>
                  </a:lnTo>
                  <a:lnTo>
                    <a:pt x="58107" y="385678"/>
                  </a:lnTo>
                  <a:lnTo>
                    <a:pt x="51754" y="393612"/>
                  </a:lnTo>
                  <a:lnTo>
                    <a:pt x="46991" y="396793"/>
                  </a:lnTo>
                  <a:lnTo>
                    <a:pt x="46991" y="399965"/>
                  </a:lnTo>
                  <a:lnTo>
                    <a:pt x="40638" y="399965"/>
                  </a:lnTo>
                  <a:lnTo>
                    <a:pt x="40638" y="403137"/>
                  </a:lnTo>
                  <a:lnTo>
                    <a:pt x="40638" y="406318"/>
                  </a:lnTo>
                  <a:lnTo>
                    <a:pt x="37466" y="411081"/>
                  </a:lnTo>
                  <a:lnTo>
                    <a:pt x="34294" y="414253"/>
                  </a:lnTo>
                  <a:lnTo>
                    <a:pt x="31113" y="414253"/>
                  </a:lnTo>
                  <a:lnTo>
                    <a:pt x="23179" y="417424"/>
                  </a:lnTo>
                  <a:lnTo>
                    <a:pt x="13654" y="420606"/>
                  </a:lnTo>
                  <a:lnTo>
                    <a:pt x="8891" y="420606"/>
                  </a:lnTo>
                  <a:lnTo>
                    <a:pt x="2538" y="420606"/>
                  </a:lnTo>
                  <a:lnTo>
                    <a:pt x="-634" y="420606"/>
                  </a:lnTo>
                  <a:lnTo>
                    <a:pt x="2538" y="423778"/>
                  </a:lnTo>
                  <a:lnTo>
                    <a:pt x="2538" y="423778"/>
                  </a:lnTo>
                  <a:lnTo>
                    <a:pt x="2538" y="426949"/>
                  </a:lnTo>
                  <a:lnTo>
                    <a:pt x="2538" y="428540"/>
                  </a:lnTo>
                  <a:lnTo>
                    <a:pt x="2538" y="431712"/>
                  </a:lnTo>
                  <a:lnTo>
                    <a:pt x="2538" y="434893"/>
                  </a:lnTo>
                  <a:lnTo>
                    <a:pt x="5719" y="444418"/>
                  </a:lnTo>
                  <a:lnTo>
                    <a:pt x="5719" y="447590"/>
                  </a:lnTo>
                  <a:lnTo>
                    <a:pt x="5719" y="449181"/>
                  </a:lnTo>
                  <a:lnTo>
                    <a:pt x="5719" y="449181"/>
                  </a:lnTo>
                  <a:lnTo>
                    <a:pt x="2538" y="458706"/>
                  </a:lnTo>
                  <a:lnTo>
                    <a:pt x="-634" y="461878"/>
                  </a:lnTo>
                  <a:lnTo>
                    <a:pt x="-634" y="465049"/>
                  </a:lnTo>
                  <a:lnTo>
                    <a:pt x="-634" y="469812"/>
                  </a:lnTo>
                  <a:lnTo>
                    <a:pt x="2538" y="472993"/>
                  </a:lnTo>
                  <a:lnTo>
                    <a:pt x="2538" y="476165"/>
                  </a:lnTo>
                  <a:lnTo>
                    <a:pt x="2538" y="479337"/>
                  </a:lnTo>
                  <a:lnTo>
                    <a:pt x="2538" y="479337"/>
                  </a:lnTo>
                  <a:lnTo>
                    <a:pt x="5719" y="482518"/>
                  </a:lnTo>
                  <a:lnTo>
                    <a:pt x="20007" y="485690"/>
                  </a:lnTo>
                  <a:lnTo>
                    <a:pt x="20007" y="487281"/>
                  </a:lnTo>
                  <a:lnTo>
                    <a:pt x="20007" y="487281"/>
                  </a:lnTo>
                  <a:lnTo>
                    <a:pt x="16825" y="493624"/>
                  </a:lnTo>
                  <a:lnTo>
                    <a:pt x="16825" y="496806"/>
                  </a:lnTo>
                  <a:lnTo>
                    <a:pt x="16825" y="499978"/>
                  </a:lnTo>
                  <a:lnTo>
                    <a:pt x="16825" y="503149"/>
                  </a:lnTo>
                  <a:lnTo>
                    <a:pt x="16825" y="506331"/>
                  </a:lnTo>
                  <a:lnTo>
                    <a:pt x="20007" y="507912"/>
                  </a:lnTo>
                  <a:lnTo>
                    <a:pt x="20007" y="511093"/>
                  </a:lnTo>
                  <a:lnTo>
                    <a:pt x="23179" y="511093"/>
                  </a:lnTo>
                  <a:lnTo>
                    <a:pt x="26350" y="514265"/>
                  </a:lnTo>
                  <a:lnTo>
                    <a:pt x="29532" y="514265"/>
                  </a:lnTo>
                  <a:lnTo>
                    <a:pt x="34294" y="514265"/>
                  </a:lnTo>
                  <a:lnTo>
                    <a:pt x="46991" y="511093"/>
                  </a:lnTo>
                  <a:lnTo>
                    <a:pt x="50163" y="507912"/>
                  </a:lnTo>
                  <a:lnTo>
                    <a:pt x="51754" y="511093"/>
                  </a:lnTo>
                  <a:lnTo>
                    <a:pt x="51754" y="511093"/>
                  </a:lnTo>
                  <a:lnTo>
                    <a:pt x="54925" y="514265"/>
                  </a:lnTo>
                  <a:lnTo>
                    <a:pt x="54925" y="511093"/>
                  </a:lnTo>
                  <a:lnTo>
                    <a:pt x="58107" y="511093"/>
                  </a:lnTo>
                  <a:lnTo>
                    <a:pt x="58107" y="506331"/>
                  </a:lnTo>
                  <a:lnTo>
                    <a:pt x="58107" y="506331"/>
                  </a:lnTo>
                  <a:lnTo>
                    <a:pt x="61279" y="503149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6806"/>
                  </a:lnTo>
                  <a:lnTo>
                    <a:pt x="67632" y="493624"/>
                  </a:lnTo>
                  <a:lnTo>
                    <a:pt x="64450" y="493624"/>
                  </a:lnTo>
                  <a:lnTo>
                    <a:pt x="64450" y="487281"/>
                  </a:lnTo>
                  <a:lnTo>
                    <a:pt x="67632" y="485690"/>
                  </a:lnTo>
                  <a:lnTo>
                    <a:pt x="78738" y="476165"/>
                  </a:lnTo>
                  <a:lnTo>
                    <a:pt x="75566" y="469812"/>
                  </a:lnTo>
                  <a:lnTo>
                    <a:pt x="75566" y="469812"/>
                  </a:lnTo>
                  <a:lnTo>
                    <a:pt x="75566" y="465049"/>
                  </a:lnTo>
                  <a:lnTo>
                    <a:pt x="78738" y="461878"/>
                  </a:lnTo>
                  <a:lnTo>
                    <a:pt x="81919" y="458706"/>
                  </a:lnTo>
                  <a:lnTo>
                    <a:pt x="88263" y="452353"/>
                  </a:lnTo>
                  <a:lnTo>
                    <a:pt x="89854" y="444418"/>
                  </a:lnTo>
                  <a:lnTo>
                    <a:pt x="89854" y="441237"/>
                  </a:lnTo>
                  <a:lnTo>
                    <a:pt x="93025" y="438065"/>
                  </a:lnTo>
                  <a:lnTo>
                    <a:pt x="93025" y="431712"/>
                  </a:lnTo>
                  <a:lnTo>
                    <a:pt x="93025" y="428540"/>
                  </a:lnTo>
                  <a:lnTo>
                    <a:pt x="96207" y="426949"/>
                  </a:lnTo>
                  <a:lnTo>
                    <a:pt x="99379" y="423778"/>
                  </a:lnTo>
                  <a:lnTo>
                    <a:pt x="99379" y="420606"/>
                  </a:lnTo>
                  <a:lnTo>
                    <a:pt x="96207" y="417424"/>
                  </a:lnTo>
                  <a:lnTo>
                    <a:pt x="96207" y="414253"/>
                  </a:lnTo>
                  <a:lnTo>
                    <a:pt x="99379" y="411081"/>
                  </a:lnTo>
                  <a:lnTo>
                    <a:pt x="110494" y="403137"/>
                  </a:lnTo>
                  <a:lnTo>
                    <a:pt x="113666" y="399965"/>
                  </a:lnTo>
                  <a:lnTo>
                    <a:pt x="116838" y="396793"/>
                  </a:lnTo>
                  <a:lnTo>
                    <a:pt x="120019" y="393612"/>
                  </a:lnTo>
                  <a:lnTo>
                    <a:pt x="120019" y="393612"/>
                  </a:lnTo>
                  <a:lnTo>
                    <a:pt x="123191" y="396793"/>
                  </a:lnTo>
                  <a:lnTo>
                    <a:pt x="126363" y="396793"/>
                  </a:lnTo>
                  <a:lnTo>
                    <a:pt x="126363" y="396793"/>
                  </a:lnTo>
                  <a:lnTo>
                    <a:pt x="131125" y="396793"/>
                  </a:lnTo>
                  <a:lnTo>
                    <a:pt x="140650" y="393612"/>
                  </a:lnTo>
                  <a:lnTo>
                    <a:pt x="143832" y="393612"/>
                  </a:lnTo>
                  <a:lnTo>
                    <a:pt x="147004" y="393612"/>
                  </a:lnTo>
                  <a:lnTo>
                    <a:pt x="148594" y="393612"/>
                  </a:lnTo>
                  <a:lnTo>
                    <a:pt x="148594" y="393612"/>
                  </a:lnTo>
                  <a:lnTo>
                    <a:pt x="151766" y="390440"/>
                  </a:lnTo>
                  <a:lnTo>
                    <a:pt x="154938" y="390440"/>
                  </a:lnTo>
                  <a:lnTo>
                    <a:pt x="158119" y="390440"/>
                  </a:lnTo>
                  <a:lnTo>
                    <a:pt x="161291" y="390440"/>
                  </a:lnTo>
                  <a:lnTo>
                    <a:pt x="164463" y="390440"/>
                  </a:lnTo>
                  <a:lnTo>
                    <a:pt x="172407" y="390440"/>
                  </a:lnTo>
                  <a:lnTo>
                    <a:pt x="175579" y="390440"/>
                  </a:lnTo>
                  <a:lnTo>
                    <a:pt x="178750" y="390440"/>
                  </a:lnTo>
                  <a:lnTo>
                    <a:pt x="186694" y="385678"/>
                  </a:lnTo>
                  <a:lnTo>
                    <a:pt x="205744" y="379324"/>
                  </a:lnTo>
                  <a:lnTo>
                    <a:pt x="207325" y="379324"/>
                  </a:lnTo>
                  <a:lnTo>
                    <a:pt x="207325" y="376153"/>
                  </a:lnTo>
                  <a:lnTo>
                    <a:pt x="205744" y="372981"/>
                  </a:lnTo>
                  <a:lnTo>
                    <a:pt x="205744" y="369799"/>
                  </a:lnTo>
                  <a:lnTo>
                    <a:pt x="202563" y="369799"/>
                  </a:lnTo>
                  <a:lnTo>
                    <a:pt x="199391" y="368218"/>
                  </a:lnTo>
                  <a:lnTo>
                    <a:pt x="199391" y="368218"/>
                  </a:lnTo>
                  <a:lnTo>
                    <a:pt x="199391" y="365037"/>
                  </a:lnTo>
                  <a:lnTo>
                    <a:pt x="202563" y="365037"/>
                  </a:lnTo>
                  <a:lnTo>
                    <a:pt x="205744" y="358693"/>
                  </a:lnTo>
                  <a:lnTo>
                    <a:pt x="207325" y="355512"/>
                  </a:lnTo>
                  <a:lnTo>
                    <a:pt x="210507" y="355512"/>
                  </a:lnTo>
                  <a:lnTo>
                    <a:pt x="213679" y="352340"/>
                  </a:lnTo>
                  <a:lnTo>
                    <a:pt x="216850" y="352340"/>
                  </a:lnTo>
                  <a:lnTo>
                    <a:pt x="223204" y="350749"/>
                  </a:lnTo>
                  <a:lnTo>
                    <a:pt x="234319" y="331699"/>
                  </a:lnTo>
                  <a:lnTo>
                    <a:pt x="237491" y="326937"/>
                  </a:lnTo>
                  <a:lnTo>
                    <a:pt x="240663" y="323765"/>
                  </a:lnTo>
                  <a:lnTo>
                    <a:pt x="243844" y="320593"/>
                  </a:lnTo>
                  <a:lnTo>
                    <a:pt x="248607" y="320593"/>
                  </a:lnTo>
                  <a:lnTo>
                    <a:pt x="261304" y="323765"/>
                  </a:lnTo>
                  <a:lnTo>
                    <a:pt x="264475" y="323765"/>
                  </a:lnTo>
                  <a:lnTo>
                    <a:pt x="269238" y="320593"/>
                  </a:lnTo>
                  <a:lnTo>
                    <a:pt x="272419" y="320593"/>
                  </a:lnTo>
                  <a:lnTo>
                    <a:pt x="278763" y="323765"/>
                  </a:lnTo>
                  <a:lnTo>
                    <a:pt x="281944" y="323765"/>
                  </a:lnTo>
                  <a:lnTo>
                    <a:pt x="285116" y="323765"/>
                  </a:lnTo>
                  <a:lnTo>
                    <a:pt x="293050" y="320593"/>
                  </a:lnTo>
                  <a:lnTo>
                    <a:pt x="299404" y="323765"/>
                  </a:lnTo>
                  <a:lnTo>
                    <a:pt x="304166" y="309478"/>
                  </a:lnTo>
                  <a:lnTo>
                    <a:pt x="307338" y="299953"/>
                  </a:lnTo>
                  <a:lnTo>
                    <a:pt x="310519" y="296781"/>
                  </a:lnTo>
                  <a:lnTo>
                    <a:pt x="307338" y="293599"/>
                  </a:lnTo>
                  <a:lnTo>
                    <a:pt x="307338" y="292018"/>
                  </a:lnTo>
                  <a:lnTo>
                    <a:pt x="307338" y="288837"/>
                  </a:lnTo>
                  <a:lnTo>
                    <a:pt x="310519" y="285665"/>
                  </a:lnTo>
                  <a:lnTo>
                    <a:pt x="313691" y="282493"/>
                  </a:lnTo>
                  <a:lnTo>
                    <a:pt x="327979" y="276140"/>
                  </a:lnTo>
                  <a:lnTo>
                    <a:pt x="334332" y="271378"/>
                  </a:lnTo>
                  <a:lnTo>
                    <a:pt x="334332" y="268206"/>
                  </a:lnTo>
                  <a:lnTo>
                    <a:pt x="334332" y="265024"/>
                  </a:lnTo>
                  <a:lnTo>
                    <a:pt x="334332" y="255499"/>
                  </a:lnTo>
                  <a:lnTo>
                    <a:pt x="337504" y="241212"/>
                  </a:lnTo>
                  <a:lnTo>
                    <a:pt x="337504" y="241212"/>
                  </a:lnTo>
                  <a:lnTo>
                    <a:pt x="337504" y="238040"/>
                  </a:lnTo>
                  <a:lnTo>
                    <a:pt x="340675" y="238040"/>
                  </a:lnTo>
                  <a:lnTo>
                    <a:pt x="340675" y="238040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3278"/>
                  </a:lnTo>
                  <a:lnTo>
                    <a:pt x="340675" y="233278"/>
                  </a:lnTo>
                  <a:lnTo>
                    <a:pt x="334332" y="230106"/>
                  </a:lnTo>
                  <a:lnTo>
                    <a:pt x="331150" y="230106"/>
                  </a:lnTo>
                  <a:lnTo>
                    <a:pt x="324807" y="223753"/>
                  </a:lnTo>
                  <a:lnTo>
                    <a:pt x="323216" y="223753"/>
                  </a:lnTo>
                  <a:lnTo>
                    <a:pt x="323216" y="220581"/>
                  </a:lnTo>
                  <a:lnTo>
                    <a:pt x="323216" y="217399"/>
                  </a:lnTo>
                  <a:lnTo>
                    <a:pt x="320044" y="217399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16863" y="212637"/>
                  </a:lnTo>
                  <a:lnTo>
                    <a:pt x="316863" y="212637"/>
                  </a:lnTo>
                  <a:lnTo>
                    <a:pt x="313691" y="209465"/>
                  </a:lnTo>
                  <a:lnTo>
                    <a:pt x="316863" y="209465"/>
                  </a:lnTo>
                  <a:lnTo>
                    <a:pt x="316863" y="209465"/>
                  </a:lnTo>
                  <a:close/>
                  <a:moveTo>
                    <a:pt x="285116" y="82468"/>
                  </a:moveTo>
                  <a:lnTo>
                    <a:pt x="278763" y="79287"/>
                  </a:lnTo>
                  <a:lnTo>
                    <a:pt x="275591" y="82468"/>
                  </a:lnTo>
                  <a:lnTo>
                    <a:pt x="275591" y="85640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86707" y="88812"/>
                  </a:lnTo>
                  <a:lnTo>
                    <a:pt x="289879" y="88812"/>
                  </a:lnTo>
                  <a:lnTo>
                    <a:pt x="286707" y="85640"/>
                  </a:lnTo>
                  <a:lnTo>
                    <a:pt x="285116" y="82468"/>
                  </a:lnTo>
                  <a:close/>
                  <a:moveTo>
                    <a:pt x="289879" y="68181"/>
                  </a:moveTo>
                  <a:lnTo>
                    <a:pt x="289879" y="74524"/>
                  </a:lnTo>
                  <a:lnTo>
                    <a:pt x="289879" y="82468"/>
                  </a:lnTo>
                  <a:lnTo>
                    <a:pt x="293050" y="77706"/>
                  </a:lnTo>
                  <a:lnTo>
                    <a:pt x="299404" y="71353"/>
                  </a:lnTo>
                  <a:lnTo>
                    <a:pt x="302575" y="64999"/>
                  </a:lnTo>
                  <a:lnTo>
                    <a:pt x="299404" y="58656"/>
                  </a:lnTo>
                  <a:lnTo>
                    <a:pt x="293050" y="61828"/>
                  </a:lnTo>
                  <a:lnTo>
                    <a:pt x="289879" y="68181"/>
                  </a:lnTo>
                  <a:close/>
                  <a:moveTo>
                    <a:pt x="296232" y="58656"/>
                  </a:moveTo>
                  <a:lnTo>
                    <a:pt x="293050" y="57065"/>
                  </a:lnTo>
                  <a:lnTo>
                    <a:pt x="293050" y="57065"/>
                  </a:lnTo>
                  <a:lnTo>
                    <a:pt x="293050" y="58656"/>
                  </a:lnTo>
                  <a:lnTo>
                    <a:pt x="296232" y="58656"/>
                  </a:lnTo>
                  <a:close/>
                  <a:moveTo>
                    <a:pt x="269238" y="77706"/>
                  </a:moveTo>
                  <a:lnTo>
                    <a:pt x="272419" y="77706"/>
                  </a:lnTo>
                  <a:lnTo>
                    <a:pt x="275591" y="74524"/>
                  </a:lnTo>
                  <a:lnTo>
                    <a:pt x="272419" y="71353"/>
                  </a:lnTo>
                  <a:lnTo>
                    <a:pt x="272419" y="68181"/>
                  </a:lnTo>
                  <a:lnTo>
                    <a:pt x="272419" y="68181"/>
                  </a:lnTo>
                  <a:lnTo>
                    <a:pt x="275591" y="68181"/>
                  </a:lnTo>
                  <a:lnTo>
                    <a:pt x="275591" y="68181"/>
                  </a:lnTo>
                  <a:lnTo>
                    <a:pt x="278763" y="68181"/>
                  </a:lnTo>
                  <a:lnTo>
                    <a:pt x="278763" y="71353"/>
                  </a:lnTo>
                  <a:lnTo>
                    <a:pt x="278763" y="71353"/>
                  </a:lnTo>
                  <a:lnTo>
                    <a:pt x="278763" y="74524"/>
                  </a:lnTo>
                  <a:lnTo>
                    <a:pt x="281944" y="74524"/>
                  </a:lnTo>
                  <a:lnTo>
                    <a:pt x="285116" y="74524"/>
                  </a:lnTo>
                  <a:lnTo>
                    <a:pt x="285116" y="71353"/>
                  </a:lnTo>
                  <a:lnTo>
                    <a:pt x="285116" y="71353"/>
                  </a:lnTo>
                  <a:lnTo>
                    <a:pt x="285116" y="68181"/>
                  </a:lnTo>
                  <a:lnTo>
                    <a:pt x="285116" y="64999"/>
                  </a:lnTo>
                  <a:lnTo>
                    <a:pt x="285116" y="61828"/>
                  </a:lnTo>
                  <a:lnTo>
                    <a:pt x="286707" y="58656"/>
                  </a:lnTo>
                  <a:lnTo>
                    <a:pt x="293050" y="58656"/>
                  </a:lnTo>
                  <a:lnTo>
                    <a:pt x="293050" y="57065"/>
                  </a:lnTo>
                  <a:lnTo>
                    <a:pt x="293050" y="57065"/>
                  </a:lnTo>
                  <a:lnTo>
                    <a:pt x="289879" y="57065"/>
                  </a:lnTo>
                  <a:lnTo>
                    <a:pt x="285116" y="57065"/>
                  </a:lnTo>
                  <a:lnTo>
                    <a:pt x="281944" y="53893"/>
                  </a:lnTo>
                  <a:lnTo>
                    <a:pt x="275591" y="58656"/>
                  </a:lnTo>
                  <a:lnTo>
                    <a:pt x="266066" y="68181"/>
                  </a:lnTo>
                  <a:lnTo>
                    <a:pt x="264475" y="71353"/>
                  </a:lnTo>
                  <a:lnTo>
                    <a:pt x="266066" y="74524"/>
                  </a:lnTo>
                  <a:lnTo>
                    <a:pt x="269238" y="77706"/>
                  </a:lnTo>
                  <a:close/>
                  <a:moveTo>
                    <a:pt x="348619" y="18965"/>
                  </a:moveTo>
                  <a:lnTo>
                    <a:pt x="348619" y="15793"/>
                  </a:lnTo>
                  <a:lnTo>
                    <a:pt x="348619" y="15793"/>
                  </a:lnTo>
                  <a:lnTo>
                    <a:pt x="345438" y="12612"/>
                  </a:lnTo>
                  <a:lnTo>
                    <a:pt x="345438" y="12612"/>
                  </a:lnTo>
                  <a:lnTo>
                    <a:pt x="343857" y="12612"/>
                  </a:lnTo>
                  <a:lnTo>
                    <a:pt x="343857" y="9440"/>
                  </a:lnTo>
                  <a:lnTo>
                    <a:pt x="340675" y="9440"/>
                  </a:lnTo>
                  <a:lnTo>
                    <a:pt x="340675" y="6268"/>
                  </a:lnTo>
                  <a:lnTo>
                    <a:pt x="340675" y="6268"/>
                  </a:lnTo>
                  <a:lnTo>
                    <a:pt x="337504" y="6268"/>
                  </a:lnTo>
                  <a:lnTo>
                    <a:pt x="337504" y="3087"/>
                  </a:lnTo>
                  <a:lnTo>
                    <a:pt x="334332" y="3087"/>
                  </a:lnTo>
                  <a:lnTo>
                    <a:pt x="334332" y="-85"/>
                  </a:lnTo>
                  <a:lnTo>
                    <a:pt x="316863" y="12612"/>
                  </a:lnTo>
                  <a:lnTo>
                    <a:pt x="313691" y="18965"/>
                  </a:lnTo>
                  <a:lnTo>
                    <a:pt x="313691" y="33253"/>
                  </a:lnTo>
                  <a:lnTo>
                    <a:pt x="313691" y="36424"/>
                  </a:lnTo>
                  <a:lnTo>
                    <a:pt x="316863" y="36424"/>
                  </a:lnTo>
                  <a:lnTo>
                    <a:pt x="324807" y="44368"/>
                  </a:lnTo>
                  <a:lnTo>
                    <a:pt x="324807" y="44368"/>
                  </a:lnTo>
                  <a:lnTo>
                    <a:pt x="331150" y="44368"/>
                  </a:lnTo>
                  <a:lnTo>
                    <a:pt x="340675" y="47540"/>
                  </a:lnTo>
                  <a:lnTo>
                    <a:pt x="340675" y="47540"/>
                  </a:lnTo>
                  <a:lnTo>
                    <a:pt x="343857" y="44368"/>
                  </a:lnTo>
                  <a:lnTo>
                    <a:pt x="343857" y="41187"/>
                  </a:lnTo>
                  <a:lnTo>
                    <a:pt x="343857" y="41187"/>
                  </a:lnTo>
                  <a:lnTo>
                    <a:pt x="340675" y="38015"/>
                  </a:lnTo>
                  <a:lnTo>
                    <a:pt x="343857" y="36424"/>
                  </a:lnTo>
                  <a:lnTo>
                    <a:pt x="345438" y="36424"/>
                  </a:lnTo>
                  <a:lnTo>
                    <a:pt x="345438" y="36424"/>
                  </a:lnTo>
                  <a:lnTo>
                    <a:pt x="348619" y="38015"/>
                  </a:lnTo>
                  <a:lnTo>
                    <a:pt x="351791" y="36424"/>
                  </a:lnTo>
                  <a:lnTo>
                    <a:pt x="351791" y="36424"/>
                  </a:lnTo>
                  <a:lnTo>
                    <a:pt x="351791" y="20556"/>
                  </a:lnTo>
                  <a:lnTo>
                    <a:pt x="348619" y="1896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B36B31C-65FB-0F68-723D-35B0AE3605B6}"/>
                </a:ext>
              </a:extLst>
            </p:cNvPr>
            <p:cNvSpPr/>
            <p:nvPr/>
          </p:nvSpPr>
          <p:spPr>
            <a:xfrm>
              <a:off x="7757414" y="3841169"/>
              <a:ext cx="142875" cy="228600"/>
            </a:xfrm>
            <a:custGeom>
              <a:avLst/>
              <a:gdLst>
                <a:gd name="connsiteX0" fmla="*/ 142241 w 142875"/>
                <a:gd name="connsiteY0" fmla="*/ 133532 h 228600"/>
                <a:gd name="connsiteX1" fmla="*/ 142241 w 142875"/>
                <a:gd name="connsiteY1" fmla="*/ 133532 h 228600"/>
                <a:gd name="connsiteX2" fmla="*/ 135964 w 142875"/>
                <a:gd name="connsiteY2" fmla="*/ 123873 h 228600"/>
                <a:gd name="connsiteX3" fmla="*/ 132821 w 142875"/>
                <a:gd name="connsiteY3" fmla="*/ 119044 h 228600"/>
                <a:gd name="connsiteX4" fmla="*/ 129678 w 142875"/>
                <a:gd name="connsiteY4" fmla="*/ 112605 h 228600"/>
                <a:gd name="connsiteX5" fmla="*/ 128116 w 142875"/>
                <a:gd name="connsiteY5" fmla="*/ 102947 h 228600"/>
                <a:gd name="connsiteX6" fmla="*/ 132821 w 142875"/>
                <a:gd name="connsiteY6" fmla="*/ 88459 h 228600"/>
                <a:gd name="connsiteX7" fmla="*/ 132821 w 142875"/>
                <a:gd name="connsiteY7" fmla="*/ 82020 h 228600"/>
                <a:gd name="connsiteX8" fmla="*/ 132821 w 142875"/>
                <a:gd name="connsiteY8" fmla="*/ 80411 h 228600"/>
                <a:gd name="connsiteX9" fmla="*/ 135964 w 142875"/>
                <a:gd name="connsiteY9" fmla="*/ 70753 h 228600"/>
                <a:gd name="connsiteX10" fmla="*/ 132821 w 142875"/>
                <a:gd name="connsiteY10" fmla="*/ 56265 h 228600"/>
                <a:gd name="connsiteX11" fmla="*/ 129678 w 142875"/>
                <a:gd name="connsiteY11" fmla="*/ 43377 h 228600"/>
                <a:gd name="connsiteX12" fmla="*/ 128116 w 142875"/>
                <a:gd name="connsiteY12" fmla="*/ 38548 h 228600"/>
                <a:gd name="connsiteX13" fmla="*/ 124972 w 142875"/>
                <a:gd name="connsiteY13" fmla="*/ 35329 h 228600"/>
                <a:gd name="connsiteX14" fmla="*/ 124972 w 142875"/>
                <a:gd name="connsiteY14" fmla="*/ 35329 h 228600"/>
                <a:gd name="connsiteX15" fmla="*/ 121829 w 142875"/>
                <a:gd name="connsiteY15" fmla="*/ 35329 h 228600"/>
                <a:gd name="connsiteX16" fmla="*/ 118695 w 142875"/>
                <a:gd name="connsiteY16" fmla="*/ 35329 h 228600"/>
                <a:gd name="connsiteX17" fmla="*/ 115552 w 142875"/>
                <a:gd name="connsiteY17" fmla="*/ 32110 h 228600"/>
                <a:gd name="connsiteX18" fmla="*/ 112409 w 142875"/>
                <a:gd name="connsiteY18" fmla="*/ 25671 h 228600"/>
                <a:gd name="connsiteX19" fmla="*/ 112409 w 142875"/>
                <a:gd name="connsiteY19" fmla="*/ 22451 h 228600"/>
                <a:gd name="connsiteX20" fmla="*/ 110837 w 142875"/>
                <a:gd name="connsiteY20" fmla="*/ 17622 h 228600"/>
                <a:gd name="connsiteX21" fmla="*/ 104560 w 142875"/>
                <a:gd name="connsiteY21" fmla="*/ 4744 h 228600"/>
                <a:gd name="connsiteX22" fmla="*/ 87291 w 142875"/>
                <a:gd name="connsiteY22" fmla="*/ -85 h 228600"/>
                <a:gd name="connsiteX23" fmla="*/ 81005 w 142875"/>
                <a:gd name="connsiteY23" fmla="*/ -85 h 228600"/>
                <a:gd name="connsiteX24" fmla="*/ 77871 w 142875"/>
                <a:gd name="connsiteY24" fmla="*/ 3135 h 228600"/>
                <a:gd name="connsiteX25" fmla="*/ 77871 w 142875"/>
                <a:gd name="connsiteY25" fmla="*/ 3135 h 228600"/>
                <a:gd name="connsiteX26" fmla="*/ 77871 w 142875"/>
                <a:gd name="connsiteY26" fmla="*/ 4744 h 228600"/>
                <a:gd name="connsiteX27" fmla="*/ 77871 w 142875"/>
                <a:gd name="connsiteY27" fmla="*/ 7964 h 228600"/>
                <a:gd name="connsiteX28" fmla="*/ 77871 w 142875"/>
                <a:gd name="connsiteY28" fmla="*/ 11183 h 228600"/>
                <a:gd name="connsiteX29" fmla="*/ 81005 w 142875"/>
                <a:gd name="connsiteY29" fmla="*/ 14402 h 228600"/>
                <a:gd name="connsiteX30" fmla="*/ 81005 w 142875"/>
                <a:gd name="connsiteY30" fmla="*/ 20841 h 228600"/>
                <a:gd name="connsiteX31" fmla="*/ 81005 w 142875"/>
                <a:gd name="connsiteY31" fmla="*/ 22451 h 228600"/>
                <a:gd name="connsiteX32" fmla="*/ 81005 w 142875"/>
                <a:gd name="connsiteY32" fmla="*/ 25671 h 228600"/>
                <a:gd name="connsiteX33" fmla="*/ 81005 w 142875"/>
                <a:gd name="connsiteY33" fmla="*/ 28890 h 228600"/>
                <a:gd name="connsiteX34" fmla="*/ 77871 w 142875"/>
                <a:gd name="connsiteY34" fmla="*/ 28890 h 228600"/>
                <a:gd name="connsiteX35" fmla="*/ 74728 w 142875"/>
                <a:gd name="connsiteY35" fmla="*/ 28890 h 228600"/>
                <a:gd name="connsiteX36" fmla="*/ 71584 w 142875"/>
                <a:gd name="connsiteY36" fmla="*/ 28890 h 228600"/>
                <a:gd name="connsiteX37" fmla="*/ 70023 w 142875"/>
                <a:gd name="connsiteY37" fmla="*/ 28890 h 228600"/>
                <a:gd name="connsiteX38" fmla="*/ 70023 w 142875"/>
                <a:gd name="connsiteY38" fmla="*/ 32110 h 228600"/>
                <a:gd name="connsiteX39" fmla="*/ 70023 w 142875"/>
                <a:gd name="connsiteY39" fmla="*/ 35329 h 228600"/>
                <a:gd name="connsiteX40" fmla="*/ 70023 w 142875"/>
                <a:gd name="connsiteY40" fmla="*/ 38548 h 228600"/>
                <a:gd name="connsiteX41" fmla="*/ 70023 w 142875"/>
                <a:gd name="connsiteY41" fmla="*/ 38548 h 228600"/>
                <a:gd name="connsiteX42" fmla="*/ 66879 w 142875"/>
                <a:gd name="connsiteY42" fmla="*/ 38548 h 228600"/>
                <a:gd name="connsiteX43" fmla="*/ 63736 w 142875"/>
                <a:gd name="connsiteY43" fmla="*/ 38548 h 228600"/>
                <a:gd name="connsiteX44" fmla="*/ 60602 w 142875"/>
                <a:gd name="connsiteY44" fmla="*/ 41768 h 228600"/>
                <a:gd name="connsiteX45" fmla="*/ 54316 w 142875"/>
                <a:gd name="connsiteY45" fmla="*/ 41768 h 228600"/>
                <a:gd name="connsiteX46" fmla="*/ 52744 w 142875"/>
                <a:gd name="connsiteY46" fmla="*/ 46597 h 228600"/>
                <a:gd name="connsiteX47" fmla="*/ 49611 w 142875"/>
                <a:gd name="connsiteY47" fmla="*/ 46597 h 228600"/>
                <a:gd name="connsiteX48" fmla="*/ 46467 w 142875"/>
                <a:gd name="connsiteY48" fmla="*/ 46597 h 228600"/>
                <a:gd name="connsiteX49" fmla="*/ 43324 w 142875"/>
                <a:gd name="connsiteY49" fmla="*/ 46597 h 228600"/>
                <a:gd name="connsiteX50" fmla="*/ 40190 w 142875"/>
                <a:gd name="connsiteY50" fmla="*/ 43377 h 228600"/>
                <a:gd name="connsiteX51" fmla="*/ 40190 w 142875"/>
                <a:gd name="connsiteY51" fmla="*/ 43377 h 228600"/>
                <a:gd name="connsiteX52" fmla="*/ 37047 w 142875"/>
                <a:gd name="connsiteY52" fmla="*/ 41768 h 228600"/>
                <a:gd name="connsiteX53" fmla="*/ 37047 w 142875"/>
                <a:gd name="connsiteY53" fmla="*/ 43377 h 228600"/>
                <a:gd name="connsiteX54" fmla="*/ 37047 w 142875"/>
                <a:gd name="connsiteY54" fmla="*/ 46597 h 228600"/>
                <a:gd name="connsiteX55" fmla="*/ 32341 w 142875"/>
                <a:gd name="connsiteY55" fmla="*/ 64313 h 228600"/>
                <a:gd name="connsiteX56" fmla="*/ 32341 w 142875"/>
                <a:gd name="connsiteY56" fmla="*/ 67533 h 228600"/>
                <a:gd name="connsiteX57" fmla="*/ 29198 w 142875"/>
                <a:gd name="connsiteY57" fmla="*/ 70753 h 228600"/>
                <a:gd name="connsiteX58" fmla="*/ 26055 w 142875"/>
                <a:gd name="connsiteY58" fmla="*/ 73972 h 228600"/>
                <a:gd name="connsiteX59" fmla="*/ 26055 w 142875"/>
                <a:gd name="connsiteY59" fmla="*/ 73972 h 228600"/>
                <a:gd name="connsiteX60" fmla="*/ 22922 w 142875"/>
                <a:gd name="connsiteY60" fmla="*/ 73972 h 228600"/>
                <a:gd name="connsiteX61" fmla="*/ 19778 w 142875"/>
                <a:gd name="connsiteY61" fmla="*/ 70753 h 228600"/>
                <a:gd name="connsiteX62" fmla="*/ 13501 w 142875"/>
                <a:gd name="connsiteY62" fmla="*/ 73972 h 228600"/>
                <a:gd name="connsiteX63" fmla="*/ 11929 w 142875"/>
                <a:gd name="connsiteY63" fmla="*/ 73972 h 228600"/>
                <a:gd name="connsiteX64" fmla="*/ -634 w 142875"/>
                <a:gd name="connsiteY64" fmla="*/ 85240 h 228600"/>
                <a:gd name="connsiteX65" fmla="*/ 5643 w 142875"/>
                <a:gd name="connsiteY65" fmla="*/ 88459 h 228600"/>
                <a:gd name="connsiteX66" fmla="*/ 16635 w 142875"/>
                <a:gd name="connsiteY66" fmla="*/ 102947 h 228600"/>
                <a:gd name="connsiteX67" fmla="*/ 16635 w 142875"/>
                <a:gd name="connsiteY67" fmla="*/ 106166 h 228600"/>
                <a:gd name="connsiteX68" fmla="*/ 13501 w 142875"/>
                <a:gd name="connsiteY68" fmla="*/ 115825 h 228600"/>
                <a:gd name="connsiteX69" fmla="*/ 13501 w 142875"/>
                <a:gd name="connsiteY69" fmla="*/ 119044 h 228600"/>
                <a:gd name="connsiteX70" fmla="*/ 16635 w 142875"/>
                <a:gd name="connsiteY70" fmla="*/ 130312 h 228600"/>
                <a:gd name="connsiteX71" fmla="*/ 19778 w 142875"/>
                <a:gd name="connsiteY71" fmla="*/ 136751 h 228600"/>
                <a:gd name="connsiteX72" fmla="*/ 19778 w 142875"/>
                <a:gd name="connsiteY72" fmla="*/ 139971 h 228600"/>
                <a:gd name="connsiteX73" fmla="*/ 13501 w 142875"/>
                <a:gd name="connsiteY73" fmla="*/ 168955 h 228600"/>
                <a:gd name="connsiteX74" fmla="*/ 13501 w 142875"/>
                <a:gd name="connsiteY74" fmla="*/ 168955 h 228600"/>
                <a:gd name="connsiteX75" fmla="*/ 16635 w 142875"/>
                <a:gd name="connsiteY75" fmla="*/ 175394 h 228600"/>
                <a:gd name="connsiteX76" fmla="*/ 19778 w 142875"/>
                <a:gd name="connsiteY76" fmla="*/ 181833 h 228600"/>
                <a:gd name="connsiteX77" fmla="*/ 22922 w 142875"/>
                <a:gd name="connsiteY77" fmla="*/ 186662 h 228600"/>
                <a:gd name="connsiteX78" fmla="*/ 22922 w 142875"/>
                <a:gd name="connsiteY78" fmla="*/ 189882 h 228600"/>
                <a:gd name="connsiteX79" fmla="*/ 22922 w 142875"/>
                <a:gd name="connsiteY79" fmla="*/ 196320 h 228600"/>
                <a:gd name="connsiteX80" fmla="*/ 22922 w 142875"/>
                <a:gd name="connsiteY80" fmla="*/ 199540 h 228600"/>
                <a:gd name="connsiteX81" fmla="*/ 22922 w 142875"/>
                <a:gd name="connsiteY81" fmla="*/ 201150 h 228600"/>
                <a:gd name="connsiteX82" fmla="*/ 22922 w 142875"/>
                <a:gd name="connsiteY82" fmla="*/ 201150 h 228600"/>
                <a:gd name="connsiteX83" fmla="*/ 26055 w 142875"/>
                <a:gd name="connsiteY83" fmla="*/ 204369 h 228600"/>
                <a:gd name="connsiteX84" fmla="*/ 29198 w 142875"/>
                <a:gd name="connsiteY84" fmla="*/ 204369 h 228600"/>
                <a:gd name="connsiteX85" fmla="*/ 32341 w 142875"/>
                <a:gd name="connsiteY85" fmla="*/ 204369 h 228600"/>
                <a:gd name="connsiteX86" fmla="*/ 33903 w 142875"/>
                <a:gd name="connsiteY86" fmla="*/ 204369 h 228600"/>
                <a:gd name="connsiteX87" fmla="*/ 37047 w 142875"/>
                <a:gd name="connsiteY87" fmla="*/ 204369 h 228600"/>
                <a:gd name="connsiteX88" fmla="*/ 40190 w 142875"/>
                <a:gd name="connsiteY88" fmla="*/ 207589 h 228600"/>
                <a:gd name="connsiteX89" fmla="*/ 40190 w 142875"/>
                <a:gd name="connsiteY89" fmla="*/ 210808 h 228600"/>
                <a:gd name="connsiteX90" fmla="*/ 43324 w 142875"/>
                <a:gd name="connsiteY90" fmla="*/ 214028 h 228600"/>
                <a:gd name="connsiteX91" fmla="*/ 49611 w 142875"/>
                <a:gd name="connsiteY91" fmla="*/ 217247 h 228600"/>
                <a:gd name="connsiteX92" fmla="*/ 49611 w 142875"/>
                <a:gd name="connsiteY92" fmla="*/ 217247 h 228600"/>
                <a:gd name="connsiteX93" fmla="*/ 52744 w 142875"/>
                <a:gd name="connsiteY93" fmla="*/ 220466 h 228600"/>
                <a:gd name="connsiteX94" fmla="*/ 52744 w 142875"/>
                <a:gd name="connsiteY94" fmla="*/ 222076 h 228600"/>
                <a:gd name="connsiteX95" fmla="*/ 52744 w 142875"/>
                <a:gd name="connsiteY95" fmla="*/ 228515 h 228600"/>
                <a:gd name="connsiteX96" fmla="*/ 70023 w 142875"/>
                <a:gd name="connsiteY96" fmla="*/ 220466 h 228600"/>
                <a:gd name="connsiteX97" fmla="*/ 71584 w 142875"/>
                <a:gd name="connsiteY97" fmla="*/ 217247 h 228600"/>
                <a:gd name="connsiteX98" fmla="*/ 74728 w 142875"/>
                <a:gd name="connsiteY98" fmla="*/ 214028 h 228600"/>
                <a:gd name="connsiteX99" fmla="*/ 71584 w 142875"/>
                <a:gd name="connsiteY99" fmla="*/ 207589 h 228600"/>
                <a:gd name="connsiteX100" fmla="*/ 71584 w 142875"/>
                <a:gd name="connsiteY100" fmla="*/ 204369 h 228600"/>
                <a:gd name="connsiteX101" fmla="*/ 74728 w 142875"/>
                <a:gd name="connsiteY101" fmla="*/ 204369 h 228600"/>
                <a:gd name="connsiteX102" fmla="*/ 77871 w 142875"/>
                <a:gd name="connsiteY102" fmla="*/ 201150 h 228600"/>
                <a:gd name="connsiteX103" fmla="*/ 90425 w 142875"/>
                <a:gd name="connsiteY103" fmla="*/ 204369 h 228600"/>
                <a:gd name="connsiteX104" fmla="*/ 101417 w 142875"/>
                <a:gd name="connsiteY104" fmla="*/ 204369 h 228600"/>
                <a:gd name="connsiteX105" fmla="*/ 115552 w 142875"/>
                <a:gd name="connsiteY105" fmla="*/ 201150 h 228600"/>
                <a:gd name="connsiteX106" fmla="*/ 121829 w 142875"/>
                <a:gd name="connsiteY106" fmla="*/ 199540 h 228600"/>
                <a:gd name="connsiteX107" fmla="*/ 128116 w 142875"/>
                <a:gd name="connsiteY107" fmla="*/ 196320 h 228600"/>
                <a:gd name="connsiteX108" fmla="*/ 128116 w 142875"/>
                <a:gd name="connsiteY108" fmla="*/ 193101 h 228600"/>
                <a:gd name="connsiteX109" fmla="*/ 129678 w 142875"/>
                <a:gd name="connsiteY109" fmla="*/ 189882 h 228600"/>
                <a:gd name="connsiteX110" fmla="*/ 132821 w 142875"/>
                <a:gd name="connsiteY110" fmla="*/ 186662 h 228600"/>
                <a:gd name="connsiteX111" fmla="*/ 132821 w 142875"/>
                <a:gd name="connsiteY111" fmla="*/ 183443 h 228600"/>
                <a:gd name="connsiteX112" fmla="*/ 135964 w 142875"/>
                <a:gd name="connsiteY112" fmla="*/ 178613 h 228600"/>
                <a:gd name="connsiteX113" fmla="*/ 135964 w 142875"/>
                <a:gd name="connsiteY113" fmla="*/ 175394 h 228600"/>
                <a:gd name="connsiteX114" fmla="*/ 135964 w 142875"/>
                <a:gd name="connsiteY114" fmla="*/ 165736 h 228600"/>
                <a:gd name="connsiteX115" fmla="*/ 139098 w 142875"/>
                <a:gd name="connsiteY115" fmla="*/ 154458 h 228600"/>
                <a:gd name="connsiteX116" fmla="*/ 142241 w 142875"/>
                <a:gd name="connsiteY116" fmla="*/ 136751 h 228600"/>
                <a:gd name="connsiteX117" fmla="*/ 142241 w 142875"/>
                <a:gd name="connsiteY117" fmla="*/ 13353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42875" h="228600">
                  <a:moveTo>
                    <a:pt x="142241" y="133532"/>
                  </a:moveTo>
                  <a:lnTo>
                    <a:pt x="142241" y="133532"/>
                  </a:lnTo>
                  <a:lnTo>
                    <a:pt x="135964" y="123873"/>
                  </a:lnTo>
                  <a:lnTo>
                    <a:pt x="132821" y="119044"/>
                  </a:lnTo>
                  <a:lnTo>
                    <a:pt x="129678" y="112605"/>
                  </a:lnTo>
                  <a:lnTo>
                    <a:pt x="128116" y="102947"/>
                  </a:lnTo>
                  <a:lnTo>
                    <a:pt x="132821" y="88459"/>
                  </a:lnTo>
                  <a:lnTo>
                    <a:pt x="132821" y="82020"/>
                  </a:lnTo>
                  <a:lnTo>
                    <a:pt x="132821" y="80411"/>
                  </a:lnTo>
                  <a:lnTo>
                    <a:pt x="135964" y="70753"/>
                  </a:lnTo>
                  <a:lnTo>
                    <a:pt x="132821" y="56265"/>
                  </a:lnTo>
                  <a:lnTo>
                    <a:pt x="129678" y="43377"/>
                  </a:lnTo>
                  <a:lnTo>
                    <a:pt x="128116" y="38548"/>
                  </a:lnTo>
                  <a:lnTo>
                    <a:pt x="124972" y="35329"/>
                  </a:lnTo>
                  <a:lnTo>
                    <a:pt x="124972" y="35329"/>
                  </a:lnTo>
                  <a:lnTo>
                    <a:pt x="121829" y="35329"/>
                  </a:lnTo>
                  <a:lnTo>
                    <a:pt x="118695" y="35329"/>
                  </a:lnTo>
                  <a:lnTo>
                    <a:pt x="115552" y="32110"/>
                  </a:lnTo>
                  <a:lnTo>
                    <a:pt x="112409" y="25671"/>
                  </a:lnTo>
                  <a:lnTo>
                    <a:pt x="112409" y="22451"/>
                  </a:lnTo>
                  <a:lnTo>
                    <a:pt x="110837" y="17622"/>
                  </a:lnTo>
                  <a:lnTo>
                    <a:pt x="104560" y="4744"/>
                  </a:lnTo>
                  <a:lnTo>
                    <a:pt x="87291" y="-85"/>
                  </a:lnTo>
                  <a:lnTo>
                    <a:pt x="81005" y="-85"/>
                  </a:lnTo>
                  <a:lnTo>
                    <a:pt x="77871" y="3135"/>
                  </a:lnTo>
                  <a:lnTo>
                    <a:pt x="77871" y="3135"/>
                  </a:lnTo>
                  <a:lnTo>
                    <a:pt x="77871" y="4744"/>
                  </a:lnTo>
                  <a:lnTo>
                    <a:pt x="77871" y="7964"/>
                  </a:lnTo>
                  <a:lnTo>
                    <a:pt x="77871" y="11183"/>
                  </a:lnTo>
                  <a:lnTo>
                    <a:pt x="81005" y="14402"/>
                  </a:lnTo>
                  <a:lnTo>
                    <a:pt x="81005" y="20841"/>
                  </a:lnTo>
                  <a:lnTo>
                    <a:pt x="81005" y="22451"/>
                  </a:lnTo>
                  <a:lnTo>
                    <a:pt x="81005" y="25671"/>
                  </a:lnTo>
                  <a:lnTo>
                    <a:pt x="81005" y="28890"/>
                  </a:lnTo>
                  <a:lnTo>
                    <a:pt x="77871" y="28890"/>
                  </a:lnTo>
                  <a:lnTo>
                    <a:pt x="74728" y="28890"/>
                  </a:lnTo>
                  <a:lnTo>
                    <a:pt x="71584" y="28890"/>
                  </a:lnTo>
                  <a:lnTo>
                    <a:pt x="70023" y="28890"/>
                  </a:lnTo>
                  <a:lnTo>
                    <a:pt x="70023" y="32110"/>
                  </a:lnTo>
                  <a:lnTo>
                    <a:pt x="70023" y="35329"/>
                  </a:lnTo>
                  <a:lnTo>
                    <a:pt x="70023" y="38548"/>
                  </a:lnTo>
                  <a:lnTo>
                    <a:pt x="70023" y="38548"/>
                  </a:lnTo>
                  <a:lnTo>
                    <a:pt x="66879" y="38548"/>
                  </a:lnTo>
                  <a:lnTo>
                    <a:pt x="63736" y="38548"/>
                  </a:lnTo>
                  <a:lnTo>
                    <a:pt x="60602" y="41768"/>
                  </a:lnTo>
                  <a:lnTo>
                    <a:pt x="54316" y="41768"/>
                  </a:lnTo>
                  <a:lnTo>
                    <a:pt x="52744" y="46597"/>
                  </a:lnTo>
                  <a:lnTo>
                    <a:pt x="49611" y="46597"/>
                  </a:lnTo>
                  <a:lnTo>
                    <a:pt x="46467" y="46597"/>
                  </a:lnTo>
                  <a:lnTo>
                    <a:pt x="43324" y="46597"/>
                  </a:lnTo>
                  <a:lnTo>
                    <a:pt x="40190" y="43377"/>
                  </a:lnTo>
                  <a:lnTo>
                    <a:pt x="40190" y="43377"/>
                  </a:lnTo>
                  <a:lnTo>
                    <a:pt x="37047" y="41768"/>
                  </a:lnTo>
                  <a:lnTo>
                    <a:pt x="37047" y="43377"/>
                  </a:lnTo>
                  <a:lnTo>
                    <a:pt x="37047" y="46597"/>
                  </a:lnTo>
                  <a:lnTo>
                    <a:pt x="32341" y="64313"/>
                  </a:lnTo>
                  <a:lnTo>
                    <a:pt x="32341" y="67533"/>
                  </a:lnTo>
                  <a:lnTo>
                    <a:pt x="29198" y="70753"/>
                  </a:lnTo>
                  <a:lnTo>
                    <a:pt x="26055" y="73972"/>
                  </a:lnTo>
                  <a:lnTo>
                    <a:pt x="26055" y="73972"/>
                  </a:lnTo>
                  <a:lnTo>
                    <a:pt x="22922" y="73972"/>
                  </a:lnTo>
                  <a:lnTo>
                    <a:pt x="19778" y="70753"/>
                  </a:lnTo>
                  <a:lnTo>
                    <a:pt x="13501" y="73972"/>
                  </a:lnTo>
                  <a:lnTo>
                    <a:pt x="11929" y="73972"/>
                  </a:lnTo>
                  <a:lnTo>
                    <a:pt x="-634" y="85240"/>
                  </a:lnTo>
                  <a:lnTo>
                    <a:pt x="5643" y="88459"/>
                  </a:lnTo>
                  <a:lnTo>
                    <a:pt x="16635" y="102947"/>
                  </a:lnTo>
                  <a:lnTo>
                    <a:pt x="16635" y="106166"/>
                  </a:lnTo>
                  <a:lnTo>
                    <a:pt x="13501" y="115825"/>
                  </a:lnTo>
                  <a:lnTo>
                    <a:pt x="13501" y="119044"/>
                  </a:lnTo>
                  <a:lnTo>
                    <a:pt x="16635" y="130312"/>
                  </a:lnTo>
                  <a:lnTo>
                    <a:pt x="19778" y="136751"/>
                  </a:lnTo>
                  <a:lnTo>
                    <a:pt x="19778" y="139971"/>
                  </a:lnTo>
                  <a:lnTo>
                    <a:pt x="13501" y="168955"/>
                  </a:lnTo>
                  <a:lnTo>
                    <a:pt x="13501" y="168955"/>
                  </a:lnTo>
                  <a:lnTo>
                    <a:pt x="16635" y="175394"/>
                  </a:lnTo>
                  <a:lnTo>
                    <a:pt x="19778" y="181833"/>
                  </a:lnTo>
                  <a:lnTo>
                    <a:pt x="22922" y="186662"/>
                  </a:lnTo>
                  <a:lnTo>
                    <a:pt x="22922" y="189882"/>
                  </a:lnTo>
                  <a:lnTo>
                    <a:pt x="22922" y="196320"/>
                  </a:lnTo>
                  <a:lnTo>
                    <a:pt x="22922" y="199540"/>
                  </a:lnTo>
                  <a:lnTo>
                    <a:pt x="22922" y="201150"/>
                  </a:lnTo>
                  <a:lnTo>
                    <a:pt x="22922" y="201150"/>
                  </a:lnTo>
                  <a:lnTo>
                    <a:pt x="26055" y="204369"/>
                  </a:lnTo>
                  <a:lnTo>
                    <a:pt x="29198" y="204369"/>
                  </a:lnTo>
                  <a:lnTo>
                    <a:pt x="32341" y="204369"/>
                  </a:lnTo>
                  <a:lnTo>
                    <a:pt x="33903" y="204369"/>
                  </a:lnTo>
                  <a:lnTo>
                    <a:pt x="37047" y="204369"/>
                  </a:lnTo>
                  <a:lnTo>
                    <a:pt x="40190" y="207589"/>
                  </a:lnTo>
                  <a:lnTo>
                    <a:pt x="40190" y="210808"/>
                  </a:lnTo>
                  <a:lnTo>
                    <a:pt x="43324" y="214028"/>
                  </a:lnTo>
                  <a:lnTo>
                    <a:pt x="49611" y="217247"/>
                  </a:lnTo>
                  <a:lnTo>
                    <a:pt x="49611" y="217247"/>
                  </a:lnTo>
                  <a:lnTo>
                    <a:pt x="52744" y="220466"/>
                  </a:lnTo>
                  <a:lnTo>
                    <a:pt x="52744" y="222076"/>
                  </a:lnTo>
                  <a:lnTo>
                    <a:pt x="52744" y="228515"/>
                  </a:lnTo>
                  <a:lnTo>
                    <a:pt x="70023" y="220466"/>
                  </a:lnTo>
                  <a:lnTo>
                    <a:pt x="71584" y="217247"/>
                  </a:lnTo>
                  <a:lnTo>
                    <a:pt x="74728" y="214028"/>
                  </a:lnTo>
                  <a:lnTo>
                    <a:pt x="71584" y="207589"/>
                  </a:lnTo>
                  <a:lnTo>
                    <a:pt x="71584" y="204369"/>
                  </a:lnTo>
                  <a:lnTo>
                    <a:pt x="74728" y="204369"/>
                  </a:lnTo>
                  <a:lnTo>
                    <a:pt x="77871" y="201150"/>
                  </a:lnTo>
                  <a:lnTo>
                    <a:pt x="90425" y="204369"/>
                  </a:lnTo>
                  <a:lnTo>
                    <a:pt x="101417" y="204369"/>
                  </a:lnTo>
                  <a:lnTo>
                    <a:pt x="115552" y="201150"/>
                  </a:lnTo>
                  <a:lnTo>
                    <a:pt x="121829" y="199540"/>
                  </a:lnTo>
                  <a:lnTo>
                    <a:pt x="128116" y="196320"/>
                  </a:lnTo>
                  <a:lnTo>
                    <a:pt x="128116" y="193101"/>
                  </a:lnTo>
                  <a:lnTo>
                    <a:pt x="129678" y="189882"/>
                  </a:lnTo>
                  <a:lnTo>
                    <a:pt x="132821" y="186662"/>
                  </a:lnTo>
                  <a:lnTo>
                    <a:pt x="132821" y="183443"/>
                  </a:lnTo>
                  <a:lnTo>
                    <a:pt x="135964" y="178613"/>
                  </a:lnTo>
                  <a:lnTo>
                    <a:pt x="135964" y="175394"/>
                  </a:lnTo>
                  <a:lnTo>
                    <a:pt x="135964" y="165736"/>
                  </a:lnTo>
                  <a:lnTo>
                    <a:pt x="139098" y="154458"/>
                  </a:lnTo>
                  <a:lnTo>
                    <a:pt x="142241" y="136751"/>
                  </a:lnTo>
                  <a:lnTo>
                    <a:pt x="142241" y="13353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18F356C-8422-EF37-F303-C8341BE39C47}"/>
                </a:ext>
              </a:extLst>
            </p:cNvPr>
            <p:cNvSpPr/>
            <p:nvPr/>
          </p:nvSpPr>
          <p:spPr>
            <a:xfrm>
              <a:off x="8367014" y="3688770"/>
              <a:ext cx="238125" cy="133350"/>
            </a:xfrm>
            <a:custGeom>
              <a:avLst/>
              <a:gdLst>
                <a:gd name="connsiteX0" fmla="*/ 237491 w 238125"/>
                <a:gd name="connsiteY0" fmla="*/ 102738 h 133350"/>
                <a:gd name="connsiteX1" fmla="*/ 237491 w 238125"/>
                <a:gd name="connsiteY1" fmla="*/ 97918 h 133350"/>
                <a:gd name="connsiteX2" fmla="*/ 234348 w 238125"/>
                <a:gd name="connsiteY2" fmla="*/ 94708 h 133350"/>
                <a:gd name="connsiteX3" fmla="*/ 231205 w 238125"/>
                <a:gd name="connsiteY3" fmla="*/ 88279 h 133350"/>
                <a:gd name="connsiteX4" fmla="*/ 228061 w 238125"/>
                <a:gd name="connsiteY4" fmla="*/ 85069 h 133350"/>
                <a:gd name="connsiteX5" fmla="*/ 223394 w 238125"/>
                <a:gd name="connsiteY5" fmla="*/ 64180 h 133350"/>
                <a:gd name="connsiteX6" fmla="*/ 220260 w 238125"/>
                <a:gd name="connsiteY6" fmla="*/ 59361 h 133350"/>
                <a:gd name="connsiteX7" fmla="*/ 213993 w 238125"/>
                <a:gd name="connsiteY7" fmla="*/ 49721 h 133350"/>
                <a:gd name="connsiteX8" fmla="*/ 207725 w 238125"/>
                <a:gd name="connsiteY8" fmla="*/ 46511 h 133350"/>
                <a:gd name="connsiteX9" fmla="*/ 207725 w 238125"/>
                <a:gd name="connsiteY9" fmla="*/ 46511 h 133350"/>
                <a:gd name="connsiteX10" fmla="*/ 204592 w 238125"/>
                <a:gd name="connsiteY10" fmla="*/ 43292 h 133350"/>
                <a:gd name="connsiteX11" fmla="*/ 199896 w 238125"/>
                <a:gd name="connsiteY11" fmla="*/ 38472 h 133350"/>
                <a:gd name="connsiteX12" fmla="*/ 199896 w 238125"/>
                <a:gd name="connsiteY12" fmla="*/ 32052 h 133350"/>
                <a:gd name="connsiteX13" fmla="*/ 196762 w 238125"/>
                <a:gd name="connsiteY13" fmla="*/ 28833 h 133350"/>
                <a:gd name="connsiteX14" fmla="*/ 184227 w 238125"/>
                <a:gd name="connsiteY14" fmla="*/ 22413 h 133350"/>
                <a:gd name="connsiteX15" fmla="*/ 173264 w 238125"/>
                <a:gd name="connsiteY15" fmla="*/ 19193 h 133350"/>
                <a:gd name="connsiteX16" fmla="*/ 165425 w 238125"/>
                <a:gd name="connsiteY16" fmla="*/ 19193 h 133350"/>
                <a:gd name="connsiteX17" fmla="*/ 156024 w 238125"/>
                <a:gd name="connsiteY17" fmla="*/ 22413 h 133350"/>
                <a:gd name="connsiteX18" fmla="*/ 149766 w 238125"/>
                <a:gd name="connsiteY18" fmla="*/ 19193 h 133350"/>
                <a:gd name="connsiteX19" fmla="*/ 145061 w 238125"/>
                <a:gd name="connsiteY19" fmla="*/ 14374 h 133350"/>
                <a:gd name="connsiteX20" fmla="*/ 135659 w 238125"/>
                <a:gd name="connsiteY20" fmla="*/ 11164 h 133350"/>
                <a:gd name="connsiteX21" fmla="*/ 121562 w 238125"/>
                <a:gd name="connsiteY21" fmla="*/ 11164 h 133350"/>
                <a:gd name="connsiteX22" fmla="*/ 105894 w 238125"/>
                <a:gd name="connsiteY22" fmla="*/ 7944 h 133350"/>
                <a:gd name="connsiteX23" fmla="*/ 101198 w 238125"/>
                <a:gd name="connsiteY23" fmla="*/ 4735 h 133350"/>
                <a:gd name="connsiteX24" fmla="*/ 98064 w 238125"/>
                <a:gd name="connsiteY24" fmla="*/ 1525 h 133350"/>
                <a:gd name="connsiteX25" fmla="*/ 94931 w 238125"/>
                <a:gd name="connsiteY25" fmla="*/ 1525 h 133350"/>
                <a:gd name="connsiteX26" fmla="*/ 88663 w 238125"/>
                <a:gd name="connsiteY26" fmla="*/ -85 h 133350"/>
                <a:gd name="connsiteX27" fmla="*/ 83967 w 238125"/>
                <a:gd name="connsiteY27" fmla="*/ -85 h 133350"/>
                <a:gd name="connsiteX28" fmla="*/ 80833 w 238125"/>
                <a:gd name="connsiteY28" fmla="*/ -85 h 133350"/>
                <a:gd name="connsiteX29" fmla="*/ 77700 w 238125"/>
                <a:gd name="connsiteY29" fmla="*/ 4735 h 133350"/>
                <a:gd name="connsiteX30" fmla="*/ 68298 w 238125"/>
                <a:gd name="connsiteY30" fmla="*/ 19193 h 133350"/>
                <a:gd name="connsiteX31" fmla="*/ 68298 w 238125"/>
                <a:gd name="connsiteY31" fmla="*/ 19193 h 133350"/>
                <a:gd name="connsiteX32" fmla="*/ 68298 w 238125"/>
                <a:gd name="connsiteY32" fmla="*/ 22413 h 133350"/>
                <a:gd name="connsiteX33" fmla="*/ 68298 w 238125"/>
                <a:gd name="connsiteY33" fmla="*/ 25623 h 133350"/>
                <a:gd name="connsiteX34" fmla="*/ 68298 w 238125"/>
                <a:gd name="connsiteY34" fmla="*/ 32052 h 133350"/>
                <a:gd name="connsiteX35" fmla="*/ 66727 w 238125"/>
                <a:gd name="connsiteY35" fmla="*/ 35262 h 133350"/>
                <a:gd name="connsiteX36" fmla="*/ 63593 w 238125"/>
                <a:gd name="connsiteY36" fmla="*/ 35262 h 133350"/>
                <a:gd name="connsiteX37" fmla="*/ 51067 w 238125"/>
                <a:gd name="connsiteY37" fmla="*/ 40082 h 133350"/>
                <a:gd name="connsiteX38" fmla="*/ 30703 w 238125"/>
                <a:gd name="connsiteY38" fmla="*/ 49721 h 133350"/>
                <a:gd name="connsiteX39" fmla="*/ 16597 w 238125"/>
                <a:gd name="connsiteY39" fmla="*/ 60970 h 133350"/>
                <a:gd name="connsiteX40" fmla="*/ 10329 w 238125"/>
                <a:gd name="connsiteY40" fmla="*/ 60970 h 133350"/>
                <a:gd name="connsiteX41" fmla="*/ 8767 w 238125"/>
                <a:gd name="connsiteY41" fmla="*/ 60970 h 133350"/>
                <a:gd name="connsiteX42" fmla="*/ 8767 w 238125"/>
                <a:gd name="connsiteY42" fmla="*/ 64180 h 133350"/>
                <a:gd name="connsiteX43" fmla="*/ 5634 w 238125"/>
                <a:gd name="connsiteY43" fmla="*/ 67390 h 133350"/>
                <a:gd name="connsiteX44" fmla="*/ 5634 w 238125"/>
                <a:gd name="connsiteY44" fmla="*/ 67390 h 133350"/>
                <a:gd name="connsiteX45" fmla="*/ 5634 w 238125"/>
                <a:gd name="connsiteY45" fmla="*/ 70610 h 133350"/>
                <a:gd name="connsiteX46" fmla="*/ 5634 w 238125"/>
                <a:gd name="connsiteY46" fmla="*/ 70610 h 133350"/>
                <a:gd name="connsiteX47" fmla="*/ 2500 w 238125"/>
                <a:gd name="connsiteY47" fmla="*/ 73820 h 133350"/>
                <a:gd name="connsiteX48" fmla="*/ -634 w 238125"/>
                <a:gd name="connsiteY48" fmla="*/ 77029 h 133350"/>
                <a:gd name="connsiteX49" fmla="*/ -634 w 238125"/>
                <a:gd name="connsiteY49" fmla="*/ 81849 h 133350"/>
                <a:gd name="connsiteX50" fmla="*/ 2500 w 238125"/>
                <a:gd name="connsiteY50" fmla="*/ 97918 h 133350"/>
                <a:gd name="connsiteX51" fmla="*/ 19730 w 238125"/>
                <a:gd name="connsiteY51" fmla="*/ 105957 h 133350"/>
                <a:gd name="connsiteX52" fmla="*/ 25998 w 238125"/>
                <a:gd name="connsiteY52" fmla="*/ 109167 h 133350"/>
                <a:gd name="connsiteX53" fmla="*/ 33827 w 238125"/>
                <a:gd name="connsiteY53" fmla="*/ 112377 h 133350"/>
                <a:gd name="connsiteX54" fmla="*/ 43228 w 238125"/>
                <a:gd name="connsiteY54" fmla="*/ 112377 h 133350"/>
                <a:gd name="connsiteX55" fmla="*/ 51067 w 238125"/>
                <a:gd name="connsiteY55" fmla="*/ 105957 h 133350"/>
                <a:gd name="connsiteX56" fmla="*/ 57335 w 238125"/>
                <a:gd name="connsiteY56" fmla="*/ 99528 h 133350"/>
                <a:gd name="connsiteX57" fmla="*/ 60469 w 238125"/>
                <a:gd name="connsiteY57" fmla="*/ 99528 h 133350"/>
                <a:gd name="connsiteX58" fmla="*/ 63593 w 238125"/>
                <a:gd name="connsiteY58" fmla="*/ 99528 h 133350"/>
                <a:gd name="connsiteX59" fmla="*/ 68298 w 238125"/>
                <a:gd name="connsiteY59" fmla="*/ 105957 h 133350"/>
                <a:gd name="connsiteX60" fmla="*/ 71432 w 238125"/>
                <a:gd name="connsiteY60" fmla="*/ 105957 h 133350"/>
                <a:gd name="connsiteX61" fmla="*/ 115295 w 238125"/>
                <a:gd name="connsiteY61" fmla="*/ 118806 h 133350"/>
                <a:gd name="connsiteX62" fmla="*/ 118429 w 238125"/>
                <a:gd name="connsiteY62" fmla="*/ 120416 h 133350"/>
                <a:gd name="connsiteX63" fmla="*/ 138793 w 238125"/>
                <a:gd name="connsiteY63" fmla="*/ 133265 h 133350"/>
                <a:gd name="connsiteX64" fmla="*/ 145061 w 238125"/>
                <a:gd name="connsiteY64" fmla="*/ 133265 h 133350"/>
                <a:gd name="connsiteX65" fmla="*/ 146632 w 238125"/>
                <a:gd name="connsiteY65" fmla="*/ 133265 h 133350"/>
                <a:gd name="connsiteX66" fmla="*/ 152890 w 238125"/>
                <a:gd name="connsiteY66" fmla="*/ 133265 h 133350"/>
                <a:gd name="connsiteX67" fmla="*/ 156024 w 238125"/>
                <a:gd name="connsiteY67" fmla="*/ 130055 h 133350"/>
                <a:gd name="connsiteX68" fmla="*/ 159157 w 238125"/>
                <a:gd name="connsiteY68" fmla="*/ 126836 h 133350"/>
                <a:gd name="connsiteX69" fmla="*/ 162291 w 238125"/>
                <a:gd name="connsiteY69" fmla="*/ 126836 h 133350"/>
                <a:gd name="connsiteX70" fmla="*/ 165425 w 238125"/>
                <a:gd name="connsiteY70" fmla="*/ 126836 h 133350"/>
                <a:gd name="connsiteX71" fmla="*/ 166996 w 238125"/>
                <a:gd name="connsiteY71" fmla="*/ 126836 h 133350"/>
                <a:gd name="connsiteX72" fmla="*/ 166996 w 238125"/>
                <a:gd name="connsiteY72" fmla="*/ 130055 h 133350"/>
                <a:gd name="connsiteX73" fmla="*/ 166996 w 238125"/>
                <a:gd name="connsiteY73" fmla="*/ 130055 h 133350"/>
                <a:gd name="connsiteX74" fmla="*/ 166996 w 238125"/>
                <a:gd name="connsiteY74" fmla="*/ 133265 h 133350"/>
                <a:gd name="connsiteX75" fmla="*/ 182655 w 238125"/>
                <a:gd name="connsiteY75" fmla="*/ 130055 h 133350"/>
                <a:gd name="connsiteX76" fmla="*/ 184227 w 238125"/>
                <a:gd name="connsiteY76" fmla="*/ 130055 h 133350"/>
                <a:gd name="connsiteX77" fmla="*/ 187361 w 238125"/>
                <a:gd name="connsiteY77" fmla="*/ 126836 h 133350"/>
                <a:gd name="connsiteX78" fmla="*/ 190494 w 238125"/>
                <a:gd name="connsiteY78" fmla="*/ 126836 h 133350"/>
                <a:gd name="connsiteX79" fmla="*/ 203030 w 238125"/>
                <a:gd name="connsiteY79" fmla="*/ 126836 h 133350"/>
                <a:gd name="connsiteX80" fmla="*/ 204592 w 238125"/>
                <a:gd name="connsiteY80" fmla="*/ 126836 h 133350"/>
                <a:gd name="connsiteX81" fmla="*/ 207725 w 238125"/>
                <a:gd name="connsiteY81" fmla="*/ 126836 h 133350"/>
                <a:gd name="connsiteX82" fmla="*/ 207725 w 238125"/>
                <a:gd name="connsiteY82" fmla="*/ 123626 h 133350"/>
                <a:gd name="connsiteX83" fmla="*/ 210859 w 238125"/>
                <a:gd name="connsiteY83" fmla="*/ 123626 h 133350"/>
                <a:gd name="connsiteX84" fmla="*/ 213993 w 238125"/>
                <a:gd name="connsiteY84" fmla="*/ 120416 h 133350"/>
                <a:gd name="connsiteX85" fmla="*/ 223394 w 238125"/>
                <a:gd name="connsiteY85" fmla="*/ 123626 h 133350"/>
                <a:gd name="connsiteX86" fmla="*/ 237491 w 238125"/>
                <a:gd name="connsiteY86" fmla="*/ 126836 h 133350"/>
                <a:gd name="connsiteX87" fmla="*/ 237491 w 238125"/>
                <a:gd name="connsiteY87" fmla="*/ 109167 h 133350"/>
                <a:gd name="connsiteX88" fmla="*/ 237491 w 238125"/>
                <a:gd name="connsiteY88" fmla="*/ 10273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38125" h="133350">
                  <a:moveTo>
                    <a:pt x="237491" y="102738"/>
                  </a:moveTo>
                  <a:lnTo>
                    <a:pt x="237491" y="97918"/>
                  </a:lnTo>
                  <a:lnTo>
                    <a:pt x="234348" y="94708"/>
                  </a:lnTo>
                  <a:lnTo>
                    <a:pt x="231205" y="88279"/>
                  </a:lnTo>
                  <a:lnTo>
                    <a:pt x="228061" y="85069"/>
                  </a:lnTo>
                  <a:lnTo>
                    <a:pt x="223394" y="64180"/>
                  </a:lnTo>
                  <a:lnTo>
                    <a:pt x="220260" y="59361"/>
                  </a:lnTo>
                  <a:lnTo>
                    <a:pt x="213993" y="49721"/>
                  </a:lnTo>
                  <a:lnTo>
                    <a:pt x="207725" y="46511"/>
                  </a:lnTo>
                  <a:lnTo>
                    <a:pt x="207725" y="46511"/>
                  </a:lnTo>
                  <a:lnTo>
                    <a:pt x="204592" y="43292"/>
                  </a:lnTo>
                  <a:lnTo>
                    <a:pt x="199896" y="38472"/>
                  </a:lnTo>
                  <a:lnTo>
                    <a:pt x="199896" y="32052"/>
                  </a:lnTo>
                  <a:lnTo>
                    <a:pt x="196762" y="28833"/>
                  </a:lnTo>
                  <a:lnTo>
                    <a:pt x="184227" y="22413"/>
                  </a:lnTo>
                  <a:lnTo>
                    <a:pt x="173264" y="19193"/>
                  </a:lnTo>
                  <a:lnTo>
                    <a:pt x="165425" y="19193"/>
                  </a:lnTo>
                  <a:lnTo>
                    <a:pt x="156024" y="22413"/>
                  </a:lnTo>
                  <a:lnTo>
                    <a:pt x="149766" y="19193"/>
                  </a:lnTo>
                  <a:lnTo>
                    <a:pt x="145061" y="14374"/>
                  </a:lnTo>
                  <a:lnTo>
                    <a:pt x="135659" y="11164"/>
                  </a:lnTo>
                  <a:lnTo>
                    <a:pt x="121562" y="11164"/>
                  </a:lnTo>
                  <a:lnTo>
                    <a:pt x="105894" y="7944"/>
                  </a:lnTo>
                  <a:lnTo>
                    <a:pt x="101198" y="4735"/>
                  </a:lnTo>
                  <a:lnTo>
                    <a:pt x="98064" y="1525"/>
                  </a:lnTo>
                  <a:lnTo>
                    <a:pt x="94931" y="1525"/>
                  </a:lnTo>
                  <a:lnTo>
                    <a:pt x="88663" y="-85"/>
                  </a:lnTo>
                  <a:lnTo>
                    <a:pt x="83967" y="-85"/>
                  </a:lnTo>
                  <a:lnTo>
                    <a:pt x="80833" y="-85"/>
                  </a:lnTo>
                  <a:lnTo>
                    <a:pt x="77700" y="4735"/>
                  </a:lnTo>
                  <a:lnTo>
                    <a:pt x="68298" y="19193"/>
                  </a:lnTo>
                  <a:lnTo>
                    <a:pt x="68298" y="19193"/>
                  </a:lnTo>
                  <a:lnTo>
                    <a:pt x="68298" y="22413"/>
                  </a:lnTo>
                  <a:lnTo>
                    <a:pt x="68298" y="25623"/>
                  </a:lnTo>
                  <a:lnTo>
                    <a:pt x="68298" y="32052"/>
                  </a:lnTo>
                  <a:lnTo>
                    <a:pt x="66727" y="35262"/>
                  </a:lnTo>
                  <a:lnTo>
                    <a:pt x="63593" y="35262"/>
                  </a:lnTo>
                  <a:lnTo>
                    <a:pt x="51067" y="40082"/>
                  </a:lnTo>
                  <a:lnTo>
                    <a:pt x="30703" y="49721"/>
                  </a:lnTo>
                  <a:lnTo>
                    <a:pt x="16597" y="60970"/>
                  </a:lnTo>
                  <a:lnTo>
                    <a:pt x="10329" y="60970"/>
                  </a:lnTo>
                  <a:lnTo>
                    <a:pt x="8767" y="60970"/>
                  </a:lnTo>
                  <a:lnTo>
                    <a:pt x="8767" y="64180"/>
                  </a:lnTo>
                  <a:lnTo>
                    <a:pt x="5634" y="67390"/>
                  </a:lnTo>
                  <a:lnTo>
                    <a:pt x="5634" y="67390"/>
                  </a:lnTo>
                  <a:lnTo>
                    <a:pt x="5634" y="70610"/>
                  </a:lnTo>
                  <a:lnTo>
                    <a:pt x="5634" y="70610"/>
                  </a:lnTo>
                  <a:lnTo>
                    <a:pt x="2500" y="73820"/>
                  </a:lnTo>
                  <a:lnTo>
                    <a:pt x="-634" y="77029"/>
                  </a:lnTo>
                  <a:lnTo>
                    <a:pt x="-634" y="81849"/>
                  </a:lnTo>
                  <a:lnTo>
                    <a:pt x="2500" y="97918"/>
                  </a:lnTo>
                  <a:lnTo>
                    <a:pt x="19730" y="105957"/>
                  </a:lnTo>
                  <a:lnTo>
                    <a:pt x="25998" y="109167"/>
                  </a:lnTo>
                  <a:lnTo>
                    <a:pt x="33827" y="112377"/>
                  </a:lnTo>
                  <a:lnTo>
                    <a:pt x="43228" y="112377"/>
                  </a:lnTo>
                  <a:lnTo>
                    <a:pt x="51067" y="105957"/>
                  </a:lnTo>
                  <a:lnTo>
                    <a:pt x="57335" y="99528"/>
                  </a:lnTo>
                  <a:lnTo>
                    <a:pt x="60469" y="99528"/>
                  </a:lnTo>
                  <a:lnTo>
                    <a:pt x="63593" y="99528"/>
                  </a:lnTo>
                  <a:lnTo>
                    <a:pt x="68298" y="105957"/>
                  </a:lnTo>
                  <a:lnTo>
                    <a:pt x="71432" y="105957"/>
                  </a:lnTo>
                  <a:lnTo>
                    <a:pt x="115295" y="118806"/>
                  </a:lnTo>
                  <a:lnTo>
                    <a:pt x="118429" y="120416"/>
                  </a:lnTo>
                  <a:lnTo>
                    <a:pt x="138793" y="133265"/>
                  </a:lnTo>
                  <a:lnTo>
                    <a:pt x="145061" y="133265"/>
                  </a:lnTo>
                  <a:lnTo>
                    <a:pt x="146632" y="133265"/>
                  </a:lnTo>
                  <a:lnTo>
                    <a:pt x="152890" y="133265"/>
                  </a:lnTo>
                  <a:lnTo>
                    <a:pt x="156024" y="130055"/>
                  </a:lnTo>
                  <a:lnTo>
                    <a:pt x="159157" y="126836"/>
                  </a:lnTo>
                  <a:lnTo>
                    <a:pt x="162291" y="126836"/>
                  </a:lnTo>
                  <a:lnTo>
                    <a:pt x="165425" y="126836"/>
                  </a:lnTo>
                  <a:lnTo>
                    <a:pt x="166996" y="126836"/>
                  </a:lnTo>
                  <a:lnTo>
                    <a:pt x="166996" y="130055"/>
                  </a:lnTo>
                  <a:lnTo>
                    <a:pt x="166996" y="130055"/>
                  </a:lnTo>
                  <a:lnTo>
                    <a:pt x="166996" y="133265"/>
                  </a:lnTo>
                  <a:lnTo>
                    <a:pt x="182655" y="130055"/>
                  </a:lnTo>
                  <a:lnTo>
                    <a:pt x="184227" y="130055"/>
                  </a:lnTo>
                  <a:lnTo>
                    <a:pt x="187361" y="126836"/>
                  </a:lnTo>
                  <a:lnTo>
                    <a:pt x="190494" y="126836"/>
                  </a:lnTo>
                  <a:lnTo>
                    <a:pt x="203030" y="126836"/>
                  </a:lnTo>
                  <a:lnTo>
                    <a:pt x="204592" y="126836"/>
                  </a:lnTo>
                  <a:lnTo>
                    <a:pt x="207725" y="126836"/>
                  </a:lnTo>
                  <a:lnTo>
                    <a:pt x="207725" y="123626"/>
                  </a:lnTo>
                  <a:lnTo>
                    <a:pt x="210859" y="123626"/>
                  </a:lnTo>
                  <a:lnTo>
                    <a:pt x="213993" y="120416"/>
                  </a:lnTo>
                  <a:lnTo>
                    <a:pt x="223394" y="123626"/>
                  </a:lnTo>
                  <a:lnTo>
                    <a:pt x="237491" y="126836"/>
                  </a:lnTo>
                  <a:lnTo>
                    <a:pt x="237491" y="109167"/>
                  </a:lnTo>
                  <a:lnTo>
                    <a:pt x="237491" y="10273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C4B7155-63C0-D407-75AC-75F02F0C7E2B}"/>
                </a:ext>
              </a:extLst>
            </p:cNvPr>
            <p:cNvSpPr/>
            <p:nvPr/>
          </p:nvSpPr>
          <p:spPr>
            <a:xfrm>
              <a:off x="6519162" y="4365044"/>
              <a:ext cx="161926" cy="152400"/>
            </a:xfrm>
            <a:custGeom>
              <a:avLst/>
              <a:gdLst>
                <a:gd name="connsiteX0" fmla="*/ 161291 w 161925"/>
                <a:gd name="connsiteY0" fmla="*/ 43692 h 152400"/>
                <a:gd name="connsiteX1" fmla="*/ 161291 w 161925"/>
                <a:gd name="connsiteY1" fmla="*/ 35586 h 152400"/>
                <a:gd name="connsiteX2" fmla="*/ 161291 w 161925"/>
                <a:gd name="connsiteY2" fmla="*/ 35586 h 152400"/>
                <a:gd name="connsiteX3" fmla="*/ 158052 w 161925"/>
                <a:gd name="connsiteY3" fmla="*/ 32338 h 152400"/>
                <a:gd name="connsiteX4" fmla="*/ 154814 w 161925"/>
                <a:gd name="connsiteY4" fmla="*/ 32338 h 152400"/>
                <a:gd name="connsiteX5" fmla="*/ 153195 w 161925"/>
                <a:gd name="connsiteY5" fmla="*/ 32338 h 152400"/>
                <a:gd name="connsiteX6" fmla="*/ 146717 w 161925"/>
                <a:gd name="connsiteY6" fmla="*/ 35586 h 152400"/>
                <a:gd name="connsiteX7" fmla="*/ 143479 w 161925"/>
                <a:gd name="connsiteY7" fmla="*/ 38825 h 152400"/>
                <a:gd name="connsiteX8" fmla="*/ 140241 w 161925"/>
                <a:gd name="connsiteY8" fmla="*/ 40444 h 152400"/>
                <a:gd name="connsiteX9" fmla="*/ 137002 w 161925"/>
                <a:gd name="connsiteY9" fmla="*/ 40444 h 152400"/>
                <a:gd name="connsiteX10" fmla="*/ 133764 w 161925"/>
                <a:gd name="connsiteY10" fmla="*/ 38825 h 152400"/>
                <a:gd name="connsiteX11" fmla="*/ 128906 w 161925"/>
                <a:gd name="connsiteY11" fmla="*/ 35586 h 152400"/>
                <a:gd name="connsiteX12" fmla="*/ 125668 w 161925"/>
                <a:gd name="connsiteY12" fmla="*/ 32338 h 152400"/>
                <a:gd name="connsiteX13" fmla="*/ 122429 w 161925"/>
                <a:gd name="connsiteY13" fmla="*/ 32338 h 152400"/>
                <a:gd name="connsiteX14" fmla="*/ 111094 w 161925"/>
                <a:gd name="connsiteY14" fmla="*/ 22613 h 152400"/>
                <a:gd name="connsiteX15" fmla="*/ 107856 w 161925"/>
                <a:gd name="connsiteY15" fmla="*/ 20994 h 152400"/>
                <a:gd name="connsiteX16" fmla="*/ 104617 w 161925"/>
                <a:gd name="connsiteY16" fmla="*/ 20994 h 152400"/>
                <a:gd name="connsiteX17" fmla="*/ 98140 w 161925"/>
                <a:gd name="connsiteY17" fmla="*/ 20994 h 152400"/>
                <a:gd name="connsiteX18" fmla="*/ 94902 w 161925"/>
                <a:gd name="connsiteY18" fmla="*/ 20994 h 152400"/>
                <a:gd name="connsiteX19" fmla="*/ 83567 w 161925"/>
                <a:gd name="connsiteY19" fmla="*/ 22613 h 152400"/>
                <a:gd name="connsiteX20" fmla="*/ 73852 w 161925"/>
                <a:gd name="connsiteY20" fmla="*/ 22613 h 152400"/>
                <a:gd name="connsiteX21" fmla="*/ 68994 w 161925"/>
                <a:gd name="connsiteY21" fmla="*/ 22613 h 152400"/>
                <a:gd name="connsiteX22" fmla="*/ 56040 w 161925"/>
                <a:gd name="connsiteY22" fmla="*/ 22613 h 152400"/>
                <a:gd name="connsiteX23" fmla="*/ 56040 w 161925"/>
                <a:gd name="connsiteY23" fmla="*/ 22613 h 152400"/>
                <a:gd name="connsiteX24" fmla="*/ 56040 w 161925"/>
                <a:gd name="connsiteY24" fmla="*/ 25851 h 152400"/>
                <a:gd name="connsiteX25" fmla="*/ 52801 w 161925"/>
                <a:gd name="connsiteY25" fmla="*/ 25851 h 152400"/>
                <a:gd name="connsiteX26" fmla="*/ 47943 w 161925"/>
                <a:gd name="connsiteY26" fmla="*/ 25851 h 152400"/>
                <a:gd name="connsiteX27" fmla="*/ 44705 w 161925"/>
                <a:gd name="connsiteY27" fmla="*/ 22613 h 152400"/>
                <a:gd name="connsiteX28" fmla="*/ 41466 w 161925"/>
                <a:gd name="connsiteY28" fmla="*/ 20994 h 152400"/>
                <a:gd name="connsiteX29" fmla="*/ 41466 w 161925"/>
                <a:gd name="connsiteY29" fmla="*/ 20994 h 152400"/>
                <a:gd name="connsiteX30" fmla="*/ 41466 w 161925"/>
                <a:gd name="connsiteY30" fmla="*/ 17746 h 152400"/>
                <a:gd name="connsiteX31" fmla="*/ 38228 w 161925"/>
                <a:gd name="connsiteY31" fmla="*/ 20994 h 152400"/>
                <a:gd name="connsiteX32" fmla="*/ 38228 w 161925"/>
                <a:gd name="connsiteY32" fmla="*/ 17746 h 152400"/>
                <a:gd name="connsiteX33" fmla="*/ 38228 w 161925"/>
                <a:gd name="connsiteY33" fmla="*/ 14507 h 152400"/>
                <a:gd name="connsiteX34" fmla="*/ 41466 w 161925"/>
                <a:gd name="connsiteY34" fmla="*/ 11269 h 152400"/>
                <a:gd name="connsiteX35" fmla="*/ 41466 w 161925"/>
                <a:gd name="connsiteY35" fmla="*/ 8021 h 152400"/>
                <a:gd name="connsiteX36" fmla="*/ 38228 w 161925"/>
                <a:gd name="connsiteY36" fmla="*/ 4782 h 152400"/>
                <a:gd name="connsiteX37" fmla="*/ 30132 w 161925"/>
                <a:gd name="connsiteY37" fmla="*/ -85 h 152400"/>
                <a:gd name="connsiteX38" fmla="*/ 26893 w 161925"/>
                <a:gd name="connsiteY38" fmla="*/ 1534 h 152400"/>
                <a:gd name="connsiteX39" fmla="*/ 20416 w 161925"/>
                <a:gd name="connsiteY39" fmla="*/ 1534 h 152400"/>
                <a:gd name="connsiteX40" fmla="*/ 17178 w 161925"/>
                <a:gd name="connsiteY40" fmla="*/ -85 h 152400"/>
                <a:gd name="connsiteX41" fmla="*/ 17178 w 161925"/>
                <a:gd name="connsiteY41" fmla="*/ 4782 h 152400"/>
                <a:gd name="connsiteX42" fmla="*/ 13940 w 161925"/>
                <a:gd name="connsiteY42" fmla="*/ 8021 h 152400"/>
                <a:gd name="connsiteX43" fmla="*/ 17178 w 161925"/>
                <a:gd name="connsiteY43" fmla="*/ 17746 h 152400"/>
                <a:gd name="connsiteX44" fmla="*/ 20416 w 161925"/>
                <a:gd name="connsiteY44" fmla="*/ 22613 h 152400"/>
                <a:gd name="connsiteX45" fmla="*/ 23655 w 161925"/>
                <a:gd name="connsiteY45" fmla="*/ 25851 h 152400"/>
                <a:gd name="connsiteX46" fmla="*/ 20416 w 161925"/>
                <a:gd name="connsiteY46" fmla="*/ 29100 h 152400"/>
                <a:gd name="connsiteX47" fmla="*/ 17178 w 161925"/>
                <a:gd name="connsiteY47" fmla="*/ 25851 h 152400"/>
                <a:gd name="connsiteX48" fmla="*/ 17178 w 161925"/>
                <a:gd name="connsiteY48" fmla="*/ 22613 h 152400"/>
                <a:gd name="connsiteX49" fmla="*/ 13940 w 161925"/>
                <a:gd name="connsiteY49" fmla="*/ 20994 h 152400"/>
                <a:gd name="connsiteX50" fmla="*/ 12320 w 161925"/>
                <a:gd name="connsiteY50" fmla="*/ 17746 h 152400"/>
                <a:gd name="connsiteX51" fmla="*/ 9082 w 161925"/>
                <a:gd name="connsiteY51" fmla="*/ 17746 h 152400"/>
                <a:gd name="connsiteX52" fmla="*/ 5843 w 161925"/>
                <a:gd name="connsiteY52" fmla="*/ 20994 h 152400"/>
                <a:gd name="connsiteX53" fmla="*/ 5843 w 161925"/>
                <a:gd name="connsiteY53" fmla="*/ 22613 h 152400"/>
                <a:gd name="connsiteX54" fmla="*/ 5843 w 161925"/>
                <a:gd name="connsiteY54" fmla="*/ 25851 h 152400"/>
                <a:gd name="connsiteX55" fmla="*/ 12320 w 161925"/>
                <a:gd name="connsiteY55" fmla="*/ 32338 h 152400"/>
                <a:gd name="connsiteX56" fmla="*/ 20416 w 161925"/>
                <a:gd name="connsiteY56" fmla="*/ 38825 h 152400"/>
                <a:gd name="connsiteX57" fmla="*/ 20416 w 161925"/>
                <a:gd name="connsiteY57" fmla="*/ 40444 h 152400"/>
                <a:gd name="connsiteX58" fmla="*/ 23655 w 161925"/>
                <a:gd name="connsiteY58" fmla="*/ 43692 h 152400"/>
                <a:gd name="connsiteX59" fmla="*/ 20416 w 161925"/>
                <a:gd name="connsiteY59" fmla="*/ 43692 h 152400"/>
                <a:gd name="connsiteX60" fmla="*/ 17178 w 161925"/>
                <a:gd name="connsiteY60" fmla="*/ 50179 h 152400"/>
                <a:gd name="connsiteX61" fmla="*/ 17178 w 161925"/>
                <a:gd name="connsiteY61" fmla="*/ 59903 h 152400"/>
                <a:gd name="connsiteX62" fmla="*/ 17178 w 161925"/>
                <a:gd name="connsiteY62" fmla="*/ 64771 h 152400"/>
                <a:gd name="connsiteX63" fmla="*/ 17178 w 161925"/>
                <a:gd name="connsiteY63" fmla="*/ 68009 h 152400"/>
                <a:gd name="connsiteX64" fmla="*/ 13940 w 161925"/>
                <a:gd name="connsiteY64" fmla="*/ 64771 h 152400"/>
                <a:gd name="connsiteX65" fmla="*/ 13940 w 161925"/>
                <a:gd name="connsiteY65" fmla="*/ 64771 h 152400"/>
                <a:gd name="connsiteX66" fmla="*/ 12320 w 161925"/>
                <a:gd name="connsiteY66" fmla="*/ 61523 h 152400"/>
                <a:gd name="connsiteX67" fmla="*/ 12320 w 161925"/>
                <a:gd name="connsiteY67" fmla="*/ 56665 h 152400"/>
                <a:gd name="connsiteX68" fmla="*/ 12320 w 161925"/>
                <a:gd name="connsiteY68" fmla="*/ 56665 h 152400"/>
                <a:gd name="connsiteX69" fmla="*/ 12320 w 161925"/>
                <a:gd name="connsiteY69" fmla="*/ 56665 h 152400"/>
                <a:gd name="connsiteX70" fmla="*/ 9082 w 161925"/>
                <a:gd name="connsiteY70" fmla="*/ 56665 h 152400"/>
                <a:gd name="connsiteX71" fmla="*/ 5843 w 161925"/>
                <a:gd name="connsiteY71" fmla="*/ 59903 h 152400"/>
                <a:gd name="connsiteX72" fmla="*/ -634 w 161925"/>
                <a:gd name="connsiteY72" fmla="*/ 64771 h 152400"/>
                <a:gd name="connsiteX73" fmla="*/ -634 w 161925"/>
                <a:gd name="connsiteY73" fmla="*/ 68009 h 152400"/>
                <a:gd name="connsiteX74" fmla="*/ -634 w 161925"/>
                <a:gd name="connsiteY74" fmla="*/ 71248 h 152400"/>
                <a:gd name="connsiteX75" fmla="*/ -634 w 161925"/>
                <a:gd name="connsiteY75" fmla="*/ 74496 h 152400"/>
                <a:gd name="connsiteX76" fmla="*/ 5843 w 161925"/>
                <a:gd name="connsiteY76" fmla="*/ 82602 h 152400"/>
                <a:gd name="connsiteX77" fmla="*/ 9082 w 161925"/>
                <a:gd name="connsiteY77" fmla="*/ 85840 h 152400"/>
                <a:gd name="connsiteX78" fmla="*/ 9082 w 161925"/>
                <a:gd name="connsiteY78" fmla="*/ 89088 h 152400"/>
                <a:gd name="connsiteX79" fmla="*/ 12320 w 161925"/>
                <a:gd name="connsiteY79" fmla="*/ 92327 h 152400"/>
                <a:gd name="connsiteX80" fmla="*/ 13940 w 161925"/>
                <a:gd name="connsiteY80" fmla="*/ 95575 h 152400"/>
                <a:gd name="connsiteX81" fmla="*/ 20416 w 161925"/>
                <a:gd name="connsiteY81" fmla="*/ 98813 h 152400"/>
                <a:gd name="connsiteX82" fmla="*/ 30132 w 161925"/>
                <a:gd name="connsiteY82" fmla="*/ 100432 h 152400"/>
                <a:gd name="connsiteX83" fmla="*/ 33370 w 161925"/>
                <a:gd name="connsiteY83" fmla="*/ 100432 h 152400"/>
                <a:gd name="connsiteX84" fmla="*/ 34989 w 161925"/>
                <a:gd name="connsiteY84" fmla="*/ 103680 h 152400"/>
                <a:gd name="connsiteX85" fmla="*/ 34989 w 161925"/>
                <a:gd name="connsiteY85" fmla="*/ 106919 h 152400"/>
                <a:gd name="connsiteX86" fmla="*/ 34989 w 161925"/>
                <a:gd name="connsiteY86" fmla="*/ 110167 h 152400"/>
                <a:gd name="connsiteX87" fmla="*/ 34989 w 161925"/>
                <a:gd name="connsiteY87" fmla="*/ 113405 h 152400"/>
                <a:gd name="connsiteX88" fmla="*/ 33370 w 161925"/>
                <a:gd name="connsiteY88" fmla="*/ 116644 h 152400"/>
                <a:gd name="connsiteX89" fmla="*/ 33370 w 161925"/>
                <a:gd name="connsiteY89" fmla="*/ 119892 h 152400"/>
                <a:gd name="connsiteX90" fmla="*/ 33370 w 161925"/>
                <a:gd name="connsiteY90" fmla="*/ 119892 h 152400"/>
                <a:gd name="connsiteX91" fmla="*/ 47943 w 161925"/>
                <a:gd name="connsiteY91" fmla="*/ 134484 h 152400"/>
                <a:gd name="connsiteX92" fmla="*/ 52801 w 161925"/>
                <a:gd name="connsiteY92" fmla="*/ 137723 h 152400"/>
                <a:gd name="connsiteX93" fmla="*/ 56040 w 161925"/>
                <a:gd name="connsiteY93" fmla="*/ 139342 h 152400"/>
                <a:gd name="connsiteX94" fmla="*/ 62517 w 161925"/>
                <a:gd name="connsiteY94" fmla="*/ 142590 h 152400"/>
                <a:gd name="connsiteX95" fmla="*/ 72232 w 161925"/>
                <a:gd name="connsiteY95" fmla="*/ 149077 h 152400"/>
                <a:gd name="connsiteX96" fmla="*/ 93282 w 161925"/>
                <a:gd name="connsiteY96" fmla="*/ 152315 h 152400"/>
                <a:gd name="connsiteX97" fmla="*/ 93282 w 161925"/>
                <a:gd name="connsiteY97" fmla="*/ 149077 h 152400"/>
                <a:gd name="connsiteX98" fmla="*/ 94902 w 161925"/>
                <a:gd name="connsiteY98" fmla="*/ 149077 h 152400"/>
                <a:gd name="connsiteX99" fmla="*/ 94902 w 161925"/>
                <a:gd name="connsiteY99" fmla="*/ 142590 h 152400"/>
                <a:gd name="connsiteX100" fmla="*/ 93282 w 161925"/>
                <a:gd name="connsiteY100" fmla="*/ 139342 h 152400"/>
                <a:gd name="connsiteX101" fmla="*/ 83567 w 161925"/>
                <a:gd name="connsiteY101" fmla="*/ 124750 h 152400"/>
                <a:gd name="connsiteX102" fmla="*/ 80329 w 161925"/>
                <a:gd name="connsiteY102" fmla="*/ 116644 h 152400"/>
                <a:gd name="connsiteX103" fmla="*/ 77090 w 161925"/>
                <a:gd name="connsiteY103" fmla="*/ 113405 h 152400"/>
                <a:gd name="connsiteX104" fmla="*/ 77090 w 161925"/>
                <a:gd name="connsiteY104" fmla="*/ 106919 h 152400"/>
                <a:gd name="connsiteX105" fmla="*/ 80329 w 161925"/>
                <a:gd name="connsiteY105" fmla="*/ 110167 h 152400"/>
                <a:gd name="connsiteX106" fmla="*/ 86805 w 161925"/>
                <a:gd name="connsiteY106" fmla="*/ 103680 h 152400"/>
                <a:gd name="connsiteX107" fmla="*/ 94902 w 161925"/>
                <a:gd name="connsiteY107" fmla="*/ 98813 h 152400"/>
                <a:gd name="connsiteX108" fmla="*/ 101379 w 161925"/>
                <a:gd name="connsiteY108" fmla="*/ 89088 h 152400"/>
                <a:gd name="connsiteX109" fmla="*/ 104617 w 161925"/>
                <a:gd name="connsiteY109" fmla="*/ 92327 h 152400"/>
                <a:gd name="connsiteX110" fmla="*/ 111094 w 161925"/>
                <a:gd name="connsiteY110" fmla="*/ 100432 h 152400"/>
                <a:gd name="connsiteX111" fmla="*/ 112714 w 161925"/>
                <a:gd name="connsiteY111" fmla="*/ 100432 h 152400"/>
                <a:gd name="connsiteX112" fmla="*/ 115952 w 161925"/>
                <a:gd name="connsiteY112" fmla="*/ 100432 h 152400"/>
                <a:gd name="connsiteX113" fmla="*/ 119191 w 161925"/>
                <a:gd name="connsiteY113" fmla="*/ 100432 h 152400"/>
                <a:gd name="connsiteX114" fmla="*/ 122429 w 161925"/>
                <a:gd name="connsiteY114" fmla="*/ 100432 h 152400"/>
                <a:gd name="connsiteX115" fmla="*/ 122429 w 161925"/>
                <a:gd name="connsiteY115" fmla="*/ 100432 h 152400"/>
                <a:gd name="connsiteX116" fmla="*/ 122429 w 161925"/>
                <a:gd name="connsiteY116" fmla="*/ 98813 h 152400"/>
                <a:gd name="connsiteX117" fmla="*/ 122429 w 161925"/>
                <a:gd name="connsiteY117" fmla="*/ 95575 h 152400"/>
                <a:gd name="connsiteX118" fmla="*/ 122429 w 161925"/>
                <a:gd name="connsiteY118" fmla="*/ 92327 h 152400"/>
                <a:gd name="connsiteX119" fmla="*/ 125668 w 161925"/>
                <a:gd name="connsiteY119" fmla="*/ 89088 h 152400"/>
                <a:gd name="connsiteX120" fmla="*/ 125668 w 161925"/>
                <a:gd name="connsiteY120" fmla="*/ 89088 h 152400"/>
                <a:gd name="connsiteX121" fmla="*/ 125668 w 161925"/>
                <a:gd name="connsiteY121" fmla="*/ 89088 h 152400"/>
                <a:gd name="connsiteX122" fmla="*/ 128906 w 161925"/>
                <a:gd name="connsiteY122" fmla="*/ 85840 h 152400"/>
                <a:gd name="connsiteX123" fmla="*/ 128906 w 161925"/>
                <a:gd name="connsiteY123" fmla="*/ 80982 h 152400"/>
                <a:gd name="connsiteX124" fmla="*/ 128906 w 161925"/>
                <a:gd name="connsiteY124" fmla="*/ 77734 h 152400"/>
                <a:gd name="connsiteX125" fmla="*/ 132145 w 161925"/>
                <a:gd name="connsiteY125" fmla="*/ 77734 h 152400"/>
                <a:gd name="connsiteX126" fmla="*/ 133764 w 161925"/>
                <a:gd name="connsiteY126" fmla="*/ 74496 h 152400"/>
                <a:gd name="connsiteX127" fmla="*/ 137002 w 161925"/>
                <a:gd name="connsiteY127" fmla="*/ 74496 h 152400"/>
                <a:gd name="connsiteX128" fmla="*/ 137002 w 161925"/>
                <a:gd name="connsiteY128" fmla="*/ 74496 h 152400"/>
                <a:gd name="connsiteX129" fmla="*/ 143479 w 161925"/>
                <a:gd name="connsiteY129" fmla="*/ 74496 h 152400"/>
                <a:gd name="connsiteX130" fmla="*/ 146717 w 161925"/>
                <a:gd name="connsiteY130" fmla="*/ 71248 h 152400"/>
                <a:gd name="connsiteX131" fmla="*/ 146717 w 161925"/>
                <a:gd name="connsiteY131" fmla="*/ 68009 h 152400"/>
                <a:gd name="connsiteX132" fmla="*/ 149956 w 161925"/>
                <a:gd name="connsiteY132" fmla="*/ 64771 h 152400"/>
                <a:gd name="connsiteX133" fmla="*/ 149956 w 161925"/>
                <a:gd name="connsiteY133" fmla="*/ 61523 h 152400"/>
                <a:gd name="connsiteX134" fmla="*/ 153195 w 161925"/>
                <a:gd name="connsiteY134" fmla="*/ 59903 h 152400"/>
                <a:gd name="connsiteX135" fmla="*/ 153195 w 161925"/>
                <a:gd name="connsiteY135" fmla="*/ 56665 h 152400"/>
                <a:gd name="connsiteX136" fmla="*/ 154814 w 161925"/>
                <a:gd name="connsiteY136" fmla="*/ 56665 h 152400"/>
                <a:gd name="connsiteX137" fmla="*/ 158052 w 161925"/>
                <a:gd name="connsiteY137" fmla="*/ 56665 h 152400"/>
                <a:gd name="connsiteX138" fmla="*/ 161291 w 161925"/>
                <a:gd name="connsiteY138" fmla="*/ 56665 h 152400"/>
                <a:gd name="connsiteX139" fmla="*/ 161291 w 161925"/>
                <a:gd name="connsiteY139" fmla="*/ 53417 h 152400"/>
                <a:gd name="connsiteX140" fmla="*/ 161291 w 161925"/>
                <a:gd name="connsiteY140" fmla="*/ 43692 h 152400"/>
                <a:gd name="connsiteX141" fmla="*/ 161291 w 161925"/>
                <a:gd name="connsiteY141" fmla="*/ 4369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61925" h="152400">
                  <a:moveTo>
                    <a:pt x="161291" y="43692"/>
                  </a:moveTo>
                  <a:lnTo>
                    <a:pt x="161291" y="35586"/>
                  </a:lnTo>
                  <a:lnTo>
                    <a:pt x="161291" y="35586"/>
                  </a:lnTo>
                  <a:lnTo>
                    <a:pt x="158052" y="32338"/>
                  </a:lnTo>
                  <a:lnTo>
                    <a:pt x="154814" y="32338"/>
                  </a:lnTo>
                  <a:lnTo>
                    <a:pt x="153195" y="32338"/>
                  </a:lnTo>
                  <a:lnTo>
                    <a:pt x="146717" y="35586"/>
                  </a:lnTo>
                  <a:lnTo>
                    <a:pt x="143479" y="38825"/>
                  </a:lnTo>
                  <a:lnTo>
                    <a:pt x="140241" y="40444"/>
                  </a:lnTo>
                  <a:lnTo>
                    <a:pt x="137002" y="40444"/>
                  </a:lnTo>
                  <a:lnTo>
                    <a:pt x="133764" y="38825"/>
                  </a:lnTo>
                  <a:lnTo>
                    <a:pt x="128906" y="35586"/>
                  </a:lnTo>
                  <a:lnTo>
                    <a:pt x="125668" y="32338"/>
                  </a:lnTo>
                  <a:lnTo>
                    <a:pt x="122429" y="32338"/>
                  </a:lnTo>
                  <a:lnTo>
                    <a:pt x="111094" y="22613"/>
                  </a:lnTo>
                  <a:lnTo>
                    <a:pt x="107856" y="20994"/>
                  </a:lnTo>
                  <a:lnTo>
                    <a:pt x="104617" y="20994"/>
                  </a:lnTo>
                  <a:lnTo>
                    <a:pt x="98140" y="20994"/>
                  </a:lnTo>
                  <a:lnTo>
                    <a:pt x="94902" y="20994"/>
                  </a:lnTo>
                  <a:lnTo>
                    <a:pt x="83567" y="22613"/>
                  </a:lnTo>
                  <a:lnTo>
                    <a:pt x="73852" y="22613"/>
                  </a:lnTo>
                  <a:lnTo>
                    <a:pt x="68994" y="22613"/>
                  </a:lnTo>
                  <a:lnTo>
                    <a:pt x="56040" y="22613"/>
                  </a:lnTo>
                  <a:lnTo>
                    <a:pt x="56040" y="22613"/>
                  </a:lnTo>
                  <a:lnTo>
                    <a:pt x="56040" y="25851"/>
                  </a:lnTo>
                  <a:lnTo>
                    <a:pt x="52801" y="25851"/>
                  </a:lnTo>
                  <a:lnTo>
                    <a:pt x="47943" y="25851"/>
                  </a:lnTo>
                  <a:lnTo>
                    <a:pt x="44705" y="22613"/>
                  </a:lnTo>
                  <a:lnTo>
                    <a:pt x="41466" y="20994"/>
                  </a:lnTo>
                  <a:lnTo>
                    <a:pt x="41466" y="20994"/>
                  </a:lnTo>
                  <a:lnTo>
                    <a:pt x="41466" y="17746"/>
                  </a:lnTo>
                  <a:lnTo>
                    <a:pt x="38228" y="20994"/>
                  </a:lnTo>
                  <a:lnTo>
                    <a:pt x="38228" y="17746"/>
                  </a:lnTo>
                  <a:lnTo>
                    <a:pt x="38228" y="14507"/>
                  </a:lnTo>
                  <a:lnTo>
                    <a:pt x="41466" y="11269"/>
                  </a:lnTo>
                  <a:lnTo>
                    <a:pt x="41466" y="8021"/>
                  </a:lnTo>
                  <a:lnTo>
                    <a:pt x="38228" y="4782"/>
                  </a:lnTo>
                  <a:lnTo>
                    <a:pt x="30132" y="-85"/>
                  </a:lnTo>
                  <a:lnTo>
                    <a:pt x="26893" y="1534"/>
                  </a:lnTo>
                  <a:lnTo>
                    <a:pt x="20416" y="1534"/>
                  </a:lnTo>
                  <a:lnTo>
                    <a:pt x="17178" y="-85"/>
                  </a:lnTo>
                  <a:lnTo>
                    <a:pt x="17178" y="4782"/>
                  </a:lnTo>
                  <a:lnTo>
                    <a:pt x="13940" y="8021"/>
                  </a:lnTo>
                  <a:lnTo>
                    <a:pt x="17178" y="17746"/>
                  </a:lnTo>
                  <a:lnTo>
                    <a:pt x="20416" y="22613"/>
                  </a:lnTo>
                  <a:lnTo>
                    <a:pt x="23655" y="25851"/>
                  </a:lnTo>
                  <a:lnTo>
                    <a:pt x="20416" y="29100"/>
                  </a:lnTo>
                  <a:lnTo>
                    <a:pt x="17178" y="25851"/>
                  </a:lnTo>
                  <a:lnTo>
                    <a:pt x="17178" y="22613"/>
                  </a:lnTo>
                  <a:lnTo>
                    <a:pt x="13940" y="20994"/>
                  </a:lnTo>
                  <a:lnTo>
                    <a:pt x="12320" y="17746"/>
                  </a:lnTo>
                  <a:lnTo>
                    <a:pt x="9082" y="17746"/>
                  </a:lnTo>
                  <a:lnTo>
                    <a:pt x="5843" y="20994"/>
                  </a:lnTo>
                  <a:lnTo>
                    <a:pt x="5843" y="22613"/>
                  </a:lnTo>
                  <a:lnTo>
                    <a:pt x="5843" y="25851"/>
                  </a:lnTo>
                  <a:lnTo>
                    <a:pt x="12320" y="32338"/>
                  </a:lnTo>
                  <a:lnTo>
                    <a:pt x="20416" y="38825"/>
                  </a:lnTo>
                  <a:lnTo>
                    <a:pt x="20416" y="40444"/>
                  </a:lnTo>
                  <a:lnTo>
                    <a:pt x="23655" y="43692"/>
                  </a:lnTo>
                  <a:lnTo>
                    <a:pt x="20416" y="43692"/>
                  </a:lnTo>
                  <a:lnTo>
                    <a:pt x="17178" y="50179"/>
                  </a:lnTo>
                  <a:lnTo>
                    <a:pt x="17178" y="59903"/>
                  </a:lnTo>
                  <a:lnTo>
                    <a:pt x="17178" y="64771"/>
                  </a:lnTo>
                  <a:lnTo>
                    <a:pt x="17178" y="68009"/>
                  </a:lnTo>
                  <a:lnTo>
                    <a:pt x="13940" y="64771"/>
                  </a:lnTo>
                  <a:lnTo>
                    <a:pt x="13940" y="64771"/>
                  </a:lnTo>
                  <a:lnTo>
                    <a:pt x="12320" y="61523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9082" y="56665"/>
                  </a:lnTo>
                  <a:lnTo>
                    <a:pt x="5843" y="59903"/>
                  </a:lnTo>
                  <a:lnTo>
                    <a:pt x="-634" y="64771"/>
                  </a:lnTo>
                  <a:lnTo>
                    <a:pt x="-634" y="68009"/>
                  </a:lnTo>
                  <a:lnTo>
                    <a:pt x="-634" y="71248"/>
                  </a:lnTo>
                  <a:lnTo>
                    <a:pt x="-634" y="74496"/>
                  </a:lnTo>
                  <a:lnTo>
                    <a:pt x="5843" y="82602"/>
                  </a:lnTo>
                  <a:lnTo>
                    <a:pt x="9082" y="85840"/>
                  </a:lnTo>
                  <a:lnTo>
                    <a:pt x="9082" y="89088"/>
                  </a:lnTo>
                  <a:lnTo>
                    <a:pt x="12320" y="92327"/>
                  </a:lnTo>
                  <a:lnTo>
                    <a:pt x="13940" y="95575"/>
                  </a:lnTo>
                  <a:lnTo>
                    <a:pt x="20416" y="98813"/>
                  </a:lnTo>
                  <a:lnTo>
                    <a:pt x="30132" y="100432"/>
                  </a:lnTo>
                  <a:lnTo>
                    <a:pt x="33370" y="100432"/>
                  </a:lnTo>
                  <a:lnTo>
                    <a:pt x="34989" y="103680"/>
                  </a:lnTo>
                  <a:lnTo>
                    <a:pt x="34989" y="106919"/>
                  </a:lnTo>
                  <a:lnTo>
                    <a:pt x="34989" y="110167"/>
                  </a:lnTo>
                  <a:lnTo>
                    <a:pt x="34989" y="113405"/>
                  </a:lnTo>
                  <a:lnTo>
                    <a:pt x="33370" y="116644"/>
                  </a:lnTo>
                  <a:lnTo>
                    <a:pt x="33370" y="119892"/>
                  </a:lnTo>
                  <a:lnTo>
                    <a:pt x="33370" y="119892"/>
                  </a:lnTo>
                  <a:lnTo>
                    <a:pt x="47943" y="134484"/>
                  </a:lnTo>
                  <a:lnTo>
                    <a:pt x="52801" y="137723"/>
                  </a:lnTo>
                  <a:lnTo>
                    <a:pt x="56040" y="139342"/>
                  </a:lnTo>
                  <a:lnTo>
                    <a:pt x="62517" y="142590"/>
                  </a:lnTo>
                  <a:lnTo>
                    <a:pt x="72232" y="149077"/>
                  </a:lnTo>
                  <a:lnTo>
                    <a:pt x="93282" y="152315"/>
                  </a:lnTo>
                  <a:lnTo>
                    <a:pt x="93282" y="149077"/>
                  </a:lnTo>
                  <a:lnTo>
                    <a:pt x="94902" y="149077"/>
                  </a:lnTo>
                  <a:lnTo>
                    <a:pt x="94902" y="142590"/>
                  </a:lnTo>
                  <a:lnTo>
                    <a:pt x="93282" y="139342"/>
                  </a:lnTo>
                  <a:lnTo>
                    <a:pt x="83567" y="124750"/>
                  </a:lnTo>
                  <a:lnTo>
                    <a:pt x="80329" y="116644"/>
                  </a:lnTo>
                  <a:lnTo>
                    <a:pt x="77090" y="113405"/>
                  </a:lnTo>
                  <a:lnTo>
                    <a:pt x="77090" y="106919"/>
                  </a:lnTo>
                  <a:lnTo>
                    <a:pt x="80329" y="110167"/>
                  </a:lnTo>
                  <a:lnTo>
                    <a:pt x="86805" y="103680"/>
                  </a:lnTo>
                  <a:lnTo>
                    <a:pt x="94902" y="98813"/>
                  </a:lnTo>
                  <a:lnTo>
                    <a:pt x="101379" y="89088"/>
                  </a:lnTo>
                  <a:lnTo>
                    <a:pt x="104617" y="92327"/>
                  </a:lnTo>
                  <a:lnTo>
                    <a:pt x="111094" y="100432"/>
                  </a:lnTo>
                  <a:lnTo>
                    <a:pt x="112714" y="100432"/>
                  </a:lnTo>
                  <a:lnTo>
                    <a:pt x="115952" y="100432"/>
                  </a:lnTo>
                  <a:lnTo>
                    <a:pt x="119191" y="100432"/>
                  </a:lnTo>
                  <a:lnTo>
                    <a:pt x="122429" y="100432"/>
                  </a:lnTo>
                  <a:lnTo>
                    <a:pt x="122429" y="100432"/>
                  </a:lnTo>
                  <a:lnTo>
                    <a:pt x="122429" y="98813"/>
                  </a:lnTo>
                  <a:lnTo>
                    <a:pt x="122429" y="95575"/>
                  </a:lnTo>
                  <a:lnTo>
                    <a:pt x="122429" y="92327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8906" y="85840"/>
                  </a:lnTo>
                  <a:lnTo>
                    <a:pt x="128906" y="80982"/>
                  </a:lnTo>
                  <a:lnTo>
                    <a:pt x="128906" y="77734"/>
                  </a:lnTo>
                  <a:lnTo>
                    <a:pt x="132145" y="77734"/>
                  </a:lnTo>
                  <a:lnTo>
                    <a:pt x="133764" y="74496"/>
                  </a:lnTo>
                  <a:lnTo>
                    <a:pt x="137002" y="74496"/>
                  </a:lnTo>
                  <a:lnTo>
                    <a:pt x="137002" y="74496"/>
                  </a:lnTo>
                  <a:lnTo>
                    <a:pt x="143479" y="74496"/>
                  </a:lnTo>
                  <a:lnTo>
                    <a:pt x="146717" y="71248"/>
                  </a:lnTo>
                  <a:lnTo>
                    <a:pt x="146717" y="68009"/>
                  </a:lnTo>
                  <a:lnTo>
                    <a:pt x="149956" y="64771"/>
                  </a:lnTo>
                  <a:lnTo>
                    <a:pt x="149956" y="61523"/>
                  </a:lnTo>
                  <a:lnTo>
                    <a:pt x="153195" y="59903"/>
                  </a:lnTo>
                  <a:lnTo>
                    <a:pt x="153195" y="56665"/>
                  </a:lnTo>
                  <a:lnTo>
                    <a:pt x="154814" y="56665"/>
                  </a:lnTo>
                  <a:lnTo>
                    <a:pt x="158052" y="56665"/>
                  </a:lnTo>
                  <a:lnTo>
                    <a:pt x="161291" y="56665"/>
                  </a:lnTo>
                  <a:lnTo>
                    <a:pt x="161291" y="53417"/>
                  </a:lnTo>
                  <a:lnTo>
                    <a:pt x="161291" y="43692"/>
                  </a:lnTo>
                  <a:lnTo>
                    <a:pt x="161291" y="4369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909180C-7697-9930-F1AE-2C683DC883A2}"/>
                </a:ext>
              </a:extLst>
            </p:cNvPr>
            <p:cNvSpPr/>
            <p:nvPr/>
          </p:nvSpPr>
          <p:spPr>
            <a:xfrm>
              <a:off x="7614538" y="4012619"/>
              <a:ext cx="133350" cy="180975"/>
            </a:xfrm>
            <a:custGeom>
              <a:avLst/>
              <a:gdLst>
                <a:gd name="connsiteX0" fmla="*/ 30265 w 133350"/>
                <a:gd name="connsiteY0" fmla="*/ 145657 h 180975"/>
                <a:gd name="connsiteX1" fmla="*/ 35142 w 133350"/>
                <a:gd name="connsiteY1" fmla="*/ 142457 h 180975"/>
                <a:gd name="connsiteX2" fmla="*/ 31894 w 133350"/>
                <a:gd name="connsiteY2" fmla="*/ 136046 h 180975"/>
                <a:gd name="connsiteX3" fmla="*/ 23759 w 133350"/>
                <a:gd name="connsiteY3" fmla="*/ 142457 h 180975"/>
                <a:gd name="connsiteX4" fmla="*/ 27017 w 133350"/>
                <a:gd name="connsiteY4" fmla="*/ 145657 h 180975"/>
                <a:gd name="connsiteX5" fmla="*/ 30265 w 133350"/>
                <a:gd name="connsiteY5" fmla="*/ 145657 h 180975"/>
                <a:gd name="connsiteX6" fmla="*/ 132716 w 133350"/>
                <a:gd name="connsiteY6" fmla="*/ 47959 h 180975"/>
                <a:gd name="connsiteX7" fmla="*/ 129468 w 133350"/>
                <a:gd name="connsiteY7" fmla="*/ 44759 h 180975"/>
                <a:gd name="connsiteX8" fmla="*/ 126211 w 133350"/>
                <a:gd name="connsiteY8" fmla="*/ 38348 h 180975"/>
                <a:gd name="connsiteX9" fmla="*/ 116457 w 133350"/>
                <a:gd name="connsiteY9" fmla="*/ 23937 h 180975"/>
                <a:gd name="connsiteX10" fmla="*/ 113199 w 133350"/>
                <a:gd name="connsiteY10" fmla="*/ 20737 h 180975"/>
                <a:gd name="connsiteX11" fmla="*/ 111580 w 133350"/>
                <a:gd name="connsiteY11" fmla="*/ 20737 h 180975"/>
                <a:gd name="connsiteX12" fmla="*/ 111580 w 133350"/>
                <a:gd name="connsiteY12" fmla="*/ 20737 h 180975"/>
                <a:gd name="connsiteX13" fmla="*/ 108323 w 133350"/>
                <a:gd name="connsiteY13" fmla="*/ 17536 h 180975"/>
                <a:gd name="connsiteX14" fmla="*/ 105075 w 133350"/>
                <a:gd name="connsiteY14" fmla="*/ 11126 h 180975"/>
                <a:gd name="connsiteX15" fmla="*/ 101817 w 133350"/>
                <a:gd name="connsiteY15" fmla="*/ 11126 h 180975"/>
                <a:gd name="connsiteX16" fmla="*/ 101817 w 133350"/>
                <a:gd name="connsiteY16" fmla="*/ 11126 h 180975"/>
                <a:gd name="connsiteX17" fmla="*/ 98569 w 133350"/>
                <a:gd name="connsiteY17" fmla="*/ 14326 h 180975"/>
                <a:gd name="connsiteX18" fmla="*/ 98569 w 133350"/>
                <a:gd name="connsiteY18" fmla="*/ 14326 h 180975"/>
                <a:gd name="connsiteX19" fmla="*/ 98569 w 133350"/>
                <a:gd name="connsiteY19" fmla="*/ 17536 h 180975"/>
                <a:gd name="connsiteX20" fmla="*/ 98569 w 133350"/>
                <a:gd name="connsiteY20" fmla="*/ 20737 h 180975"/>
                <a:gd name="connsiteX21" fmla="*/ 98569 w 133350"/>
                <a:gd name="connsiteY21" fmla="*/ 20737 h 180975"/>
                <a:gd name="connsiteX22" fmla="*/ 95311 w 133350"/>
                <a:gd name="connsiteY22" fmla="*/ 20737 h 180975"/>
                <a:gd name="connsiteX23" fmla="*/ 87186 w 133350"/>
                <a:gd name="connsiteY23" fmla="*/ 17536 h 180975"/>
                <a:gd name="connsiteX24" fmla="*/ 83929 w 133350"/>
                <a:gd name="connsiteY24" fmla="*/ 14326 h 180975"/>
                <a:gd name="connsiteX25" fmla="*/ 80681 w 133350"/>
                <a:gd name="connsiteY25" fmla="*/ 9526 h 180975"/>
                <a:gd name="connsiteX26" fmla="*/ 77423 w 133350"/>
                <a:gd name="connsiteY26" fmla="*/ 6325 h 180975"/>
                <a:gd name="connsiteX27" fmla="*/ 74175 w 133350"/>
                <a:gd name="connsiteY27" fmla="*/ 3115 h 180975"/>
                <a:gd name="connsiteX28" fmla="*/ 72546 w 133350"/>
                <a:gd name="connsiteY28" fmla="*/ 3115 h 180975"/>
                <a:gd name="connsiteX29" fmla="*/ 62793 w 133350"/>
                <a:gd name="connsiteY29" fmla="*/ -85 h 180975"/>
                <a:gd name="connsiteX30" fmla="*/ 56288 w 133350"/>
                <a:gd name="connsiteY30" fmla="*/ -85 h 180975"/>
                <a:gd name="connsiteX31" fmla="*/ 59536 w 133350"/>
                <a:gd name="connsiteY31" fmla="*/ 9526 h 180975"/>
                <a:gd name="connsiteX32" fmla="*/ 66041 w 133350"/>
                <a:gd name="connsiteY32" fmla="*/ 17536 h 180975"/>
                <a:gd name="connsiteX33" fmla="*/ 72546 w 133350"/>
                <a:gd name="connsiteY33" fmla="*/ 20737 h 180975"/>
                <a:gd name="connsiteX34" fmla="*/ 74175 w 133350"/>
                <a:gd name="connsiteY34" fmla="*/ 23937 h 180975"/>
                <a:gd name="connsiteX35" fmla="*/ 74175 w 133350"/>
                <a:gd name="connsiteY35" fmla="*/ 27137 h 180975"/>
                <a:gd name="connsiteX36" fmla="*/ 74175 w 133350"/>
                <a:gd name="connsiteY36" fmla="*/ 31948 h 180975"/>
                <a:gd name="connsiteX37" fmla="*/ 74175 w 133350"/>
                <a:gd name="connsiteY37" fmla="*/ 35148 h 180975"/>
                <a:gd name="connsiteX38" fmla="*/ 72546 w 133350"/>
                <a:gd name="connsiteY38" fmla="*/ 41558 h 180975"/>
                <a:gd name="connsiteX39" fmla="*/ 72546 w 133350"/>
                <a:gd name="connsiteY39" fmla="*/ 44759 h 180975"/>
                <a:gd name="connsiteX40" fmla="*/ 72546 w 133350"/>
                <a:gd name="connsiteY40" fmla="*/ 49559 h 180975"/>
                <a:gd name="connsiteX41" fmla="*/ 74175 w 133350"/>
                <a:gd name="connsiteY41" fmla="*/ 59170 h 180975"/>
                <a:gd name="connsiteX42" fmla="*/ 74175 w 133350"/>
                <a:gd name="connsiteY42" fmla="*/ 67181 h 180975"/>
                <a:gd name="connsiteX43" fmla="*/ 74175 w 133350"/>
                <a:gd name="connsiteY43" fmla="*/ 67181 h 180975"/>
                <a:gd name="connsiteX44" fmla="*/ 74175 w 133350"/>
                <a:gd name="connsiteY44" fmla="*/ 67181 h 180975"/>
                <a:gd name="connsiteX45" fmla="*/ 74175 w 133350"/>
                <a:gd name="connsiteY45" fmla="*/ 70381 h 180975"/>
                <a:gd name="connsiteX46" fmla="*/ 72546 w 133350"/>
                <a:gd name="connsiteY46" fmla="*/ 73591 h 180975"/>
                <a:gd name="connsiteX47" fmla="*/ 69298 w 133350"/>
                <a:gd name="connsiteY47" fmla="*/ 76791 h 180975"/>
                <a:gd name="connsiteX48" fmla="*/ 66041 w 133350"/>
                <a:gd name="connsiteY48" fmla="*/ 86402 h 180975"/>
                <a:gd name="connsiteX49" fmla="*/ 66041 w 133350"/>
                <a:gd name="connsiteY49" fmla="*/ 91203 h 180975"/>
                <a:gd name="connsiteX50" fmla="*/ 69298 w 133350"/>
                <a:gd name="connsiteY50" fmla="*/ 97613 h 180975"/>
                <a:gd name="connsiteX51" fmla="*/ 69298 w 133350"/>
                <a:gd name="connsiteY51" fmla="*/ 104014 h 180975"/>
                <a:gd name="connsiteX52" fmla="*/ 69298 w 133350"/>
                <a:gd name="connsiteY52" fmla="*/ 108824 h 180975"/>
                <a:gd name="connsiteX53" fmla="*/ 69298 w 133350"/>
                <a:gd name="connsiteY53" fmla="*/ 115225 h 180975"/>
                <a:gd name="connsiteX54" fmla="*/ 66041 w 133350"/>
                <a:gd name="connsiteY54" fmla="*/ 115225 h 180975"/>
                <a:gd name="connsiteX55" fmla="*/ 62793 w 133350"/>
                <a:gd name="connsiteY55" fmla="*/ 118435 h 180975"/>
                <a:gd name="connsiteX56" fmla="*/ 59536 w 133350"/>
                <a:gd name="connsiteY56" fmla="*/ 118435 h 180975"/>
                <a:gd name="connsiteX57" fmla="*/ 59536 w 133350"/>
                <a:gd name="connsiteY57" fmla="*/ 121635 h 180975"/>
                <a:gd name="connsiteX58" fmla="*/ 59536 w 133350"/>
                <a:gd name="connsiteY58" fmla="*/ 126435 h 180975"/>
                <a:gd name="connsiteX59" fmla="*/ 56288 w 133350"/>
                <a:gd name="connsiteY59" fmla="*/ 132846 h 180975"/>
                <a:gd name="connsiteX60" fmla="*/ 48153 w 133350"/>
                <a:gd name="connsiteY60" fmla="*/ 142457 h 180975"/>
                <a:gd name="connsiteX61" fmla="*/ 41648 w 133350"/>
                <a:gd name="connsiteY61" fmla="*/ 150458 h 180975"/>
                <a:gd name="connsiteX62" fmla="*/ 35142 w 133350"/>
                <a:gd name="connsiteY62" fmla="*/ 156868 h 180975"/>
                <a:gd name="connsiteX63" fmla="*/ 27017 w 133350"/>
                <a:gd name="connsiteY63" fmla="*/ 163278 h 180975"/>
                <a:gd name="connsiteX64" fmla="*/ 2623 w 133350"/>
                <a:gd name="connsiteY64" fmla="*/ 168079 h 180975"/>
                <a:gd name="connsiteX65" fmla="*/ -634 w 133350"/>
                <a:gd name="connsiteY65" fmla="*/ 174480 h 180975"/>
                <a:gd name="connsiteX66" fmla="*/ 2623 w 133350"/>
                <a:gd name="connsiteY66" fmla="*/ 180890 h 180975"/>
                <a:gd name="connsiteX67" fmla="*/ 5871 w 133350"/>
                <a:gd name="connsiteY67" fmla="*/ 180890 h 180975"/>
                <a:gd name="connsiteX68" fmla="*/ 20511 w 133350"/>
                <a:gd name="connsiteY68" fmla="*/ 180890 h 180975"/>
                <a:gd name="connsiteX69" fmla="*/ 48153 w 133350"/>
                <a:gd name="connsiteY69" fmla="*/ 174480 h 180975"/>
                <a:gd name="connsiteX70" fmla="*/ 51410 w 133350"/>
                <a:gd name="connsiteY70" fmla="*/ 174480 h 180975"/>
                <a:gd name="connsiteX71" fmla="*/ 77423 w 133350"/>
                <a:gd name="connsiteY71" fmla="*/ 166479 h 180975"/>
                <a:gd name="connsiteX72" fmla="*/ 83929 w 133350"/>
                <a:gd name="connsiteY72" fmla="*/ 166479 h 180975"/>
                <a:gd name="connsiteX73" fmla="*/ 83929 w 133350"/>
                <a:gd name="connsiteY73" fmla="*/ 166479 h 180975"/>
                <a:gd name="connsiteX74" fmla="*/ 90434 w 133350"/>
                <a:gd name="connsiteY74" fmla="*/ 166479 h 180975"/>
                <a:gd name="connsiteX75" fmla="*/ 92063 w 133350"/>
                <a:gd name="connsiteY75" fmla="*/ 166479 h 180975"/>
                <a:gd name="connsiteX76" fmla="*/ 108323 w 133350"/>
                <a:gd name="connsiteY76" fmla="*/ 156868 h 180975"/>
                <a:gd name="connsiteX77" fmla="*/ 116457 w 133350"/>
                <a:gd name="connsiteY77" fmla="*/ 156868 h 180975"/>
                <a:gd name="connsiteX78" fmla="*/ 119705 w 133350"/>
                <a:gd name="connsiteY78" fmla="*/ 156868 h 180975"/>
                <a:gd name="connsiteX79" fmla="*/ 122963 w 133350"/>
                <a:gd name="connsiteY79" fmla="*/ 153668 h 180975"/>
                <a:gd name="connsiteX80" fmla="*/ 122963 w 133350"/>
                <a:gd name="connsiteY80" fmla="*/ 153668 h 180975"/>
                <a:gd name="connsiteX81" fmla="*/ 122963 w 133350"/>
                <a:gd name="connsiteY81" fmla="*/ 147257 h 180975"/>
                <a:gd name="connsiteX82" fmla="*/ 122963 w 133350"/>
                <a:gd name="connsiteY82" fmla="*/ 142457 h 180975"/>
                <a:gd name="connsiteX83" fmla="*/ 122963 w 133350"/>
                <a:gd name="connsiteY83" fmla="*/ 136046 h 180975"/>
                <a:gd name="connsiteX84" fmla="*/ 122963 w 133350"/>
                <a:gd name="connsiteY84" fmla="*/ 132846 h 180975"/>
                <a:gd name="connsiteX85" fmla="*/ 122963 w 133350"/>
                <a:gd name="connsiteY85" fmla="*/ 126435 h 180975"/>
                <a:gd name="connsiteX86" fmla="*/ 119705 w 133350"/>
                <a:gd name="connsiteY86" fmla="*/ 121635 h 180975"/>
                <a:gd name="connsiteX87" fmla="*/ 116457 w 133350"/>
                <a:gd name="connsiteY87" fmla="*/ 118435 h 180975"/>
                <a:gd name="connsiteX88" fmla="*/ 113199 w 133350"/>
                <a:gd name="connsiteY88" fmla="*/ 115225 h 180975"/>
                <a:gd name="connsiteX89" fmla="*/ 113199 w 133350"/>
                <a:gd name="connsiteY89" fmla="*/ 112024 h 180975"/>
                <a:gd name="connsiteX90" fmla="*/ 113199 w 133350"/>
                <a:gd name="connsiteY90" fmla="*/ 112024 h 180975"/>
                <a:gd name="connsiteX91" fmla="*/ 116457 w 133350"/>
                <a:gd name="connsiteY91" fmla="*/ 97613 h 180975"/>
                <a:gd name="connsiteX92" fmla="*/ 122963 w 133350"/>
                <a:gd name="connsiteY92" fmla="*/ 79992 h 180975"/>
                <a:gd name="connsiteX93" fmla="*/ 122963 w 133350"/>
                <a:gd name="connsiteY93" fmla="*/ 76791 h 180975"/>
                <a:gd name="connsiteX94" fmla="*/ 126211 w 133350"/>
                <a:gd name="connsiteY94" fmla="*/ 73591 h 180975"/>
                <a:gd name="connsiteX95" fmla="*/ 129468 w 133350"/>
                <a:gd name="connsiteY95" fmla="*/ 59170 h 180975"/>
                <a:gd name="connsiteX96" fmla="*/ 132716 w 133350"/>
                <a:gd name="connsiteY96" fmla="*/ 52769 h 180975"/>
                <a:gd name="connsiteX97" fmla="*/ 132716 w 133350"/>
                <a:gd name="connsiteY97" fmla="*/ 479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3350" h="180975">
                  <a:moveTo>
                    <a:pt x="30265" y="145657"/>
                  </a:moveTo>
                  <a:lnTo>
                    <a:pt x="35142" y="142457"/>
                  </a:lnTo>
                  <a:lnTo>
                    <a:pt x="31894" y="136046"/>
                  </a:lnTo>
                  <a:lnTo>
                    <a:pt x="23759" y="142457"/>
                  </a:lnTo>
                  <a:lnTo>
                    <a:pt x="27017" y="145657"/>
                  </a:lnTo>
                  <a:lnTo>
                    <a:pt x="30265" y="145657"/>
                  </a:lnTo>
                  <a:close/>
                  <a:moveTo>
                    <a:pt x="132716" y="47959"/>
                  </a:moveTo>
                  <a:lnTo>
                    <a:pt x="129468" y="44759"/>
                  </a:lnTo>
                  <a:lnTo>
                    <a:pt x="126211" y="38348"/>
                  </a:lnTo>
                  <a:lnTo>
                    <a:pt x="116457" y="23937"/>
                  </a:lnTo>
                  <a:lnTo>
                    <a:pt x="113199" y="20737"/>
                  </a:lnTo>
                  <a:lnTo>
                    <a:pt x="111580" y="20737"/>
                  </a:lnTo>
                  <a:lnTo>
                    <a:pt x="111580" y="20737"/>
                  </a:lnTo>
                  <a:lnTo>
                    <a:pt x="108323" y="17536"/>
                  </a:lnTo>
                  <a:lnTo>
                    <a:pt x="105075" y="11126"/>
                  </a:lnTo>
                  <a:lnTo>
                    <a:pt x="101817" y="11126"/>
                  </a:lnTo>
                  <a:lnTo>
                    <a:pt x="101817" y="11126"/>
                  </a:lnTo>
                  <a:lnTo>
                    <a:pt x="98569" y="14326"/>
                  </a:lnTo>
                  <a:lnTo>
                    <a:pt x="98569" y="14326"/>
                  </a:lnTo>
                  <a:lnTo>
                    <a:pt x="98569" y="17536"/>
                  </a:lnTo>
                  <a:lnTo>
                    <a:pt x="98569" y="20737"/>
                  </a:lnTo>
                  <a:lnTo>
                    <a:pt x="98569" y="20737"/>
                  </a:lnTo>
                  <a:lnTo>
                    <a:pt x="95311" y="20737"/>
                  </a:lnTo>
                  <a:lnTo>
                    <a:pt x="87186" y="17536"/>
                  </a:lnTo>
                  <a:lnTo>
                    <a:pt x="83929" y="14326"/>
                  </a:lnTo>
                  <a:lnTo>
                    <a:pt x="80681" y="9526"/>
                  </a:lnTo>
                  <a:lnTo>
                    <a:pt x="77423" y="6325"/>
                  </a:lnTo>
                  <a:lnTo>
                    <a:pt x="74175" y="3115"/>
                  </a:lnTo>
                  <a:lnTo>
                    <a:pt x="72546" y="3115"/>
                  </a:lnTo>
                  <a:lnTo>
                    <a:pt x="62793" y="-85"/>
                  </a:lnTo>
                  <a:lnTo>
                    <a:pt x="56288" y="-85"/>
                  </a:lnTo>
                  <a:lnTo>
                    <a:pt x="59536" y="9526"/>
                  </a:lnTo>
                  <a:lnTo>
                    <a:pt x="66041" y="17536"/>
                  </a:lnTo>
                  <a:lnTo>
                    <a:pt x="72546" y="20737"/>
                  </a:lnTo>
                  <a:lnTo>
                    <a:pt x="74175" y="23937"/>
                  </a:lnTo>
                  <a:lnTo>
                    <a:pt x="74175" y="27137"/>
                  </a:lnTo>
                  <a:lnTo>
                    <a:pt x="74175" y="31948"/>
                  </a:lnTo>
                  <a:lnTo>
                    <a:pt x="74175" y="35148"/>
                  </a:lnTo>
                  <a:lnTo>
                    <a:pt x="72546" y="41558"/>
                  </a:lnTo>
                  <a:lnTo>
                    <a:pt x="72546" y="44759"/>
                  </a:lnTo>
                  <a:lnTo>
                    <a:pt x="72546" y="49559"/>
                  </a:lnTo>
                  <a:lnTo>
                    <a:pt x="74175" y="59170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70381"/>
                  </a:lnTo>
                  <a:lnTo>
                    <a:pt x="72546" y="73591"/>
                  </a:lnTo>
                  <a:lnTo>
                    <a:pt x="69298" y="76791"/>
                  </a:lnTo>
                  <a:lnTo>
                    <a:pt x="66041" y="86402"/>
                  </a:lnTo>
                  <a:lnTo>
                    <a:pt x="66041" y="91203"/>
                  </a:lnTo>
                  <a:lnTo>
                    <a:pt x="69298" y="97613"/>
                  </a:lnTo>
                  <a:lnTo>
                    <a:pt x="69298" y="104014"/>
                  </a:lnTo>
                  <a:lnTo>
                    <a:pt x="69298" y="108824"/>
                  </a:lnTo>
                  <a:lnTo>
                    <a:pt x="69298" y="115225"/>
                  </a:lnTo>
                  <a:lnTo>
                    <a:pt x="66041" y="115225"/>
                  </a:lnTo>
                  <a:lnTo>
                    <a:pt x="62793" y="118435"/>
                  </a:lnTo>
                  <a:lnTo>
                    <a:pt x="59536" y="118435"/>
                  </a:lnTo>
                  <a:lnTo>
                    <a:pt x="59536" y="121635"/>
                  </a:lnTo>
                  <a:lnTo>
                    <a:pt x="59536" y="126435"/>
                  </a:lnTo>
                  <a:lnTo>
                    <a:pt x="56288" y="132846"/>
                  </a:lnTo>
                  <a:lnTo>
                    <a:pt x="48153" y="142457"/>
                  </a:lnTo>
                  <a:lnTo>
                    <a:pt x="41648" y="150458"/>
                  </a:lnTo>
                  <a:lnTo>
                    <a:pt x="35142" y="156868"/>
                  </a:lnTo>
                  <a:lnTo>
                    <a:pt x="27017" y="163278"/>
                  </a:lnTo>
                  <a:lnTo>
                    <a:pt x="2623" y="168079"/>
                  </a:lnTo>
                  <a:lnTo>
                    <a:pt x="-634" y="174480"/>
                  </a:lnTo>
                  <a:lnTo>
                    <a:pt x="2623" y="180890"/>
                  </a:lnTo>
                  <a:lnTo>
                    <a:pt x="5871" y="180890"/>
                  </a:lnTo>
                  <a:lnTo>
                    <a:pt x="20511" y="180890"/>
                  </a:lnTo>
                  <a:lnTo>
                    <a:pt x="48153" y="174480"/>
                  </a:lnTo>
                  <a:lnTo>
                    <a:pt x="51410" y="174480"/>
                  </a:lnTo>
                  <a:lnTo>
                    <a:pt x="77423" y="166479"/>
                  </a:lnTo>
                  <a:lnTo>
                    <a:pt x="83929" y="166479"/>
                  </a:lnTo>
                  <a:lnTo>
                    <a:pt x="83929" y="166479"/>
                  </a:lnTo>
                  <a:lnTo>
                    <a:pt x="90434" y="166479"/>
                  </a:lnTo>
                  <a:lnTo>
                    <a:pt x="92063" y="166479"/>
                  </a:lnTo>
                  <a:lnTo>
                    <a:pt x="108323" y="156868"/>
                  </a:lnTo>
                  <a:lnTo>
                    <a:pt x="116457" y="156868"/>
                  </a:lnTo>
                  <a:lnTo>
                    <a:pt x="119705" y="156868"/>
                  </a:lnTo>
                  <a:lnTo>
                    <a:pt x="122963" y="153668"/>
                  </a:lnTo>
                  <a:lnTo>
                    <a:pt x="122963" y="153668"/>
                  </a:lnTo>
                  <a:lnTo>
                    <a:pt x="122963" y="147257"/>
                  </a:lnTo>
                  <a:lnTo>
                    <a:pt x="122963" y="142457"/>
                  </a:lnTo>
                  <a:lnTo>
                    <a:pt x="122963" y="136046"/>
                  </a:lnTo>
                  <a:lnTo>
                    <a:pt x="122963" y="132846"/>
                  </a:lnTo>
                  <a:lnTo>
                    <a:pt x="122963" y="126435"/>
                  </a:lnTo>
                  <a:lnTo>
                    <a:pt x="119705" y="121635"/>
                  </a:lnTo>
                  <a:lnTo>
                    <a:pt x="116457" y="118435"/>
                  </a:lnTo>
                  <a:lnTo>
                    <a:pt x="113199" y="115225"/>
                  </a:lnTo>
                  <a:lnTo>
                    <a:pt x="113199" y="112024"/>
                  </a:lnTo>
                  <a:lnTo>
                    <a:pt x="113199" y="112024"/>
                  </a:lnTo>
                  <a:lnTo>
                    <a:pt x="116457" y="97613"/>
                  </a:lnTo>
                  <a:lnTo>
                    <a:pt x="122963" y="79992"/>
                  </a:lnTo>
                  <a:lnTo>
                    <a:pt x="122963" y="76791"/>
                  </a:lnTo>
                  <a:lnTo>
                    <a:pt x="126211" y="73591"/>
                  </a:lnTo>
                  <a:lnTo>
                    <a:pt x="129468" y="59170"/>
                  </a:lnTo>
                  <a:lnTo>
                    <a:pt x="132716" y="52769"/>
                  </a:lnTo>
                  <a:lnTo>
                    <a:pt x="132716" y="47959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18EC5E9-FE46-0A47-7637-ED37F60EA1FA}"/>
                </a:ext>
              </a:extLst>
            </p:cNvPr>
            <p:cNvSpPr/>
            <p:nvPr/>
          </p:nvSpPr>
          <p:spPr>
            <a:xfrm>
              <a:off x="7243063" y="3926894"/>
              <a:ext cx="238125" cy="228600"/>
            </a:xfrm>
            <a:custGeom>
              <a:avLst/>
              <a:gdLst>
                <a:gd name="connsiteX0" fmla="*/ 234271 w 238125"/>
                <a:gd name="connsiteY0" fmla="*/ 38282 h 228600"/>
                <a:gd name="connsiteX1" fmla="*/ 234271 w 238125"/>
                <a:gd name="connsiteY1" fmla="*/ 33491 h 228600"/>
                <a:gd name="connsiteX2" fmla="*/ 234271 w 238125"/>
                <a:gd name="connsiteY2" fmla="*/ 27090 h 228600"/>
                <a:gd name="connsiteX3" fmla="*/ 234271 w 238125"/>
                <a:gd name="connsiteY3" fmla="*/ 23899 h 228600"/>
                <a:gd name="connsiteX4" fmla="*/ 226232 w 238125"/>
                <a:gd name="connsiteY4" fmla="*/ 30290 h 228600"/>
                <a:gd name="connsiteX5" fmla="*/ 219794 w 238125"/>
                <a:gd name="connsiteY5" fmla="*/ 33491 h 228600"/>
                <a:gd name="connsiteX6" fmla="*/ 216574 w 238125"/>
                <a:gd name="connsiteY6" fmla="*/ 35081 h 228600"/>
                <a:gd name="connsiteX7" fmla="*/ 214964 w 238125"/>
                <a:gd name="connsiteY7" fmla="*/ 35081 h 228600"/>
                <a:gd name="connsiteX8" fmla="*/ 214964 w 238125"/>
                <a:gd name="connsiteY8" fmla="*/ 33491 h 228600"/>
                <a:gd name="connsiteX9" fmla="*/ 211745 w 238125"/>
                <a:gd name="connsiteY9" fmla="*/ 33491 h 228600"/>
                <a:gd name="connsiteX10" fmla="*/ 205316 w 238125"/>
                <a:gd name="connsiteY10" fmla="*/ 35081 h 228600"/>
                <a:gd name="connsiteX11" fmla="*/ 194048 w 238125"/>
                <a:gd name="connsiteY11" fmla="*/ 38282 h 228600"/>
                <a:gd name="connsiteX12" fmla="*/ 190828 w 238125"/>
                <a:gd name="connsiteY12" fmla="*/ 41482 h 228600"/>
                <a:gd name="connsiteX13" fmla="*/ 187618 w 238125"/>
                <a:gd name="connsiteY13" fmla="*/ 38282 h 228600"/>
                <a:gd name="connsiteX14" fmla="*/ 187618 w 238125"/>
                <a:gd name="connsiteY14" fmla="*/ 35081 h 228600"/>
                <a:gd name="connsiteX15" fmla="*/ 187618 w 238125"/>
                <a:gd name="connsiteY15" fmla="*/ 33491 h 228600"/>
                <a:gd name="connsiteX16" fmla="*/ 184399 w 238125"/>
                <a:gd name="connsiteY16" fmla="*/ 30290 h 228600"/>
                <a:gd name="connsiteX17" fmla="*/ 184399 w 238125"/>
                <a:gd name="connsiteY17" fmla="*/ 27090 h 228600"/>
                <a:gd name="connsiteX18" fmla="*/ 181179 w 238125"/>
                <a:gd name="connsiteY18" fmla="*/ 23899 h 228600"/>
                <a:gd name="connsiteX19" fmla="*/ 181179 w 238125"/>
                <a:gd name="connsiteY19" fmla="*/ 20699 h 228600"/>
                <a:gd name="connsiteX20" fmla="*/ 177960 w 238125"/>
                <a:gd name="connsiteY20" fmla="*/ 14307 h 228600"/>
                <a:gd name="connsiteX21" fmla="*/ 169911 w 238125"/>
                <a:gd name="connsiteY21" fmla="*/ 12707 h 228600"/>
                <a:gd name="connsiteX22" fmla="*/ 155433 w 238125"/>
                <a:gd name="connsiteY22" fmla="*/ 9507 h 228600"/>
                <a:gd name="connsiteX23" fmla="*/ 155433 w 238125"/>
                <a:gd name="connsiteY23" fmla="*/ 9507 h 228600"/>
                <a:gd name="connsiteX24" fmla="*/ 155433 w 238125"/>
                <a:gd name="connsiteY24" fmla="*/ 6306 h 228600"/>
                <a:gd name="connsiteX25" fmla="*/ 155433 w 238125"/>
                <a:gd name="connsiteY25" fmla="*/ 6306 h 228600"/>
                <a:gd name="connsiteX26" fmla="*/ 155433 w 238125"/>
                <a:gd name="connsiteY26" fmla="*/ 3115 h 228600"/>
                <a:gd name="connsiteX27" fmla="*/ 155433 w 238125"/>
                <a:gd name="connsiteY27" fmla="*/ 3115 h 228600"/>
                <a:gd name="connsiteX28" fmla="*/ 155433 w 238125"/>
                <a:gd name="connsiteY28" fmla="*/ -85 h 228600"/>
                <a:gd name="connsiteX29" fmla="*/ 152214 w 238125"/>
                <a:gd name="connsiteY29" fmla="*/ -85 h 228600"/>
                <a:gd name="connsiteX30" fmla="*/ 149004 w 238125"/>
                <a:gd name="connsiteY30" fmla="*/ -85 h 228600"/>
                <a:gd name="connsiteX31" fmla="*/ 142565 w 238125"/>
                <a:gd name="connsiteY31" fmla="*/ -85 h 228600"/>
                <a:gd name="connsiteX32" fmla="*/ 139345 w 238125"/>
                <a:gd name="connsiteY32" fmla="*/ -85 h 228600"/>
                <a:gd name="connsiteX33" fmla="*/ 136126 w 238125"/>
                <a:gd name="connsiteY33" fmla="*/ 3115 h 228600"/>
                <a:gd name="connsiteX34" fmla="*/ 134516 w 238125"/>
                <a:gd name="connsiteY34" fmla="*/ 6306 h 228600"/>
                <a:gd name="connsiteX35" fmla="*/ 134516 w 238125"/>
                <a:gd name="connsiteY35" fmla="*/ 6306 h 228600"/>
                <a:gd name="connsiteX36" fmla="*/ 124868 w 238125"/>
                <a:gd name="connsiteY36" fmla="*/ 12707 h 228600"/>
                <a:gd name="connsiteX37" fmla="*/ 124868 w 238125"/>
                <a:gd name="connsiteY37" fmla="*/ 12707 h 228600"/>
                <a:gd name="connsiteX38" fmla="*/ 121648 w 238125"/>
                <a:gd name="connsiteY38" fmla="*/ 14307 h 228600"/>
                <a:gd name="connsiteX39" fmla="*/ 121648 w 238125"/>
                <a:gd name="connsiteY39" fmla="*/ 17498 h 228600"/>
                <a:gd name="connsiteX40" fmla="*/ 118429 w 238125"/>
                <a:gd name="connsiteY40" fmla="*/ 20699 h 228600"/>
                <a:gd name="connsiteX41" fmla="*/ 115209 w 238125"/>
                <a:gd name="connsiteY41" fmla="*/ 20699 h 228600"/>
                <a:gd name="connsiteX42" fmla="*/ 113599 w 238125"/>
                <a:gd name="connsiteY42" fmla="*/ 20699 h 228600"/>
                <a:gd name="connsiteX43" fmla="*/ 107170 w 238125"/>
                <a:gd name="connsiteY43" fmla="*/ 12707 h 228600"/>
                <a:gd name="connsiteX44" fmla="*/ 103950 w 238125"/>
                <a:gd name="connsiteY44" fmla="*/ 12707 h 228600"/>
                <a:gd name="connsiteX45" fmla="*/ 100731 w 238125"/>
                <a:gd name="connsiteY45" fmla="*/ 9507 h 228600"/>
                <a:gd name="connsiteX46" fmla="*/ 97512 w 238125"/>
                <a:gd name="connsiteY46" fmla="*/ 6306 h 228600"/>
                <a:gd name="connsiteX47" fmla="*/ 71766 w 238125"/>
                <a:gd name="connsiteY47" fmla="*/ -85 h 228600"/>
                <a:gd name="connsiteX48" fmla="*/ 68555 w 238125"/>
                <a:gd name="connsiteY48" fmla="*/ -85 h 228600"/>
                <a:gd name="connsiteX49" fmla="*/ 65336 w 238125"/>
                <a:gd name="connsiteY49" fmla="*/ 3115 h 228600"/>
                <a:gd name="connsiteX50" fmla="*/ 65336 w 238125"/>
                <a:gd name="connsiteY50" fmla="*/ 3115 h 228600"/>
                <a:gd name="connsiteX51" fmla="*/ 62117 w 238125"/>
                <a:gd name="connsiteY51" fmla="*/ 9507 h 228600"/>
                <a:gd name="connsiteX52" fmla="*/ 58897 w 238125"/>
                <a:gd name="connsiteY52" fmla="*/ 17498 h 228600"/>
                <a:gd name="connsiteX53" fmla="*/ 58897 w 238125"/>
                <a:gd name="connsiteY53" fmla="*/ 20699 h 228600"/>
                <a:gd name="connsiteX54" fmla="*/ 55678 w 238125"/>
                <a:gd name="connsiteY54" fmla="*/ 23899 h 228600"/>
                <a:gd name="connsiteX55" fmla="*/ 54068 w 238125"/>
                <a:gd name="connsiteY55" fmla="*/ 23899 h 228600"/>
                <a:gd name="connsiteX56" fmla="*/ 50849 w 238125"/>
                <a:gd name="connsiteY56" fmla="*/ 27090 h 228600"/>
                <a:gd name="connsiteX57" fmla="*/ 50849 w 238125"/>
                <a:gd name="connsiteY57" fmla="*/ 27090 h 228600"/>
                <a:gd name="connsiteX58" fmla="*/ 50849 w 238125"/>
                <a:gd name="connsiteY58" fmla="*/ 33491 h 228600"/>
                <a:gd name="connsiteX59" fmla="*/ 50849 w 238125"/>
                <a:gd name="connsiteY59" fmla="*/ 33491 h 228600"/>
                <a:gd name="connsiteX60" fmla="*/ 50849 w 238125"/>
                <a:gd name="connsiteY60" fmla="*/ 35081 h 228600"/>
                <a:gd name="connsiteX61" fmla="*/ 50849 w 238125"/>
                <a:gd name="connsiteY61" fmla="*/ 35081 h 228600"/>
                <a:gd name="connsiteX62" fmla="*/ 47639 w 238125"/>
                <a:gd name="connsiteY62" fmla="*/ 38282 h 228600"/>
                <a:gd name="connsiteX63" fmla="*/ 37981 w 238125"/>
                <a:gd name="connsiteY63" fmla="*/ 41482 h 228600"/>
                <a:gd name="connsiteX64" fmla="*/ 26722 w 238125"/>
                <a:gd name="connsiteY64" fmla="*/ 41482 h 228600"/>
                <a:gd name="connsiteX65" fmla="*/ 26722 w 238125"/>
                <a:gd name="connsiteY65" fmla="*/ 44673 h 228600"/>
                <a:gd name="connsiteX66" fmla="*/ 23502 w 238125"/>
                <a:gd name="connsiteY66" fmla="*/ 44673 h 228600"/>
                <a:gd name="connsiteX67" fmla="*/ 23502 w 238125"/>
                <a:gd name="connsiteY67" fmla="*/ 47873 h 228600"/>
                <a:gd name="connsiteX68" fmla="*/ 23502 w 238125"/>
                <a:gd name="connsiteY68" fmla="*/ 51074 h 228600"/>
                <a:gd name="connsiteX69" fmla="*/ 23502 w 238125"/>
                <a:gd name="connsiteY69" fmla="*/ 52674 h 228600"/>
                <a:gd name="connsiteX70" fmla="*/ 23502 w 238125"/>
                <a:gd name="connsiteY70" fmla="*/ 52674 h 228600"/>
                <a:gd name="connsiteX71" fmla="*/ 20283 w 238125"/>
                <a:gd name="connsiteY71" fmla="*/ 55865 h 228600"/>
                <a:gd name="connsiteX72" fmla="*/ 9024 w 238125"/>
                <a:gd name="connsiteY72" fmla="*/ 62266 h 228600"/>
                <a:gd name="connsiteX73" fmla="*/ 5805 w 238125"/>
                <a:gd name="connsiteY73" fmla="*/ 62266 h 228600"/>
                <a:gd name="connsiteX74" fmla="*/ 2586 w 238125"/>
                <a:gd name="connsiteY74" fmla="*/ 65457 h 228600"/>
                <a:gd name="connsiteX75" fmla="*/ -634 w 238125"/>
                <a:gd name="connsiteY75" fmla="*/ 68657 h 228600"/>
                <a:gd name="connsiteX76" fmla="*/ 9024 w 238125"/>
                <a:gd name="connsiteY76" fmla="*/ 83040 h 228600"/>
                <a:gd name="connsiteX77" fmla="*/ 9024 w 238125"/>
                <a:gd name="connsiteY77" fmla="*/ 89440 h 228600"/>
                <a:gd name="connsiteX78" fmla="*/ 9024 w 238125"/>
                <a:gd name="connsiteY78" fmla="*/ 97432 h 228600"/>
                <a:gd name="connsiteX79" fmla="*/ 9024 w 238125"/>
                <a:gd name="connsiteY79" fmla="*/ 103823 h 228600"/>
                <a:gd name="connsiteX80" fmla="*/ 9024 w 238125"/>
                <a:gd name="connsiteY80" fmla="*/ 111815 h 228600"/>
                <a:gd name="connsiteX81" fmla="*/ 12234 w 238125"/>
                <a:gd name="connsiteY81" fmla="*/ 118216 h 228600"/>
                <a:gd name="connsiteX82" fmla="*/ 12234 w 238125"/>
                <a:gd name="connsiteY82" fmla="*/ 121406 h 228600"/>
                <a:gd name="connsiteX83" fmla="*/ 20283 w 238125"/>
                <a:gd name="connsiteY83" fmla="*/ 132598 h 228600"/>
                <a:gd name="connsiteX84" fmla="*/ 20283 w 238125"/>
                <a:gd name="connsiteY84" fmla="*/ 135799 h 228600"/>
                <a:gd name="connsiteX85" fmla="*/ 20283 w 238125"/>
                <a:gd name="connsiteY85" fmla="*/ 138990 h 228600"/>
                <a:gd name="connsiteX86" fmla="*/ 20283 w 238125"/>
                <a:gd name="connsiteY86" fmla="*/ 145390 h 228600"/>
                <a:gd name="connsiteX87" fmla="*/ 20283 w 238125"/>
                <a:gd name="connsiteY87" fmla="*/ 150181 h 228600"/>
                <a:gd name="connsiteX88" fmla="*/ 20283 w 238125"/>
                <a:gd name="connsiteY88" fmla="*/ 153382 h 228600"/>
                <a:gd name="connsiteX89" fmla="*/ 20283 w 238125"/>
                <a:gd name="connsiteY89" fmla="*/ 159773 h 228600"/>
                <a:gd name="connsiteX90" fmla="*/ 26722 w 238125"/>
                <a:gd name="connsiteY90" fmla="*/ 169365 h 228600"/>
                <a:gd name="connsiteX91" fmla="*/ 26722 w 238125"/>
                <a:gd name="connsiteY91" fmla="*/ 180557 h 228600"/>
                <a:gd name="connsiteX92" fmla="*/ 26722 w 238125"/>
                <a:gd name="connsiteY92" fmla="*/ 183757 h 228600"/>
                <a:gd name="connsiteX93" fmla="*/ 29941 w 238125"/>
                <a:gd name="connsiteY93" fmla="*/ 186948 h 228600"/>
                <a:gd name="connsiteX94" fmla="*/ 33151 w 238125"/>
                <a:gd name="connsiteY94" fmla="*/ 194949 h 228600"/>
                <a:gd name="connsiteX95" fmla="*/ 34761 w 238125"/>
                <a:gd name="connsiteY95" fmla="*/ 201340 h 228600"/>
                <a:gd name="connsiteX96" fmla="*/ 37981 w 238125"/>
                <a:gd name="connsiteY96" fmla="*/ 204541 h 228600"/>
                <a:gd name="connsiteX97" fmla="*/ 37981 w 238125"/>
                <a:gd name="connsiteY97" fmla="*/ 204541 h 228600"/>
                <a:gd name="connsiteX98" fmla="*/ 37981 w 238125"/>
                <a:gd name="connsiteY98" fmla="*/ 209332 h 228600"/>
                <a:gd name="connsiteX99" fmla="*/ 37981 w 238125"/>
                <a:gd name="connsiteY99" fmla="*/ 212532 h 228600"/>
                <a:gd name="connsiteX100" fmla="*/ 37981 w 238125"/>
                <a:gd name="connsiteY100" fmla="*/ 212532 h 228600"/>
                <a:gd name="connsiteX101" fmla="*/ 37981 w 238125"/>
                <a:gd name="connsiteY101" fmla="*/ 212532 h 228600"/>
                <a:gd name="connsiteX102" fmla="*/ 41200 w 238125"/>
                <a:gd name="connsiteY102" fmla="*/ 212532 h 228600"/>
                <a:gd name="connsiteX103" fmla="*/ 47639 w 238125"/>
                <a:gd name="connsiteY103" fmla="*/ 209332 h 228600"/>
                <a:gd name="connsiteX104" fmla="*/ 50849 w 238125"/>
                <a:gd name="connsiteY104" fmla="*/ 209332 h 228600"/>
                <a:gd name="connsiteX105" fmla="*/ 54068 w 238125"/>
                <a:gd name="connsiteY105" fmla="*/ 209332 h 228600"/>
                <a:gd name="connsiteX106" fmla="*/ 50849 w 238125"/>
                <a:gd name="connsiteY106" fmla="*/ 215723 h 228600"/>
                <a:gd name="connsiteX107" fmla="*/ 41200 w 238125"/>
                <a:gd name="connsiteY107" fmla="*/ 228515 h 228600"/>
                <a:gd name="connsiteX108" fmla="*/ 55678 w 238125"/>
                <a:gd name="connsiteY108" fmla="*/ 222124 h 228600"/>
                <a:gd name="connsiteX109" fmla="*/ 55678 w 238125"/>
                <a:gd name="connsiteY109" fmla="*/ 218923 h 228600"/>
                <a:gd name="connsiteX110" fmla="*/ 58897 w 238125"/>
                <a:gd name="connsiteY110" fmla="*/ 218923 h 228600"/>
                <a:gd name="connsiteX111" fmla="*/ 58897 w 238125"/>
                <a:gd name="connsiteY111" fmla="*/ 218923 h 228600"/>
                <a:gd name="connsiteX112" fmla="*/ 62117 w 238125"/>
                <a:gd name="connsiteY112" fmla="*/ 215723 h 228600"/>
                <a:gd name="connsiteX113" fmla="*/ 65336 w 238125"/>
                <a:gd name="connsiteY113" fmla="*/ 215723 h 228600"/>
                <a:gd name="connsiteX114" fmla="*/ 65336 w 238125"/>
                <a:gd name="connsiteY114" fmla="*/ 215723 h 228600"/>
                <a:gd name="connsiteX115" fmla="*/ 68555 w 238125"/>
                <a:gd name="connsiteY115" fmla="*/ 212532 h 228600"/>
                <a:gd name="connsiteX116" fmla="*/ 68555 w 238125"/>
                <a:gd name="connsiteY116" fmla="*/ 212532 h 228600"/>
                <a:gd name="connsiteX117" fmla="*/ 76594 w 238125"/>
                <a:gd name="connsiteY117" fmla="*/ 207731 h 228600"/>
                <a:gd name="connsiteX118" fmla="*/ 83034 w 238125"/>
                <a:gd name="connsiteY118" fmla="*/ 204541 h 228600"/>
                <a:gd name="connsiteX119" fmla="*/ 89473 w 238125"/>
                <a:gd name="connsiteY119" fmla="*/ 201340 h 228600"/>
                <a:gd name="connsiteX120" fmla="*/ 92682 w 238125"/>
                <a:gd name="connsiteY120" fmla="*/ 201340 h 228600"/>
                <a:gd name="connsiteX121" fmla="*/ 95902 w 238125"/>
                <a:gd name="connsiteY121" fmla="*/ 201340 h 228600"/>
                <a:gd name="connsiteX122" fmla="*/ 95902 w 238125"/>
                <a:gd name="connsiteY122" fmla="*/ 201340 h 228600"/>
                <a:gd name="connsiteX123" fmla="*/ 95902 w 238125"/>
                <a:gd name="connsiteY123" fmla="*/ 204541 h 228600"/>
                <a:gd name="connsiteX124" fmla="*/ 97512 w 238125"/>
                <a:gd name="connsiteY124" fmla="*/ 204541 h 228600"/>
                <a:gd name="connsiteX125" fmla="*/ 97512 w 238125"/>
                <a:gd name="connsiteY125" fmla="*/ 207731 h 228600"/>
                <a:gd name="connsiteX126" fmla="*/ 100731 w 238125"/>
                <a:gd name="connsiteY126" fmla="*/ 207731 h 228600"/>
                <a:gd name="connsiteX127" fmla="*/ 103950 w 238125"/>
                <a:gd name="connsiteY127" fmla="*/ 209332 h 228600"/>
                <a:gd name="connsiteX128" fmla="*/ 107170 w 238125"/>
                <a:gd name="connsiteY128" fmla="*/ 215723 h 228600"/>
                <a:gd name="connsiteX129" fmla="*/ 110380 w 238125"/>
                <a:gd name="connsiteY129" fmla="*/ 222124 h 228600"/>
                <a:gd name="connsiteX130" fmla="*/ 115209 w 238125"/>
                <a:gd name="connsiteY130" fmla="*/ 222124 h 228600"/>
                <a:gd name="connsiteX131" fmla="*/ 115209 w 238125"/>
                <a:gd name="connsiteY131" fmla="*/ 215723 h 228600"/>
                <a:gd name="connsiteX132" fmla="*/ 124868 w 238125"/>
                <a:gd name="connsiteY132" fmla="*/ 215723 h 228600"/>
                <a:gd name="connsiteX133" fmla="*/ 139345 w 238125"/>
                <a:gd name="connsiteY133" fmla="*/ 218923 h 228600"/>
                <a:gd name="connsiteX134" fmla="*/ 142565 w 238125"/>
                <a:gd name="connsiteY134" fmla="*/ 212532 h 228600"/>
                <a:gd name="connsiteX135" fmla="*/ 145784 w 238125"/>
                <a:gd name="connsiteY135" fmla="*/ 207731 h 228600"/>
                <a:gd name="connsiteX136" fmla="*/ 149004 w 238125"/>
                <a:gd name="connsiteY136" fmla="*/ 201340 h 228600"/>
                <a:gd name="connsiteX137" fmla="*/ 155433 w 238125"/>
                <a:gd name="connsiteY137" fmla="*/ 201340 h 228600"/>
                <a:gd name="connsiteX138" fmla="*/ 155433 w 238125"/>
                <a:gd name="connsiteY138" fmla="*/ 201340 h 228600"/>
                <a:gd name="connsiteX139" fmla="*/ 155433 w 238125"/>
                <a:gd name="connsiteY139" fmla="*/ 198140 h 228600"/>
                <a:gd name="connsiteX140" fmla="*/ 155433 w 238125"/>
                <a:gd name="connsiteY140" fmla="*/ 198140 h 228600"/>
                <a:gd name="connsiteX141" fmla="*/ 157043 w 238125"/>
                <a:gd name="connsiteY141" fmla="*/ 194949 h 228600"/>
                <a:gd name="connsiteX142" fmla="*/ 160263 w 238125"/>
                <a:gd name="connsiteY142" fmla="*/ 194949 h 228600"/>
                <a:gd name="connsiteX143" fmla="*/ 163482 w 238125"/>
                <a:gd name="connsiteY143" fmla="*/ 191749 h 228600"/>
                <a:gd name="connsiteX144" fmla="*/ 163482 w 238125"/>
                <a:gd name="connsiteY144" fmla="*/ 186948 h 228600"/>
                <a:gd name="connsiteX145" fmla="*/ 160263 w 238125"/>
                <a:gd name="connsiteY145" fmla="*/ 183757 h 228600"/>
                <a:gd name="connsiteX146" fmla="*/ 157043 w 238125"/>
                <a:gd name="connsiteY146" fmla="*/ 183757 h 228600"/>
                <a:gd name="connsiteX147" fmla="*/ 155433 w 238125"/>
                <a:gd name="connsiteY147" fmla="*/ 183757 h 228600"/>
                <a:gd name="connsiteX148" fmla="*/ 152214 w 238125"/>
                <a:gd name="connsiteY148" fmla="*/ 183757 h 228600"/>
                <a:gd name="connsiteX149" fmla="*/ 145784 w 238125"/>
                <a:gd name="connsiteY149" fmla="*/ 191749 h 228600"/>
                <a:gd name="connsiteX150" fmla="*/ 142565 w 238125"/>
                <a:gd name="connsiteY150" fmla="*/ 191749 h 228600"/>
                <a:gd name="connsiteX151" fmla="*/ 139345 w 238125"/>
                <a:gd name="connsiteY151" fmla="*/ 191749 h 228600"/>
                <a:gd name="connsiteX152" fmla="*/ 136126 w 238125"/>
                <a:gd name="connsiteY152" fmla="*/ 186948 h 228600"/>
                <a:gd name="connsiteX153" fmla="*/ 139345 w 238125"/>
                <a:gd name="connsiteY153" fmla="*/ 186948 h 228600"/>
                <a:gd name="connsiteX154" fmla="*/ 142565 w 238125"/>
                <a:gd name="connsiteY154" fmla="*/ 183757 h 228600"/>
                <a:gd name="connsiteX155" fmla="*/ 149004 w 238125"/>
                <a:gd name="connsiteY155" fmla="*/ 180557 h 228600"/>
                <a:gd name="connsiteX156" fmla="*/ 152214 w 238125"/>
                <a:gd name="connsiteY156" fmla="*/ 180557 h 228600"/>
                <a:gd name="connsiteX157" fmla="*/ 160263 w 238125"/>
                <a:gd name="connsiteY157" fmla="*/ 180557 h 228600"/>
                <a:gd name="connsiteX158" fmla="*/ 163482 w 238125"/>
                <a:gd name="connsiteY158" fmla="*/ 180557 h 228600"/>
                <a:gd name="connsiteX159" fmla="*/ 166701 w 238125"/>
                <a:gd name="connsiteY159" fmla="*/ 186948 h 228600"/>
                <a:gd name="connsiteX160" fmla="*/ 173130 w 238125"/>
                <a:gd name="connsiteY160" fmla="*/ 186948 h 228600"/>
                <a:gd name="connsiteX161" fmla="*/ 177960 w 238125"/>
                <a:gd name="connsiteY161" fmla="*/ 186948 h 228600"/>
                <a:gd name="connsiteX162" fmla="*/ 184399 w 238125"/>
                <a:gd name="connsiteY162" fmla="*/ 183757 h 228600"/>
                <a:gd name="connsiteX163" fmla="*/ 190828 w 238125"/>
                <a:gd name="connsiteY163" fmla="*/ 177356 h 228600"/>
                <a:gd name="connsiteX164" fmla="*/ 194048 w 238125"/>
                <a:gd name="connsiteY164" fmla="*/ 170965 h 228600"/>
                <a:gd name="connsiteX165" fmla="*/ 190828 w 238125"/>
                <a:gd name="connsiteY165" fmla="*/ 174165 h 228600"/>
                <a:gd name="connsiteX166" fmla="*/ 190828 w 238125"/>
                <a:gd name="connsiteY166" fmla="*/ 174165 h 228600"/>
                <a:gd name="connsiteX167" fmla="*/ 187618 w 238125"/>
                <a:gd name="connsiteY167" fmla="*/ 174165 h 228600"/>
                <a:gd name="connsiteX168" fmla="*/ 187618 w 238125"/>
                <a:gd name="connsiteY168" fmla="*/ 170965 h 228600"/>
                <a:gd name="connsiteX169" fmla="*/ 190828 w 238125"/>
                <a:gd name="connsiteY169" fmla="*/ 170965 h 228600"/>
                <a:gd name="connsiteX170" fmla="*/ 190828 w 238125"/>
                <a:gd name="connsiteY170" fmla="*/ 169365 h 228600"/>
                <a:gd name="connsiteX171" fmla="*/ 194048 w 238125"/>
                <a:gd name="connsiteY171" fmla="*/ 169365 h 228600"/>
                <a:gd name="connsiteX172" fmla="*/ 198877 w 238125"/>
                <a:gd name="connsiteY172" fmla="*/ 166174 h 228600"/>
                <a:gd name="connsiteX173" fmla="*/ 198877 w 238125"/>
                <a:gd name="connsiteY173" fmla="*/ 166174 h 228600"/>
                <a:gd name="connsiteX174" fmla="*/ 198877 w 238125"/>
                <a:gd name="connsiteY174" fmla="*/ 166174 h 228600"/>
                <a:gd name="connsiteX175" fmla="*/ 205316 w 238125"/>
                <a:gd name="connsiteY175" fmla="*/ 159773 h 228600"/>
                <a:gd name="connsiteX176" fmla="*/ 205316 w 238125"/>
                <a:gd name="connsiteY176" fmla="*/ 159773 h 228600"/>
                <a:gd name="connsiteX177" fmla="*/ 211745 w 238125"/>
                <a:gd name="connsiteY177" fmla="*/ 156582 h 228600"/>
                <a:gd name="connsiteX178" fmla="*/ 211745 w 238125"/>
                <a:gd name="connsiteY178" fmla="*/ 156582 h 228600"/>
                <a:gd name="connsiteX179" fmla="*/ 202096 w 238125"/>
                <a:gd name="connsiteY179" fmla="*/ 153382 h 228600"/>
                <a:gd name="connsiteX180" fmla="*/ 198877 w 238125"/>
                <a:gd name="connsiteY180" fmla="*/ 153382 h 228600"/>
                <a:gd name="connsiteX181" fmla="*/ 195657 w 238125"/>
                <a:gd name="connsiteY181" fmla="*/ 150181 h 228600"/>
                <a:gd name="connsiteX182" fmla="*/ 198877 w 238125"/>
                <a:gd name="connsiteY182" fmla="*/ 150181 h 228600"/>
                <a:gd name="connsiteX183" fmla="*/ 205316 w 238125"/>
                <a:gd name="connsiteY183" fmla="*/ 153382 h 228600"/>
                <a:gd name="connsiteX184" fmla="*/ 211745 w 238125"/>
                <a:gd name="connsiteY184" fmla="*/ 153382 h 228600"/>
                <a:gd name="connsiteX185" fmla="*/ 216574 w 238125"/>
                <a:gd name="connsiteY185" fmla="*/ 153382 h 228600"/>
                <a:gd name="connsiteX186" fmla="*/ 216574 w 238125"/>
                <a:gd name="connsiteY186" fmla="*/ 153382 h 228600"/>
                <a:gd name="connsiteX187" fmla="*/ 219794 w 238125"/>
                <a:gd name="connsiteY187" fmla="*/ 148581 h 228600"/>
                <a:gd name="connsiteX188" fmla="*/ 219794 w 238125"/>
                <a:gd name="connsiteY188" fmla="*/ 145390 h 228600"/>
                <a:gd name="connsiteX189" fmla="*/ 219794 w 238125"/>
                <a:gd name="connsiteY189" fmla="*/ 142190 h 228600"/>
                <a:gd name="connsiteX190" fmla="*/ 216574 w 238125"/>
                <a:gd name="connsiteY190" fmla="*/ 138990 h 228600"/>
                <a:gd name="connsiteX191" fmla="*/ 216574 w 238125"/>
                <a:gd name="connsiteY191" fmla="*/ 135799 h 228600"/>
                <a:gd name="connsiteX192" fmla="*/ 214964 w 238125"/>
                <a:gd name="connsiteY192" fmla="*/ 132598 h 228600"/>
                <a:gd name="connsiteX193" fmla="*/ 208535 w 238125"/>
                <a:gd name="connsiteY193" fmla="*/ 127807 h 228600"/>
                <a:gd name="connsiteX194" fmla="*/ 208535 w 238125"/>
                <a:gd name="connsiteY194" fmla="*/ 124607 h 228600"/>
                <a:gd name="connsiteX195" fmla="*/ 208535 w 238125"/>
                <a:gd name="connsiteY195" fmla="*/ 118216 h 228600"/>
                <a:gd name="connsiteX196" fmla="*/ 208535 w 238125"/>
                <a:gd name="connsiteY196" fmla="*/ 111815 h 228600"/>
                <a:gd name="connsiteX197" fmla="*/ 208535 w 238125"/>
                <a:gd name="connsiteY197" fmla="*/ 107024 h 228600"/>
                <a:gd name="connsiteX198" fmla="*/ 208535 w 238125"/>
                <a:gd name="connsiteY198" fmla="*/ 97432 h 228600"/>
                <a:gd name="connsiteX199" fmla="*/ 208535 w 238125"/>
                <a:gd name="connsiteY199" fmla="*/ 89440 h 228600"/>
                <a:gd name="connsiteX200" fmla="*/ 208535 w 238125"/>
                <a:gd name="connsiteY200" fmla="*/ 86240 h 228600"/>
                <a:gd name="connsiteX201" fmla="*/ 208535 w 238125"/>
                <a:gd name="connsiteY201" fmla="*/ 83040 h 228600"/>
                <a:gd name="connsiteX202" fmla="*/ 208535 w 238125"/>
                <a:gd name="connsiteY202" fmla="*/ 79849 h 228600"/>
                <a:gd name="connsiteX203" fmla="*/ 208535 w 238125"/>
                <a:gd name="connsiteY203" fmla="*/ 79849 h 228600"/>
                <a:gd name="connsiteX204" fmla="*/ 208535 w 238125"/>
                <a:gd name="connsiteY204" fmla="*/ 79849 h 228600"/>
                <a:gd name="connsiteX205" fmla="*/ 219794 w 238125"/>
                <a:gd name="connsiteY205" fmla="*/ 71857 h 228600"/>
                <a:gd name="connsiteX206" fmla="*/ 229443 w 238125"/>
                <a:gd name="connsiteY206" fmla="*/ 52674 h 228600"/>
                <a:gd name="connsiteX207" fmla="*/ 232662 w 238125"/>
                <a:gd name="connsiteY207" fmla="*/ 51074 h 228600"/>
                <a:gd name="connsiteX208" fmla="*/ 234271 w 238125"/>
                <a:gd name="connsiteY208" fmla="*/ 47873 h 228600"/>
                <a:gd name="connsiteX209" fmla="*/ 234271 w 238125"/>
                <a:gd name="connsiteY209" fmla="*/ 44673 h 228600"/>
                <a:gd name="connsiteX210" fmla="*/ 237491 w 238125"/>
                <a:gd name="connsiteY210" fmla="*/ 44673 h 228600"/>
                <a:gd name="connsiteX211" fmla="*/ 234271 w 238125"/>
                <a:gd name="connsiteY211" fmla="*/ 3828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38125" h="228600">
                  <a:moveTo>
                    <a:pt x="234271" y="38282"/>
                  </a:moveTo>
                  <a:lnTo>
                    <a:pt x="234271" y="33491"/>
                  </a:lnTo>
                  <a:lnTo>
                    <a:pt x="234271" y="27090"/>
                  </a:lnTo>
                  <a:lnTo>
                    <a:pt x="234271" y="23899"/>
                  </a:lnTo>
                  <a:lnTo>
                    <a:pt x="226232" y="30290"/>
                  </a:lnTo>
                  <a:lnTo>
                    <a:pt x="219794" y="33491"/>
                  </a:lnTo>
                  <a:lnTo>
                    <a:pt x="216574" y="35081"/>
                  </a:lnTo>
                  <a:lnTo>
                    <a:pt x="214964" y="35081"/>
                  </a:lnTo>
                  <a:lnTo>
                    <a:pt x="214964" y="33491"/>
                  </a:lnTo>
                  <a:lnTo>
                    <a:pt x="211745" y="33491"/>
                  </a:lnTo>
                  <a:lnTo>
                    <a:pt x="205316" y="35081"/>
                  </a:lnTo>
                  <a:lnTo>
                    <a:pt x="194048" y="38282"/>
                  </a:lnTo>
                  <a:lnTo>
                    <a:pt x="190828" y="41482"/>
                  </a:lnTo>
                  <a:lnTo>
                    <a:pt x="187618" y="38282"/>
                  </a:lnTo>
                  <a:lnTo>
                    <a:pt x="187618" y="35081"/>
                  </a:lnTo>
                  <a:lnTo>
                    <a:pt x="187618" y="33491"/>
                  </a:lnTo>
                  <a:lnTo>
                    <a:pt x="184399" y="30290"/>
                  </a:lnTo>
                  <a:lnTo>
                    <a:pt x="184399" y="27090"/>
                  </a:lnTo>
                  <a:lnTo>
                    <a:pt x="181179" y="23899"/>
                  </a:lnTo>
                  <a:lnTo>
                    <a:pt x="181179" y="20699"/>
                  </a:lnTo>
                  <a:lnTo>
                    <a:pt x="177960" y="14307"/>
                  </a:lnTo>
                  <a:lnTo>
                    <a:pt x="169911" y="12707"/>
                  </a:lnTo>
                  <a:lnTo>
                    <a:pt x="155433" y="9507"/>
                  </a:lnTo>
                  <a:lnTo>
                    <a:pt x="155433" y="9507"/>
                  </a:lnTo>
                  <a:lnTo>
                    <a:pt x="155433" y="6306"/>
                  </a:lnTo>
                  <a:lnTo>
                    <a:pt x="155433" y="6306"/>
                  </a:lnTo>
                  <a:lnTo>
                    <a:pt x="155433" y="3115"/>
                  </a:lnTo>
                  <a:lnTo>
                    <a:pt x="155433" y="3115"/>
                  </a:lnTo>
                  <a:lnTo>
                    <a:pt x="155433" y="-85"/>
                  </a:lnTo>
                  <a:lnTo>
                    <a:pt x="152214" y="-85"/>
                  </a:lnTo>
                  <a:lnTo>
                    <a:pt x="149004" y="-85"/>
                  </a:lnTo>
                  <a:lnTo>
                    <a:pt x="142565" y="-85"/>
                  </a:lnTo>
                  <a:lnTo>
                    <a:pt x="139345" y="-85"/>
                  </a:lnTo>
                  <a:lnTo>
                    <a:pt x="136126" y="3115"/>
                  </a:lnTo>
                  <a:lnTo>
                    <a:pt x="134516" y="6306"/>
                  </a:lnTo>
                  <a:lnTo>
                    <a:pt x="134516" y="6306"/>
                  </a:lnTo>
                  <a:lnTo>
                    <a:pt x="124868" y="12707"/>
                  </a:lnTo>
                  <a:lnTo>
                    <a:pt x="124868" y="12707"/>
                  </a:lnTo>
                  <a:lnTo>
                    <a:pt x="121648" y="14307"/>
                  </a:lnTo>
                  <a:lnTo>
                    <a:pt x="121648" y="17498"/>
                  </a:lnTo>
                  <a:lnTo>
                    <a:pt x="118429" y="20699"/>
                  </a:lnTo>
                  <a:lnTo>
                    <a:pt x="115209" y="20699"/>
                  </a:lnTo>
                  <a:lnTo>
                    <a:pt x="113599" y="20699"/>
                  </a:lnTo>
                  <a:lnTo>
                    <a:pt x="107170" y="12707"/>
                  </a:lnTo>
                  <a:lnTo>
                    <a:pt x="103950" y="12707"/>
                  </a:lnTo>
                  <a:lnTo>
                    <a:pt x="100731" y="9507"/>
                  </a:lnTo>
                  <a:lnTo>
                    <a:pt x="97512" y="6306"/>
                  </a:lnTo>
                  <a:lnTo>
                    <a:pt x="71766" y="-85"/>
                  </a:lnTo>
                  <a:lnTo>
                    <a:pt x="68555" y="-85"/>
                  </a:lnTo>
                  <a:lnTo>
                    <a:pt x="65336" y="3115"/>
                  </a:lnTo>
                  <a:lnTo>
                    <a:pt x="65336" y="3115"/>
                  </a:lnTo>
                  <a:lnTo>
                    <a:pt x="62117" y="9507"/>
                  </a:lnTo>
                  <a:lnTo>
                    <a:pt x="58897" y="17498"/>
                  </a:lnTo>
                  <a:lnTo>
                    <a:pt x="58897" y="20699"/>
                  </a:lnTo>
                  <a:lnTo>
                    <a:pt x="55678" y="23899"/>
                  </a:lnTo>
                  <a:lnTo>
                    <a:pt x="54068" y="23899"/>
                  </a:lnTo>
                  <a:lnTo>
                    <a:pt x="50849" y="27090"/>
                  </a:lnTo>
                  <a:lnTo>
                    <a:pt x="50849" y="27090"/>
                  </a:lnTo>
                  <a:lnTo>
                    <a:pt x="50849" y="33491"/>
                  </a:lnTo>
                  <a:lnTo>
                    <a:pt x="50849" y="33491"/>
                  </a:lnTo>
                  <a:lnTo>
                    <a:pt x="50849" y="35081"/>
                  </a:lnTo>
                  <a:lnTo>
                    <a:pt x="50849" y="35081"/>
                  </a:lnTo>
                  <a:lnTo>
                    <a:pt x="47639" y="38282"/>
                  </a:lnTo>
                  <a:lnTo>
                    <a:pt x="37981" y="41482"/>
                  </a:lnTo>
                  <a:lnTo>
                    <a:pt x="26722" y="41482"/>
                  </a:lnTo>
                  <a:lnTo>
                    <a:pt x="26722" y="44673"/>
                  </a:lnTo>
                  <a:lnTo>
                    <a:pt x="23502" y="44673"/>
                  </a:lnTo>
                  <a:lnTo>
                    <a:pt x="23502" y="47873"/>
                  </a:lnTo>
                  <a:lnTo>
                    <a:pt x="23502" y="51074"/>
                  </a:lnTo>
                  <a:lnTo>
                    <a:pt x="23502" y="52674"/>
                  </a:lnTo>
                  <a:lnTo>
                    <a:pt x="23502" y="52674"/>
                  </a:lnTo>
                  <a:lnTo>
                    <a:pt x="20283" y="55865"/>
                  </a:lnTo>
                  <a:lnTo>
                    <a:pt x="9024" y="62266"/>
                  </a:lnTo>
                  <a:lnTo>
                    <a:pt x="5805" y="62266"/>
                  </a:lnTo>
                  <a:lnTo>
                    <a:pt x="2586" y="65457"/>
                  </a:lnTo>
                  <a:lnTo>
                    <a:pt x="-634" y="68657"/>
                  </a:lnTo>
                  <a:lnTo>
                    <a:pt x="9024" y="83040"/>
                  </a:lnTo>
                  <a:lnTo>
                    <a:pt x="9024" y="89440"/>
                  </a:lnTo>
                  <a:lnTo>
                    <a:pt x="9024" y="97432"/>
                  </a:lnTo>
                  <a:lnTo>
                    <a:pt x="9024" y="103823"/>
                  </a:lnTo>
                  <a:lnTo>
                    <a:pt x="9024" y="111815"/>
                  </a:lnTo>
                  <a:lnTo>
                    <a:pt x="12234" y="118216"/>
                  </a:lnTo>
                  <a:lnTo>
                    <a:pt x="12234" y="121406"/>
                  </a:lnTo>
                  <a:lnTo>
                    <a:pt x="20283" y="132598"/>
                  </a:lnTo>
                  <a:lnTo>
                    <a:pt x="20283" y="135799"/>
                  </a:lnTo>
                  <a:lnTo>
                    <a:pt x="20283" y="138990"/>
                  </a:lnTo>
                  <a:lnTo>
                    <a:pt x="20283" y="145390"/>
                  </a:lnTo>
                  <a:lnTo>
                    <a:pt x="20283" y="150181"/>
                  </a:lnTo>
                  <a:lnTo>
                    <a:pt x="20283" y="153382"/>
                  </a:lnTo>
                  <a:lnTo>
                    <a:pt x="20283" y="159773"/>
                  </a:lnTo>
                  <a:lnTo>
                    <a:pt x="26722" y="169365"/>
                  </a:lnTo>
                  <a:lnTo>
                    <a:pt x="26722" y="180557"/>
                  </a:lnTo>
                  <a:lnTo>
                    <a:pt x="26722" y="183757"/>
                  </a:lnTo>
                  <a:lnTo>
                    <a:pt x="29941" y="186948"/>
                  </a:lnTo>
                  <a:lnTo>
                    <a:pt x="33151" y="194949"/>
                  </a:lnTo>
                  <a:lnTo>
                    <a:pt x="34761" y="201340"/>
                  </a:lnTo>
                  <a:lnTo>
                    <a:pt x="37981" y="204541"/>
                  </a:lnTo>
                  <a:lnTo>
                    <a:pt x="37981" y="204541"/>
                  </a:lnTo>
                  <a:lnTo>
                    <a:pt x="37981" y="2093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41200" y="212532"/>
                  </a:lnTo>
                  <a:lnTo>
                    <a:pt x="47639" y="209332"/>
                  </a:lnTo>
                  <a:lnTo>
                    <a:pt x="50849" y="209332"/>
                  </a:lnTo>
                  <a:lnTo>
                    <a:pt x="54068" y="209332"/>
                  </a:lnTo>
                  <a:lnTo>
                    <a:pt x="50849" y="215723"/>
                  </a:lnTo>
                  <a:lnTo>
                    <a:pt x="41200" y="228515"/>
                  </a:lnTo>
                  <a:lnTo>
                    <a:pt x="55678" y="222124"/>
                  </a:lnTo>
                  <a:lnTo>
                    <a:pt x="55678" y="218923"/>
                  </a:lnTo>
                  <a:lnTo>
                    <a:pt x="58897" y="218923"/>
                  </a:lnTo>
                  <a:lnTo>
                    <a:pt x="58897" y="218923"/>
                  </a:lnTo>
                  <a:lnTo>
                    <a:pt x="62117" y="215723"/>
                  </a:lnTo>
                  <a:lnTo>
                    <a:pt x="65336" y="215723"/>
                  </a:lnTo>
                  <a:lnTo>
                    <a:pt x="65336" y="215723"/>
                  </a:lnTo>
                  <a:lnTo>
                    <a:pt x="68555" y="212532"/>
                  </a:lnTo>
                  <a:lnTo>
                    <a:pt x="68555" y="212532"/>
                  </a:lnTo>
                  <a:lnTo>
                    <a:pt x="76594" y="207731"/>
                  </a:lnTo>
                  <a:lnTo>
                    <a:pt x="83034" y="204541"/>
                  </a:lnTo>
                  <a:lnTo>
                    <a:pt x="89473" y="201340"/>
                  </a:lnTo>
                  <a:lnTo>
                    <a:pt x="92682" y="201340"/>
                  </a:lnTo>
                  <a:lnTo>
                    <a:pt x="95902" y="201340"/>
                  </a:lnTo>
                  <a:lnTo>
                    <a:pt x="95902" y="201340"/>
                  </a:lnTo>
                  <a:lnTo>
                    <a:pt x="95902" y="204541"/>
                  </a:lnTo>
                  <a:lnTo>
                    <a:pt x="97512" y="204541"/>
                  </a:lnTo>
                  <a:lnTo>
                    <a:pt x="97512" y="207731"/>
                  </a:lnTo>
                  <a:lnTo>
                    <a:pt x="100731" y="207731"/>
                  </a:lnTo>
                  <a:lnTo>
                    <a:pt x="103950" y="209332"/>
                  </a:lnTo>
                  <a:lnTo>
                    <a:pt x="107170" y="215723"/>
                  </a:lnTo>
                  <a:lnTo>
                    <a:pt x="110380" y="222124"/>
                  </a:lnTo>
                  <a:lnTo>
                    <a:pt x="115209" y="222124"/>
                  </a:lnTo>
                  <a:lnTo>
                    <a:pt x="115209" y="215723"/>
                  </a:lnTo>
                  <a:lnTo>
                    <a:pt x="124868" y="215723"/>
                  </a:lnTo>
                  <a:lnTo>
                    <a:pt x="139345" y="218923"/>
                  </a:lnTo>
                  <a:lnTo>
                    <a:pt x="142565" y="212532"/>
                  </a:lnTo>
                  <a:lnTo>
                    <a:pt x="145784" y="207731"/>
                  </a:lnTo>
                  <a:lnTo>
                    <a:pt x="149004" y="201340"/>
                  </a:lnTo>
                  <a:lnTo>
                    <a:pt x="155433" y="201340"/>
                  </a:lnTo>
                  <a:lnTo>
                    <a:pt x="155433" y="201340"/>
                  </a:lnTo>
                  <a:lnTo>
                    <a:pt x="155433" y="198140"/>
                  </a:lnTo>
                  <a:lnTo>
                    <a:pt x="155433" y="198140"/>
                  </a:lnTo>
                  <a:lnTo>
                    <a:pt x="157043" y="194949"/>
                  </a:lnTo>
                  <a:lnTo>
                    <a:pt x="160263" y="194949"/>
                  </a:lnTo>
                  <a:lnTo>
                    <a:pt x="163482" y="191749"/>
                  </a:lnTo>
                  <a:lnTo>
                    <a:pt x="163482" y="186948"/>
                  </a:lnTo>
                  <a:lnTo>
                    <a:pt x="160263" y="183757"/>
                  </a:lnTo>
                  <a:lnTo>
                    <a:pt x="157043" y="183757"/>
                  </a:lnTo>
                  <a:lnTo>
                    <a:pt x="155433" y="183757"/>
                  </a:lnTo>
                  <a:lnTo>
                    <a:pt x="152214" y="183757"/>
                  </a:lnTo>
                  <a:lnTo>
                    <a:pt x="145784" y="191749"/>
                  </a:lnTo>
                  <a:lnTo>
                    <a:pt x="142565" y="191749"/>
                  </a:lnTo>
                  <a:lnTo>
                    <a:pt x="139345" y="191749"/>
                  </a:lnTo>
                  <a:lnTo>
                    <a:pt x="136126" y="186948"/>
                  </a:lnTo>
                  <a:lnTo>
                    <a:pt x="139345" y="186948"/>
                  </a:lnTo>
                  <a:lnTo>
                    <a:pt x="142565" y="183757"/>
                  </a:lnTo>
                  <a:lnTo>
                    <a:pt x="149004" y="180557"/>
                  </a:lnTo>
                  <a:lnTo>
                    <a:pt x="152214" y="180557"/>
                  </a:lnTo>
                  <a:lnTo>
                    <a:pt x="160263" y="180557"/>
                  </a:lnTo>
                  <a:lnTo>
                    <a:pt x="163482" y="180557"/>
                  </a:lnTo>
                  <a:lnTo>
                    <a:pt x="166701" y="186948"/>
                  </a:lnTo>
                  <a:lnTo>
                    <a:pt x="173130" y="186948"/>
                  </a:lnTo>
                  <a:lnTo>
                    <a:pt x="177960" y="186948"/>
                  </a:lnTo>
                  <a:lnTo>
                    <a:pt x="184399" y="183757"/>
                  </a:lnTo>
                  <a:lnTo>
                    <a:pt x="190828" y="177356"/>
                  </a:lnTo>
                  <a:lnTo>
                    <a:pt x="194048" y="170965"/>
                  </a:lnTo>
                  <a:lnTo>
                    <a:pt x="190828" y="174165"/>
                  </a:lnTo>
                  <a:lnTo>
                    <a:pt x="190828" y="174165"/>
                  </a:lnTo>
                  <a:lnTo>
                    <a:pt x="187618" y="174165"/>
                  </a:lnTo>
                  <a:lnTo>
                    <a:pt x="187618" y="170965"/>
                  </a:lnTo>
                  <a:lnTo>
                    <a:pt x="190828" y="170965"/>
                  </a:lnTo>
                  <a:lnTo>
                    <a:pt x="190828" y="169365"/>
                  </a:lnTo>
                  <a:lnTo>
                    <a:pt x="194048" y="169365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205316" y="159773"/>
                  </a:lnTo>
                  <a:lnTo>
                    <a:pt x="205316" y="159773"/>
                  </a:lnTo>
                  <a:lnTo>
                    <a:pt x="211745" y="156582"/>
                  </a:lnTo>
                  <a:lnTo>
                    <a:pt x="211745" y="156582"/>
                  </a:lnTo>
                  <a:lnTo>
                    <a:pt x="202096" y="153382"/>
                  </a:lnTo>
                  <a:lnTo>
                    <a:pt x="198877" y="153382"/>
                  </a:lnTo>
                  <a:lnTo>
                    <a:pt x="195657" y="150181"/>
                  </a:lnTo>
                  <a:lnTo>
                    <a:pt x="198877" y="150181"/>
                  </a:lnTo>
                  <a:lnTo>
                    <a:pt x="205316" y="153382"/>
                  </a:lnTo>
                  <a:lnTo>
                    <a:pt x="211745" y="153382"/>
                  </a:lnTo>
                  <a:lnTo>
                    <a:pt x="216574" y="153382"/>
                  </a:lnTo>
                  <a:lnTo>
                    <a:pt x="216574" y="153382"/>
                  </a:lnTo>
                  <a:lnTo>
                    <a:pt x="219794" y="148581"/>
                  </a:lnTo>
                  <a:lnTo>
                    <a:pt x="219794" y="145390"/>
                  </a:lnTo>
                  <a:lnTo>
                    <a:pt x="219794" y="142190"/>
                  </a:lnTo>
                  <a:lnTo>
                    <a:pt x="216574" y="138990"/>
                  </a:lnTo>
                  <a:lnTo>
                    <a:pt x="216574" y="135799"/>
                  </a:lnTo>
                  <a:lnTo>
                    <a:pt x="214964" y="132598"/>
                  </a:lnTo>
                  <a:lnTo>
                    <a:pt x="208535" y="127807"/>
                  </a:lnTo>
                  <a:lnTo>
                    <a:pt x="208535" y="124607"/>
                  </a:lnTo>
                  <a:lnTo>
                    <a:pt x="208535" y="118216"/>
                  </a:lnTo>
                  <a:lnTo>
                    <a:pt x="208535" y="111815"/>
                  </a:lnTo>
                  <a:lnTo>
                    <a:pt x="208535" y="107024"/>
                  </a:lnTo>
                  <a:lnTo>
                    <a:pt x="208535" y="97432"/>
                  </a:lnTo>
                  <a:lnTo>
                    <a:pt x="208535" y="89440"/>
                  </a:lnTo>
                  <a:lnTo>
                    <a:pt x="208535" y="86240"/>
                  </a:lnTo>
                  <a:lnTo>
                    <a:pt x="208535" y="83040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19794" y="71857"/>
                  </a:lnTo>
                  <a:lnTo>
                    <a:pt x="229443" y="52674"/>
                  </a:lnTo>
                  <a:lnTo>
                    <a:pt x="232662" y="51074"/>
                  </a:lnTo>
                  <a:lnTo>
                    <a:pt x="234271" y="47873"/>
                  </a:lnTo>
                  <a:lnTo>
                    <a:pt x="234271" y="44673"/>
                  </a:lnTo>
                  <a:lnTo>
                    <a:pt x="237491" y="44673"/>
                  </a:lnTo>
                  <a:lnTo>
                    <a:pt x="234271" y="3828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3447959-CF72-BA9E-0B11-4AF840D3AAAA}"/>
                </a:ext>
              </a:extLst>
            </p:cNvPr>
            <p:cNvSpPr/>
            <p:nvPr/>
          </p:nvSpPr>
          <p:spPr>
            <a:xfrm>
              <a:off x="6738237" y="4336469"/>
              <a:ext cx="257175" cy="238125"/>
            </a:xfrm>
            <a:custGeom>
              <a:avLst/>
              <a:gdLst>
                <a:gd name="connsiteX0" fmla="*/ 256541 w 257175"/>
                <a:gd name="connsiteY0" fmla="*/ 184948 h 238125"/>
                <a:gd name="connsiteX1" fmla="*/ 250226 w 257175"/>
                <a:gd name="connsiteY1" fmla="*/ 184948 h 238125"/>
                <a:gd name="connsiteX2" fmla="*/ 247073 w 257175"/>
                <a:gd name="connsiteY2" fmla="*/ 181728 h 238125"/>
                <a:gd name="connsiteX3" fmla="*/ 243920 w 257175"/>
                <a:gd name="connsiteY3" fmla="*/ 184948 h 238125"/>
                <a:gd name="connsiteX4" fmla="*/ 240768 w 257175"/>
                <a:gd name="connsiteY4" fmla="*/ 188167 h 238125"/>
                <a:gd name="connsiteX5" fmla="*/ 240768 w 257175"/>
                <a:gd name="connsiteY5" fmla="*/ 184948 h 238125"/>
                <a:gd name="connsiteX6" fmla="*/ 240768 w 257175"/>
                <a:gd name="connsiteY6" fmla="*/ 184948 h 238125"/>
                <a:gd name="connsiteX7" fmla="*/ 239186 w 257175"/>
                <a:gd name="connsiteY7" fmla="*/ 184948 h 238125"/>
                <a:gd name="connsiteX8" fmla="*/ 239186 w 257175"/>
                <a:gd name="connsiteY8" fmla="*/ 184948 h 238125"/>
                <a:gd name="connsiteX9" fmla="*/ 236034 w 257175"/>
                <a:gd name="connsiteY9" fmla="*/ 184948 h 238125"/>
                <a:gd name="connsiteX10" fmla="*/ 236034 w 257175"/>
                <a:gd name="connsiteY10" fmla="*/ 181728 h 238125"/>
                <a:gd name="connsiteX11" fmla="*/ 232872 w 257175"/>
                <a:gd name="connsiteY11" fmla="*/ 184948 h 238125"/>
                <a:gd name="connsiteX12" fmla="*/ 229719 w 257175"/>
                <a:gd name="connsiteY12" fmla="*/ 184948 h 238125"/>
                <a:gd name="connsiteX13" fmla="*/ 229719 w 257175"/>
                <a:gd name="connsiteY13" fmla="*/ 181728 h 238125"/>
                <a:gd name="connsiteX14" fmla="*/ 226566 w 257175"/>
                <a:gd name="connsiteY14" fmla="*/ 181728 h 238125"/>
                <a:gd name="connsiteX15" fmla="*/ 221832 w 257175"/>
                <a:gd name="connsiteY15" fmla="*/ 175289 h 238125"/>
                <a:gd name="connsiteX16" fmla="*/ 218679 w 257175"/>
                <a:gd name="connsiteY16" fmla="*/ 175289 h 238125"/>
                <a:gd name="connsiteX17" fmla="*/ 221832 w 257175"/>
                <a:gd name="connsiteY17" fmla="*/ 167250 h 238125"/>
                <a:gd name="connsiteX18" fmla="*/ 223413 w 257175"/>
                <a:gd name="connsiteY18" fmla="*/ 164031 h 238125"/>
                <a:gd name="connsiteX19" fmla="*/ 223413 w 257175"/>
                <a:gd name="connsiteY19" fmla="*/ 157592 h 238125"/>
                <a:gd name="connsiteX20" fmla="*/ 226566 w 257175"/>
                <a:gd name="connsiteY20" fmla="*/ 157592 h 238125"/>
                <a:gd name="connsiteX21" fmla="*/ 236034 w 257175"/>
                <a:gd name="connsiteY21" fmla="*/ 157592 h 238125"/>
                <a:gd name="connsiteX22" fmla="*/ 240768 w 257175"/>
                <a:gd name="connsiteY22" fmla="*/ 157592 h 238125"/>
                <a:gd name="connsiteX23" fmla="*/ 240768 w 257175"/>
                <a:gd name="connsiteY23" fmla="*/ 154372 h 238125"/>
                <a:gd name="connsiteX24" fmla="*/ 239186 w 257175"/>
                <a:gd name="connsiteY24" fmla="*/ 149553 h 238125"/>
                <a:gd name="connsiteX25" fmla="*/ 239186 w 257175"/>
                <a:gd name="connsiteY25" fmla="*/ 152763 h 238125"/>
                <a:gd name="connsiteX26" fmla="*/ 236034 w 257175"/>
                <a:gd name="connsiteY26" fmla="*/ 154372 h 238125"/>
                <a:gd name="connsiteX27" fmla="*/ 232872 w 257175"/>
                <a:gd name="connsiteY27" fmla="*/ 154372 h 238125"/>
                <a:gd name="connsiteX28" fmla="*/ 232872 w 257175"/>
                <a:gd name="connsiteY28" fmla="*/ 154372 h 238125"/>
                <a:gd name="connsiteX29" fmla="*/ 229719 w 257175"/>
                <a:gd name="connsiteY29" fmla="*/ 154372 h 238125"/>
                <a:gd name="connsiteX30" fmla="*/ 229719 w 257175"/>
                <a:gd name="connsiteY30" fmla="*/ 152763 h 238125"/>
                <a:gd name="connsiteX31" fmla="*/ 226566 w 257175"/>
                <a:gd name="connsiteY31" fmla="*/ 146333 h 238125"/>
                <a:gd name="connsiteX32" fmla="*/ 226566 w 257175"/>
                <a:gd name="connsiteY32" fmla="*/ 149553 h 238125"/>
                <a:gd name="connsiteX33" fmla="*/ 223413 w 257175"/>
                <a:gd name="connsiteY33" fmla="*/ 152763 h 238125"/>
                <a:gd name="connsiteX34" fmla="*/ 223413 w 257175"/>
                <a:gd name="connsiteY34" fmla="*/ 154372 h 238125"/>
                <a:gd name="connsiteX35" fmla="*/ 221832 w 257175"/>
                <a:gd name="connsiteY35" fmla="*/ 152763 h 238125"/>
                <a:gd name="connsiteX36" fmla="*/ 221832 w 257175"/>
                <a:gd name="connsiteY36" fmla="*/ 152763 h 238125"/>
                <a:gd name="connsiteX37" fmla="*/ 215517 w 257175"/>
                <a:gd name="connsiteY37" fmla="*/ 152763 h 238125"/>
                <a:gd name="connsiteX38" fmla="*/ 215517 w 257175"/>
                <a:gd name="connsiteY38" fmla="*/ 152763 h 238125"/>
                <a:gd name="connsiteX39" fmla="*/ 212364 w 257175"/>
                <a:gd name="connsiteY39" fmla="*/ 149553 h 238125"/>
                <a:gd name="connsiteX40" fmla="*/ 212364 w 257175"/>
                <a:gd name="connsiteY40" fmla="*/ 146333 h 238125"/>
                <a:gd name="connsiteX41" fmla="*/ 215517 w 257175"/>
                <a:gd name="connsiteY41" fmla="*/ 143114 h 238125"/>
                <a:gd name="connsiteX42" fmla="*/ 221832 w 257175"/>
                <a:gd name="connsiteY42" fmla="*/ 139895 h 238125"/>
                <a:gd name="connsiteX43" fmla="*/ 218679 w 257175"/>
                <a:gd name="connsiteY43" fmla="*/ 136675 h 238125"/>
                <a:gd name="connsiteX44" fmla="*/ 212364 w 257175"/>
                <a:gd name="connsiteY44" fmla="*/ 136675 h 238125"/>
                <a:gd name="connsiteX45" fmla="*/ 206049 w 257175"/>
                <a:gd name="connsiteY45" fmla="*/ 143114 h 238125"/>
                <a:gd name="connsiteX46" fmla="*/ 201325 w 257175"/>
                <a:gd name="connsiteY46" fmla="*/ 139895 h 238125"/>
                <a:gd name="connsiteX47" fmla="*/ 202896 w 257175"/>
                <a:gd name="connsiteY47" fmla="*/ 131846 h 238125"/>
                <a:gd name="connsiteX48" fmla="*/ 202896 w 257175"/>
                <a:gd name="connsiteY48" fmla="*/ 128636 h 238125"/>
                <a:gd name="connsiteX49" fmla="*/ 209211 w 257175"/>
                <a:gd name="connsiteY49" fmla="*/ 125416 h 238125"/>
                <a:gd name="connsiteX50" fmla="*/ 212364 w 257175"/>
                <a:gd name="connsiteY50" fmla="*/ 122197 h 238125"/>
                <a:gd name="connsiteX51" fmla="*/ 212364 w 257175"/>
                <a:gd name="connsiteY51" fmla="*/ 118978 h 238125"/>
                <a:gd name="connsiteX52" fmla="*/ 212364 w 257175"/>
                <a:gd name="connsiteY52" fmla="*/ 115758 h 238125"/>
                <a:gd name="connsiteX53" fmla="*/ 215517 w 257175"/>
                <a:gd name="connsiteY53" fmla="*/ 110929 h 238125"/>
                <a:gd name="connsiteX54" fmla="*/ 218679 w 257175"/>
                <a:gd name="connsiteY54" fmla="*/ 104500 h 238125"/>
                <a:gd name="connsiteX55" fmla="*/ 215517 w 257175"/>
                <a:gd name="connsiteY55" fmla="*/ 104500 h 238125"/>
                <a:gd name="connsiteX56" fmla="*/ 209211 w 257175"/>
                <a:gd name="connsiteY56" fmla="*/ 107719 h 238125"/>
                <a:gd name="connsiteX57" fmla="*/ 202896 w 257175"/>
                <a:gd name="connsiteY57" fmla="*/ 110929 h 238125"/>
                <a:gd name="connsiteX58" fmla="*/ 188695 w 257175"/>
                <a:gd name="connsiteY58" fmla="*/ 107719 h 238125"/>
                <a:gd name="connsiteX59" fmla="*/ 180808 w 257175"/>
                <a:gd name="connsiteY59" fmla="*/ 104500 h 238125"/>
                <a:gd name="connsiteX60" fmla="*/ 177655 w 257175"/>
                <a:gd name="connsiteY60" fmla="*/ 107719 h 238125"/>
                <a:gd name="connsiteX61" fmla="*/ 168187 w 257175"/>
                <a:gd name="connsiteY61" fmla="*/ 104500 h 238125"/>
                <a:gd name="connsiteX62" fmla="*/ 160300 w 257175"/>
                <a:gd name="connsiteY62" fmla="*/ 107719 h 238125"/>
                <a:gd name="connsiteX63" fmla="*/ 144518 w 257175"/>
                <a:gd name="connsiteY63" fmla="*/ 107719 h 238125"/>
                <a:gd name="connsiteX64" fmla="*/ 142946 w 257175"/>
                <a:gd name="connsiteY64" fmla="*/ 104500 h 238125"/>
                <a:gd name="connsiteX65" fmla="*/ 139784 w 257175"/>
                <a:gd name="connsiteY65" fmla="*/ 101280 h 238125"/>
                <a:gd name="connsiteX66" fmla="*/ 136631 w 257175"/>
                <a:gd name="connsiteY66" fmla="*/ 86802 h 238125"/>
                <a:gd name="connsiteX67" fmla="*/ 136631 w 257175"/>
                <a:gd name="connsiteY67" fmla="*/ 80363 h 238125"/>
                <a:gd name="connsiteX68" fmla="*/ 142946 w 257175"/>
                <a:gd name="connsiteY68" fmla="*/ 80363 h 238125"/>
                <a:gd name="connsiteX69" fmla="*/ 144518 w 257175"/>
                <a:gd name="connsiteY69" fmla="*/ 83583 h 238125"/>
                <a:gd name="connsiteX70" fmla="*/ 147680 w 257175"/>
                <a:gd name="connsiteY70" fmla="*/ 83583 h 238125"/>
                <a:gd name="connsiteX71" fmla="*/ 150832 w 257175"/>
                <a:gd name="connsiteY71" fmla="*/ 83583 h 238125"/>
                <a:gd name="connsiteX72" fmla="*/ 157138 w 257175"/>
                <a:gd name="connsiteY72" fmla="*/ 83583 h 238125"/>
                <a:gd name="connsiteX73" fmla="*/ 157138 w 257175"/>
                <a:gd name="connsiteY73" fmla="*/ 80363 h 238125"/>
                <a:gd name="connsiteX74" fmla="*/ 160300 w 257175"/>
                <a:gd name="connsiteY74" fmla="*/ 77144 h 238125"/>
                <a:gd name="connsiteX75" fmla="*/ 163453 w 257175"/>
                <a:gd name="connsiteY75" fmla="*/ 77144 h 238125"/>
                <a:gd name="connsiteX76" fmla="*/ 165034 w 257175"/>
                <a:gd name="connsiteY76" fmla="*/ 73924 h 238125"/>
                <a:gd name="connsiteX77" fmla="*/ 165034 w 257175"/>
                <a:gd name="connsiteY77" fmla="*/ 72315 h 238125"/>
                <a:gd name="connsiteX78" fmla="*/ 165034 w 257175"/>
                <a:gd name="connsiteY78" fmla="*/ 65885 h 238125"/>
                <a:gd name="connsiteX79" fmla="*/ 168187 w 257175"/>
                <a:gd name="connsiteY79" fmla="*/ 65885 h 238125"/>
                <a:gd name="connsiteX80" fmla="*/ 171340 w 257175"/>
                <a:gd name="connsiteY80" fmla="*/ 65885 h 238125"/>
                <a:gd name="connsiteX81" fmla="*/ 177655 w 257175"/>
                <a:gd name="connsiteY81" fmla="*/ 69105 h 238125"/>
                <a:gd name="connsiteX82" fmla="*/ 180808 w 257175"/>
                <a:gd name="connsiteY82" fmla="*/ 69105 h 238125"/>
                <a:gd name="connsiteX83" fmla="*/ 180808 w 257175"/>
                <a:gd name="connsiteY83" fmla="*/ 62666 h 238125"/>
                <a:gd name="connsiteX84" fmla="*/ 182389 w 257175"/>
                <a:gd name="connsiteY84" fmla="*/ 54617 h 238125"/>
                <a:gd name="connsiteX85" fmla="*/ 185542 w 257175"/>
                <a:gd name="connsiteY85" fmla="*/ 51398 h 238125"/>
                <a:gd name="connsiteX86" fmla="*/ 182389 w 257175"/>
                <a:gd name="connsiteY86" fmla="*/ 41749 h 238125"/>
                <a:gd name="connsiteX87" fmla="*/ 185542 w 257175"/>
                <a:gd name="connsiteY87" fmla="*/ 35310 h 238125"/>
                <a:gd name="connsiteX88" fmla="*/ 185542 w 257175"/>
                <a:gd name="connsiteY88" fmla="*/ 30490 h 238125"/>
                <a:gd name="connsiteX89" fmla="*/ 182389 w 257175"/>
                <a:gd name="connsiteY89" fmla="*/ 27271 h 238125"/>
                <a:gd name="connsiteX90" fmla="*/ 180808 w 257175"/>
                <a:gd name="connsiteY90" fmla="*/ 20832 h 238125"/>
                <a:gd name="connsiteX91" fmla="*/ 174502 w 257175"/>
                <a:gd name="connsiteY91" fmla="*/ 12783 h 238125"/>
                <a:gd name="connsiteX92" fmla="*/ 171340 w 257175"/>
                <a:gd name="connsiteY92" fmla="*/ 3135 h 238125"/>
                <a:gd name="connsiteX93" fmla="*/ 165034 w 257175"/>
                <a:gd name="connsiteY93" fmla="*/ 3135 h 238125"/>
                <a:gd name="connsiteX94" fmla="*/ 163453 w 257175"/>
                <a:gd name="connsiteY94" fmla="*/ 3135 h 238125"/>
                <a:gd name="connsiteX95" fmla="*/ 160300 w 257175"/>
                <a:gd name="connsiteY95" fmla="*/ 3135 h 238125"/>
                <a:gd name="connsiteX96" fmla="*/ 153985 w 257175"/>
                <a:gd name="connsiteY96" fmla="*/ -85 h 238125"/>
                <a:gd name="connsiteX97" fmla="*/ 150832 w 257175"/>
                <a:gd name="connsiteY97" fmla="*/ -85 h 238125"/>
                <a:gd name="connsiteX98" fmla="*/ 147680 w 257175"/>
                <a:gd name="connsiteY98" fmla="*/ -85 h 238125"/>
                <a:gd name="connsiteX99" fmla="*/ 139784 w 257175"/>
                <a:gd name="connsiteY99" fmla="*/ 3135 h 238125"/>
                <a:gd name="connsiteX100" fmla="*/ 136631 w 257175"/>
                <a:gd name="connsiteY100" fmla="*/ 3135 h 238125"/>
                <a:gd name="connsiteX101" fmla="*/ 133478 w 257175"/>
                <a:gd name="connsiteY101" fmla="*/ 9573 h 238125"/>
                <a:gd name="connsiteX102" fmla="*/ 130325 w 257175"/>
                <a:gd name="connsiteY102" fmla="*/ 12783 h 238125"/>
                <a:gd name="connsiteX103" fmla="*/ 127163 w 257175"/>
                <a:gd name="connsiteY103" fmla="*/ 17612 h 238125"/>
                <a:gd name="connsiteX104" fmla="*/ 122429 w 257175"/>
                <a:gd name="connsiteY104" fmla="*/ 24051 h 238125"/>
                <a:gd name="connsiteX105" fmla="*/ 119276 w 257175"/>
                <a:gd name="connsiteY105" fmla="*/ 27271 h 238125"/>
                <a:gd name="connsiteX106" fmla="*/ 109808 w 257175"/>
                <a:gd name="connsiteY106" fmla="*/ 27271 h 238125"/>
                <a:gd name="connsiteX107" fmla="*/ 101922 w 257175"/>
                <a:gd name="connsiteY107" fmla="*/ 27271 h 238125"/>
                <a:gd name="connsiteX108" fmla="*/ 92454 w 257175"/>
                <a:gd name="connsiteY108" fmla="*/ 24051 h 238125"/>
                <a:gd name="connsiteX109" fmla="*/ 86139 w 257175"/>
                <a:gd name="connsiteY109" fmla="*/ 20832 h 238125"/>
                <a:gd name="connsiteX110" fmla="*/ 78252 w 257175"/>
                <a:gd name="connsiteY110" fmla="*/ 17612 h 238125"/>
                <a:gd name="connsiteX111" fmla="*/ 75099 w 257175"/>
                <a:gd name="connsiteY111" fmla="*/ 17612 h 238125"/>
                <a:gd name="connsiteX112" fmla="*/ 75099 w 257175"/>
                <a:gd name="connsiteY112" fmla="*/ 17612 h 238125"/>
                <a:gd name="connsiteX113" fmla="*/ 71946 w 257175"/>
                <a:gd name="connsiteY113" fmla="*/ 20832 h 238125"/>
                <a:gd name="connsiteX114" fmla="*/ 71946 w 257175"/>
                <a:gd name="connsiteY114" fmla="*/ 24051 h 238125"/>
                <a:gd name="connsiteX115" fmla="*/ 68784 w 257175"/>
                <a:gd name="connsiteY115" fmla="*/ 24051 h 238125"/>
                <a:gd name="connsiteX116" fmla="*/ 68784 w 257175"/>
                <a:gd name="connsiteY116" fmla="*/ 30490 h 238125"/>
                <a:gd name="connsiteX117" fmla="*/ 71946 w 257175"/>
                <a:gd name="connsiteY117" fmla="*/ 35310 h 238125"/>
                <a:gd name="connsiteX118" fmla="*/ 71946 w 257175"/>
                <a:gd name="connsiteY118" fmla="*/ 35310 h 238125"/>
                <a:gd name="connsiteX119" fmla="*/ 68784 w 257175"/>
                <a:gd name="connsiteY119" fmla="*/ 38529 h 238125"/>
                <a:gd name="connsiteX120" fmla="*/ 65631 w 257175"/>
                <a:gd name="connsiteY120" fmla="*/ 41749 h 238125"/>
                <a:gd name="connsiteX121" fmla="*/ 65631 w 257175"/>
                <a:gd name="connsiteY121" fmla="*/ 44968 h 238125"/>
                <a:gd name="connsiteX122" fmla="*/ 64050 w 257175"/>
                <a:gd name="connsiteY122" fmla="*/ 48188 h 238125"/>
                <a:gd name="connsiteX123" fmla="*/ 64050 w 257175"/>
                <a:gd name="connsiteY123" fmla="*/ 48188 h 238125"/>
                <a:gd name="connsiteX124" fmla="*/ 60898 w 257175"/>
                <a:gd name="connsiteY124" fmla="*/ 48188 h 238125"/>
                <a:gd name="connsiteX125" fmla="*/ 46696 w 257175"/>
                <a:gd name="connsiteY125" fmla="*/ 48188 h 238125"/>
                <a:gd name="connsiteX126" fmla="*/ 34075 w 257175"/>
                <a:gd name="connsiteY126" fmla="*/ 44968 h 238125"/>
                <a:gd name="connsiteX127" fmla="*/ 34075 w 257175"/>
                <a:gd name="connsiteY127" fmla="*/ 44968 h 238125"/>
                <a:gd name="connsiteX128" fmla="*/ 30922 w 257175"/>
                <a:gd name="connsiteY128" fmla="*/ 48188 h 238125"/>
                <a:gd name="connsiteX129" fmla="*/ 23035 w 257175"/>
                <a:gd name="connsiteY129" fmla="*/ 51398 h 238125"/>
                <a:gd name="connsiteX130" fmla="*/ 23035 w 257175"/>
                <a:gd name="connsiteY130" fmla="*/ 51398 h 238125"/>
                <a:gd name="connsiteX131" fmla="*/ 19873 w 257175"/>
                <a:gd name="connsiteY131" fmla="*/ 54617 h 238125"/>
                <a:gd name="connsiteX132" fmla="*/ 16721 w 257175"/>
                <a:gd name="connsiteY132" fmla="*/ 59446 h 238125"/>
                <a:gd name="connsiteX133" fmla="*/ 10415 w 257175"/>
                <a:gd name="connsiteY133" fmla="*/ 65885 h 238125"/>
                <a:gd name="connsiteX134" fmla="*/ 7253 w 257175"/>
                <a:gd name="connsiteY134" fmla="*/ 69105 h 238125"/>
                <a:gd name="connsiteX135" fmla="*/ 5681 w 257175"/>
                <a:gd name="connsiteY135" fmla="*/ 73924 h 238125"/>
                <a:gd name="connsiteX136" fmla="*/ 2519 w 257175"/>
                <a:gd name="connsiteY136" fmla="*/ 83583 h 238125"/>
                <a:gd name="connsiteX137" fmla="*/ 2519 w 257175"/>
                <a:gd name="connsiteY137" fmla="*/ 83583 h 238125"/>
                <a:gd name="connsiteX138" fmla="*/ -634 w 257175"/>
                <a:gd name="connsiteY138" fmla="*/ 86802 h 238125"/>
                <a:gd name="connsiteX139" fmla="*/ -634 w 257175"/>
                <a:gd name="connsiteY139" fmla="*/ 90021 h 238125"/>
                <a:gd name="connsiteX140" fmla="*/ -634 w 257175"/>
                <a:gd name="connsiteY140" fmla="*/ 90021 h 238125"/>
                <a:gd name="connsiteX141" fmla="*/ 2519 w 257175"/>
                <a:gd name="connsiteY141" fmla="*/ 98060 h 238125"/>
                <a:gd name="connsiteX142" fmla="*/ 2519 w 257175"/>
                <a:gd name="connsiteY142" fmla="*/ 101280 h 238125"/>
                <a:gd name="connsiteX143" fmla="*/ -634 w 257175"/>
                <a:gd name="connsiteY143" fmla="*/ 114148 h 238125"/>
                <a:gd name="connsiteX144" fmla="*/ -634 w 257175"/>
                <a:gd name="connsiteY144" fmla="*/ 115758 h 238125"/>
                <a:gd name="connsiteX145" fmla="*/ 5681 w 257175"/>
                <a:gd name="connsiteY145" fmla="*/ 131846 h 238125"/>
                <a:gd name="connsiteX146" fmla="*/ 5681 w 257175"/>
                <a:gd name="connsiteY146" fmla="*/ 133455 h 238125"/>
                <a:gd name="connsiteX147" fmla="*/ -634 w 257175"/>
                <a:gd name="connsiteY147" fmla="*/ 149553 h 238125"/>
                <a:gd name="connsiteX148" fmla="*/ 7253 w 257175"/>
                <a:gd name="connsiteY148" fmla="*/ 152763 h 238125"/>
                <a:gd name="connsiteX149" fmla="*/ 23035 w 257175"/>
                <a:gd name="connsiteY149" fmla="*/ 164031 h 238125"/>
                <a:gd name="connsiteX150" fmla="*/ 27769 w 257175"/>
                <a:gd name="connsiteY150" fmla="*/ 164031 h 238125"/>
                <a:gd name="connsiteX151" fmla="*/ 30922 w 257175"/>
                <a:gd name="connsiteY151" fmla="*/ 160811 h 238125"/>
                <a:gd name="connsiteX152" fmla="*/ 34075 w 257175"/>
                <a:gd name="connsiteY152" fmla="*/ 157592 h 238125"/>
                <a:gd name="connsiteX153" fmla="*/ 34075 w 257175"/>
                <a:gd name="connsiteY153" fmla="*/ 152763 h 238125"/>
                <a:gd name="connsiteX154" fmla="*/ 37238 w 257175"/>
                <a:gd name="connsiteY154" fmla="*/ 152763 h 238125"/>
                <a:gd name="connsiteX155" fmla="*/ 34075 w 257175"/>
                <a:gd name="connsiteY155" fmla="*/ 149553 h 238125"/>
                <a:gd name="connsiteX156" fmla="*/ 30922 w 257175"/>
                <a:gd name="connsiteY156" fmla="*/ 143114 h 238125"/>
                <a:gd name="connsiteX157" fmla="*/ 27769 w 257175"/>
                <a:gd name="connsiteY157" fmla="*/ 139895 h 238125"/>
                <a:gd name="connsiteX158" fmla="*/ 27769 w 257175"/>
                <a:gd name="connsiteY158" fmla="*/ 133455 h 238125"/>
                <a:gd name="connsiteX159" fmla="*/ 27769 w 257175"/>
                <a:gd name="connsiteY159" fmla="*/ 131846 h 238125"/>
                <a:gd name="connsiteX160" fmla="*/ 27769 w 257175"/>
                <a:gd name="connsiteY160" fmla="*/ 131846 h 238125"/>
                <a:gd name="connsiteX161" fmla="*/ 34075 w 257175"/>
                <a:gd name="connsiteY161" fmla="*/ 128636 h 238125"/>
                <a:gd name="connsiteX162" fmla="*/ 40390 w 257175"/>
                <a:gd name="connsiteY162" fmla="*/ 125416 h 238125"/>
                <a:gd name="connsiteX163" fmla="*/ 43543 w 257175"/>
                <a:gd name="connsiteY163" fmla="*/ 125416 h 238125"/>
                <a:gd name="connsiteX164" fmla="*/ 46696 w 257175"/>
                <a:gd name="connsiteY164" fmla="*/ 125416 h 238125"/>
                <a:gd name="connsiteX165" fmla="*/ 51430 w 257175"/>
                <a:gd name="connsiteY165" fmla="*/ 128636 h 238125"/>
                <a:gd name="connsiteX166" fmla="*/ 60898 w 257175"/>
                <a:gd name="connsiteY166" fmla="*/ 133455 h 238125"/>
                <a:gd name="connsiteX167" fmla="*/ 64050 w 257175"/>
                <a:gd name="connsiteY167" fmla="*/ 139895 h 238125"/>
                <a:gd name="connsiteX168" fmla="*/ 68784 w 257175"/>
                <a:gd name="connsiteY168" fmla="*/ 152763 h 238125"/>
                <a:gd name="connsiteX169" fmla="*/ 71946 w 257175"/>
                <a:gd name="connsiteY169" fmla="*/ 154372 h 238125"/>
                <a:gd name="connsiteX170" fmla="*/ 75099 w 257175"/>
                <a:gd name="connsiteY170" fmla="*/ 160811 h 238125"/>
                <a:gd name="connsiteX171" fmla="*/ 78252 w 257175"/>
                <a:gd name="connsiteY171" fmla="*/ 164031 h 238125"/>
                <a:gd name="connsiteX172" fmla="*/ 78252 w 257175"/>
                <a:gd name="connsiteY172" fmla="*/ 170460 h 238125"/>
                <a:gd name="connsiteX173" fmla="*/ 81414 w 257175"/>
                <a:gd name="connsiteY173" fmla="*/ 175289 h 238125"/>
                <a:gd name="connsiteX174" fmla="*/ 84567 w 257175"/>
                <a:gd name="connsiteY174" fmla="*/ 178509 h 238125"/>
                <a:gd name="connsiteX175" fmla="*/ 84567 w 257175"/>
                <a:gd name="connsiteY175" fmla="*/ 181728 h 238125"/>
                <a:gd name="connsiteX176" fmla="*/ 84567 w 257175"/>
                <a:gd name="connsiteY176" fmla="*/ 192987 h 238125"/>
                <a:gd name="connsiteX177" fmla="*/ 84567 w 257175"/>
                <a:gd name="connsiteY177" fmla="*/ 196206 h 238125"/>
                <a:gd name="connsiteX178" fmla="*/ 86139 w 257175"/>
                <a:gd name="connsiteY178" fmla="*/ 202645 h 238125"/>
                <a:gd name="connsiteX179" fmla="*/ 101922 w 257175"/>
                <a:gd name="connsiteY179" fmla="*/ 213904 h 238125"/>
                <a:gd name="connsiteX180" fmla="*/ 105075 w 257175"/>
                <a:gd name="connsiteY180" fmla="*/ 217123 h 238125"/>
                <a:gd name="connsiteX181" fmla="*/ 106655 w 257175"/>
                <a:gd name="connsiteY181" fmla="*/ 217123 h 238125"/>
                <a:gd name="connsiteX182" fmla="*/ 112961 w 257175"/>
                <a:gd name="connsiteY182" fmla="*/ 220343 h 238125"/>
                <a:gd name="connsiteX183" fmla="*/ 116123 w 257175"/>
                <a:gd name="connsiteY183" fmla="*/ 220343 h 238125"/>
                <a:gd name="connsiteX184" fmla="*/ 122429 w 257175"/>
                <a:gd name="connsiteY184" fmla="*/ 217123 h 238125"/>
                <a:gd name="connsiteX185" fmla="*/ 127163 w 257175"/>
                <a:gd name="connsiteY185" fmla="*/ 213904 h 238125"/>
                <a:gd name="connsiteX186" fmla="*/ 130325 w 257175"/>
                <a:gd name="connsiteY186" fmla="*/ 213904 h 238125"/>
                <a:gd name="connsiteX187" fmla="*/ 130325 w 257175"/>
                <a:gd name="connsiteY187" fmla="*/ 217123 h 238125"/>
                <a:gd name="connsiteX188" fmla="*/ 133478 w 257175"/>
                <a:gd name="connsiteY188" fmla="*/ 217123 h 238125"/>
                <a:gd name="connsiteX189" fmla="*/ 136631 w 257175"/>
                <a:gd name="connsiteY189" fmla="*/ 220343 h 238125"/>
                <a:gd name="connsiteX190" fmla="*/ 136631 w 257175"/>
                <a:gd name="connsiteY190" fmla="*/ 220343 h 238125"/>
                <a:gd name="connsiteX191" fmla="*/ 136631 w 257175"/>
                <a:gd name="connsiteY191" fmla="*/ 223562 h 238125"/>
                <a:gd name="connsiteX192" fmla="*/ 136631 w 257175"/>
                <a:gd name="connsiteY192" fmla="*/ 226781 h 238125"/>
                <a:gd name="connsiteX193" fmla="*/ 136631 w 257175"/>
                <a:gd name="connsiteY193" fmla="*/ 229991 h 238125"/>
                <a:gd name="connsiteX194" fmla="*/ 136631 w 257175"/>
                <a:gd name="connsiteY194" fmla="*/ 229991 h 238125"/>
                <a:gd name="connsiteX195" fmla="*/ 139784 w 257175"/>
                <a:gd name="connsiteY195" fmla="*/ 231601 h 238125"/>
                <a:gd name="connsiteX196" fmla="*/ 139784 w 257175"/>
                <a:gd name="connsiteY196" fmla="*/ 231601 h 238125"/>
                <a:gd name="connsiteX197" fmla="*/ 142946 w 257175"/>
                <a:gd name="connsiteY197" fmla="*/ 234820 h 238125"/>
                <a:gd name="connsiteX198" fmla="*/ 144518 w 257175"/>
                <a:gd name="connsiteY198" fmla="*/ 234820 h 238125"/>
                <a:gd name="connsiteX199" fmla="*/ 147680 w 257175"/>
                <a:gd name="connsiteY199" fmla="*/ 231601 h 238125"/>
                <a:gd name="connsiteX200" fmla="*/ 150832 w 257175"/>
                <a:gd name="connsiteY200" fmla="*/ 231601 h 238125"/>
                <a:gd name="connsiteX201" fmla="*/ 153985 w 257175"/>
                <a:gd name="connsiteY201" fmla="*/ 229991 h 238125"/>
                <a:gd name="connsiteX202" fmla="*/ 174502 w 257175"/>
                <a:gd name="connsiteY202" fmla="*/ 229991 h 238125"/>
                <a:gd name="connsiteX203" fmla="*/ 177655 w 257175"/>
                <a:gd name="connsiteY203" fmla="*/ 229991 h 238125"/>
                <a:gd name="connsiteX204" fmla="*/ 177655 w 257175"/>
                <a:gd name="connsiteY204" fmla="*/ 226781 h 238125"/>
                <a:gd name="connsiteX205" fmla="*/ 180808 w 257175"/>
                <a:gd name="connsiteY205" fmla="*/ 226781 h 238125"/>
                <a:gd name="connsiteX206" fmla="*/ 182389 w 257175"/>
                <a:gd name="connsiteY206" fmla="*/ 217123 h 238125"/>
                <a:gd name="connsiteX207" fmla="*/ 182389 w 257175"/>
                <a:gd name="connsiteY207" fmla="*/ 217123 h 238125"/>
                <a:gd name="connsiteX208" fmla="*/ 185542 w 257175"/>
                <a:gd name="connsiteY208" fmla="*/ 213904 h 238125"/>
                <a:gd name="connsiteX209" fmla="*/ 185542 w 257175"/>
                <a:gd name="connsiteY209" fmla="*/ 213904 h 238125"/>
                <a:gd name="connsiteX210" fmla="*/ 188695 w 257175"/>
                <a:gd name="connsiteY210" fmla="*/ 213904 h 238125"/>
                <a:gd name="connsiteX211" fmla="*/ 195009 w 257175"/>
                <a:gd name="connsiteY211" fmla="*/ 213904 h 238125"/>
                <a:gd name="connsiteX212" fmla="*/ 198162 w 257175"/>
                <a:gd name="connsiteY212" fmla="*/ 217123 h 238125"/>
                <a:gd name="connsiteX213" fmla="*/ 201325 w 257175"/>
                <a:gd name="connsiteY213" fmla="*/ 217123 h 238125"/>
                <a:gd name="connsiteX214" fmla="*/ 201325 w 257175"/>
                <a:gd name="connsiteY214" fmla="*/ 220343 h 238125"/>
                <a:gd name="connsiteX215" fmla="*/ 202896 w 257175"/>
                <a:gd name="connsiteY215" fmla="*/ 226781 h 238125"/>
                <a:gd name="connsiteX216" fmla="*/ 202896 w 257175"/>
                <a:gd name="connsiteY216" fmla="*/ 231601 h 238125"/>
                <a:gd name="connsiteX217" fmla="*/ 206049 w 257175"/>
                <a:gd name="connsiteY217" fmla="*/ 234820 h 238125"/>
                <a:gd name="connsiteX218" fmla="*/ 206049 w 257175"/>
                <a:gd name="connsiteY218" fmla="*/ 234820 h 238125"/>
                <a:gd name="connsiteX219" fmla="*/ 212364 w 257175"/>
                <a:gd name="connsiteY219" fmla="*/ 238040 h 238125"/>
                <a:gd name="connsiteX220" fmla="*/ 212364 w 257175"/>
                <a:gd name="connsiteY220" fmla="*/ 234820 h 238125"/>
                <a:gd name="connsiteX221" fmla="*/ 212364 w 257175"/>
                <a:gd name="connsiteY221" fmla="*/ 229991 h 238125"/>
                <a:gd name="connsiteX222" fmla="*/ 215517 w 257175"/>
                <a:gd name="connsiteY222" fmla="*/ 223562 h 238125"/>
                <a:gd name="connsiteX223" fmla="*/ 223413 w 257175"/>
                <a:gd name="connsiteY223" fmla="*/ 226781 h 238125"/>
                <a:gd name="connsiteX224" fmla="*/ 226566 w 257175"/>
                <a:gd name="connsiteY224" fmla="*/ 220343 h 238125"/>
                <a:gd name="connsiteX225" fmla="*/ 232872 w 257175"/>
                <a:gd name="connsiteY225" fmla="*/ 220343 h 238125"/>
                <a:gd name="connsiteX226" fmla="*/ 236034 w 257175"/>
                <a:gd name="connsiteY226" fmla="*/ 220343 h 238125"/>
                <a:gd name="connsiteX227" fmla="*/ 239186 w 257175"/>
                <a:gd name="connsiteY227" fmla="*/ 217123 h 238125"/>
                <a:gd name="connsiteX228" fmla="*/ 239186 w 257175"/>
                <a:gd name="connsiteY228" fmla="*/ 213904 h 238125"/>
                <a:gd name="connsiteX229" fmla="*/ 239186 w 257175"/>
                <a:gd name="connsiteY229" fmla="*/ 212294 h 238125"/>
                <a:gd name="connsiteX230" fmla="*/ 232872 w 257175"/>
                <a:gd name="connsiteY230" fmla="*/ 213904 h 238125"/>
                <a:gd name="connsiteX231" fmla="*/ 229719 w 257175"/>
                <a:gd name="connsiteY231" fmla="*/ 213904 h 238125"/>
                <a:gd name="connsiteX232" fmla="*/ 232872 w 257175"/>
                <a:gd name="connsiteY232" fmla="*/ 212294 h 238125"/>
                <a:gd name="connsiteX233" fmla="*/ 232872 w 257175"/>
                <a:gd name="connsiteY233" fmla="*/ 209084 h 238125"/>
                <a:gd name="connsiteX234" fmla="*/ 236034 w 257175"/>
                <a:gd name="connsiteY234" fmla="*/ 209084 h 238125"/>
                <a:gd name="connsiteX235" fmla="*/ 236034 w 257175"/>
                <a:gd name="connsiteY235" fmla="*/ 205865 h 238125"/>
                <a:gd name="connsiteX236" fmla="*/ 239186 w 257175"/>
                <a:gd name="connsiteY236" fmla="*/ 202645 h 238125"/>
                <a:gd name="connsiteX237" fmla="*/ 239186 w 257175"/>
                <a:gd name="connsiteY237" fmla="*/ 199426 h 238125"/>
                <a:gd name="connsiteX238" fmla="*/ 236034 w 257175"/>
                <a:gd name="connsiteY238" fmla="*/ 199426 h 238125"/>
                <a:gd name="connsiteX239" fmla="*/ 236034 w 257175"/>
                <a:gd name="connsiteY239" fmla="*/ 196206 h 238125"/>
                <a:gd name="connsiteX240" fmla="*/ 239186 w 257175"/>
                <a:gd name="connsiteY240" fmla="*/ 192987 h 238125"/>
                <a:gd name="connsiteX241" fmla="*/ 243920 w 257175"/>
                <a:gd name="connsiteY241" fmla="*/ 191377 h 238125"/>
                <a:gd name="connsiteX242" fmla="*/ 247073 w 257175"/>
                <a:gd name="connsiteY242" fmla="*/ 188167 h 238125"/>
                <a:gd name="connsiteX243" fmla="*/ 253388 w 257175"/>
                <a:gd name="connsiteY243" fmla="*/ 188167 h 238125"/>
                <a:gd name="connsiteX244" fmla="*/ 256541 w 257175"/>
                <a:gd name="connsiteY244" fmla="*/ 188167 h 238125"/>
                <a:gd name="connsiteX245" fmla="*/ 256541 w 257175"/>
                <a:gd name="connsiteY245" fmla="*/ 18494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</a:cxnLst>
              <a:rect l="l" t="t" r="r" b="b"/>
              <a:pathLst>
                <a:path w="257175" h="238125">
                  <a:moveTo>
                    <a:pt x="256541" y="184948"/>
                  </a:moveTo>
                  <a:lnTo>
                    <a:pt x="250226" y="184948"/>
                  </a:lnTo>
                  <a:lnTo>
                    <a:pt x="247073" y="181728"/>
                  </a:lnTo>
                  <a:lnTo>
                    <a:pt x="243920" y="184948"/>
                  </a:lnTo>
                  <a:lnTo>
                    <a:pt x="240768" y="188167"/>
                  </a:lnTo>
                  <a:lnTo>
                    <a:pt x="240768" y="184948"/>
                  </a:lnTo>
                  <a:lnTo>
                    <a:pt x="240768" y="184948"/>
                  </a:lnTo>
                  <a:lnTo>
                    <a:pt x="239186" y="184948"/>
                  </a:lnTo>
                  <a:lnTo>
                    <a:pt x="239186" y="184948"/>
                  </a:lnTo>
                  <a:lnTo>
                    <a:pt x="236034" y="184948"/>
                  </a:lnTo>
                  <a:lnTo>
                    <a:pt x="236034" y="181728"/>
                  </a:lnTo>
                  <a:lnTo>
                    <a:pt x="232872" y="184948"/>
                  </a:lnTo>
                  <a:lnTo>
                    <a:pt x="229719" y="184948"/>
                  </a:lnTo>
                  <a:lnTo>
                    <a:pt x="229719" y="181728"/>
                  </a:lnTo>
                  <a:lnTo>
                    <a:pt x="226566" y="181728"/>
                  </a:lnTo>
                  <a:lnTo>
                    <a:pt x="221832" y="175289"/>
                  </a:lnTo>
                  <a:lnTo>
                    <a:pt x="218679" y="175289"/>
                  </a:lnTo>
                  <a:lnTo>
                    <a:pt x="221832" y="167250"/>
                  </a:lnTo>
                  <a:lnTo>
                    <a:pt x="223413" y="164031"/>
                  </a:lnTo>
                  <a:lnTo>
                    <a:pt x="223413" y="157592"/>
                  </a:lnTo>
                  <a:lnTo>
                    <a:pt x="226566" y="157592"/>
                  </a:lnTo>
                  <a:lnTo>
                    <a:pt x="236034" y="157592"/>
                  </a:lnTo>
                  <a:lnTo>
                    <a:pt x="240768" y="157592"/>
                  </a:lnTo>
                  <a:lnTo>
                    <a:pt x="240768" y="154372"/>
                  </a:lnTo>
                  <a:lnTo>
                    <a:pt x="239186" y="149553"/>
                  </a:lnTo>
                  <a:lnTo>
                    <a:pt x="239186" y="152763"/>
                  </a:lnTo>
                  <a:lnTo>
                    <a:pt x="236034" y="154372"/>
                  </a:lnTo>
                  <a:lnTo>
                    <a:pt x="232872" y="154372"/>
                  </a:lnTo>
                  <a:lnTo>
                    <a:pt x="232872" y="154372"/>
                  </a:lnTo>
                  <a:lnTo>
                    <a:pt x="229719" y="154372"/>
                  </a:lnTo>
                  <a:lnTo>
                    <a:pt x="229719" y="152763"/>
                  </a:lnTo>
                  <a:lnTo>
                    <a:pt x="226566" y="146333"/>
                  </a:lnTo>
                  <a:lnTo>
                    <a:pt x="226566" y="149553"/>
                  </a:lnTo>
                  <a:lnTo>
                    <a:pt x="223413" y="152763"/>
                  </a:lnTo>
                  <a:lnTo>
                    <a:pt x="223413" y="154372"/>
                  </a:lnTo>
                  <a:lnTo>
                    <a:pt x="221832" y="152763"/>
                  </a:lnTo>
                  <a:lnTo>
                    <a:pt x="221832" y="152763"/>
                  </a:lnTo>
                  <a:lnTo>
                    <a:pt x="215517" y="152763"/>
                  </a:lnTo>
                  <a:lnTo>
                    <a:pt x="215517" y="152763"/>
                  </a:lnTo>
                  <a:lnTo>
                    <a:pt x="212364" y="149553"/>
                  </a:lnTo>
                  <a:lnTo>
                    <a:pt x="212364" y="146333"/>
                  </a:lnTo>
                  <a:lnTo>
                    <a:pt x="215517" y="143114"/>
                  </a:lnTo>
                  <a:lnTo>
                    <a:pt x="221832" y="139895"/>
                  </a:lnTo>
                  <a:lnTo>
                    <a:pt x="218679" y="136675"/>
                  </a:lnTo>
                  <a:lnTo>
                    <a:pt x="212364" y="136675"/>
                  </a:lnTo>
                  <a:lnTo>
                    <a:pt x="206049" y="143114"/>
                  </a:lnTo>
                  <a:lnTo>
                    <a:pt x="201325" y="139895"/>
                  </a:lnTo>
                  <a:lnTo>
                    <a:pt x="202896" y="131846"/>
                  </a:lnTo>
                  <a:lnTo>
                    <a:pt x="202896" y="128636"/>
                  </a:lnTo>
                  <a:lnTo>
                    <a:pt x="209211" y="125416"/>
                  </a:lnTo>
                  <a:lnTo>
                    <a:pt x="212364" y="122197"/>
                  </a:lnTo>
                  <a:lnTo>
                    <a:pt x="212364" y="118978"/>
                  </a:lnTo>
                  <a:lnTo>
                    <a:pt x="212364" y="115758"/>
                  </a:lnTo>
                  <a:lnTo>
                    <a:pt x="215517" y="110929"/>
                  </a:lnTo>
                  <a:lnTo>
                    <a:pt x="218679" y="104500"/>
                  </a:lnTo>
                  <a:lnTo>
                    <a:pt x="215517" y="104500"/>
                  </a:lnTo>
                  <a:lnTo>
                    <a:pt x="209211" y="107719"/>
                  </a:lnTo>
                  <a:lnTo>
                    <a:pt x="202896" y="110929"/>
                  </a:lnTo>
                  <a:lnTo>
                    <a:pt x="188695" y="107719"/>
                  </a:lnTo>
                  <a:lnTo>
                    <a:pt x="180808" y="104500"/>
                  </a:lnTo>
                  <a:lnTo>
                    <a:pt x="177655" y="107719"/>
                  </a:lnTo>
                  <a:lnTo>
                    <a:pt x="168187" y="104500"/>
                  </a:lnTo>
                  <a:lnTo>
                    <a:pt x="160300" y="107719"/>
                  </a:lnTo>
                  <a:lnTo>
                    <a:pt x="144518" y="107719"/>
                  </a:lnTo>
                  <a:lnTo>
                    <a:pt x="142946" y="104500"/>
                  </a:lnTo>
                  <a:lnTo>
                    <a:pt x="139784" y="101280"/>
                  </a:lnTo>
                  <a:lnTo>
                    <a:pt x="136631" y="86802"/>
                  </a:lnTo>
                  <a:lnTo>
                    <a:pt x="136631" y="80363"/>
                  </a:lnTo>
                  <a:lnTo>
                    <a:pt x="142946" y="80363"/>
                  </a:lnTo>
                  <a:lnTo>
                    <a:pt x="144518" y="83583"/>
                  </a:lnTo>
                  <a:lnTo>
                    <a:pt x="147680" y="83583"/>
                  </a:lnTo>
                  <a:lnTo>
                    <a:pt x="150832" y="83583"/>
                  </a:lnTo>
                  <a:lnTo>
                    <a:pt x="157138" y="83583"/>
                  </a:lnTo>
                  <a:lnTo>
                    <a:pt x="157138" y="80363"/>
                  </a:lnTo>
                  <a:lnTo>
                    <a:pt x="160300" y="77144"/>
                  </a:lnTo>
                  <a:lnTo>
                    <a:pt x="163453" y="77144"/>
                  </a:lnTo>
                  <a:lnTo>
                    <a:pt x="165034" y="73924"/>
                  </a:lnTo>
                  <a:lnTo>
                    <a:pt x="165034" y="72315"/>
                  </a:lnTo>
                  <a:lnTo>
                    <a:pt x="165034" y="65885"/>
                  </a:lnTo>
                  <a:lnTo>
                    <a:pt x="168187" y="65885"/>
                  </a:lnTo>
                  <a:lnTo>
                    <a:pt x="171340" y="65885"/>
                  </a:lnTo>
                  <a:lnTo>
                    <a:pt x="177655" y="69105"/>
                  </a:lnTo>
                  <a:lnTo>
                    <a:pt x="180808" y="69105"/>
                  </a:lnTo>
                  <a:lnTo>
                    <a:pt x="180808" y="62666"/>
                  </a:lnTo>
                  <a:lnTo>
                    <a:pt x="182389" y="54617"/>
                  </a:lnTo>
                  <a:lnTo>
                    <a:pt x="185542" y="51398"/>
                  </a:lnTo>
                  <a:lnTo>
                    <a:pt x="182389" y="41749"/>
                  </a:lnTo>
                  <a:lnTo>
                    <a:pt x="185542" y="35310"/>
                  </a:lnTo>
                  <a:lnTo>
                    <a:pt x="185542" y="30490"/>
                  </a:lnTo>
                  <a:lnTo>
                    <a:pt x="182389" y="27271"/>
                  </a:lnTo>
                  <a:lnTo>
                    <a:pt x="180808" y="20832"/>
                  </a:lnTo>
                  <a:lnTo>
                    <a:pt x="174502" y="12783"/>
                  </a:lnTo>
                  <a:lnTo>
                    <a:pt x="171340" y="3135"/>
                  </a:lnTo>
                  <a:lnTo>
                    <a:pt x="165034" y="3135"/>
                  </a:lnTo>
                  <a:lnTo>
                    <a:pt x="163453" y="3135"/>
                  </a:lnTo>
                  <a:lnTo>
                    <a:pt x="160300" y="3135"/>
                  </a:lnTo>
                  <a:lnTo>
                    <a:pt x="153985" y="-85"/>
                  </a:lnTo>
                  <a:lnTo>
                    <a:pt x="150832" y="-85"/>
                  </a:lnTo>
                  <a:lnTo>
                    <a:pt x="147680" y="-85"/>
                  </a:lnTo>
                  <a:lnTo>
                    <a:pt x="139784" y="3135"/>
                  </a:lnTo>
                  <a:lnTo>
                    <a:pt x="136631" y="3135"/>
                  </a:lnTo>
                  <a:lnTo>
                    <a:pt x="133478" y="9573"/>
                  </a:lnTo>
                  <a:lnTo>
                    <a:pt x="130325" y="12783"/>
                  </a:lnTo>
                  <a:lnTo>
                    <a:pt x="127163" y="17612"/>
                  </a:lnTo>
                  <a:lnTo>
                    <a:pt x="122429" y="24051"/>
                  </a:lnTo>
                  <a:lnTo>
                    <a:pt x="119276" y="27271"/>
                  </a:lnTo>
                  <a:lnTo>
                    <a:pt x="109808" y="27271"/>
                  </a:lnTo>
                  <a:lnTo>
                    <a:pt x="101922" y="27271"/>
                  </a:lnTo>
                  <a:lnTo>
                    <a:pt x="92454" y="24051"/>
                  </a:lnTo>
                  <a:lnTo>
                    <a:pt x="86139" y="20832"/>
                  </a:lnTo>
                  <a:lnTo>
                    <a:pt x="78252" y="17612"/>
                  </a:lnTo>
                  <a:lnTo>
                    <a:pt x="75099" y="17612"/>
                  </a:lnTo>
                  <a:lnTo>
                    <a:pt x="75099" y="17612"/>
                  </a:lnTo>
                  <a:lnTo>
                    <a:pt x="71946" y="20832"/>
                  </a:lnTo>
                  <a:lnTo>
                    <a:pt x="71946" y="24051"/>
                  </a:lnTo>
                  <a:lnTo>
                    <a:pt x="68784" y="24051"/>
                  </a:lnTo>
                  <a:lnTo>
                    <a:pt x="68784" y="30490"/>
                  </a:lnTo>
                  <a:lnTo>
                    <a:pt x="71946" y="35310"/>
                  </a:lnTo>
                  <a:lnTo>
                    <a:pt x="71946" y="35310"/>
                  </a:lnTo>
                  <a:lnTo>
                    <a:pt x="68784" y="38529"/>
                  </a:lnTo>
                  <a:lnTo>
                    <a:pt x="65631" y="41749"/>
                  </a:lnTo>
                  <a:lnTo>
                    <a:pt x="65631" y="44968"/>
                  </a:lnTo>
                  <a:lnTo>
                    <a:pt x="64050" y="48188"/>
                  </a:lnTo>
                  <a:lnTo>
                    <a:pt x="64050" y="48188"/>
                  </a:lnTo>
                  <a:lnTo>
                    <a:pt x="60898" y="48188"/>
                  </a:lnTo>
                  <a:lnTo>
                    <a:pt x="46696" y="48188"/>
                  </a:lnTo>
                  <a:lnTo>
                    <a:pt x="34075" y="44968"/>
                  </a:lnTo>
                  <a:lnTo>
                    <a:pt x="34075" y="44968"/>
                  </a:lnTo>
                  <a:lnTo>
                    <a:pt x="30922" y="48188"/>
                  </a:lnTo>
                  <a:lnTo>
                    <a:pt x="23035" y="51398"/>
                  </a:lnTo>
                  <a:lnTo>
                    <a:pt x="23035" y="51398"/>
                  </a:lnTo>
                  <a:lnTo>
                    <a:pt x="19873" y="54617"/>
                  </a:lnTo>
                  <a:lnTo>
                    <a:pt x="16721" y="59446"/>
                  </a:lnTo>
                  <a:lnTo>
                    <a:pt x="10415" y="65885"/>
                  </a:lnTo>
                  <a:lnTo>
                    <a:pt x="7253" y="69105"/>
                  </a:lnTo>
                  <a:lnTo>
                    <a:pt x="5681" y="73924"/>
                  </a:lnTo>
                  <a:lnTo>
                    <a:pt x="2519" y="83583"/>
                  </a:lnTo>
                  <a:lnTo>
                    <a:pt x="2519" y="83583"/>
                  </a:lnTo>
                  <a:lnTo>
                    <a:pt x="-634" y="86802"/>
                  </a:lnTo>
                  <a:lnTo>
                    <a:pt x="-634" y="90021"/>
                  </a:lnTo>
                  <a:lnTo>
                    <a:pt x="-634" y="90021"/>
                  </a:lnTo>
                  <a:lnTo>
                    <a:pt x="2519" y="98060"/>
                  </a:lnTo>
                  <a:lnTo>
                    <a:pt x="2519" y="101280"/>
                  </a:lnTo>
                  <a:lnTo>
                    <a:pt x="-634" y="114148"/>
                  </a:lnTo>
                  <a:lnTo>
                    <a:pt x="-634" y="115758"/>
                  </a:lnTo>
                  <a:lnTo>
                    <a:pt x="5681" y="131846"/>
                  </a:lnTo>
                  <a:lnTo>
                    <a:pt x="5681" y="133455"/>
                  </a:lnTo>
                  <a:lnTo>
                    <a:pt x="-634" y="149553"/>
                  </a:lnTo>
                  <a:lnTo>
                    <a:pt x="7253" y="152763"/>
                  </a:lnTo>
                  <a:lnTo>
                    <a:pt x="23035" y="164031"/>
                  </a:lnTo>
                  <a:lnTo>
                    <a:pt x="27769" y="164031"/>
                  </a:lnTo>
                  <a:lnTo>
                    <a:pt x="30922" y="160811"/>
                  </a:lnTo>
                  <a:lnTo>
                    <a:pt x="34075" y="157592"/>
                  </a:lnTo>
                  <a:lnTo>
                    <a:pt x="34075" y="152763"/>
                  </a:lnTo>
                  <a:lnTo>
                    <a:pt x="37238" y="152763"/>
                  </a:lnTo>
                  <a:lnTo>
                    <a:pt x="34075" y="149553"/>
                  </a:lnTo>
                  <a:lnTo>
                    <a:pt x="30922" y="143114"/>
                  </a:lnTo>
                  <a:lnTo>
                    <a:pt x="27769" y="139895"/>
                  </a:lnTo>
                  <a:lnTo>
                    <a:pt x="27769" y="133455"/>
                  </a:lnTo>
                  <a:lnTo>
                    <a:pt x="27769" y="131846"/>
                  </a:lnTo>
                  <a:lnTo>
                    <a:pt x="27769" y="131846"/>
                  </a:lnTo>
                  <a:lnTo>
                    <a:pt x="34075" y="128636"/>
                  </a:lnTo>
                  <a:lnTo>
                    <a:pt x="40390" y="125416"/>
                  </a:lnTo>
                  <a:lnTo>
                    <a:pt x="43543" y="125416"/>
                  </a:lnTo>
                  <a:lnTo>
                    <a:pt x="46696" y="125416"/>
                  </a:lnTo>
                  <a:lnTo>
                    <a:pt x="51430" y="128636"/>
                  </a:lnTo>
                  <a:lnTo>
                    <a:pt x="60898" y="133455"/>
                  </a:lnTo>
                  <a:lnTo>
                    <a:pt x="64050" y="139895"/>
                  </a:lnTo>
                  <a:lnTo>
                    <a:pt x="68784" y="152763"/>
                  </a:lnTo>
                  <a:lnTo>
                    <a:pt x="71946" y="154372"/>
                  </a:lnTo>
                  <a:lnTo>
                    <a:pt x="75099" y="160811"/>
                  </a:lnTo>
                  <a:lnTo>
                    <a:pt x="78252" y="164031"/>
                  </a:lnTo>
                  <a:lnTo>
                    <a:pt x="78252" y="170460"/>
                  </a:lnTo>
                  <a:lnTo>
                    <a:pt x="81414" y="175289"/>
                  </a:lnTo>
                  <a:lnTo>
                    <a:pt x="84567" y="178509"/>
                  </a:lnTo>
                  <a:lnTo>
                    <a:pt x="84567" y="181728"/>
                  </a:lnTo>
                  <a:lnTo>
                    <a:pt x="84567" y="192987"/>
                  </a:lnTo>
                  <a:lnTo>
                    <a:pt x="84567" y="196206"/>
                  </a:lnTo>
                  <a:lnTo>
                    <a:pt x="86139" y="202645"/>
                  </a:lnTo>
                  <a:lnTo>
                    <a:pt x="101922" y="213904"/>
                  </a:lnTo>
                  <a:lnTo>
                    <a:pt x="105075" y="217123"/>
                  </a:lnTo>
                  <a:lnTo>
                    <a:pt x="106655" y="217123"/>
                  </a:lnTo>
                  <a:lnTo>
                    <a:pt x="112961" y="220343"/>
                  </a:lnTo>
                  <a:lnTo>
                    <a:pt x="116123" y="220343"/>
                  </a:lnTo>
                  <a:lnTo>
                    <a:pt x="122429" y="217123"/>
                  </a:lnTo>
                  <a:lnTo>
                    <a:pt x="127163" y="213904"/>
                  </a:lnTo>
                  <a:lnTo>
                    <a:pt x="130325" y="213904"/>
                  </a:lnTo>
                  <a:lnTo>
                    <a:pt x="130325" y="217123"/>
                  </a:lnTo>
                  <a:lnTo>
                    <a:pt x="133478" y="217123"/>
                  </a:lnTo>
                  <a:lnTo>
                    <a:pt x="136631" y="220343"/>
                  </a:lnTo>
                  <a:lnTo>
                    <a:pt x="136631" y="220343"/>
                  </a:lnTo>
                  <a:lnTo>
                    <a:pt x="136631" y="223562"/>
                  </a:lnTo>
                  <a:lnTo>
                    <a:pt x="136631" y="226781"/>
                  </a:lnTo>
                  <a:lnTo>
                    <a:pt x="136631" y="229991"/>
                  </a:lnTo>
                  <a:lnTo>
                    <a:pt x="136631" y="229991"/>
                  </a:lnTo>
                  <a:lnTo>
                    <a:pt x="139784" y="231601"/>
                  </a:lnTo>
                  <a:lnTo>
                    <a:pt x="139784" y="231601"/>
                  </a:lnTo>
                  <a:lnTo>
                    <a:pt x="142946" y="234820"/>
                  </a:lnTo>
                  <a:lnTo>
                    <a:pt x="144518" y="234820"/>
                  </a:lnTo>
                  <a:lnTo>
                    <a:pt x="147680" y="231601"/>
                  </a:lnTo>
                  <a:lnTo>
                    <a:pt x="150832" y="231601"/>
                  </a:lnTo>
                  <a:lnTo>
                    <a:pt x="153985" y="229991"/>
                  </a:lnTo>
                  <a:lnTo>
                    <a:pt x="174502" y="229991"/>
                  </a:lnTo>
                  <a:lnTo>
                    <a:pt x="177655" y="229991"/>
                  </a:lnTo>
                  <a:lnTo>
                    <a:pt x="177655" y="226781"/>
                  </a:lnTo>
                  <a:lnTo>
                    <a:pt x="180808" y="226781"/>
                  </a:lnTo>
                  <a:lnTo>
                    <a:pt x="182389" y="217123"/>
                  </a:lnTo>
                  <a:lnTo>
                    <a:pt x="182389" y="217123"/>
                  </a:lnTo>
                  <a:lnTo>
                    <a:pt x="185542" y="213904"/>
                  </a:lnTo>
                  <a:lnTo>
                    <a:pt x="185542" y="213904"/>
                  </a:lnTo>
                  <a:lnTo>
                    <a:pt x="188695" y="213904"/>
                  </a:lnTo>
                  <a:lnTo>
                    <a:pt x="195009" y="213904"/>
                  </a:lnTo>
                  <a:lnTo>
                    <a:pt x="198162" y="217123"/>
                  </a:lnTo>
                  <a:lnTo>
                    <a:pt x="201325" y="217123"/>
                  </a:lnTo>
                  <a:lnTo>
                    <a:pt x="201325" y="220343"/>
                  </a:lnTo>
                  <a:lnTo>
                    <a:pt x="202896" y="226781"/>
                  </a:lnTo>
                  <a:lnTo>
                    <a:pt x="202896" y="231601"/>
                  </a:lnTo>
                  <a:lnTo>
                    <a:pt x="206049" y="234820"/>
                  </a:lnTo>
                  <a:lnTo>
                    <a:pt x="206049" y="234820"/>
                  </a:lnTo>
                  <a:lnTo>
                    <a:pt x="212364" y="238040"/>
                  </a:lnTo>
                  <a:lnTo>
                    <a:pt x="212364" y="234820"/>
                  </a:lnTo>
                  <a:lnTo>
                    <a:pt x="212364" y="229991"/>
                  </a:lnTo>
                  <a:lnTo>
                    <a:pt x="215517" y="223562"/>
                  </a:lnTo>
                  <a:lnTo>
                    <a:pt x="223413" y="226781"/>
                  </a:lnTo>
                  <a:lnTo>
                    <a:pt x="226566" y="220343"/>
                  </a:lnTo>
                  <a:lnTo>
                    <a:pt x="232872" y="220343"/>
                  </a:lnTo>
                  <a:lnTo>
                    <a:pt x="236034" y="220343"/>
                  </a:lnTo>
                  <a:lnTo>
                    <a:pt x="239186" y="217123"/>
                  </a:lnTo>
                  <a:lnTo>
                    <a:pt x="239186" y="213904"/>
                  </a:lnTo>
                  <a:lnTo>
                    <a:pt x="239186" y="212294"/>
                  </a:lnTo>
                  <a:lnTo>
                    <a:pt x="232872" y="213904"/>
                  </a:lnTo>
                  <a:lnTo>
                    <a:pt x="229719" y="213904"/>
                  </a:lnTo>
                  <a:lnTo>
                    <a:pt x="232872" y="212294"/>
                  </a:lnTo>
                  <a:lnTo>
                    <a:pt x="232872" y="209084"/>
                  </a:lnTo>
                  <a:lnTo>
                    <a:pt x="236034" y="209084"/>
                  </a:lnTo>
                  <a:lnTo>
                    <a:pt x="236034" y="205865"/>
                  </a:lnTo>
                  <a:lnTo>
                    <a:pt x="239186" y="202645"/>
                  </a:lnTo>
                  <a:lnTo>
                    <a:pt x="239186" y="199426"/>
                  </a:lnTo>
                  <a:lnTo>
                    <a:pt x="236034" y="199426"/>
                  </a:lnTo>
                  <a:lnTo>
                    <a:pt x="236034" y="196206"/>
                  </a:lnTo>
                  <a:lnTo>
                    <a:pt x="239186" y="192987"/>
                  </a:lnTo>
                  <a:lnTo>
                    <a:pt x="243920" y="191377"/>
                  </a:lnTo>
                  <a:lnTo>
                    <a:pt x="247073" y="188167"/>
                  </a:lnTo>
                  <a:lnTo>
                    <a:pt x="253388" y="188167"/>
                  </a:lnTo>
                  <a:lnTo>
                    <a:pt x="256541" y="188167"/>
                  </a:lnTo>
                  <a:lnTo>
                    <a:pt x="256541" y="18494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AF78A29-9C97-8DEE-CCD8-1197FD9FC97D}"/>
                </a:ext>
              </a:extLst>
            </p:cNvPr>
            <p:cNvSpPr/>
            <p:nvPr/>
          </p:nvSpPr>
          <p:spPr>
            <a:xfrm>
              <a:off x="8138414" y="3098220"/>
              <a:ext cx="466725" cy="476249"/>
            </a:xfrm>
            <a:custGeom>
              <a:avLst/>
              <a:gdLst>
                <a:gd name="connsiteX0" fmla="*/ 123610 w 466725"/>
                <a:gd name="connsiteY0" fmla="*/ 196206 h 476250"/>
                <a:gd name="connsiteX1" fmla="*/ 126801 w 466725"/>
                <a:gd name="connsiteY1" fmla="*/ 196206 h 476250"/>
                <a:gd name="connsiteX2" fmla="*/ 129982 w 466725"/>
                <a:gd name="connsiteY2" fmla="*/ 199426 h 476250"/>
                <a:gd name="connsiteX3" fmla="*/ 133173 w 466725"/>
                <a:gd name="connsiteY3" fmla="*/ 196206 h 476250"/>
                <a:gd name="connsiteX4" fmla="*/ 155471 w 466725"/>
                <a:gd name="connsiteY4" fmla="*/ 189767 h 476250"/>
                <a:gd name="connsiteX5" fmla="*/ 179370 w 466725"/>
                <a:gd name="connsiteY5" fmla="*/ 172070 h 476250"/>
                <a:gd name="connsiteX6" fmla="*/ 182551 w 466725"/>
                <a:gd name="connsiteY6" fmla="*/ 168860 h 476250"/>
                <a:gd name="connsiteX7" fmla="*/ 185742 w 466725"/>
                <a:gd name="connsiteY7" fmla="*/ 157592 h 476250"/>
                <a:gd name="connsiteX8" fmla="*/ 185742 w 466725"/>
                <a:gd name="connsiteY8" fmla="*/ 154372 h 476250"/>
                <a:gd name="connsiteX9" fmla="*/ 195295 w 466725"/>
                <a:gd name="connsiteY9" fmla="*/ 139895 h 476250"/>
                <a:gd name="connsiteX10" fmla="*/ 196886 w 466725"/>
                <a:gd name="connsiteY10" fmla="*/ 133455 h 476250"/>
                <a:gd name="connsiteX11" fmla="*/ 196886 w 466725"/>
                <a:gd name="connsiteY11" fmla="*/ 123807 h 476250"/>
                <a:gd name="connsiteX12" fmla="*/ 192114 w 466725"/>
                <a:gd name="connsiteY12" fmla="*/ 123807 h 476250"/>
                <a:gd name="connsiteX13" fmla="*/ 179370 w 466725"/>
                <a:gd name="connsiteY13" fmla="*/ 123807 h 476250"/>
                <a:gd name="connsiteX14" fmla="*/ 174588 w 466725"/>
                <a:gd name="connsiteY14" fmla="*/ 123807 h 476250"/>
                <a:gd name="connsiteX15" fmla="*/ 171407 w 466725"/>
                <a:gd name="connsiteY15" fmla="*/ 130236 h 476250"/>
                <a:gd name="connsiteX16" fmla="*/ 171407 w 466725"/>
                <a:gd name="connsiteY16" fmla="*/ 130236 h 476250"/>
                <a:gd name="connsiteX17" fmla="*/ 168216 w 466725"/>
                <a:gd name="connsiteY17" fmla="*/ 127026 h 476250"/>
                <a:gd name="connsiteX18" fmla="*/ 168216 w 466725"/>
                <a:gd name="connsiteY18" fmla="*/ 120587 h 476250"/>
                <a:gd name="connsiteX19" fmla="*/ 171407 w 466725"/>
                <a:gd name="connsiteY19" fmla="*/ 115758 h 476250"/>
                <a:gd name="connsiteX20" fmla="*/ 179370 w 466725"/>
                <a:gd name="connsiteY20" fmla="*/ 94841 h 476250"/>
                <a:gd name="connsiteX21" fmla="*/ 182551 w 466725"/>
                <a:gd name="connsiteY21" fmla="*/ 80363 h 476250"/>
                <a:gd name="connsiteX22" fmla="*/ 185742 w 466725"/>
                <a:gd name="connsiteY22" fmla="*/ 62666 h 476250"/>
                <a:gd name="connsiteX23" fmla="*/ 185742 w 466725"/>
                <a:gd name="connsiteY23" fmla="*/ 59446 h 476250"/>
                <a:gd name="connsiteX24" fmla="*/ 185742 w 466725"/>
                <a:gd name="connsiteY24" fmla="*/ 59446 h 476250"/>
                <a:gd name="connsiteX25" fmla="*/ 179370 w 466725"/>
                <a:gd name="connsiteY25" fmla="*/ 59446 h 476250"/>
                <a:gd name="connsiteX26" fmla="*/ 176178 w 466725"/>
                <a:gd name="connsiteY26" fmla="*/ 59446 h 476250"/>
                <a:gd name="connsiteX27" fmla="*/ 176178 w 466725"/>
                <a:gd name="connsiteY27" fmla="*/ 62666 h 476250"/>
                <a:gd name="connsiteX28" fmla="*/ 168216 w 466725"/>
                <a:gd name="connsiteY28" fmla="*/ 77144 h 476250"/>
                <a:gd name="connsiteX29" fmla="*/ 161843 w 466725"/>
                <a:gd name="connsiteY29" fmla="*/ 80363 h 476250"/>
                <a:gd name="connsiteX30" fmla="*/ 153880 w 466725"/>
                <a:gd name="connsiteY30" fmla="*/ 88412 h 476250"/>
                <a:gd name="connsiteX31" fmla="*/ 150690 w 466725"/>
                <a:gd name="connsiteY31" fmla="*/ 91622 h 476250"/>
                <a:gd name="connsiteX32" fmla="*/ 147508 w 466725"/>
                <a:gd name="connsiteY32" fmla="*/ 94841 h 476250"/>
                <a:gd name="connsiteX33" fmla="*/ 141136 w 466725"/>
                <a:gd name="connsiteY33" fmla="*/ 98060 h 476250"/>
                <a:gd name="connsiteX34" fmla="*/ 137955 w 466725"/>
                <a:gd name="connsiteY34" fmla="*/ 106109 h 476250"/>
                <a:gd name="connsiteX35" fmla="*/ 129982 w 466725"/>
                <a:gd name="connsiteY35" fmla="*/ 118978 h 476250"/>
                <a:gd name="connsiteX36" fmla="*/ 129982 w 466725"/>
                <a:gd name="connsiteY36" fmla="*/ 123807 h 476250"/>
                <a:gd name="connsiteX37" fmla="*/ 126801 w 466725"/>
                <a:gd name="connsiteY37" fmla="*/ 130236 h 476250"/>
                <a:gd name="connsiteX38" fmla="*/ 126801 w 466725"/>
                <a:gd name="connsiteY38" fmla="*/ 136675 h 476250"/>
                <a:gd name="connsiteX39" fmla="*/ 126801 w 466725"/>
                <a:gd name="connsiteY39" fmla="*/ 141504 h 476250"/>
                <a:gd name="connsiteX40" fmla="*/ 129982 w 466725"/>
                <a:gd name="connsiteY40" fmla="*/ 147943 h 476250"/>
                <a:gd name="connsiteX41" fmla="*/ 144327 w 466725"/>
                <a:gd name="connsiteY41" fmla="*/ 144724 h 476250"/>
                <a:gd name="connsiteX42" fmla="*/ 150690 w 466725"/>
                <a:gd name="connsiteY42" fmla="*/ 151153 h 476250"/>
                <a:gd name="connsiteX43" fmla="*/ 147508 w 466725"/>
                <a:gd name="connsiteY43" fmla="*/ 157592 h 476250"/>
                <a:gd name="connsiteX44" fmla="*/ 141136 w 466725"/>
                <a:gd name="connsiteY44" fmla="*/ 162421 h 476250"/>
                <a:gd name="connsiteX45" fmla="*/ 137955 w 466725"/>
                <a:gd name="connsiteY45" fmla="*/ 168860 h 476250"/>
                <a:gd name="connsiteX46" fmla="*/ 137955 w 466725"/>
                <a:gd name="connsiteY46" fmla="*/ 180119 h 476250"/>
                <a:gd name="connsiteX47" fmla="*/ 136355 w 466725"/>
                <a:gd name="connsiteY47" fmla="*/ 183338 h 476250"/>
                <a:gd name="connsiteX48" fmla="*/ 136355 w 466725"/>
                <a:gd name="connsiteY48" fmla="*/ 183338 h 476250"/>
                <a:gd name="connsiteX49" fmla="*/ 123610 w 466725"/>
                <a:gd name="connsiteY49" fmla="*/ 186557 h 476250"/>
                <a:gd name="connsiteX50" fmla="*/ 123610 w 466725"/>
                <a:gd name="connsiteY50" fmla="*/ 186557 h 476250"/>
                <a:gd name="connsiteX51" fmla="*/ 120429 w 466725"/>
                <a:gd name="connsiteY51" fmla="*/ 189767 h 476250"/>
                <a:gd name="connsiteX52" fmla="*/ 123610 w 466725"/>
                <a:gd name="connsiteY52" fmla="*/ 192987 h 476250"/>
                <a:gd name="connsiteX53" fmla="*/ 123610 w 466725"/>
                <a:gd name="connsiteY53" fmla="*/ 196206 h 476250"/>
                <a:gd name="connsiteX54" fmla="*/ 466091 w 466725"/>
                <a:gd name="connsiteY54" fmla="*/ 64275 h 476250"/>
                <a:gd name="connsiteX55" fmla="*/ 462948 w 466725"/>
                <a:gd name="connsiteY55" fmla="*/ 59446 h 476250"/>
                <a:gd name="connsiteX56" fmla="*/ 462948 w 466725"/>
                <a:gd name="connsiteY56" fmla="*/ 59446 h 476250"/>
                <a:gd name="connsiteX57" fmla="*/ 459709 w 466725"/>
                <a:gd name="connsiteY57" fmla="*/ 56227 h 476250"/>
                <a:gd name="connsiteX58" fmla="*/ 451756 w 466725"/>
                <a:gd name="connsiteY58" fmla="*/ 49797 h 476250"/>
                <a:gd name="connsiteX59" fmla="*/ 448565 w 466725"/>
                <a:gd name="connsiteY59" fmla="*/ 49797 h 476250"/>
                <a:gd name="connsiteX60" fmla="*/ 442202 w 466725"/>
                <a:gd name="connsiteY60" fmla="*/ 49797 h 476250"/>
                <a:gd name="connsiteX61" fmla="*/ 439011 w 466725"/>
                <a:gd name="connsiteY61" fmla="*/ 46578 h 476250"/>
                <a:gd name="connsiteX62" fmla="*/ 435830 w 466725"/>
                <a:gd name="connsiteY62" fmla="*/ 46578 h 476250"/>
                <a:gd name="connsiteX63" fmla="*/ 435830 w 466725"/>
                <a:gd name="connsiteY63" fmla="*/ 43359 h 476250"/>
                <a:gd name="connsiteX64" fmla="*/ 432639 w 466725"/>
                <a:gd name="connsiteY64" fmla="*/ 41749 h 476250"/>
                <a:gd name="connsiteX65" fmla="*/ 431048 w 466725"/>
                <a:gd name="connsiteY65" fmla="*/ 38529 h 476250"/>
                <a:gd name="connsiteX66" fmla="*/ 431048 w 466725"/>
                <a:gd name="connsiteY66" fmla="*/ 32090 h 476250"/>
                <a:gd name="connsiteX67" fmla="*/ 431048 w 466725"/>
                <a:gd name="connsiteY67" fmla="*/ 22442 h 476250"/>
                <a:gd name="connsiteX68" fmla="*/ 431048 w 466725"/>
                <a:gd name="connsiteY68" fmla="*/ 20832 h 476250"/>
                <a:gd name="connsiteX69" fmla="*/ 431048 w 466725"/>
                <a:gd name="connsiteY69" fmla="*/ 17612 h 476250"/>
                <a:gd name="connsiteX70" fmla="*/ 431048 w 466725"/>
                <a:gd name="connsiteY70" fmla="*/ 14393 h 476250"/>
                <a:gd name="connsiteX71" fmla="*/ 431048 w 466725"/>
                <a:gd name="connsiteY71" fmla="*/ 11174 h 476250"/>
                <a:gd name="connsiteX72" fmla="*/ 431048 w 466725"/>
                <a:gd name="connsiteY72" fmla="*/ 11174 h 476250"/>
                <a:gd name="connsiteX73" fmla="*/ 427858 w 466725"/>
                <a:gd name="connsiteY73" fmla="*/ 11174 h 476250"/>
                <a:gd name="connsiteX74" fmla="*/ 421486 w 466725"/>
                <a:gd name="connsiteY74" fmla="*/ 7964 h 476250"/>
                <a:gd name="connsiteX75" fmla="*/ 400778 w 466725"/>
                <a:gd name="connsiteY75" fmla="*/ -85 h 476250"/>
                <a:gd name="connsiteX76" fmla="*/ 397597 w 466725"/>
                <a:gd name="connsiteY76" fmla="*/ -85 h 476250"/>
                <a:gd name="connsiteX77" fmla="*/ 397597 w 466725"/>
                <a:gd name="connsiteY77" fmla="*/ -85 h 476250"/>
                <a:gd name="connsiteX78" fmla="*/ 394406 w 466725"/>
                <a:gd name="connsiteY78" fmla="*/ 7964 h 476250"/>
                <a:gd name="connsiteX79" fmla="*/ 386443 w 466725"/>
                <a:gd name="connsiteY79" fmla="*/ 22442 h 476250"/>
                <a:gd name="connsiteX80" fmla="*/ 383262 w 466725"/>
                <a:gd name="connsiteY80" fmla="*/ 35310 h 476250"/>
                <a:gd name="connsiteX81" fmla="*/ 380071 w 466725"/>
                <a:gd name="connsiteY81" fmla="*/ 43359 h 476250"/>
                <a:gd name="connsiteX82" fmla="*/ 373698 w 466725"/>
                <a:gd name="connsiteY82" fmla="*/ 98060 h 476250"/>
                <a:gd name="connsiteX83" fmla="*/ 373698 w 466725"/>
                <a:gd name="connsiteY83" fmla="*/ 102890 h 476250"/>
                <a:gd name="connsiteX84" fmla="*/ 368927 w 466725"/>
                <a:gd name="connsiteY84" fmla="*/ 109329 h 476250"/>
                <a:gd name="connsiteX85" fmla="*/ 348219 w 466725"/>
                <a:gd name="connsiteY85" fmla="*/ 133455 h 476250"/>
                <a:gd name="connsiteX86" fmla="*/ 335475 w 466725"/>
                <a:gd name="connsiteY86" fmla="*/ 141504 h 476250"/>
                <a:gd name="connsiteX87" fmla="*/ 330693 w 466725"/>
                <a:gd name="connsiteY87" fmla="*/ 144724 h 476250"/>
                <a:gd name="connsiteX88" fmla="*/ 313167 w 466725"/>
                <a:gd name="connsiteY88" fmla="*/ 154372 h 476250"/>
                <a:gd name="connsiteX89" fmla="*/ 303614 w 466725"/>
                <a:gd name="connsiteY89" fmla="*/ 154372 h 476250"/>
                <a:gd name="connsiteX90" fmla="*/ 300432 w 466725"/>
                <a:gd name="connsiteY90" fmla="*/ 154372 h 476250"/>
                <a:gd name="connsiteX91" fmla="*/ 297241 w 466725"/>
                <a:gd name="connsiteY91" fmla="*/ 157592 h 476250"/>
                <a:gd name="connsiteX92" fmla="*/ 271752 w 466725"/>
                <a:gd name="connsiteY92" fmla="*/ 178509 h 476250"/>
                <a:gd name="connsiteX93" fmla="*/ 255827 w 466725"/>
                <a:gd name="connsiteY93" fmla="*/ 189767 h 476250"/>
                <a:gd name="connsiteX94" fmla="*/ 251045 w 466725"/>
                <a:gd name="connsiteY94" fmla="*/ 196206 h 476250"/>
                <a:gd name="connsiteX95" fmla="*/ 244673 w 466725"/>
                <a:gd name="connsiteY95" fmla="*/ 207474 h 476250"/>
                <a:gd name="connsiteX96" fmla="*/ 235119 w 466725"/>
                <a:gd name="connsiteY96" fmla="*/ 239650 h 476250"/>
                <a:gd name="connsiteX97" fmla="*/ 233528 w 466725"/>
                <a:gd name="connsiteY97" fmla="*/ 249299 h 476250"/>
                <a:gd name="connsiteX98" fmla="*/ 227156 w 466725"/>
                <a:gd name="connsiteY98" fmla="*/ 258957 h 476250"/>
                <a:gd name="connsiteX99" fmla="*/ 214412 w 466725"/>
                <a:gd name="connsiteY99" fmla="*/ 270215 h 476250"/>
                <a:gd name="connsiteX100" fmla="*/ 206449 w 466725"/>
                <a:gd name="connsiteY100" fmla="*/ 281484 h 476250"/>
                <a:gd name="connsiteX101" fmla="*/ 203258 w 466725"/>
                <a:gd name="connsiteY101" fmla="*/ 291132 h 476250"/>
                <a:gd name="connsiteX102" fmla="*/ 196886 w 466725"/>
                <a:gd name="connsiteY102" fmla="*/ 299181 h 476250"/>
                <a:gd name="connsiteX103" fmla="*/ 192114 w 466725"/>
                <a:gd name="connsiteY103" fmla="*/ 305620 h 476250"/>
                <a:gd name="connsiteX104" fmla="*/ 168216 w 466725"/>
                <a:gd name="connsiteY104" fmla="*/ 320098 h 476250"/>
                <a:gd name="connsiteX105" fmla="*/ 144327 w 466725"/>
                <a:gd name="connsiteY105" fmla="*/ 344234 h 476250"/>
                <a:gd name="connsiteX106" fmla="*/ 129982 w 466725"/>
                <a:gd name="connsiteY106" fmla="*/ 357103 h 476250"/>
                <a:gd name="connsiteX107" fmla="*/ 120429 w 466725"/>
                <a:gd name="connsiteY107" fmla="*/ 361932 h 476250"/>
                <a:gd name="connsiteX108" fmla="*/ 112466 w 466725"/>
                <a:gd name="connsiteY108" fmla="*/ 361932 h 476250"/>
                <a:gd name="connsiteX109" fmla="*/ 96530 w 466725"/>
                <a:gd name="connsiteY109" fmla="*/ 361932 h 476250"/>
                <a:gd name="connsiteX110" fmla="*/ 94940 w 466725"/>
                <a:gd name="connsiteY110" fmla="*/ 365151 h 476250"/>
                <a:gd name="connsiteX111" fmla="*/ 88568 w 466725"/>
                <a:gd name="connsiteY111" fmla="*/ 371580 h 476250"/>
                <a:gd name="connsiteX112" fmla="*/ 79014 w 466725"/>
                <a:gd name="connsiteY112" fmla="*/ 378020 h 476250"/>
                <a:gd name="connsiteX113" fmla="*/ 56716 w 466725"/>
                <a:gd name="connsiteY113" fmla="*/ 392497 h 476250"/>
                <a:gd name="connsiteX114" fmla="*/ 37599 w 466725"/>
                <a:gd name="connsiteY114" fmla="*/ 397327 h 476250"/>
                <a:gd name="connsiteX115" fmla="*/ 12111 w 466725"/>
                <a:gd name="connsiteY115" fmla="*/ 410195 h 476250"/>
                <a:gd name="connsiteX116" fmla="*/ -634 w 466725"/>
                <a:gd name="connsiteY116" fmla="*/ 413414 h 476250"/>
                <a:gd name="connsiteX117" fmla="*/ -634 w 466725"/>
                <a:gd name="connsiteY117" fmla="*/ 413414 h 476250"/>
                <a:gd name="connsiteX118" fmla="*/ 2557 w 466725"/>
                <a:gd name="connsiteY118" fmla="*/ 418244 h 476250"/>
                <a:gd name="connsiteX119" fmla="*/ 12111 w 466725"/>
                <a:gd name="connsiteY119" fmla="*/ 421463 h 476250"/>
                <a:gd name="connsiteX120" fmla="*/ 12111 w 466725"/>
                <a:gd name="connsiteY120" fmla="*/ 424682 h 476250"/>
                <a:gd name="connsiteX121" fmla="*/ 15292 w 466725"/>
                <a:gd name="connsiteY121" fmla="*/ 427892 h 476250"/>
                <a:gd name="connsiteX122" fmla="*/ 23264 w 466725"/>
                <a:gd name="connsiteY122" fmla="*/ 463297 h 476250"/>
                <a:gd name="connsiteX123" fmla="*/ 32818 w 466725"/>
                <a:gd name="connsiteY123" fmla="*/ 460077 h 476250"/>
                <a:gd name="connsiteX124" fmla="*/ 35999 w 466725"/>
                <a:gd name="connsiteY124" fmla="*/ 460077 h 476250"/>
                <a:gd name="connsiteX125" fmla="*/ 37599 w 466725"/>
                <a:gd name="connsiteY125" fmla="*/ 456858 h 476250"/>
                <a:gd name="connsiteX126" fmla="*/ 43971 w 466725"/>
                <a:gd name="connsiteY126" fmla="*/ 445599 h 476250"/>
                <a:gd name="connsiteX127" fmla="*/ 47153 w 466725"/>
                <a:gd name="connsiteY127" fmla="*/ 442380 h 476250"/>
                <a:gd name="connsiteX128" fmla="*/ 47153 w 466725"/>
                <a:gd name="connsiteY128" fmla="*/ 439160 h 476250"/>
                <a:gd name="connsiteX129" fmla="*/ 47153 w 466725"/>
                <a:gd name="connsiteY129" fmla="*/ 434331 h 476250"/>
                <a:gd name="connsiteX130" fmla="*/ 47153 w 466725"/>
                <a:gd name="connsiteY130" fmla="*/ 431112 h 476250"/>
                <a:gd name="connsiteX131" fmla="*/ 47153 w 466725"/>
                <a:gd name="connsiteY131" fmla="*/ 431112 h 476250"/>
                <a:gd name="connsiteX132" fmla="*/ 50344 w 466725"/>
                <a:gd name="connsiteY132" fmla="*/ 427892 h 476250"/>
                <a:gd name="connsiteX133" fmla="*/ 50344 w 466725"/>
                <a:gd name="connsiteY133" fmla="*/ 427892 h 476250"/>
                <a:gd name="connsiteX134" fmla="*/ 53525 w 466725"/>
                <a:gd name="connsiteY134" fmla="*/ 427892 h 476250"/>
                <a:gd name="connsiteX135" fmla="*/ 53525 w 466725"/>
                <a:gd name="connsiteY135" fmla="*/ 424682 h 476250"/>
                <a:gd name="connsiteX136" fmla="*/ 58307 w 466725"/>
                <a:gd name="connsiteY136" fmla="*/ 427892 h 476250"/>
                <a:gd name="connsiteX137" fmla="*/ 58307 w 466725"/>
                <a:gd name="connsiteY137" fmla="*/ 427892 h 476250"/>
                <a:gd name="connsiteX138" fmla="*/ 64679 w 466725"/>
                <a:gd name="connsiteY138" fmla="*/ 427892 h 476250"/>
                <a:gd name="connsiteX139" fmla="*/ 67860 w 466725"/>
                <a:gd name="connsiteY139" fmla="*/ 431112 h 476250"/>
                <a:gd name="connsiteX140" fmla="*/ 71051 w 466725"/>
                <a:gd name="connsiteY140" fmla="*/ 431112 h 476250"/>
                <a:gd name="connsiteX141" fmla="*/ 74232 w 466725"/>
                <a:gd name="connsiteY141" fmla="*/ 431112 h 476250"/>
                <a:gd name="connsiteX142" fmla="*/ 77423 w 466725"/>
                <a:gd name="connsiteY142" fmla="*/ 434331 h 476250"/>
                <a:gd name="connsiteX143" fmla="*/ 77423 w 466725"/>
                <a:gd name="connsiteY143" fmla="*/ 434331 h 476250"/>
                <a:gd name="connsiteX144" fmla="*/ 79014 w 466725"/>
                <a:gd name="connsiteY144" fmla="*/ 437551 h 476250"/>
                <a:gd name="connsiteX145" fmla="*/ 79014 w 466725"/>
                <a:gd name="connsiteY145" fmla="*/ 439160 h 476250"/>
                <a:gd name="connsiteX146" fmla="*/ 79014 w 466725"/>
                <a:gd name="connsiteY146" fmla="*/ 442380 h 476250"/>
                <a:gd name="connsiteX147" fmla="*/ 79014 w 466725"/>
                <a:gd name="connsiteY147" fmla="*/ 448809 h 476250"/>
                <a:gd name="connsiteX148" fmla="*/ 79014 w 466725"/>
                <a:gd name="connsiteY148" fmla="*/ 448809 h 476250"/>
                <a:gd name="connsiteX149" fmla="*/ 79014 w 466725"/>
                <a:gd name="connsiteY149" fmla="*/ 452029 h 476250"/>
                <a:gd name="connsiteX150" fmla="*/ 88568 w 466725"/>
                <a:gd name="connsiteY150" fmla="*/ 455248 h 476250"/>
                <a:gd name="connsiteX151" fmla="*/ 91759 w 466725"/>
                <a:gd name="connsiteY151" fmla="*/ 455248 h 476250"/>
                <a:gd name="connsiteX152" fmla="*/ 94940 w 466725"/>
                <a:gd name="connsiteY152" fmla="*/ 452029 h 476250"/>
                <a:gd name="connsiteX153" fmla="*/ 96530 w 466725"/>
                <a:gd name="connsiteY153" fmla="*/ 448809 h 476250"/>
                <a:gd name="connsiteX154" fmla="*/ 99722 w 466725"/>
                <a:gd name="connsiteY154" fmla="*/ 448809 h 476250"/>
                <a:gd name="connsiteX155" fmla="*/ 109275 w 466725"/>
                <a:gd name="connsiteY155" fmla="*/ 448809 h 476250"/>
                <a:gd name="connsiteX156" fmla="*/ 112466 w 466725"/>
                <a:gd name="connsiteY156" fmla="*/ 448809 h 476250"/>
                <a:gd name="connsiteX157" fmla="*/ 115647 w 466725"/>
                <a:gd name="connsiteY157" fmla="*/ 445599 h 476250"/>
                <a:gd name="connsiteX158" fmla="*/ 120429 w 466725"/>
                <a:gd name="connsiteY158" fmla="*/ 442380 h 476250"/>
                <a:gd name="connsiteX159" fmla="*/ 123610 w 466725"/>
                <a:gd name="connsiteY159" fmla="*/ 442380 h 476250"/>
                <a:gd name="connsiteX160" fmla="*/ 123610 w 466725"/>
                <a:gd name="connsiteY160" fmla="*/ 442380 h 476250"/>
                <a:gd name="connsiteX161" fmla="*/ 126801 w 466725"/>
                <a:gd name="connsiteY161" fmla="*/ 442380 h 476250"/>
                <a:gd name="connsiteX162" fmla="*/ 129982 w 466725"/>
                <a:gd name="connsiteY162" fmla="*/ 445599 h 476250"/>
                <a:gd name="connsiteX163" fmla="*/ 133173 w 466725"/>
                <a:gd name="connsiteY163" fmla="*/ 445599 h 476250"/>
                <a:gd name="connsiteX164" fmla="*/ 136355 w 466725"/>
                <a:gd name="connsiteY164" fmla="*/ 442380 h 476250"/>
                <a:gd name="connsiteX165" fmla="*/ 136355 w 466725"/>
                <a:gd name="connsiteY165" fmla="*/ 437551 h 476250"/>
                <a:gd name="connsiteX166" fmla="*/ 136355 w 466725"/>
                <a:gd name="connsiteY166" fmla="*/ 434331 h 476250"/>
                <a:gd name="connsiteX167" fmla="*/ 137955 w 466725"/>
                <a:gd name="connsiteY167" fmla="*/ 431112 h 476250"/>
                <a:gd name="connsiteX168" fmla="*/ 137955 w 466725"/>
                <a:gd name="connsiteY168" fmla="*/ 427892 h 476250"/>
                <a:gd name="connsiteX169" fmla="*/ 144327 w 466725"/>
                <a:gd name="connsiteY169" fmla="*/ 424682 h 476250"/>
                <a:gd name="connsiteX170" fmla="*/ 150690 w 466725"/>
                <a:gd name="connsiteY170" fmla="*/ 416634 h 476250"/>
                <a:gd name="connsiteX171" fmla="*/ 153880 w 466725"/>
                <a:gd name="connsiteY171" fmla="*/ 413414 h 476250"/>
                <a:gd name="connsiteX172" fmla="*/ 155471 w 466725"/>
                <a:gd name="connsiteY172" fmla="*/ 410195 h 476250"/>
                <a:gd name="connsiteX173" fmla="*/ 165034 w 466725"/>
                <a:gd name="connsiteY173" fmla="*/ 403765 h 476250"/>
                <a:gd name="connsiteX174" fmla="*/ 176178 w 466725"/>
                <a:gd name="connsiteY174" fmla="*/ 400546 h 476250"/>
                <a:gd name="connsiteX175" fmla="*/ 182551 w 466725"/>
                <a:gd name="connsiteY175" fmla="*/ 400546 h 476250"/>
                <a:gd name="connsiteX176" fmla="*/ 185742 w 466725"/>
                <a:gd name="connsiteY176" fmla="*/ 400546 h 476250"/>
                <a:gd name="connsiteX177" fmla="*/ 188923 w 466725"/>
                <a:gd name="connsiteY177" fmla="*/ 403765 h 476250"/>
                <a:gd name="connsiteX178" fmla="*/ 192114 w 466725"/>
                <a:gd name="connsiteY178" fmla="*/ 403765 h 476250"/>
                <a:gd name="connsiteX179" fmla="*/ 195295 w 466725"/>
                <a:gd name="connsiteY179" fmla="*/ 406985 h 476250"/>
                <a:gd name="connsiteX180" fmla="*/ 195295 w 466725"/>
                <a:gd name="connsiteY180" fmla="*/ 410195 h 476250"/>
                <a:gd name="connsiteX181" fmla="*/ 196886 w 466725"/>
                <a:gd name="connsiteY181" fmla="*/ 424682 h 476250"/>
                <a:gd name="connsiteX182" fmla="*/ 196886 w 466725"/>
                <a:gd name="connsiteY182" fmla="*/ 431112 h 476250"/>
                <a:gd name="connsiteX183" fmla="*/ 203258 w 466725"/>
                <a:gd name="connsiteY183" fmla="*/ 437551 h 476250"/>
                <a:gd name="connsiteX184" fmla="*/ 212821 w 466725"/>
                <a:gd name="connsiteY184" fmla="*/ 442380 h 476250"/>
                <a:gd name="connsiteX185" fmla="*/ 214412 w 466725"/>
                <a:gd name="connsiteY185" fmla="*/ 445599 h 476250"/>
                <a:gd name="connsiteX186" fmla="*/ 214412 w 466725"/>
                <a:gd name="connsiteY186" fmla="*/ 448809 h 476250"/>
                <a:gd name="connsiteX187" fmla="*/ 217593 w 466725"/>
                <a:gd name="connsiteY187" fmla="*/ 452029 h 476250"/>
                <a:gd name="connsiteX188" fmla="*/ 214412 w 466725"/>
                <a:gd name="connsiteY188" fmla="*/ 466516 h 476250"/>
                <a:gd name="connsiteX189" fmla="*/ 217593 w 466725"/>
                <a:gd name="connsiteY189" fmla="*/ 476165 h 476250"/>
                <a:gd name="connsiteX190" fmla="*/ 227156 w 466725"/>
                <a:gd name="connsiteY190" fmla="*/ 472945 h 476250"/>
                <a:gd name="connsiteX191" fmla="*/ 233528 w 466725"/>
                <a:gd name="connsiteY191" fmla="*/ 472945 h 476250"/>
                <a:gd name="connsiteX192" fmla="*/ 238301 w 466725"/>
                <a:gd name="connsiteY192" fmla="*/ 469726 h 476250"/>
                <a:gd name="connsiteX193" fmla="*/ 241491 w 466725"/>
                <a:gd name="connsiteY193" fmla="*/ 469726 h 476250"/>
                <a:gd name="connsiteX194" fmla="*/ 244673 w 466725"/>
                <a:gd name="connsiteY194" fmla="*/ 466516 h 476250"/>
                <a:gd name="connsiteX195" fmla="*/ 247864 w 466725"/>
                <a:gd name="connsiteY195" fmla="*/ 463297 h 476250"/>
                <a:gd name="connsiteX196" fmla="*/ 247864 w 466725"/>
                <a:gd name="connsiteY196" fmla="*/ 456858 h 476250"/>
                <a:gd name="connsiteX197" fmla="*/ 251045 w 466725"/>
                <a:gd name="connsiteY197" fmla="*/ 455248 h 476250"/>
                <a:gd name="connsiteX198" fmla="*/ 262199 w 466725"/>
                <a:gd name="connsiteY198" fmla="*/ 452029 h 476250"/>
                <a:gd name="connsiteX199" fmla="*/ 265380 w 466725"/>
                <a:gd name="connsiteY199" fmla="*/ 448809 h 476250"/>
                <a:gd name="connsiteX200" fmla="*/ 268571 w 466725"/>
                <a:gd name="connsiteY200" fmla="*/ 445599 h 476250"/>
                <a:gd name="connsiteX201" fmla="*/ 268571 w 466725"/>
                <a:gd name="connsiteY201" fmla="*/ 439160 h 476250"/>
                <a:gd name="connsiteX202" fmla="*/ 268571 w 466725"/>
                <a:gd name="connsiteY202" fmla="*/ 437551 h 476250"/>
                <a:gd name="connsiteX203" fmla="*/ 271752 w 466725"/>
                <a:gd name="connsiteY203" fmla="*/ 437551 h 476250"/>
                <a:gd name="connsiteX204" fmla="*/ 276534 w 466725"/>
                <a:gd name="connsiteY204" fmla="*/ 434331 h 476250"/>
                <a:gd name="connsiteX205" fmla="*/ 276534 w 466725"/>
                <a:gd name="connsiteY205" fmla="*/ 431112 h 476250"/>
                <a:gd name="connsiteX206" fmla="*/ 276534 w 466725"/>
                <a:gd name="connsiteY206" fmla="*/ 427892 h 476250"/>
                <a:gd name="connsiteX207" fmla="*/ 276534 w 466725"/>
                <a:gd name="connsiteY207" fmla="*/ 424682 h 476250"/>
                <a:gd name="connsiteX208" fmla="*/ 276534 w 466725"/>
                <a:gd name="connsiteY208" fmla="*/ 416634 h 476250"/>
                <a:gd name="connsiteX209" fmla="*/ 276534 w 466725"/>
                <a:gd name="connsiteY209" fmla="*/ 413414 h 476250"/>
                <a:gd name="connsiteX210" fmla="*/ 279725 w 466725"/>
                <a:gd name="connsiteY210" fmla="*/ 413414 h 476250"/>
                <a:gd name="connsiteX211" fmla="*/ 292460 w 466725"/>
                <a:gd name="connsiteY211" fmla="*/ 410195 h 476250"/>
                <a:gd name="connsiteX212" fmla="*/ 297241 w 466725"/>
                <a:gd name="connsiteY212" fmla="*/ 406985 h 476250"/>
                <a:gd name="connsiteX213" fmla="*/ 297241 w 466725"/>
                <a:gd name="connsiteY213" fmla="*/ 406985 h 476250"/>
                <a:gd name="connsiteX214" fmla="*/ 297241 w 466725"/>
                <a:gd name="connsiteY214" fmla="*/ 403765 h 476250"/>
                <a:gd name="connsiteX215" fmla="*/ 300432 w 466725"/>
                <a:gd name="connsiteY215" fmla="*/ 397327 h 476250"/>
                <a:gd name="connsiteX216" fmla="*/ 300432 w 466725"/>
                <a:gd name="connsiteY216" fmla="*/ 395717 h 476250"/>
                <a:gd name="connsiteX217" fmla="*/ 303614 w 466725"/>
                <a:gd name="connsiteY217" fmla="*/ 395717 h 476250"/>
                <a:gd name="connsiteX218" fmla="*/ 306795 w 466725"/>
                <a:gd name="connsiteY218" fmla="*/ 395717 h 476250"/>
                <a:gd name="connsiteX219" fmla="*/ 309986 w 466725"/>
                <a:gd name="connsiteY219" fmla="*/ 397327 h 476250"/>
                <a:gd name="connsiteX220" fmla="*/ 309986 w 466725"/>
                <a:gd name="connsiteY220" fmla="*/ 397327 h 476250"/>
                <a:gd name="connsiteX221" fmla="*/ 313167 w 466725"/>
                <a:gd name="connsiteY221" fmla="*/ 400546 h 476250"/>
                <a:gd name="connsiteX222" fmla="*/ 313167 w 466725"/>
                <a:gd name="connsiteY222" fmla="*/ 403765 h 476250"/>
                <a:gd name="connsiteX223" fmla="*/ 313167 w 466725"/>
                <a:gd name="connsiteY223" fmla="*/ 403765 h 476250"/>
                <a:gd name="connsiteX224" fmla="*/ 314767 w 466725"/>
                <a:gd name="connsiteY224" fmla="*/ 406985 h 476250"/>
                <a:gd name="connsiteX225" fmla="*/ 314767 w 466725"/>
                <a:gd name="connsiteY225" fmla="*/ 406985 h 476250"/>
                <a:gd name="connsiteX226" fmla="*/ 314767 w 466725"/>
                <a:gd name="connsiteY226" fmla="*/ 406985 h 476250"/>
                <a:gd name="connsiteX227" fmla="*/ 317949 w 466725"/>
                <a:gd name="connsiteY227" fmla="*/ 410195 h 476250"/>
                <a:gd name="connsiteX228" fmla="*/ 321139 w 466725"/>
                <a:gd name="connsiteY228" fmla="*/ 416634 h 476250"/>
                <a:gd name="connsiteX229" fmla="*/ 321139 w 466725"/>
                <a:gd name="connsiteY229" fmla="*/ 418244 h 476250"/>
                <a:gd name="connsiteX230" fmla="*/ 324321 w 466725"/>
                <a:gd name="connsiteY230" fmla="*/ 418244 h 476250"/>
                <a:gd name="connsiteX231" fmla="*/ 327512 w 466725"/>
                <a:gd name="connsiteY231" fmla="*/ 418244 h 476250"/>
                <a:gd name="connsiteX232" fmla="*/ 330693 w 466725"/>
                <a:gd name="connsiteY232" fmla="*/ 418244 h 476250"/>
                <a:gd name="connsiteX233" fmla="*/ 332284 w 466725"/>
                <a:gd name="connsiteY233" fmla="*/ 416634 h 476250"/>
                <a:gd name="connsiteX234" fmla="*/ 332284 w 466725"/>
                <a:gd name="connsiteY234" fmla="*/ 406985 h 476250"/>
                <a:gd name="connsiteX235" fmla="*/ 335475 w 466725"/>
                <a:gd name="connsiteY235" fmla="*/ 397327 h 476250"/>
                <a:gd name="connsiteX236" fmla="*/ 335475 w 466725"/>
                <a:gd name="connsiteY236" fmla="*/ 395717 h 476250"/>
                <a:gd name="connsiteX237" fmla="*/ 332284 w 466725"/>
                <a:gd name="connsiteY237" fmla="*/ 382849 h 476250"/>
                <a:gd name="connsiteX238" fmla="*/ 332284 w 466725"/>
                <a:gd name="connsiteY238" fmla="*/ 374800 h 476250"/>
                <a:gd name="connsiteX239" fmla="*/ 332284 w 466725"/>
                <a:gd name="connsiteY239" fmla="*/ 371580 h 476250"/>
                <a:gd name="connsiteX240" fmla="*/ 332284 w 466725"/>
                <a:gd name="connsiteY240" fmla="*/ 368361 h 476250"/>
                <a:gd name="connsiteX241" fmla="*/ 332284 w 466725"/>
                <a:gd name="connsiteY241" fmla="*/ 368361 h 476250"/>
                <a:gd name="connsiteX242" fmla="*/ 330693 w 466725"/>
                <a:gd name="connsiteY242" fmla="*/ 357103 h 476250"/>
                <a:gd name="connsiteX243" fmla="*/ 327512 w 466725"/>
                <a:gd name="connsiteY243" fmla="*/ 357103 h 476250"/>
                <a:gd name="connsiteX244" fmla="*/ 327512 w 466725"/>
                <a:gd name="connsiteY244" fmla="*/ 357103 h 476250"/>
                <a:gd name="connsiteX245" fmla="*/ 324321 w 466725"/>
                <a:gd name="connsiteY245" fmla="*/ 357103 h 476250"/>
                <a:gd name="connsiteX246" fmla="*/ 321139 w 466725"/>
                <a:gd name="connsiteY246" fmla="*/ 357103 h 476250"/>
                <a:gd name="connsiteX247" fmla="*/ 321139 w 466725"/>
                <a:gd name="connsiteY247" fmla="*/ 353883 h 476250"/>
                <a:gd name="connsiteX248" fmla="*/ 317949 w 466725"/>
                <a:gd name="connsiteY248" fmla="*/ 350664 h 476250"/>
                <a:gd name="connsiteX249" fmla="*/ 317949 w 466725"/>
                <a:gd name="connsiteY249" fmla="*/ 347454 h 476250"/>
                <a:gd name="connsiteX250" fmla="*/ 317949 w 466725"/>
                <a:gd name="connsiteY250" fmla="*/ 341015 h 476250"/>
                <a:gd name="connsiteX251" fmla="*/ 324321 w 466725"/>
                <a:gd name="connsiteY251" fmla="*/ 332966 h 476250"/>
                <a:gd name="connsiteX252" fmla="*/ 324321 w 466725"/>
                <a:gd name="connsiteY252" fmla="*/ 329747 h 476250"/>
                <a:gd name="connsiteX253" fmla="*/ 327512 w 466725"/>
                <a:gd name="connsiteY253" fmla="*/ 312049 h 476250"/>
                <a:gd name="connsiteX254" fmla="*/ 327512 w 466725"/>
                <a:gd name="connsiteY254" fmla="*/ 308830 h 476250"/>
                <a:gd name="connsiteX255" fmla="*/ 327512 w 466725"/>
                <a:gd name="connsiteY255" fmla="*/ 305620 h 476250"/>
                <a:gd name="connsiteX256" fmla="*/ 327512 w 466725"/>
                <a:gd name="connsiteY256" fmla="*/ 302400 h 476250"/>
                <a:gd name="connsiteX257" fmla="*/ 324321 w 466725"/>
                <a:gd name="connsiteY257" fmla="*/ 302400 h 476250"/>
                <a:gd name="connsiteX258" fmla="*/ 324321 w 466725"/>
                <a:gd name="connsiteY258" fmla="*/ 299181 h 476250"/>
                <a:gd name="connsiteX259" fmla="*/ 324321 w 466725"/>
                <a:gd name="connsiteY259" fmla="*/ 297571 h 476250"/>
                <a:gd name="connsiteX260" fmla="*/ 327512 w 466725"/>
                <a:gd name="connsiteY260" fmla="*/ 294352 h 476250"/>
                <a:gd name="connsiteX261" fmla="*/ 330693 w 466725"/>
                <a:gd name="connsiteY261" fmla="*/ 291132 h 476250"/>
                <a:gd name="connsiteX262" fmla="*/ 332284 w 466725"/>
                <a:gd name="connsiteY262" fmla="*/ 287922 h 476250"/>
                <a:gd name="connsiteX263" fmla="*/ 338656 w 466725"/>
                <a:gd name="connsiteY263" fmla="*/ 287922 h 476250"/>
                <a:gd name="connsiteX264" fmla="*/ 352991 w 466725"/>
                <a:gd name="connsiteY264" fmla="*/ 284703 h 476250"/>
                <a:gd name="connsiteX265" fmla="*/ 356182 w 466725"/>
                <a:gd name="connsiteY265" fmla="*/ 284703 h 476250"/>
                <a:gd name="connsiteX266" fmla="*/ 362554 w 466725"/>
                <a:gd name="connsiteY266" fmla="*/ 284703 h 476250"/>
                <a:gd name="connsiteX267" fmla="*/ 365736 w 466725"/>
                <a:gd name="connsiteY267" fmla="*/ 284703 h 476250"/>
                <a:gd name="connsiteX268" fmla="*/ 368927 w 466725"/>
                <a:gd name="connsiteY268" fmla="*/ 279874 h 476250"/>
                <a:gd name="connsiteX269" fmla="*/ 368927 w 466725"/>
                <a:gd name="connsiteY269" fmla="*/ 276654 h 476250"/>
                <a:gd name="connsiteX270" fmla="*/ 372108 w 466725"/>
                <a:gd name="connsiteY270" fmla="*/ 273435 h 476250"/>
                <a:gd name="connsiteX271" fmla="*/ 383262 w 466725"/>
                <a:gd name="connsiteY271" fmla="*/ 276654 h 476250"/>
                <a:gd name="connsiteX272" fmla="*/ 386443 w 466725"/>
                <a:gd name="connsiteY272" fmla="*/ 273435 h 476250"/>
                <a:gd name="connsiteX273" fmla="*/ 389634 w 466725"/>
                <a:gd name="connsiteY273" fmla="*/ 273435 h 476250"/>
                <a:gd name="connsiteX274" fmla="*/ 392815 w 466725"/>
                <a:gd name="connsiteY274" fmla="*/ 273435 h 476250"/>
                <a:gd name="connsiteX275" fmla="*/ 397597 w 466725"/>
                <a:gd name="connsiteY275" fmla="*/ 273435 h 476250"/>
                <a:gd name="connsiteX276" fmla="*/ 400778 w 466725"/>
                <a:gd name="connsiteY276" fmla="*/ 273435 h 476250"/>
                <a:gd name="connsiteX277" fmla="*/ 400778 w 466725"/>
                <a:gd name="connsiteY277" fmla="*/ 270215 h 476250"/>
                <a:gd name="connsiteX278" fmla="*/ 400778 w 466725"/>
                <a:gd name="connsiteY278" fmla="*/ 258957 h 476250"/>
                <a:gd name="connsiteX279" fmla="*/ 397597 w 466725"/>
                <a:gd name="connsiteY279" fmla="*/ 255737 h 476250"/>
                <a:gd name="connsiteX280" fmla="*/ 397597 w 466725"/>
                <a:gd name="connsiteY280" fmla="*/ 252518 h 476250"/>
                <a:gd name="connsiteX281" fmla="*/ 397597 w 466725"/>
                <a:gd name="connsiteY281" fmla="*/ 249299 h 476250"/>
                <a:gd name="connsiteX282" fmla="*/ 394406 w 466725"/>
                <a:gd name="connsiteY282" fmla="*/ 249299 h 476250"/>
                <a:gd name="connsiteX283" fmla="*/ 394406 w 466725"/>
                <a:gd name="connsiteY283" fmla="*/ 246089 h 476250"/>
                <a:gd name="connsiteX284" fmla="*/ 397597 w 466725"/>
                <a:gd name="connsiteY284" fmla="*/ 242869 h 476250"/>
                <a:gd name="connsiteX285" fmla="*/ 397597 w 466725"/>
                <a:gd name="connsiteY285" fmla="*/ 238040 h 476250"/>
                <a:gd name="connsiteX286" fmla="*/ 410341 w 466725"/>
                <a:gd name="connsiteY286" fmla="*/ 228391 h 476250"/>
                <a:gd name="connsiteX287" fmla="*/ 424676 w 466725"/>
                <a:gd name="connsiteY287" fmla="*/ 204255 h 476250"/>
                <a:gd name="connsiteX288" fmla="*/ 427858 w 466725"/>
                <a:gd name="connsiteY288" fmla="*/ 201035 h 476250"/>
                <a:gd name="connsiteX289" fmla="*/ 435830 w 466725"/>
                <a:gd name="connsiteY289" fmla="*/ 189767 h 476250"/>
                <a:gd name="connsiteX290" fmla="*/ 427858 w 466725"/>
                <a:gd name="connsiteY290" fmla="*/ 183338 h 476250"/>
                <a:gd name="connsiteX291" fmla="*/ 421486 w 466725"/>
                <a:gd name="connsiteY291" fmla="*/ 180119 h 476250"/>
                <a:gd name="connsiteX292" fmla="*/ 415113 w 466725"/>
                <a:gd name="connsiteY292" fmla="*/ 175289 h 476250"/>
                <a:gd name="connsiteX293" fmla="*/ 411932 w 466725"/>
                <a:gd name="connsiteY293" fmla="*/ 172070 h 476250"/>
                <a:gd name="connsiteX294" fmla="*/ 411932 w 466725"/>
                <a:gd name="connsiteY294" fmla="*/ 165640 h 476250"/>
                <a:gd name="connsiteX295" fmla="*/ 411932 w 466725"/>
                <a:gd name="connsiteY295" fmla="*/ 162421 h 476250"/>
                <a:gd name="connsiteX296" fmla="*/ 415113 w 466725"/>
                <a:gd name="connsiteY296" fmla="*/ 157592 h 476250"/>
                <a:gd name="connsiteX297" fmla="*/ 415113 w 466725"/>
                <a:gd name="connsiteY297" fmla="*/ 151153 h 476250"/>
                <a:gd name="connsiteX298" fmla="*/ 415113 w 466725"/>
                <a:gd name="connsiteY298" fmla="*/ 147943 h 476250"/>
                <a:gd name="connsiteX299" fmla="*/ 418304 w 466725"/>
                <a:gd name="connsiteY299" fmla="*/ 141504 h 476250"/>
                <a:gd name="connsiteX300" fmla="*/ 418304 w 466725"/>
                <a:gd name="connsiteY300" fmla="*/ 141504 h 476250"/>
                <a:gd name="connsiteX301" fmla="*/ 418304 w 466725"/>
                <a:gd name="connsiteY301" fmla="*/ 136675 h 476250"/>
                <a:gd name="connsiteX302" fmla="*/ 418304 w 466725"/>
                <a:gd name="connsiteY302" fmla="*/ 133455 h 476250"/>
                <a:gd name="connsiteX303" fmla="*/ 424676 w 466725"/>
                <a:gd name="connsiteY303" fmla="*/ 123807 h 476250"/>
                <a:gd name="connsiteX304" fmla="*/ 427858 w 466725"/>
                <a:gd name="connsiteY304" fmla="*/ 94841 h 476250"/>
                <a:gd name="connsiteX305" fmla="*/ 427858 w 466725"/>
                <a:gd name="connsiteY305" fmla="*/ 88412 h 476250"/>
                <a:gd name="connsiteX306" fmla="*/ 431048 w 466725"/>
                <a:gd name="connsiteY306" fmla="*/ 88412 h 476250"/>
                <a:gd name="connsiteX307" fmla="*/ 432639 w 466725"/>
                <a:gd name="connsiteY307" fmla="*/ 88412 h 476250"/>
                <a:gd name="connsiteX308" fmla="*/ 442202 w 466725"/>
                <a:gd name="connsiteY308" fmla="*/ 88412 h 476250"/>
                <a:gd name="connsiteX309" fmla="*/ 445384 w 466725"/>
                <a:gd name="connsiteY309" fmla="*/ 88412 h 476250"/>
                <a:gd name="connsiteX310" fmla="*/ 451756 w 466725"/>
                <a:gd name="connsiteY310" fmla="*/ 88412 h 476250"/>
                <a:gd name="connsiteX311" fmla="*/ 453327 w 466725"/>
                <a:gd name="connsiteY311" fmla="*/ 85192 h 476250"/>
                <a:gd name="connsiteX312" fmla="*/ 459709 w 466725"/>
                <a:gd name="connsiteY312" fmla="*/ 80363 h 476250"/>
                <a:gd name="connsiteX313" fmla="*/ 462948 w 466725"/>
                <a:gd name="connsiteY313" fmla="*/ 77144 h 476250"/>
                <a:gd name="connsiteX314" fmla="*/ 466091 w 466725"/>
                <a:gd name="connsiteY314" fmla="*/ 73924 h 476250"/>
                <a:gd name="connsiteX315" fmla="*/ 466091 w 466725"/>
                <a:gd name="connsiteY315" fmla="*/ 67495 h 476250"/>
                <a:gd name="connsiteX316" fmla="*/ 466091 w 466725"/>
                <a:gd name="connsiteY316" fmla="*/ 64275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466725" h="476250">
                  <a:moveTo>
                    <a:pt x="123610" y="196206"/>
                  </a:moveTo>
                  <a:lnTo>
                    <a:pt x="126801" y="196206"/>
                  </a:lnTo>
                  <a:lnTo>
                    <a:pt x="129982" y="199426"/>
                  </a:lnTo>
                  <a:lnTo>
                    <a:pt x="133173" y="196206"/>
                  </a:lnTo>
                  <a:lnTo>
                    <a:pt x="155471" y="189767"/>
                  </a:lnTo>
                  <a:lnTo>
                    <a:pt x="179370" y="172070"/>
                  </a:lnTo>
                  <a:lnTo>
                    <a:pt x="182551" y="168860"/>
                  </a:lnTo>
                  <a:lnTo>
                    <a:pt x="185742" y="157592"/>
                  </a:lnTo>
                  <a:lnTo>
                    <a:pt x="185742" y="154372"/>
                  </a:lnTo>
                  <a:lnTo>
                    <a:pt x="195295" y="139895"/>
                  </a:lnTo>
                  <a:lnTo>
                    <a:pt x="196886" y="133455"/>
                  </a:lnTo>
                  <a:lnTo>
                    <a:pt x="196886" y="123807"/>
                  </a:lnTo>
                  <a:lnTo>
                    <a:pt x="192114" y="123807"/>
                  </a:lnTo>
                  <a:lnTo>
                    <a:pt x="179370" y="123807"/>
                  </a:lnTo>
                  <a:lnTo>
                    <a:pt x="174588" y="123807"/>
                  </a:lnTo>
                  <a:lnTo>
                    <a:pt x="171407" y="130236"/>
                  </a:lnTo>
                  <a:lnTo>
                    <a:pt x="171407" y="130236"/>
                  </a:lnTo>
                  <a:lnTo>
                    <a:pt x="168216" y="127026"/>
                  </a:lnTo>
                  <a:lnTo>
                    <a:pt x="168216" y="120587"/>
                  </a:lnTo>
                  <a:lnTo>
                    <a:pt x="171407" y="115758"/>
                  </a:lnTo>
                  <a:lnTo>
                    <a:pt x="179370" y="94841"/>
                  </a:lnTo>
                  <a:lnTo>
                    <a:pt x="182551" y="80363"/>
                  </a:lnTo>
                  <a:lnTo>
                    <a:pt x="185742" y="62666"/>
                  </a:lnTo>
                  <a:lnTo>
                    <a:pt x="185742" y="59446"/>
                  </a:lnTo>
                  <a:lnTo>
                    <a:pt x="185742" y="59446"/>
                  </a:lnTo>
                  <a:lnTo>
                    <a:pt x="179370" y="59446"/>
                  </a:lnTo>
                  <a:lnTo>
                    <a:pt x="176178" y="59446"/>
                  </a:lnTo>
                  <a:lnTo>
                    <a:pt x="176178" y="62666"/>
                  </a:lnTo>
                  <a:lnTo>
                    <a:pt x="168216" y="77144"/>
                  </a:lnTo>
                  <a:lnTo>
                    <a:pt x="161843" y="80363"/>
                  </a:lnTo>
                  <a:lnTo>
                    <a:pt x="153880" y="88412"/>
                  </a:lnTo>
                  <a:lnTo>
                    <a:pt x="150690" y="91622"/>
                  </a:lnTo>
                  <a:lnTo>
                    <a:pt x="147508" y="94841"/>
                  </a:lnTo>
                  <a:lnTo>
                    <a:pt x="141136" y="98060"/>
                  </a:lnTo>
                  <a:lnTo>
                    <a:pt x="137955" y="106109"/>
                  </a:lnTo>
                  <a:lnTo>
                    <a:pt x="129982" y="118978"/>
                  </a:lnTo>
                  <a:lnTo>
                    <a:pt x="129982" y="123807"/>
                  </a:lnTo>
                  <a:lnTo>
                    <a:pt x="126801" y="130236"/>
                  </a:lnTo>
                  <a:lnTo>
                    <a:pt x="126801" y="136675"/>
                  </a:lnTo>
                  <a:lnTo>
                    <a:pt x="126801" y="141504"/>
                  </a:lnTo>
                  <a:lnTo>
                    <a:pt x="129982" y="147943"/>
                  </a:lnTo>
                  <a:lnTo>
                    <a:pt x="144327" y="144724"/>
                  </a:lnTo>
                  <a:lnTo>
                    <a:pt x="150690" y="151153"/>
                  </a:lnTo>
                  <a:lnTo>
                    <a:pt x="147508" y="157592"/>
                  </a:lnTo>
                  <a:lnTo>
                    <a:pt x="141136" y="162421"/>
                  </a:lnTo>
                  <a:lnTo>
                    <a:pt x="137955" y="168860"/>
                  </a:lnTo>
                  <a:lnTo>
                    <a:pt x="137955" y="180119"/>
                  </a:lnTo>
                  <a:lnTo>
                    <a:pt x="136355" y="183338"/>
                  </a:lnTo>
                  <a:lnTo>
                    <a:pt x="136355" y="183338"/>
                  </a:lnTo>
                  <a:lnTo>
                    <a:pt x="123610" y="186557"/>
                  </a:lnTo>
                  <a:lnTo>
                    <a:pt x="123610" y="186557"/>
                  </a:lnTo>
                  <a:lnTo>
                    <a:pt x="120429" y="189767"/>
                  </a:lnTo>
                  <a:lnTo>
                    <a:pt x="123610" y="192987"/>
                  </a:lnTo>
                  <a:lnTo>
                    <a:pt x="123610" y="196206"/>
                  </a:lnTo>
                  <a:close/>
                  <a:moveTo>
                    <a:pt x="466091" y="64275"/>
                  </a:moveTo>
                  <a:lnTo>
                    <a:pt x="462948" y="59446"/>
                  </a:lnTo>
                  <a:lnTo>
                    <a:pt x="462948" y="59446"/>
                  </a:lnTo>
                  <a:lnTo>
                    <a:pt x="459709" y="56227"/>
                  </a:lnTo>
                  <a:lnTo>
                    <a:pt x="451756" y="49797"/>
                  </a:lnTo>
                  <a:lnTo>
                    <a:pt x="448565" y="49797"/>
                  </a:lnTo>
                  <a:lnTo>
                    <a:pt x="442202" y="49797"/>
                  </a:lnTo>
                  <a:lnTo>
                    <a:pt x="439011" y="46578"/>
                  </a:lnTo>
                  <a:lnTo>
                    <a:pt x="435830" y="46578"/>
                  </a:lnTo>
                  <a:lnTo>
                    <a:pt x="435830" y="43359"/>
                  </a:lnTo>
                  <a:lnTo>
                    <a:pt x="432639" y="41749"/>
                  </a:lnTo>
                  <a:lnTo>
                    <a:pt x="431048" y="38529"/>
                  </a:lnTo>
                  <a:lnTo>
                    <a:pt x="431048" y="32090"/>
                  </a:lnTo>
                  <a:lnTo>
                    <a:pt x="431048" y="22442"/>
                  </a:lnTo>
                  <a:lnTo>
                    <a:pt x="431048" y="20832"/>
                  </a:lnTo>
                  <a:lnTo>
                    <a:pt x="431048" y="17612"/>
                  </a:lnTo>
                  <a:lnTo>
                    <a:pt x="431048" y="14393"/>
                  </a:lnTo>
                  <a:lnTo>
                    <a:pt x="431048" y="11174"/>
                  </a:lnTo>
                  <a:lnTo>
                    <a:pt x="431048" y="11174"/>
                  </a:lnTo>
                  <a:lnTo>
                    <a:pt x="427858" y="11174"/>
                  </a:lnTo>
                  <a:lnTo>
                    <a:pt x="421486" y="7964"/>
                  </a:lnTo>
                  <a:lnTo>
                    <a:pt x="400778" y="-85"/>
                  </a:lnTo>
                  <a:lnTo>
                    <a:pt x="397597" y="-85"/>
                  </a:lnTo>
                  <a:lnTo>
                    <a:pt x="397597" y="-85"/>
                  </a:lnTo>
                  <a:lnTo>
                    <a:pt x="394406" y="7964"/>
                  </a:lnTo>
                  <a:lnTo>
                    <a:pt x="386443" y="22442"/>
                  </a:lnTo>
                  <a:lnTo>
                    <a:pt x="383262" y="35310"/>
                  </a:lnTo>
                  <a:lnTo>
                    <a:pt x="380071" y="43359"/>
                  </a:lnTo>
                  <a:lnTo>
                    <a:pt x="373698" y="98060"/>
                  </a:lnTo>
                  <a:lnTo>
                    <a:pt x="373698" y="102890"/>
                  </a:lnTo>
                  <a:lnTo>
                    <a:pt x="368927" y="109329"/>
                  </a:lnTo>
                  <a:lnTo>
                    <a:pt x="348219" y="133455"/>
                  </a:lnTo>
                  <a:lnTo>
                    <a:pt x="335475" y="141504"/>
                  </a:lnTo>
                  <a:lnTo>
                    <a:pt x="330693" y="144724"/>
                  </a:lnTo>
                  <a:lnTo>
                    <a:pt x="313167" y="154372"/>
                  </a:lnTo>
                  <a:lnTo>
                    <a:pt x="303614" y="154372"/>
                  </a:lnTo>
                  <a:lnTo>
                    <a:pt x="300432" y="154372"/>
                  </a:lnTo>
                  <a:lnTo>
                    <a:pt x="297241" y="157592"/>
                  </a:lnTo>
                  <a:lnTo>
                    <a:pt x="271752" y="178509"/>
                  </a:lnTo>
                  <a:lnTo>
                    <a:pt x="255827" y="189767"/>
                  </a:lnTo>
                  <a:lnTo>
                    <a:pt x="251045" y="196206"/>
                  </a:lnTo>
                  <a:lnTo>
                    <a:pt x="244673" y="207474"/>
                  </a:lnTo>
                  <a:lnTo>
                    <a:pt x="235119" y="239650"/>
                  </a:lnTo>
                  <a:lnTo>
                    <a:pt x="233528" y="249299"/>
                  </a:lnTo>
                  <a:lnTo>
                    <a:pt x="227156" y="258957"/>
                  </a:lnTo>
                  <a:lnTo>
                    <a:pt x="214412" y="270215"/>
                  </a:lnTo>
                  <a:lnTo>
                    <a:pt x="206449" y="281484"/>
                  </a:lnTo>
                  <a:lnTo>
                    <a:pt x="203258" y="291132"/>
                  </a:lnTo>
                  <a:lnTo>
                    <a:pt x="196886" y="299181"/>
                  </a:lnTo>
                  <a:lnTo>
                    <a:pt x="192114" y="305620"/>
                  </a:lnTo>
                  <a:lnTo>
                    <a:pt x="168216" y="320098"/>
                  </a:lnTo>
                  <a:lnTo>
                    <a:pt x="144327" y="344234"/>
                  </a:lnTo>
                  <a:lnTo>
                    <a:pt x="129982" y="357103"/>
                  </a:lnTo>
                  <a:lnTo>
                    <a:pt x="120429" y="361932"/>
                  </a:lnTo>
                  <a:lnTo>
                    <a:pt x="112466" y="361932"/>
                  </a:lnTo>
                  <a:lnTo>
                    <a:pt x="96530" y="361932"/>
                  </a:lnTo>
                  <a:lnTo>
                    <a:pt x="94940" y="365151"/>
                  </a:lnTo>
                  <a:lnTo>
                    <a:pt x="88568" y="371580"/>
                  </a:lnTo>
                  <a:lnTo>
                    <a:pt x="79014" y="378020"/>
                  </a:lnTo>
                  <a:lnTo>
                    <a:pt x="56716" y="392497"/>
                  </a:lnTo>
                  <a:lnTo>
                    <a:pt x="37599" y="397327"/>
                  </a:lnTo>
                  <a:lnTo>
                    <a:pt x="12111" y="410195"/>
                  </a:lnTo>
                  <a:lnTo>
                    <a:pt x="-634" y="413414"/>
                  </a:lnTo>
                  <a:lnTo>
                    <a:pt x="-634" y="413414"/>
                  </a:lnTo>
                  <a:lnTo>
                    <a:pt x="2557" y="418244"/>
                  </a:lnTo>
                  <a:lnTo>
                    <a:pt x="12111" y="421463"/>
                  </a:lnTo>
                  <a:lnTo>
                    <a:pt x="12111" y="424682"/>
                  </a:lnTo>
                  <a:lnTo>
                    <a:pt x="15292" y="427892"/>
                  </a:lnTo>
                  <a:lnTo>
                    <a:pt x="23264" y="463297"/>
                  </a:lnTo>
                  <a:lnTo>
                    <a:pt x="32818" y="460077"/>
                  </a:lnTo>
                  <a:lnTo>
                    <a:pt x="35999" y="460077"/>
                  </a:lnTo>
                  <a:lnTo>
                    <a:pt x="37599" y="456858"/>
                  </a:lnTo>
                  <a:lnTo>
                    <a:pt x="43971" y="445599"/>
                  </a:lnTo>
                  <a:lnTo>
                    <a:pt x="47153" y="442380"/>
                  </a:lnTo>
                  <a:lnTo>
                    <a:pt x="47153" y="439160"/>
                  </a:lnTo>
                  <a:lnTo>
                    <a:pt x="47153" y="434331"/>
                  </a:lnTo>
                  <a:lnTo>
                    <a:pt x="47153" y="431112"/>
                  </a:lnTo>
                  <a:lnTo>
                    <a:pt x="47153" y="431112"/>
                  </a:lnTo>
                  <a:lnTo>
                    <a:pt x="50344" y="427892"/>
                  </a:lnTo>
                  <a:lnTo>
                    <a:pt x="50344" y="427892"/>
                  </a:lnTo>
                  <a:lnTo>
                    <a:pt x="53525" y="427892"/>
                  </a:lnTo>
                  <a:lnTo>
                    <a:pt x="53525" y="424682"/>
                  </a:lnTo>
                  <a:lnTo>
                    <a:pt x="58307" y="427892"/>
                  </a:lnTo>
                  <a:lnTo>
                    <a:pt x="58307" y="427892"/>
                  </a:lnTo>
                  <a:lnTo>
                    <a:pt x="64679" y="427892"/>
                  </a:lnTo>
                  <a:lnTo>
                    <a:pt x="67860" y="431112"/>
                  </a:lnTo>
                  <a:lnTo>
                    <a:pt x="71051" y="431112"/>
                  </a:lnTo>
                  <a:lnTo>
                    <a:pt x="74232" y="431112"/>
                  </a:lnTo>
                  <a:lnTo>
                    <a:pt x="77423" y="434331"/>
                  </a:lnTo>
                  <a:lnTo>
                    <a:pt x="77423" y="434331"/>
                  </a:lnTo>
                  <a:lnTo>
                    <a:pt x="79014" y="437551"/>
                  </a:lnTo>
                  <a:lnTo>
                    <a:pt x="79014" y="439160"/>
                  </a:lnTo>
                  <a:lnTo>
                    <a:pt x="79014" y="442380"/>
                  </a:lnTo>
                  <a:lnTo>
                    <a:pt x="79014" y="448809"/>
                  </a:lnTo>
                  <a:lnTo>
                    <a:pt x="79014" y="448809"/>
                  </a:lnTo>
                  <a:lnTo>
                    <a:pt x="79014" y="452029"/>
                  </a:lnTo>
                  <a:lnTo>
                    <a:pt x="88568" y="455248"/>
                  </a:lnTo>
                  <a:lnTo>
                    <a:pt x="91759" y="455248"/>
                  </a:lnTo>
                  <a:lnTo>
                    <a:pt x="94940" y="452029"/>
                  </a:lnTo>
                  <a:lnTo>
                    <a:pt x="96530" y="448809"/>
                  </a:lnTo>
                  <a:lnTo>
                    <a:pt x="99722" y="448809"/>
                  </a:lnTo>
                  <a:lnTo>
                    <a:pt x="109275" y="448809"/>
                  </a:lnTo>
                  <a:lnTo>
                    <a:pt x="112466" y="448809"/>
                  </a:lnTo>
                  <a:lnTo>
                    <a:pt x="115647" y="445599"/>
                  </a:lnTo>
                  <a:lnTo>
                    <a:pt x="120429" y="442380"/>
                  </a:lnTo>
                  <a:lnTo>
                    <a:pt x="123610" y="442380"/>
                  </a:lnTo>
                  <a:lnTo>
                    <a:pt x="123610" y="442380"/>
                  </a:lnTo>
                  <a:lnTo>
                    <a:pt x="126801" y="442380"/>
                  </a:lnTo>
                  <a:lnTo>
                    <a:pt x="129982" y="445599"/>
                  </a:lnTo>
                  <a:lnTo>
                    <a:pt x="133173" y="445599"/>
                  </a:lnTo>
                  <a:lnTo>
                    <a:pt x="136355" y="442380"/>
                  </a:lnTo>
                  <a:lnTo>
                    <a:pt x="136355" y="437551"/>
                  </a:lnTo>
                  <a:lnTo>
                    <a:pt x="136355" y="434331"/>
                  </a:lnTo>
                  <a:lnTo>
                    <a:pt x="137955" y="431112"/>
                  </a:lnTo>
                  <a:lnTo>
                    <a:pt x="137955" y="427892"/>
                  </a:lnTo>
                  <a:lnTo>
                    <a:pt x="144327" y="424682"/>
                  </a:lnTo>
                  <a:lnTo>
                    <a:pt x="150690" y="416634"/>
                  </a:lnTo>
                  <a:lnTo>
                    <a:pt x="153880" y="413414"/>
                  </a:lnTo>
                  <a:lnTo>
                    <a:pt x="155471" y="410195"/>
                  </a:lnTo>
                  <a:lnTo>
                    <a:pt x="165034" y="403765"/>
                  </a:lnTo>
                  <a:lnTo>
                    <a:pt x="176178" y="400546"/>
                  </a:lnTo>
                  <a:lnTo>
                    <a:pt x="182551" y="400546"/>
                  </a:lnTo>
                  <a:lnTo>
                    <a:pt x="185742" y="400546"/>
                  </a:lnTo>
                  <a:lnTo>
                    <a:pt x="188923" y="403765"/>
                  </a:lnTo>
                  <a:lnTo>
                    <a:pt x="192114" y="403765"/>
                  </a:lnTo>
                  <a:lnTo>
                    <a:pt x="195295" y="406985"/>
                  </a:lnTo>
                  <a:lnTo>
                    <a:pt x="195295" y="410195"/>
                  </a:lnTo>
                  <a:lnTo>
                    <a:pt x="196886" y="424682"/>
                  </a:lnTo>
                  <a:lnTo>
                    <a:pt x="196886" y="431112"/>
                  </a:lnTo>
                  <a:lnTo>
                    <a:pt x="203258" y="437551"/>
                  </a:lnTo>
                  <a:lnTo>
                    <a:pt x="212821" y="442380"/>
                  </a:lnTo>
                  <a:lnTo>
                    <a:pt x="214412" y="445599"/>
                  </a:lnTo>
                  <a:lnTo>
                    <a:pt x="214412" y="448809"/>
                  </a:lnTo>
                  <a:lnTo>
                    <a:pt x="217593" y="452029"/>
                  </a:lnTo>
                  <a:lnTo>
                    <a:pt x="214412" y="466516"/>
                  </a:lnTo>
                  <a:lnTo>
                    <a:pt x="217593" y="476165"/>
                  </a:lnTo>
                  <a:lnTo>
                    <a:pt x="227156" y="472945"/>
                  </a:lnTo>
                  <a:lnTo>
                    <a:pt x="233528" y="472945"/>
                  </a:lnTo>
                  <a:lnTo>
                    <a:pt x="238301" y="469726"/>
                  </a:lnTo>
                  <a:lnTo>
                    <a:pt x="241491" y="469726"/>
                  </a:lnTo>
                  <a:lnTo>
                    <a:pt x="244673" y="466516"/>
                  </a:lnTo>
                  <a:lnTo>
                    <a:pt x="247864" y="463297"/>
                  </a:lnTo>
                  <a:lnTo>
                    <a:pt x="247864" y="456858"/>
                  </a:lnTo>
                  <a:lnTo>
                    <a:pt x="251045" y="455248"/>
                  </a:lnTo>
                  <a:lnTo>
                    <a:pt x="262199" y="452029"/>
                  </a:lnTo>
                  <a:lnTo>
                    <a:pt x="265380" y="448809"/>
                  </a:lnTo>
                  <a:lnTo>
                    <a:pt x="268571" y="445599"/>
                  </a:lnTo>
                  <a:lnTo>
                    <a:pt x="268571" y="439160"/>
                  </a:lnTo>
                  <a:lnTo>
                    <a:pt x="268571" y="437551"/>
                  </a:lnTo>
                  <a:lnTo>
                    <a:pt x="271752" y="437551"/>
                  </a:lnTo>
                  <a:lnTo>
                    <a:pt x="276534" y="434331"/>
                  </a:lnTo>
                  <a:lnTo>
                    <a:pt x="276534" y="431112"/>
                  </a:lnTo>
                  <a:lnTo>
                    <a:pt x="276534" y="427892"/>
                  </a:lnTo>
                  <a:lnTo>
                    <a:pt x="276534" y="424682"/>
                  </a:lnTo>
                  <a:lnTo>
                    <a:pt x="276534" y="416634"/>
                  </a:lnTo>
                  <a:lnTo>
                    <a:pt x="276534" y="413414"/>
                  </a:lnTo>
                  <a:lnTo>
                    <a:pt x="279725" y="413414"/>
                  </a:lnTo>
                  <a:lnTo>
                    <a:pt x="292460" y="410195"/>
                  </a:lnTo>
                  <a:lnTo>
                    <a:pt x="297241" y="406985"/>
                  </a:lnTo>
                  <a:lnTo>
                    <a:pt x="297241" y="406985"/>
                  </a:lnTo>
                  <a:lnTo>
                    <a:pt x="297241" y="403765"/>
                  </a:lnTo>
                  <a:lnTo>
                    <a:pt x="300432" y="397327"/>
                  </a:lnTo>
                  <a:lnTo>
                    <a:pt x="300432" y="395717"/>
                  </a:lnTo>
                  <a:lnTo>
                    <a:pt x="303614" y="395717"/>
                  </a:lnTo>
                  <a:lnTo>
                    <a:pt x="306795" y="395717"/>
                  </a:lnTo>
                  <a:lnTo>
                    <a:pt x="309986" y="397327"/>
                  </a:lnTo>
                  <a:lnTo>
                    <a:pt x="309986" y="397327"/>
                  </a:lnTo>
                  <a:lnTo>
                    <a:pt x="313167" y="400546"/>
                  </a:lnTo>
                  <a:lnTo>
                    <a:pt x="313167" y="403765"/>
                  </a:lnTo>
                  <a:lnTo>
                    <a:pt x="313167" y="40376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7949" y="410195"/>
                  </a:lnTo>
                  <a:lnTo>
                    <a:pt x="321139" y="416634"/>
                  </a:lnTo>
                  <a:lnTo>
                    <a:pt x="321139" y="418244"/>
                  </a:lnTo>
                  <a:lnTo>
                    <a:pt x="324321" y="418244"/>
                  </a:lnTo>
                  <a:lnTo>
                    <a:pt x="327512" y="418244"/>
                  </a:lnTo>
                  <a:lnTo>
                    <a:pt x="330693" y="418244"/>
                  </a:lnTo>
                  <a:lnTo>
                    <a:pt x="332284" y="416634"/>
                  </a:lnTo>
                  <a:lnTo>
                    <a:pt x="332284" y="406985"/>
                  </a:lnTo>
                  <a:lnTo>
                    <a:pt x="335475" y="397327"/>
                  </a:lnTo>
                  <a:lnTo>
                    <a:pt x="335475" y="395717"/>
                  </a:lnTo>
                  <a:lnTo>
                    <a:pt x="332284" y="382849"/>
                  </a:lnTo>
                  <a:lnTo>
                    <a:pt x="332284" y="374800"/>
                  </a:lnTo>
                  <a:lnTo>
                    <a:pt x="332284" y="371580"/>
                  </a:lnTo>
                  <a:lnTo>
                    <a:pt x="332284" y="368361"/>
                  </a:lnTo>
                  <a:lnTo>
                    <a:pt x="332284" y="368361"/>
                  </a:lnTo>
                  <a:lnTo>
                    <a:pt x="330693" y="357103"/>
                  </a:lnTo>
                  <a:lnTo>
                    <a:pt x="327512" y="357103"/>
                  </a:lnTo>
                  <a:lnTo>
                    <a:pt x="327512" y="357103"/>
                  </a:lnTo>
                  <a:lnTo>
                    <a:pt x="324321" y="357103"/>
                  </a:lnTo>
                  <a:lnTo>
                    <a:pt x="321139" y="357103"/>
                  </a:lnTo>
                  <a:lnTo>
                    <a:pt x="321139" y="353883"/>
                  </a:lnTo>
                  <a:lnTo>
                    <a:pt x="317949" y="350664"/>
                  </a:lnTo>
                  <a:lnTo>
                    <a:pt x="317949" y="347454"/>
                  </a:lnTo>
                  <a:lnTo>
                    <a:pt x="317949" y="341015"/>
                  </a:lnTo>
                  <a:lnTo>
                    <a:pt x="324321" y="332966"/>
                  </a:lnTo>
                  <a:lnTo>
                    <a:pt x="324321" y="329747"/>
                  </a:lnTo>
                  <a:lnTo>
                    <a:pt x="327512" y="312049"/>
                  </a:lnTo>
                  <a:lnTo>
                    <a:pt x="327512" y="308830"/>
                  </a:lnTo>
                  <a:lnTo>
                    <a:pt x="327512" y="305620"/>
                  </a:lnTo>
                  <a:lnTo>
                    <a:pt x="327512" y="302400"/>
                  </a:lnTo>
                  <a:lnTo>
                    <a:pt x="324321" y="302400"/>
                  </a:lnTo>
                  <a:lnTo>
                    <a:pt x="324321" y="299181"/>
                  </a:lnTo>
                  <a:lnTo>
                    <a:pt x="324321" y="297571"/>
                  </a:lnTo>
                  <a:lnTo>
                    <a:pt x="327512" y="294352"/>
                  </a:lnTo>
                  <a:lnTo>
                    <a:pt x="330693" y="291132"/>
                  </a:lnTo>
                  <a:lnTo>
                    <a:pt x="332284" y="287922"/>
                  </a:lnTo>
                  <a:lnTo>
                    <a:pt x="338656" y="287922"/>
                  </a:lnTo>
                  <a:lnTo>
                    <a:pt x="352991" y="284703"/>
                  </a:lnTo>
                  <a:lnTo>
                    <a:pt x="356182" y="284703"/>
                  </a:lnTo>
                  <a:lnTo>
                    <a:pt x="362554" y="284703"/>
                  </a:lnTo>
                  <a:lnTo>
                    <a:pt x="365736" y="284703"/>
                  </a:lnTo>
                  <a:lnTo>
                    <a:pt x="368927" y="279874"/>
                  </a:lnTo>
                  <a:lnTo>
                    <a:pt x="368927" y="276654"/>
                  </a:lnTo>
                  <a:lnTo>
                    <a:pt x="372108" y="273435"/>
                  </a:lnTo>
                  <a:lnTo>
                    <a:pt x="383262" y="276654"/>
                  </a:lnTo>
                  <a:lnTo>
                    <a:pt x="386443" y="273435"/>
                  </a:lnTo>
                  <a:lnTo>
                    <a:pt x="389634" y="273435"/>
                  </a:lnTo>
                  <a:lnTo>
                    <a:pt x="392815" y="273435"/>
                  </a:lnTo>
                  <a:lnTo>
                    <a:pt x="397597" y="273435"/>
                  </a:lnTo>
                  <a:lnTo>
                    <a:pt x="400778" y="273435"/>
                  </a:lnTo>
                  <a:lnTo>
                    <a:pt x="400778" y="270215"/>
                  </a:lnTo>
                  <a:lnTo>
                    <a:pt x="400778" y="258957"/>
                  </a:lnTo>
                  <a:lnTo>
                    <a:pt x="397597" y="255737"/>
                  </a:lnTo>
                  <a:lnTo>
                    <a:pt x="397597" y="252518"/>
                  </a:lnTo>
                  <a:lnTo>
                    <a:pt x="397597" y="249299"/>
                  </a:lnTo>
                  <a:lnTo>
                    <a:pt x="394406" y="249299"/>
                  </a:lnTo>
                  <a:lnTo>
                    <a:pt x="394406" y="246089"/>
                  </a:lnTo>
                  <a:lnTo>
                    <a:pt x="397597" y="242869"/>
                  </a:lnTo>
                  <a:lnTo>
                    <a:pt x="397597" y="238040"/>
                  </a:lnTo>
                  <a:lnTo>
                    <a:pt x="410341" y="228391"/>
                  </a:lnTo>
                  <a:lnTo>
                    <a:pt x="424676" y="204255"/>
                  </a:lnTo>
                  <a:lnTo>
                    <a:pt x="427858" y="201035"/>
                  </a:lnTo>
                  <a:lnTo>
                    <a:pt x="435830" y="189767"/>
                  </a:lnTo>
                  <a:lnTo>
                    <a:pt x="427858" y="183338"/>
                  </a:lnTo>
                  <a:lnTo>
                    <a:pt x="421486" y="180119"/>
                  </a:lnTo>
                  <a:lnTo>
                    <a:pt x="415113" y="175289"/>
                  </a:lnTo>
                  <a:lnTo>
                    <a:pt x="411932" y="172070"/>
                  </a:lnTo>
                  <a:lnTo>
                    <a:pt x="411932" y="165640"/>
                  </a:lnTo>
                  <a:lnTo>
                    <a:pt x="411932" y="162421"/>
                  </a:lnTo>
                  <a:lnTo>
                    <a:pt x="415113" y="157592"/>
                  </a:lnTo>
                  <a:lnTo>
                    <a:pt x="415113" y="151153"/>
                  </a:lnTo>
                  <a:lnTo>
                    <a:pt x="415113" y="147943"/>
                  </a:lnTo>
                  <a:lnTo>
                    <a:pt x="418304" y="141504"/>
                  </a:lnTo>
                  <a:lnTo>
                    <a:pt x="418304" y="141504"/>
                  </a:lnTo>
                  <a:lnTo>
                    <a:pt x="418304" y="136675"/>
                  </a:lnTo>
                  <a:lnTo>
                    <a:pt x="418304" y="133455"/>
                  </a:lnTo>
                  <a:lnTo>
                    <a:pt x="424676" y="123807"/>
                  </a:lnTo>
                  <a:lnTo>
                    <a:pt x="427858" y="94841"/>
                  </a:lnTo>
                  <a:lnTo>
                    <a:pt x="427858" y="88412"/>
                  </a:lnTo>
                  <a:lnTo>
                    <a:pt x="431048" y="88412"/>
                  </a:lnTo>
                  <a:lnTo>
                    <a:pt x="432639" y="88412"/>
                  </a:lnTo>
                  <a:lnTo>
                    <a:pt x="442202" y="88412"/>
                  </a:lnTo>
                  <a:lnTo>
                    <a:pt x="445384" y="88412"/>
                  </a:lnTo>
                  <a:lnTo>
                    <a:pt x="451756" y="88412"/>
                  </a:lnTo>
                  <a:lnTo>
                    <a:pt x="453327" y="85192"/>
                  </a:lnTo>
                  <a:lnTo>
                    <a:pt x="459709" y="80363"/>
                  </a:lnTo>
                  <a:lnTo>
                    <a:pt x="462948" y="77144"/>
                  </a:lnTo>
                  <a:lnTo>
                    <a:pt x="466091" y="73924"/>
                  </a:lnTo>
                  <a:lnTo>
                    <a:pt x="466091" y="67495"/>
                  </a:lnTo>
                  <a:lnTo>
                    <a:pt x="466091" y="6427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FFD3B9-DC22-4BC2-5717-77D34AAA265A}"/>
                </a:ext>
              </a:extLst>
            </p:cNvPr>
            <p:cNvSpPr/>
            <p:nvPr/>
          </p:nvSpPr>
          <p:spPr>
            <a:xfrm>
              <a:off x="7709788" y="4069769"/>
              <a:ext cx="142875" cy="228600"/>
            </a:xfrm>
            <a:custGeom>
              <a:avLst/>
              <a:gdLst>
                <a:gd name="connsiteX0" fmla="*/ 142241 w 142875"/>
                <a:gd name="connsiteY0" fmla="*/ 64999 h 228600"/>
                <a:gd name="connsiteX1" fmla="*/ 138955 w 142875"/>
                <a:gd name="connsiteY1" fmla="*/ 64999 h 228600"/>
                <a:gd name="connsiteX2" fmla="*/ 137316 w 142875"/>
                <a:gd name="connsiteY2" fmla="*/ 64999 h 228600"/>
                <a:gd name="connsiteX3" fmla="*/ 134030 w 142875"/>
                <a:gd name="connsiteY3" fmla="*/ 61828 h 228600"/>
                <a:gd name="connsiteX4" fmla="*/ 130745 w 142875"/>
                <a:gd name="connsiteY4" fmla="*/ 58656 h 228600"/>
                <a:gd name="connsiteX5" fmla="*/ 130745 w 142875"/>
                <a:gd name="connsiteY5" fmla="*/ 55474 h 228600"/>
                <a:gd name="connsiteX6" fmla="*/ 127458 w 142875"/>
                <a:gd name="connsiteY6" fmla="*/ 55474 h 228600"/>
                <a:gd name="connsiteX7" fmla="*/ 124182 w 142875"/>
                <a:gd name="connsiteY7" fmla="*/ 55474 h 228600"/>
                <a:gd name="connsiteX8" fmla="*/ 120895 w 142875"/>
                <a:gd name="connsiteY8" fmla="*/ 55474 h 228600"/>
                <a:gd name="connsiteX9" fmla="*/ 117609 w 142875"/>
                <a:gd name="connsiteY9" fmla="*/ 52303 h 228600"/>
                <a:gd name="connsiteX10" fmla="*/ 112685 w 142875"/>
                <a:gd name="connsiteY10" fmla="*/ 52303 h 228600"/>
                <a:gd name="connsiteX11" fmla="*/ 109399 w 142875"/>
                <a:gd name="connsiteY11" fmla="*/ 49131 h 228600"/>
                <a:gd name="connsiteX12" fmla="*/ 109399 w 142875"/>
                <a:gd name="connsiteY12" fmla="*/ 47540 h 228600"/>
                <a:gd name="connsiteX13" fmla="*/ 109399 w 142875"/>
                <a:gd name="connsiteY13" fmla="*/ 44368 h 228600"/>
                <a:gd name="connsiteX14" fmla="*/ 109399 w 142875"/>
                <a:gd name="connsiteY14" fmla="*/ 38015 h 228600"/>
                <a:gd name="connsiteX15" fmla="*/ 109399 w 142875"/>
                <a:gd name="connsiteY15" fmla="*/ 34843 h 228600"/>
                <a:gd name="connsiteX16" fmla="*/ 109399 w 142875"/>
                <a:gd name="connsiteY16" fmla="*/ 31662 h 228600"/>
                <a:gd name="connsiteX17" fmla="*/ 106112 w 142875"/>
                <a:gd name="connsiteY17" fmla="*/ 31662 h 228600"/>
                <a:gd name="connsiteX18" fmla="*/ 106112 w 142875"/>
                <a:gd name="connsiteY18" fmla="*/ 28490 h 228600"/>
                <a:gd name="connsiteX19" fmla="*/ 106112 w 142875"/>
                <a:gd name="connsiteY19" fmla="*/ 28490 h 228600"/>
                <a:gd name="connsiteX20" fmla="*/ 112685 w 142875"/>
                <a:gd name="connsiteY20" fmla="*/ 28490 h 228600"/>
                <a:gd name="connsiteX21" fmla="*/ 112685 w 142875"/>
                <a:gd name="connsiteY21" fmla="*/ 26899 h 228600"/>
                <a:gd name="connsiteX22" fmla="*/ 112685 w 142875"/>
                <a:gd name="connsiteY22" fmla="*/ 20556 h 228600"/>
                <a:gd name="connsiteX23" fmla="*/ 112685 w 142875"/>
                <a:gd name="connsiteY23" fmla="*/ 17374 h 228600"/>
                <a:gd name="connsiteX24" fmla="*/ 109399 w 142875"/>
                <a:gd name="connsiteY24" fmla="*/ 14203 h 228600"/>
                <a:gd name="connsiteX25" fmla="*/ 109399 w 142875"/>
                <a:gd name="connsiteY25" fmla="*/ 11031 h 228600"/>
                <a:gd name="connsiteX26" fmla="*/ 109399 w 142875"/>
                <a:gd name="connsiteY26" fmla="*/ 11031 h 228600"/>
                <a:gd name="connsiteX27" fmla="*/ 106112 w 142875"/>
                <a:gd name="connsiteY27" fmla="*/ 11031 h 228600"/>
                <a:gd name="connsiteX28" fmla="*/ 102827 w 142875"/>
                <a:gd name="connsiteY28" fmla="*/ 14203 h 228600"/>
                <a:gd name="connsiteX29" fmla="*/ 99541 w 142875"/>
                <a:gd name="connsiteY29" fmla="*/ 14203 h 228600"/>
                <a:gd name="connsiteX30" fmla="*/ 99541 w 142875"/>
                <a:gd name="connsiteY30" fmla="*/ 14203 h 228600"/>
                <a:gd name="connsiteX31" fmla="*/ 97902 w 142875"/>
                <a:gd name="connsiteY31" fmla="*/ 14203 h 228600"/>
                <a:gd name="connsiteX32" fmla="*/ 94616 w 142875"/>
                <a:gd name="connsiteY32" fmla="*/ 14203 h 228600"/>
                <a:gd name="connsiteX33" fmla="*/ 91330 w 142875"/>
                <a:gd name="connsiteY33" fmla="*/ 11031 h 228600"/>
                <a:gd name="connsiteX34" fmla="*/ 81481 w 142875"/>
                <a:gd name="connsiteY34" fmla="*/ 7849 h 228600"/>
                <a:gd name="connsiteX35" fmla="*/ 78195 w 142875"/>
                <a:gd name="connsiteY35" fmla="*/ 7849 h 228600"/>
                <a:gd name="connsiteX36" fmla="*/ 73270 w 142875"/>
                <a:gd name="connsiteY36" fmla="*/ 11031 h 228600"/>
                <a:gd name="connsiteX37" fmla="*/ 69984 w 142875"/>
                <a:gd name="connsiteY37" fmla="*/ 11031 h 228600"/>
                <a:gd name="connsiteX38" fmla="*/ 66698 w 142875"/>
                <a:gd name="connsiteY38" fmla="*/ 14203 h 228600"/>
                <a:gd name="connsiteX39" fmla="*/ 60126 w 142875"/>
                <a:gd name="connsiteY39" fmla="*/ 14203 h 228600"/>
                <a:gd name="connsiteX40" fmla="*/ 56849 w 142875"/>
                <a:gd name="connsiteY40" fmla="*/ 14203 h 228600"/>
                <a:gd name="connsiteX41" fmla="*/ 56849 w 142875"/>
                <a:gd name="connsiteY41" fmla="*/ 11031 h 228600"/>
                <a:gd name="connsiteX42" fmla="*/ 48629 w 142875"/>
                <a:gd name="connsiteY42" fmla="*/ 7849 h 228600"/>
                <a:gd name="connsiteX43" fmla="*/ 45353 w 142875"/>
                <a:gd name="connsiteY43" fmla="*/ 7849 h 228600"/>
                <a:gd name="connsiteX44" fmla="*/ 42066 w 142875"/>
                <a:gd name="connsiteY44" fmla="*/ 6268 h 228600"/>
                <a:gd name="connsiteX45" fmla="*/ 38780 w 142875"/>
                <a:gd name="connsiteY45" fmla="*/ 3087 h 228600"/>
                <a:gd name="connsiteX46" fmla="*/ 33856 w 142875"/>
                <a:gd name="connsiteY46" fmla="*/ -85 h 228600"/>
                <a:gd name="connsiteX47" fmla="*/ 30570 w 142875"/>
                <a:gd name="connsiteY47" fmla="*/ 14203 h 228600"/>
                <a:gd name="connsiteX48" fmla="*/ 27284 w 142875"/>
                <a:gd name="connsiteY48" fmla="*/ 17374 h 228600"/>
                <a:gd name="connsiteX49" fmla="*/ 27284 w 142875"/>
                <a:gd name="connsiteY49" fmla="*/ 20556 h 228600"/>
                <a:gd name="connsiteX50" fmla="*/ 20712 w 142875"/>
                <a:gd name="connsiteY50" fmla="*/ 38015 h 228600"/>
                <a:gd name="connsiteX51" fmla="*/ 17435 w 142875"/>
                <a:gd name="connsiteY51" fmla="*/ 52303 h 228600"/>
                <a:gd name="connsiteX52" fmla="*/ 17435 w 142875"/>
                <a:gd name="connsiteY52" fmla="*/ 52303 h 228600"/>
                <a:gd name="connsiteX53" fmla="*/ 17435 w 142875"/>
                <a:gd name="connsiteY53" fmla="*/ 55474 h 228600"/>
                <a:gd name="connsiteX54" fmla="*/ 20712 w 142875"/>
                <a:gd name="connsiteY54" fmla="*/ 58656 h 228600"/>
                <a:gd name="connsiteX55" fmla="*/ 23998 w 142875"/>
                <a:gd name="connsiteY55" fmla="*/ 61828 h 228600"/>
                <a:gd name="connsiteX56" fmla="*/ 27284 w 142875"/>
                <a:gd name="connsiteY56" fmla="*/ 66590 h 228600"/>
                <a:gd name="connsiteX57" fmla="*/ 27284 w 142875"/>
                <a:gd name="connsiteY57" fmla="*/ 72943 h 228600"/>
                <a:gd name="connsiteX58" fmla="*/ 27284 w 142875"/>
                <a:gd name="connsiteY58" fmla="*/ 76115 h 228600"/>
                <a:gd name="connsiteX59" fmla="*/ 27284 w 142875"/>
                <a:gd name="connsiteY59" fmla="*/ 82468 h 228600"/>
                <a:gd name="connsiteX60" fmla="*/ 27284 w 142875"/>
                <a:gd name="connsiteY60" fmla="*/ 87231 h 228600"/>
                <a:gd name="connsiteX61" fmla="*/ 27284 w 142875"/>
                <a:gd name="connsiteY61" fmla="*/ 93574 h 228600"/>
                <a:gd name="connsiteX62" fmla="*/ 27284 w 142875"/>
                <a:gd name="connsiteY62" fmla="*/ 93574 h 228600"/>
                <a:gd name="connsiteX63" fmla="*/ 23998 w 142875"/>
                <a:gd name="connsiteY63" fmla="*/ 96756 h 228600"/>
                <a:gd name="connsiteX64" fmla="*/ 20712 w 142875"/>
                <a:gd name="connsiteY64" fmla="*/ 96756 h 228600"/>
                <a:gd name="connsiteX65" fmla="*/ 23998 w 142875"/>
                <a:gd name="connsiteY65" fmla="*/ 107862 h 228600"/>
                <a:gd name="connsiteX66" fmla="*/ 23998 w 142875"/>
                <a:gd name="connsiteY66" fmla="*/ 117387 h 228600"/>
                <a:gd name="connsiteX67" fmla="*/ 27284 w 142875"/>
                <a:gd name="connsiteY67" fmla="*/ 120568 h 228600"/>
                <a:gd name="connsiteX68" fmla="*/ 33856 w 142875"/>
                <a:gd name="connsiteY68" fmla="*/ 125331 h 228600"/>
                <a:gd name="connsiteX69" fmla="*/ 37142 w 142875"/>
                <a:gd name="connsiteY69" fmla="*/ 131674 h 228600"/>
                <a:gd name="connsiteX70" fmla="*/ 37142 w 142875"/>
                <a:gd name="connsiteY70" fmla="*/ 134856 h 228600"/>
                <a:gd name="connsiteX71" fmla="*/ 33856 w 142875"/>
                <a:gd name="connsiteY71" fmla="*/ 138028 h 228600"/>
                <a:gd name="connsiteX72" fmla="*/ 23998 w 142875"/>
                <a:gd name="connsiteY72" fmla="*/ 138028 h 228600"/>
                <a:gd name="connsiteX73" fmla="*/ 23998 w 142875"/>
                <a:gd name="connsiteY73" fmla="*/ 138028 h 228600"/>
                <a:gd name="connsiteX74" fmla="*/ 20712 w 142875"/>
                <a:gd name="connsiteY74" fmla="*/ 141199 h 228600"/>
                <a:gd name="connsiteX75" fmla="*/ 17435 w 142875"/>
                <a:gd name="connsiteY75" fmla="*/ 144381 h 228600"/>
                <a:gd name="connsiteX76" fmla="*/ 15787 w 142875"/>
                <a:gd name="connsiteY76" fmla="*/ 149143 h 228600"/>
                <a:gd name="connsiteX77" fmla="*/ 9224 w 142875"/>
                <a:gd name="connsiteY77" fmla="*/ 155487 h 228600"/>
                <a:gd name="connsiteX78" fmla="*/ 5938 w 142875"/>
                <a:gd name="connsiteY78" fmla="*/ 161840 h 228600"/>
                <a:gd name="connsiteX79" fmla="*/ 2652 w 142875"/>
                <a:gd name="connsiteY79" fmla="*/ 166603 h 228600"/>
                <a:gd name="connsiteX80" fmla="*/ -634 w 142875"/>
                <a:gd name="connsiteY80" fmla="*/ 172956 h 228600"/>
                <a:gd name="connsiteX81" fmla="*/ -634 w 142875"/>
                <a:gd name="connsiteY81" fmla="*/ 176128 h 228600"/>
                <a:gd name="connsiteX82" fmla="*/ 2652 w 142875"/>
                <a:gd name="connsiteY82" fmla="*/ 179299 h 228600"/>
                <a:gd name="connsiteX83" fmla="*/ 5938 w 142875"/>
                <a:gd name="connsiteY83" fmla="*/ 179299 h 228600"/>
                <a:gd name="connsiteX84" fmla="*/ 5938 w 142875"/>
                <a:gd name="connsiteY84" fmla="*/ 182481 h 228600"/>
                <a:gd name="connsiteX85" fmla="*/ 9224 w 142875"/>
                <a:gd name="connsiteY85" fmla="*/ 184062 h 228600"/>
                <a:gd name="connsiteX86" fmla="*/ 9224 w 142875"/>
                <a:gd name="connsiteY86" fmla="*/ 187243 h 228600"/>
                <a:gd name="connsiteX87" fmla="*/ 12501 w 142875"/>
                <a:gd name="connsiteY87" fmla="*/ 193587 h 228600"/>
                <a:gd name="connsiteX88" fmla="*/ 15787 w 142875"/>
                <a:gd name="connsiteY88" fmla="*/ 199940 h 228600"/>
                <a:gd name="connsiteX89" fmla="*/ 15787 w 142875"/>
                <a:gd name="connsiteY89" fmla="*/ 204703 h 228600"/>
                <a:gd name="connsiteX90" fmla="*/ 12501 w 142875"/>
                <a:gd name="connsiteY90" fmla="*/ 207874 h 228600"/>
                <a:gd name="connsiteX91" fmla="*/ 12501 w 142875"/>
                <a:gd name="connsiteY91" fmla="*/ 217399 h 228600"/>
                <a:gd name="connsiteX92" fmla="*/ 12501 w 142875"/>
                <a:gd name="connsiteY92" fmla="*/ 220581 h 228600"/>
                <a:gd name="connsiteX93" fmla="*/ 15787 w 142875"/>
                <a:gd name="connsiteY93" fmla="*/ 222162 h 228600"/>
                <a:gd name="connsiteX94" fmla="*/ 15787 w 142875"/>
                <a:gd name="connsiteY94" fmla="*/ 222162 h 228600"/>
                <a:gd name="connsiteX95" fmla="*/ 17435 w 142875"/>
                <a:gd name="connsiteY95" fmla="*/ 222162 h 228600"/>
                <a:gd name="connsiteX96" fmla="*/ 20712 w 142875"/>
                <a:gd name="connsiteY96" fmla="*/ 222162 h 228600"/>
                <a:gd name="connsiteX97" fmla="*/ 23998 w 142875"/>
                <a:gd name="connsiteY97" fmla="*/ 220581 h 228600"/>
                <a:gd name="connsiteX98" fmla="*/ 27284 w 142875"/>
                <a:gd name="connsiteY98" fmla="*/ 220581 h 228600"/>
                <a:gd name="connsiteX99" fmla="*/ 30570 w 142875"/>
                <a:gd name="connsiteY99" fmla="*/ 217399 h 228600"/>
                <a:gd name="connsiteX100" fmla="*/ 33856 w 142875"/>
                <a:gd name="connsiteY100" fmla="*/ 220581 h 228600"/>
                <a:gd name="connsiteX101" fmla="*/ 42066 w 142875"/>
                <a:gd name="connsiteY101" fmla="*/ 220581 h 228600"/>
                <a:gd name="connsiteX102" fmla="*/ 42066 w 142875"/>
                <a:gd name="connsiteY102" fmla="*/ 220581 h 228600"/>
                <a:gd name="connsiteX103" fmla="*/ 45353 w 142875"/>
                <a:gd name="connsiteY103" fmla="*/ 220581 h 228600"/>
                <a:gd name="connsiteX104" fmla="*/ 48629 w 142875"/>
                <a:gd name="connsiteY104" fmla="*/ 220581 h 228600"/>
                <a:gd name="connsiteX105" fmla="*/ 51916 w 142875"/>
                <a:gd name="connsiteY105" fmla="*/ 220581 h 228600"/>
                <a:gd name="connsiteX106" fmla="*/ 55202 w 142875"/>
                <a:gd name="connsiteY106" fmla="*/ 220581 h 228600"/>
                <a:gd name="connsiteX107" fmla="*/ 56849 w 142875"/>
                <a:gd name="connsiteY107" fmla="*/ 220581 h 228600"/>
                <a:gd name="connsiteX108" fmla="*/ 63412 w 142875"/>
                <a:gd name="connsiteY108" fmla="*/ 228515 h 228600"/>
                <a:gd name="connsiteX109" fmla="*/ 69984 w 142875"/>
                <a:gd name="connsiteY109" fmla="*/ 225343 h 228600"/>
                <a:gd name="connsiteX110" fmla="*/ 73270 w 142875"/>
                <a:gd name="connsiteY110" fmla="*/ 222162 h 228600"/>
                <a:gd name="connsiteX111" fmla="*/ 73270 w 142875"/>
                <a:gd name="connsiteY111" fmla="*/ 217399 h 228600"/>
                <a:gd name="connsiteX112" fmla="*/ 76557 w 142875"/>
                <a:gd name="connsiteY112" fmla="*/ 217399 h 228600"/>
                <a:gd name="connsiteX113" fmla="*/ 78195 w 142875"/>
                <a:gd name="connsiteY113" fmla="*/ 217399 h 228600"/>
                <a:gd name="connsiteX114" fmla="*/ 81481 w 142875"/>
                <a:gd name="connsiteY114" fmla="*/ 214228 h 228600"/>
                <a:gd name="connsiteX115" fmla="*/ 81481 w 142875"/>
                <a:gd name="connsiteY115" fmla="*/ 214228 h 228600"/>
                <a:gd name="connsiteX116" fmla="*/ 88044 w 142875"/>
                <a:gd name="connsiteY116" fmla="*/ 207874 h 228600"/>
                <a:gd name="connsiteX117" fmla="*/ 91330 w 142875"/>
                <a:gd name="connsiteY117" fmla="*/ 204703 h 228600"/>
                <a:gd name="connsiteX118" fmla="*/ 94616 w 142875"/>
                <a:gd name="connsiteY118" fmla="*/ 199940 h 228600"/>
                <a:gd name="connsiteX119" fmla="*/ 94616 w 142875"/>
                <a:gd name="connsiteY119" fmla="*/ 196768 h 228600"/>
                <a:gd name="connsiteX120" fmla="*/ 97902 w 142875"/>
                <a:gd name="connsiteY120" fmla="*/ 190415 h 228600"/>
                <a:gd name="connsiteX121" fmla="*/ 99541 w 142875"/>
                <a:gd name="connsiteY121" fmla="*/ 187243 h 228600"/>
                <a:gd name="connsiteX122" fmla="*/ 106112 w 142875"/>
                <a:gd name="connsiteY122" fmla="*/ 184062 h 228600"/>
                <a:gd name="connsiteX123" fmla="*/ 115962 w 142875"/>
                <a:gd name="connsiteY123" fmla="*/ 187243 h 228600"/>
                <a:gd name="connsiteX124" fmla="*/ 117609 w 142875"/>
                <a:gd name="connsiteY124" fmla="*/ 184062 h 228600"/>
                <a:gd name="connsiteX125" fmla="*/ 117609 w 142875"/>
                <a:gd name="connsiteY125" fmla="*/ 184062 h 228600"/>
                <a:gd name="connsiteX126" fmla="*/ 115962 w 142875"/>
                <a:gd name="connsiteY126" fmla="*/ 179299 h 228600"/>
                <a:gd name="connsiteX127" fmla="*/ 115962 w 142875"/>
                <a:gd name="connsiteY127" fmla="*/ 176128 h 228600"/>
                <a:gd name="connsiteX128" fmla="*/ 120895 w 142875"/>
                <a:gd name="connsiteY128" fmla="*/ 158668 h 228600"/>
                <a:gd name="connsiteX129" fmla="*/ 120895 w 142875"/>
                <a:gd name="connsiteY129" fmla="*/ 155487 h 228600"/>
                <a:gd name="connsiteX130" fmla="*/ 120895 w 142875"/>
                <a:gd name="connsiteY130" fmla="*/ 141199 h 228600"/>
                <a:gd name="connsiteX131" fmla="*/ 120895 w 142875"/>
                <a:gd name="connsiteY131" fmla="*/ 131674 h 228600"/>
                <a:gd name="connsiteX132" fmla="*/ 120895 w 142875"/>
                <a:gd name="connsiteY132" fmla="*/ 128503 h 228600"/>
                <a:gd name="connsiteX133" fmla="*/ 120895 w 142875"/>
                <a:gd name="connsiteY133" fmla="*/ 125331 h 228600"/>
                <a:gd name="connsiteX134" fmla="*/ 117609 w 142875"/>
                <a:gd name="connsiteY134" fmla="*/ 123740 h 228600"/>
                <a:gd name="connsiteX135" fmla="*/ 117609 w 142875"/>
                <a:gd name="connsiteY135" fmla="*/ 117387 h 228600"/>
                <a:gd name="connsiteX136" fmla="*/ 120895 w 142875"/>
                <a:gd name="connsiteY136" fmla="*/ 117387 h 228600"/>
                <a:gd name="connsiteX137" fmla="*/ 120895 w 142875"/>
                <a:gd name="connsiteY137" fmla="*/ 114215 h 228600"/>
                <a:gd name="connsiteX138" fmla="*/ 115962 w 142875"/>
                <a:gd name="connsiteY138" fmla="*/ 103099 h 228600"/>
                <a:gd name="connsiteX139" fmla="*/ 112685 w 142875"/>
                <a:gd name="connsiteY139" fmla="*/ 99928 h 228600"/>
                <a:gd name="connsiteX140" fmla="*/ 112685 w 142875"/>
                <a:gd name="connsiteY140" fmla="*/ 93574 h 228600"/>
                <a:gd name="connsiteX141" fmla="*/ 112685 w 142875"/>
                <a:gd name="connsiteY141" fmla="*/ 90403 h 228600"/>
                <a:gd name="connsiteX142" fmla="*/ 115962 w 142875"/>
                <a:gd name="connsiteY142" fmla="*/ 87231 h 228600"/>
                <a:gd name="connsiteX143" fmla="*/ 117609 w 142875"/>
                <a:gd name="connsiteY143" fmla="*/ 85640 h 228600"/>
                <a:gd name="connsiteX144" fmla="*/ 120895 w 142875"/>
                <a:gd name="connsiteY144" fmla="*/ 82468 h 228600"/>
                <a:gd name="connsiteX145" fmla="*/ 130745 w 142875"/>
                <a:gd name="connsiteY145" fmla="*/ 82468 h 228600"/>
                <a:gd name="connsiteX146" fmla="*/ 137316 w 142875"/>
                <a:gd name="connsiteY146" fmla="*/ 79287 h 228600"/>
                <a:gd name="connsiteX147" fmla="*/ 138955 w 142875"/>
                <a:gd name="connsiteY147" fmla="*/ 76115 h 228600"/>
                <a:gd name="connsiteX148" fmla="*/ 142241 w 142875"/>
                <a:gd name="connsiteY148" fmla="*/ 69762 h 228600"/>
                <a:gd name="connsiteX149" fmla="*/ 142241 w 142875"/>
                <a:gd name="connsiteY149" fmla="*/ 66590 h 228600"/>
                <a:gd name="connsiteX150" fmla="*/ 142241 w 142875"/>
                <a:gd name="connsiteY150" fmla="*/ 64999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42875" h="228600">
                  <a:moveTo>
                    <a:pt x="142241" y="64999"/>
                  </a:moveTo>
                  <a:lnTo>
                    <a:pt x="138955" y="64999"/>
                  </a:lnTo>
                  <a:lnTo>
                    <a:pt x="137316" y="64999"/>
                  </a:lnTo>
                  <a:lnTo>
                    <a:pt x="134030" y="61828"/>
                  </a:lnTo>
                  <a:lnTo>
                    <a:pt x="130745" y="58656"/>
                  </a:lnTo>
                  <a:lnTo>
                    <a:pt x="130745" y="55474"/>
                  </a:lnTo>
                  <a:lnTo>
                    <a:pt x="127458" y="55474"/>
                  </a:lnTo>
                  <a:lnTo>
                    <a:pt x="124182" y="55474"/>
                  </a:lnTo>
                  <a:lnTo>
                    <a:pt x="120895" y="55474"/>
                  </a:lnTo>
                  <a:lnTo>
                    <a:pt x="117609" y="52303"/>
                  </a:lnTo>
                  <a:lnTo>
                    <a:pt x="112685" y="52303"/>
                  </a:lnTo>
                  <a:lnTo>
                    <a:pt x="109399" y="49131"/>
                  </a:lnTo>
                  <a:lnTo>
                    <a:pt x="109399" y="47540"/>
                  </a:lnTo>
                  <a:lnTo>
                    <a:pt x="109399" y="44368"/>
                  </a:lnTo>
                  <a:lnTo>
                    <a:pt x="109399" y="38015"/>
                  </a:lnTo>
                  <a:lnTo>
                    <a:pt x="109399" y="34843"/>
                  </a:lnTo>
                  <a:lnTo>
                    <a:pt x="109399" y="31662"/>
                  </a:lnTo>
                  <a:lnTo>
                    <a:pt x="106112" y="31662"/>
                  </a:lnTo>
                  <a:lnTo>
                    <a:pt x="106112" y="28490"/>
                  </a:lnTo>
                  <a:lnTo>
                    <a:pt x="106112" y="28490"/>
                  </a:lnTo>
                  <a:lnTo>
                    <a:pt x="112685" y="28490"/>
                  </a:lnTo>
                  <a:lnTo>
                    <a:pt x="112685" y="26899"/>
                  </a:lnTo>
                  <a:lnTo>
                    <a:pt x="112685" y="20556"/>
                  </a:lnTo>
                  <a:lnTo>
                    <a:pt x="112685" y="17374"/>
                  </a:lnTo>
                  <a:lnTo>
                    <a:pt x="109399" y="14203"/>
                  </a:lnTo>
                  <a:lnTo>
                    <a:pt x="109399" y="11031"/>
                  </a:lnTo>
                  <a:lnTo>
                    <a:pt x="109399" y="11031"/>
                  </a:lnTo>
                  <a:lnTo>
                    <a:pt x="106112" y="11031"/>
                  </a:lnTo>
                  <a:lnTo>
                    <a:pt x="102827" y="14203"/>
                  </a:lnTo>
                  <a:lnTo>
                    <a:pt x="99541" y="14203"/>
                  </a:lnTo>
                  <a:lnTo>
                    <a:pt x="99541" y="14203"/>
                  </a:lnTo>
                  <a:lnTo>
                    <a:pt x="97902" y="14203"/>
                  </a:lnTo>
                  <a:lnTo>
                    <a:pt x="94616" y="14203"/>
                  </a:lnTo>
                  <a:lnTo>
                    <a:pt x="91330" y="11031"/>
                  </a:lnTo>
                  <a:lnTo>
                    <a:pt x="81481" y="7849"/>
                  </a:lnTo>
                  <a:lnTo>
                    <a:pt x="78195" y="7849"/>
                  </a:lnTo>
                  <a:lnTo>
                    <a:pt x="73270" y="11031"/>
                  </a:lnTo>
                  <a:lnTo>
                    <a:pt x="69984" y="11031"/>
                  </a:lnTo>
                  <a:lnTo>
                    <a:pt x="66698" y="14203"/>
                  </a:lnTo>
                  <a:lnTo>
                    <a:pt x="60126" y="14203"/>
                  </a:lnTo>
                  <a:lnTo>
                    <a:pt x="56849" y="14203"/>
                  </a:lnTo>
                  <a:lnTo>
                    <a:pt x="56849" y="11031"/>
                  </a:lnTo>
                  <a:lnTo>
                    <a:pt x="48629" y="7849"/>
                  </a:lnTo>
                  <a:lnTo>
                    <a:pt x="45353" y="7849"/>
                  </a:lnTo>
                  <a:lnTo>
                    <a:pt x="42066" y="6268"/>
                  </a:lnTo>
                  <a:lnTo>
                    <a:pt x="38780" y="3087"/>
                  </a:lnTo>
                  <a:lnTo>
                    <a:pt x="33856" y="-85"/>
                  </a:lnTo>
                  <a:lnTo>
                    <a:pt x="30570" y="14203"/>
                  </a:lnTo>
                  <a:lnTo>
                    <a:pt x="27284" y="17374"/>
                  </a:lnTo>
                  <a:lnTo>
                    <a:pt x="27284" y="20556"/>
                  </a:lnTo>
                  <a:lnTo>
                    <a:pt x="20712" y="38015"/>
                  </a:lnTo>
                  <a:lnTo>
                    <a:pt x="17435" y="52303"/>
                  </a:lnTo>
                  <a:lnTo>
                    <a:pt x="17435" y="52303"/>
                  </a:lnTo>
                  <a:lnTo>
                    <a:pt x="17435" y="55474"/>
                  </a:lnTo>
                  <a:lnTo>
                    <a:pt x="20712" y="58656"/>
                  </a:lnTo>
                  <a:lnTo>
                    <a:pt x="23998" y="61828"/>
                  </a:lnTo>
                  <a:lnTo>
                    <a:pt x="27284" y="66590"/>
                  </a:lnTo>
                  <a:lnTo>
                    <a:pt x="27284" y="72943"/>
                  </a:lnTo>
                  <a:lnTo>
                    <a:pt x="27284" y="76115"/>
                  </a:lnTo>
                  <a:lnTo>
                    <a:pt x="27284" y="82468"/>
                  </a:lnTo>
                  <a:lnTo>
                    <a:pt x="27284" y="87231"/>
                  </a:lnTo>
                  <a:lnTo>
                    <a:pt x="27284" y="93574"/>
                  </a:lnTo>
                  <a:lnTo>
                    <a:pt x="27284" y="93574"/>
                  </a:lnTo>
                  <a:lnTo>
                    <a:pt x="23998" y="96756"/>
                  </a:lnTo>
                  <a:lnTo>
                    <a:pt x="20712" y="96756"/>
                  </a:lnTo>
                  <a:lnTo>
                    <a:pt x="23998" y="107862"/>
                  </a:lnTo>
                  <a:lnTo>
                    <a:pt x="23998" y="117387"/>
                  </a:lnTo>
                  <a:lnTo>
                    <a:pt x="27284" y="120568"/>
                  </a:lnTo>
                  <a:lnTo>
                    <a:pt x="33856" y="125331"/>
                  </a:lnTo>
                  <a:lnTo>
                    <a:pt x="37142" y="131674"/>
                  </a:lnTo>
                  <a:lnTo>
                    <a:pt x="37142" y="134856"/>
                  </a:lnTo>
                  <a:lnTo>
                    <a:pt x="33856" y="138028"/>
                  </a:lnTo>
                  <a:lnTo>
                    <a:pt x="23998" y="138028"/>
                  </a:lnTo>
                  <a:lnTo>
                    <a:pt x="23998" y="138028"/>
                  </a:lnTo>
                  <a:lnTo>
                    <a:pt x="20712" y="141199"/>
                  </a:lnTo>
                  <a:lnTo>
                    <a:pt x="17435" y="144381"/>
                  </a:lnTo>
                  <a:lnTo>
                    <a:pt x="15787" y="149143"/>
                  </a:lnTo>
                  <a:lnTo>
                    <a:pt x="9224" y="155487"/>
                  </a:lnTo>
                  <a:lnTo>
                    <a:pt x="5938" y="161840"/>
                  </a:lnTo>
                  <a:lnTo>
                    <a:pt x="2652" y="166603"/>
                  </a:lnTo>
                  <a:lnTo>
                    <a:pt x="-634" y="172956"/>
                  </a:lnTo>
                  <a:lnTo>
                    <a:pt x="-634" y="176128"/>
                  </a:lnTo>
                  <a:lnTo>
                    <a:pt x="2652" y="179299"/>
                  </a:lnTo>
                  <a:lnTo>
                    <a:pt x="5938" y="179299"/>
                  </a:lnTo>
                  <a:lnTo>
                    <a:pt x="5938" y="182481"/>
                  </a:lnTo>
                  <a:lnTo>
                    <a:pt x="9224" y="184062"/>
                  </a:lnTo>
                  <a:lnTo>
                    <a:pt x="9224" y="187243"/>
                  </a:lnTo>
                  <a:lnTo>
                    <a:pt x="12501" y="193587"/>
                  </a:lnTo>
                  <a:lnTo>
                    <a:pt x="15787" y="199940"/>
                  </a:lnTo>
                  <a:lnTo>
                    <a:pt x="15787" y="204703"/>
                  </a:lnTo>
                  <a:lnTo>
                    <a:pt x="12501" y="207874"/>
                  </a:lnTo>
                  <a:lnTo>
                    <a:pt x="12501" y="217399"/>
                  </a:lnTo>
                  <a:lnTo>
                    <a:pt x="12501" y="220581"/>
                  </a:lnTo>
                  <a:lnTo>
                    <a:pt x="15787" y="222162"/>
                  </a:lnTo>
                  <a:lnTo>
                    <a:pt x="15787" y="222162"/>
                  </a:lnTo>
                  <a:lnTo>
                    <a:pt x="17435" y="222162"/>
                  </a:lnTo>
                  <a:lnTo>
                    <a:pt x="20712" y="222162"/>
                  </a:lnTo>
                  <a:lnTo>
                    <a:pt x="23998" y="220581"/>
                  </a:lnTo>
                  <a:lnTo>
                    <a:pt x="27284" y="220581"/>
                  </a:lnTo>
                  <a:lnTo>
                    <a:pt x="30570" y="217399"/>
                  </a:lnTo>
                  <a:lnTo>
                    <a:pt x="33856" y="220581"/>
                  </a:lnTo>
                  <a:lnTo>
                    <a:pt x="42066" y="220581"/>
                  </a:lnTo>
                  <a:lnTo>
                    <a:pt x="42066" y="220581"/>
                  </a:lnTo>
                  <a:lnTo>
                    <a:pt x="45353" y="220581"/>
                  </a:lnTo>
                  <a:lnTo>
                    <a:pt x="48629" y="220581"/>
                  </a:lnTo>
                  <a:lnTo>
                    <a:pt x="51916" y="220581"/>
                  </a:lnTo>
                  <a:lnTo>
                    <a:pt x="55202" y="220581"/>
                  </a:lnTo>
                  <a:lnTo>
                    <a:pt x="56849" y="220581"/>
                  </a:lnTo>
                  <a:lnTo>
                    <a:pt x="63412" y="228515"/>
                  </a:lnTo>
                  <a:lnTo>
                    <a:pt x="69984" y="225343"/>
                  </a:lnTo>
                  <a:lnTo>
                    <a:pt x="73270" y="222162"/>
                  </a:lnTo>
                  <a:lnTo>
                    <a:pt x="73270" y="217399"/>
                  </a:lnTo>
                  <a:lnTo>
                    <a:pt x="76557" y="217399"/>
                  </a:lnTo>
                  <a:lnTo>
                    <a:pt x="78195" y="217399"/>
                  </a:lnTo>
                  <a:lnTo>
                    <a:pt x="81481" y="214228"/>
                  </a:lnTo>
                  <a:lnTo>
                    <a:pt x="81481" y="214228"/>
                  </a:lnTo>
                  <a:lnTo>
                    <a:pt x="88044" y="207874"/>
                  </a:lnTo>
                  <a:lnTo>
                    <a:pt x="91330" y="204703"/>
                  </a:lnTo>
                  <a:lnTo>
                    <a:pt x="94616" y="199940"/>
                  </a:lnTo>
                  <a:lnTo>
                    <a:pt x="94616" y="196768"/>
                  </a:lnTo>
                  <a:lnTo>
                    <a:pt x="97902" y="190415"/>
                  </a:lnTo>
                  <a:lnTo>
                    <a:pt x="99541" y="187243"/>
                  </a:lnTo>
                  <a:lnTo>
                    <a:pt x="106112" y="184062"/>
                  </a:lnTo>
                  <a:lnTo>
                    <a:pt x="115962" y="187243"/>
                  </a:lnTo>
                  <a:lnTo>
                    <a:pt x="117609" y="184062"/>
                  </a:lnTo>
                  <a:lnTo>
                    <a:pt x="117609" y="184062"/>
                  </a:lnTo>
                  <a:lnTo>
                    <a:pt x="115962" y="179299"/>
                  </a:lnTo>
                  <a:lnTo>
                    <a:pt x="115962" y="176128"/>
                  </a:lnTo>
                  <a:lnTo>
                    <a:pt x="120895" y="158668"/>
                  </a:lnTo>
                  <a:lnTo>
                    <a:pt x="120895" y="155487"/>
                  </a:lnTo>
                  <a:lnTo>
                    <a:pt x="120895" y="141199"/>
                  </a:lnTo>
                  <a:lnTo>
                    <a:pt x="120895" y="131674"/>
                  </a:lnTo>
                  <a:lnTo>
                    <a:pt x="120895" y="128503"/>
                  </a:lnTo>
                  <a:lnTo>
                    <a:pt x="120895" y="125331"/>
                  </a:lnTo>
                  <a:lnTo>
                    <a:pt x="117609" y="123740"/>
                  </a:lnTo>
                  <a:lnTo>
                    <a:pt x="117609" y="117387"/>
                  </a:lnTo>
                  <a:lnTo>
                    <a:pt x="120895" y="117387"/>
                  </a:lnTo>
                  <a:lnTo>
                    <a:pt x="120895" y="114215"/>
                  </a:lnTo>
                  <a:lnTo>
                    <a:pt x="115962" y="103099"/>
                  </a:lnTo>
                  <a:lnTo>
                    <a:pt x="112685" y="99928"/>
                  </a:lnTo>
                  <a:lnTo>
                    <a:pt x="112685" y="93574"/>
                  </a:lnTo>
                  <a:lnTo>
                    <a:pt x="112685" y="90403"/>
                  </a:lnTo>
                  <a:lnTo>
                    <a:pt x="115962" y="87231"/>
                  </a:lnTo>
                  <a:lnTo>
                    <a:pt x="117609" y="85640"/>
                  </a:lnTo>
                  <a:lnTo>
                    <a:pt x="120895" y="82468"/>
                  </a:lnTo>
                  <a:lnTo>
                    <a:pt x="130745" y="82468"/>
                  </a:lnTo>
                  <a:lnTo>
                    <a:pt x="137316" y="79287"/>
                  </a:lnTo>
                  <a:lnTo>
                    <a:pt x="138955" y="76115"/>
                  </a:lnTo>
                  <a:lnTo>
                    <a:pt x="142241" y="69762"/>
                  </a:lnTo>
                  <a:lnTo>
                    <a:pt x="142241" y="66590"/>
                  </a:lnTo>
                  <a:lnTo>
                    <a:pt x="142241" y="64999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7AD86D7-7CC7-21E2-26DC-A9B1D642683C}"/>
                </a:ext>
              </a:extLst>
            </p:cNvPr>
            <p:cNvSpPr/>
            <p:nvPr/>
          </p:nvSpPr>
          <p:spPr>
            <a:xfrm>
              <a:off x="6281038" y="4079294"/>
              <a:ext cx="361950" cy="533400"/>
            </a:xfrm>
            <a:custGeom>
              <a:avLst/>
              <a:gdLst>
                <a:gd name="connsiteX0" fmla="*/ 57087 w 361950"/>
                <a:gd name="connsiteY0" fmla="*/ 507531 h 533400"/>
                <a:gd name="connsiteX1" fmla="*/ 52410 w 361950"/>
                <a:gd name="connsiteY1" fmla="*/ 504311 h 533400"/>
                <a:gd name="connsiteX2" fmla="*/ 49287 w 361950"/>
                <a:gd name="connsiteY2" fmla="*/ 501082 h 533400"/>
                <a:gd name="connsiteX3" fmla="*/ 52410 w 361950"/>
                <a:gd name="connsiteY3" fmla="*/ 491415 h 533400"/>
                <a:gd name="connsiteX4" fmla="*/ 49287 w 361950"/>
                <a:gd name="connsiteY4" fmla="*/ 486585 h 533400"/>
                <a:gd name="connsiteX5" fmla="*/ 46172 w 361950"/>
                <a:gd name="connsiteY5" fmla="*/ 486585 h 533400"/>
                <a:gd name="connsiteX6" fmla="*/ 43048 w 361950"/>
                <a:gd name="connsiteY6" fmla="*/ 486585 h 533400"/>
                <a:gd name="connsiteX7" fmla="*/ 43048 w 361950"/>
                <a:gd name="connsiteY7" fmla="*/ 483356 h 533400"/>
                <a:gd name="connsiteX8" fmla="*/ 43048 w 361950"/>
                <a:gd name="connsiteY8" fmla="*/ 480137 h 533400"/>
                <a:gd name="connsiteX9" fmla="*/ 43048 w 361950"/>
                <a:gd name="connsiteY9" fmla="*/ 476918 h 533400"/>
                <a:gd name="connsiteX10" fmla="*/ 38371 w 361950"/>
                <a:gd name="connsiteY10" fmla="*/ 480137 h 533400"/>
                <a:gd name="connsiteX11" fmla="*/ 38371 w 361950"/>
                <a:gd name="connsiteY11" fmla="*/ 483356 h 533400"/>
                <a:gd name="connsiteX12" fmla="*/ 29008 w 361950"/>
                <a:gd name="connsiteY12" fmla="*/ 486585 h 533400"/>
                <a:gd name="connsiteX13" fmla="*/ 25893 w 361950"/>
                <a:gd name="connsiteY13" fmla="*/ 488195 h 533400"/>
                <a:gd name="connsiteX14" fmla="*/ 22769 w 361950"/>
                <a:gd name="connsiteY14" fmla="*/ 488195 h 533400"/>
                <a:gd name="connsiteX15" fmla="*/ 19645 w 361950"/>
                <a:gd name="connsiteY15" fmla="*/ 491415 h 533400"/>
                <a:gd name="connsiteX16" fmla="*/ 18092 w 361950"/>
                <a:gd name="connsiteY16" fmla="*/ 483356 h 533400"/>
                <a:gd name="connsiteX17" fmla="*/ 18092 w 361950"/>
                <a:gd name="connsiteY17" fmla="*/ 480137 h 533400"/>
                <a:gd name="connsiteX18" fmla="*/ 14968 w 361950"/>
                <a:gd name="connsiteY18" fmla="*/ 480137 h 533400"/>
                <a:gd name="connsiteX19" fmla="*/ 11844 w 361950"/>
                <a:gd name="connsiteY19" fmla="*/ 483356 h 533400"/>
                <a:gd name="connsiteX20" fmla="*/ 8729 w 361950"/>
                <a:gd name="connsiteY20" fmla="*/ 486585 h 533400"/>
                <a:gd name="connsiteX21" fmla="*/ 11844 w 361950"/>
                <a:gd name="connsiteY21" fmla="*/ 488195 h 533400"/>
                <a:gd name="connsiteX22" fmla="*/ 8729 w 361950"/>
                <a:gd name="connsiteY22" fmla="*/ 491415 h 533400"/>
                <a:gd name="connsiteX23" fmla="*/ 8729 w 361950"/>
                <a:gd name="connsiteY23" fmla="*/ 494644 h 533400"/>
                <a:gd name="connsiteX24" fmla="*/ 8729 w 361950"/>
                <a:gd name="connsiteY24" fmla="*/ 494644 h 533400"/>
                <a:gd name="connsiteX25" fmla="*/ 8729 w 361950"/>
                <a:gd name="connsiteY25" fmla="*/ 497863 h 533400"/>
                <a:gd name="connsiteX26" fmla="*/ 11844 w 361950"/>
                <a:gd name="connsiteY26" fmla="*/ 497863 h 533400"/>
                <a:gd name="connsiteX27" fmla="*/ 11844 w 361950"/>
                <a:gd name="connsiteY27" fmla="*/ 497863 h 533400"/>
                <a:gd name="connsiteX28" fmla="*/ 11844 w 361950"/>
                <a:gd name="connsiteY28" fmla="*/ 501082 h 533400"/>
                <a:gd name="connsiteX29" fmla="*/ 11844 w 361950"/>
                <a:gd name="connsiteY29" fmla="*/ 504311 h 533400"/>
                <a:gd name="connsiteX30" fmla="*/ 11844 w 361950"/>
                <a:gd name="connsiteY30" fmla="*/ 507531 h 533400"/>
                <a:gd name="connsiteX31" fmla="*/ 11844 w 361950"/>
                <a:gd name="connsiteY31" fmla="*/ 509141 h 533400"/>
                <a:gd name="connsiteX32" fmla="*/ 8729 w 361950"/>
                <a:gd name="connsiteY32" fmla="*/ 515589 h 533400"/>
                <a:gd name="connsiteX33" fmla="*/ 8729 w 361950"/>
                <a:gd name="connsiteY33" fmla="*/ 518808 h 533400"/>
                <a:gd name="connsiteX34" fmla="*/ 8729 w 361950"/>
                <a:gd name="connsiteY34" fmla="*/ 515589 h 533400"/>
                <a:gd name="connsiteX35" fmla="*/ 8729 w 361950"/>
                <a:gd name="connsiteY35" fmla="*/ 509141 h 533400"/>
                <a:gd name="connsiteX36" fmla="*/ 8729 w 361950"/>
                <a:gd name="connsiteY36" fmla="*/ 509141 h 533400"/>
                <a:gd name="connsiteX37" fmla="*/ 5605 w 361950"/>
                <a:gd name="connsiteY37" fmla="*/ 509141 h 533400"/>
                <a:gd name="connsiteX38" fmla="*/ 5605 w 361950"/>
                <a:gd name="connsiteY38" fmla="*/ 512369 h 533400"/>
                <a:gd name="connsiteX39" fmla="*/ 2490 w 361950"/>
                <a:gd name="connsiteY39" fmla="*/ 512369 h 533400"/>
                <a:gd name="connsiteX40" fmla="*/ 2490 w 361950"/>
                <a:gd name="connsiteY40" fmla="*/ 515589 h 533400"/>
                <a:gd name="connsiteX41" fmla="*/ 2490 w 361950"/>
                <a:gd name="connsiteY41" fmla="*/ 518808 h 533400"/>
                <a:gd name="connsiteX42" fmla="*/ -634 w 361950"/>
                <a:gd name="connsiteY42" fmla="*/ 522038 h 533400"/>
                <a:gd name="connsiteX43" fmla="*/ 5605 w 361950"/>
                <a:gd name="connsiteY43" fmla="*/ 525257 h 533400"/>
                <a:gd name="connsiteX44" fmla="*/ 11844 w 361950"/>
                <a:gd name="connsiteY44" fmla="*/ 528476 h 533400"/>
                <a:gd name="connsiteX45" fmla="*/ 14968 w 361950"/>
                <a:gd name="connsiteY45" fmla="*/ 525257 h 533400"/>
                <a:gd name="connsiteX46" fmla="*/ 22769 w 361950"/>
                <a:gd name="connsiteY46" fmla="*/ 525257 h 533400"/>
                <a:gd name="connsiteX47" fmla="*/ 29008 w 361950"/>
                <a:gd name="connsiteY47" fmla="*/ 525257 h 533400"/>
                <a:gd name="connsiteX48" fmla="*/ 32132 w 361950"/>
                <a:gd name="connsiteY48" fmla="*/ 530095 h 533400"/>
                <a:gd name="connsiteX49" fmla="*/ 35247 w 361950"/>
                <a:gd name="connsiteY49" fmla="*/ 533315 h 533400"/>
                <a:gd name="connsiteX50" fmla="*/ 39933 w 361950"/>
                <a:gd name="connsiteY50" fmla="*/ 530095 h 533400"/>
                <a:gd name="connsiteX51" fmla="*/ 39933 w 361950"/>
                <a:gd name="connsiteY51" fmla="*/ 528476 h 533400"/>
                <a:gd name="connsiteX52" fmla="*/ 39933 w 361950"/>
                <a:gd name="connsiteY52" fmla="*/ 525257 h 533400"/>
                <a:gd name="connsiteX53" fmla="*/ 38371 w 361950"/>
                <a:gd name="connsiteY53" fmla="*/ 518808 h 533400"/>
                <a:gd name="connsiteX54" fmla="*/ 38371 w 361950"/>
                <a:gd name="connsiteY54" fmla="*/ 518808 h 533400"/>
                <a:gd name="connsiteX55" fmla="*/ 35247 w 361950"/>
                <a:gd name="connsiteY55" fmla="*/ 518808 h 533400"/>
                <a:gd name="connsiteX56" fmla="*/ 38371 w 361950"/>
                <a:gd name="connsiteY56" fmla="*/ 515589 h 533400"/>
                <a:gd name="connsiteX57" fmla="*/ 38371 w 361950"/>
                <a:gd name="connsiteY57" fmla="*/ 515589 h 533400"/>
                <a:gd name="connsiteX58" fmla="*/ 39933 w 361950"/>
                <a:gd name="connsiteY58" fmla="*/ 512369 h 533400"/>
                <a:gd name="connsiteX59" fmla="*/ 39933 w 361950"/>
                <a:gd name="connsiteY59" fmla="*/ 512369 h 533400"/>
                <a:gd name="connsiteX60" fmla="*/ 43048 w 361950"/>
                <a:gd name="connsiteY60" fmla="*/ 515589 h 533400"/>
                <a:gd name="connsiteX61" fmla="*/ 46172 w 361950"/>
                <a:gd name="connsiteY61" fmla="*/ 518808 h 533400"/>
                <a:gd name="connsiteX62" fmla="*/ 52410 w 361950"/>
                <a:gd name="connsiteY62" fmla="*/ 515589 h 533400"/>
                <a:gd name="connsiteX63" fmla="*/ 57087 w 361950"/>
                <a:gd name="connsiteY63" fmla="*/ 515589 h 533400"/>
                <a:gd name="connsiteX64" fmla="*/ 60212 w 361950"/>
                <a:gd name="connsiteY64" fmla="*/ 515589 h 533400"/>
                <a:gd name="connsiteX65" fmla="*/ 60212 w 361950"/>
                <a:gd name="connsiteY65" fmla="*/ 515589 h 533400"/>
                <a:gd name="connsiteX66" fmla="*/ 60212 w 361950"/>
                <a:gd name="connsiteY66" fmla="*/ 515589 h 533400"/>
                <a:gd name="connsiteX67" fmla="*/ 60212 w 361950"/>
                <a:gd name="connsiteY67" fmla="*/ 512369 h 533400"/>
                <a:gd name="connsiteX68" fmla="*/ 57087 w 361950"/>
                <a:gd name="connsiteY68" fmla="*/ 507531 h 533400"/>
                <a:gd name="connsiteX69" fmla="*/ 60212 w 361950"/>
                <a:gd name="connsiteY69" fmla="*/ 470469 h 533400"/>
                <a:gd name="connsiteX70" fmla="*/ 60212 w 361950"/>
                <a:gd name="connsiteY70" fmla="*/ 470469 h 533400"/>
                <a:gd name="connsiteX71" fmla="*/ 55535 w 361950"/>
                <a:gd name="connsiteY71" fmla="*/ 468859 h 533400"/>
                <a:gd name="connsiteX72" fmla="*/ 55535 w 361950"/>
                <a:gd name="connsiteY72" fmla="*/ 468859 h 533400"/>
                <a:gd name="connsiteX73" fmla="*/ 55535 w 361950"/>
                <a:gd name="connsiteY73" fmla="*/ 470469 h 533400"/>
                <a:gd name="connsiteX74" fmla="*/ 55535 w 361950"/>
                <a:gd name="connsiteY74" fmla="*/ 473688 h 533400"/>
                <a:gd name="connsiteX75" fmla="*/ 57087 w 361950"/>
                <a:gd name="connsiteY75" fmla="*/ 473688 h 533400"/>
                <a:gd name="connsiteX76" fmla="*/ 57087 w 361950"/>
                <a:gd name="connsiteY76" fmla="*/ 473688 h 533400"/>
                <a:gd name="connsiteX77" fmla="*/ 57087 w 361950"/>
                <a:gd name="connsiteY77" fmla="*/ 476918 h 533400"/>
                <a:gd name="connsiteX78" fmla="*/ 57087 w 361950"/>
                <a:gd name="connsiteY78" fmla="*/ 476918 h 533400"/>
                <a:gd name="connsiteX79" fmla="*/ 55535 w 361950"/>
                <a:gd name="connsiteY79" fmla="*/ 476918 h 533400"/>
                <a:gd name="connsiteX80" fmla="*/ 55535 w 361950"/>
                <a:gd name="connsiteY80" fmla="*/ 473688 h 533400"/>
                <a:gd name="connsiteX81" fmla="*/ 55535 w 361950"/>
                <a:gd name="connsiteY81" fmla="*/ 470469 h 533400"/>
                <a:gd name="connsiteX82" fmla="*/ 52410 w 361950"/>
                <a:gd name="connsiteY82" fmla="*/ 468859 h 533400"/>
                <a:gd name="connsiteX83" fmla="*/ 52410 w 361950"/>
                <a:gd name="connsiteY83" fmla="*/ 468859 h 533400"/>
                <a:gd name="connsiteX84" fmla="*/ 49287 w 361950"/>
                <a:gd name="connsiteY84" fmla="*/ 468859 h 533400"/>
                <a:gd name="connsiteX85" fmla="*/ 49287 w 361950"/>
                <a:gd name="connsiteY85" fmla="*/ 470469 h 533400"/>
                <a:gd name="connsiteX86" fmla="*/ 49287 w 361950"/>
                <a:gd name="connsiteY86" fmla="*/ 470469 h 533400"/>
                <a:gd name="connsiteX87" fmla="*/ 49287 w 361950"/>
                <a:gd name="connsiteY87" fmla="*/ 480137 h 533400"/>
                <a:gd name="connsiteX88" fmla="*/ 49287 w 361950"/>
                <a:gd name="connsiteY88" fmla="*/ 483356 h 533400"/>
                <a:gd name="connsiteX89" fmla="*/ 52410 w 361950"/>
                <a:gd name="connsiteY89" fmla="*/ 483356 h 533400"/>
                <a:gd name="connsiteX90" fmla="*/ 55535 w 361950"/>
                <a:gd name="connsiteY90" fmla="*/ 486585 h 533400"/>
                <a:gd name="connsiteX91" fmla="*/ 57087 w 361950"/>
                <a:gd name="connsiteY91" fmla="*/ 486585 h 533400"/>
                <a:gd name="connsiteX92" fmla="*/ 57087 w 361950"/>
                <a:gd name="connsiteY92" fmla="*/ 486585 h 533400"/>
                <a:gd name="connsiteX93" fmla="*/ 60212 w 361950"/>
                <a:gd name="connsiteY93" fmla="*/ 480137 h 533400"/>
                <a:gd name="connsiteX94" fmla="*/ 63336 w 361950"/>
                <a:gd name="connsiteY94" fmla="*/ 476918 h 533400"/>
                <a:gd name="connsiteX95" fmla="*/ 63336 w 361950"/>
                <a:gd name="connsiteY95" fmla="*/ 476918 h 533400"/>
                <a:gd name="connsiteX96" fmla="*/ 63336 w 361950"/>
                <a:gd name="connsiteY96" fmla="*/ 473688 h 533400"/>
                <a:gd name="connsiteX97" fmla="*/ 60212 w 361950"/>
                <a:gd name="connsiteY97" fmla="*/ 470469 h 533400"/>
                <a:gd name="connsiteX98" fmla="*/ 72689 w 361950"/>
                <a:gd name="connsiteY98" fmla="*/ 459191 h 533400"/>
                <a:gd name="connsiteX99" fmla="*/ 72689 w 361950"/>
                <a:gd name="connsiteY99" fmla="*/ 455962 h 533400"/>
                <a:gd name="connsiteX100" fmla="*/ 72689 w 361950"/>
                <a:gd name="connsiteY100" fmla="*/ 455962 h 533400"/>
                <a:gd name="connsiteX101" fmla="*/ 69575 w 361950"/>
                <a:gd name="connsiteY101" fmla="*/ 459191 h 533400"/>
                <a:gd name="connsiteX102" fmla="*/ 69575 w 361950"/>
                <a:gd name="connsiteY102" fmla="*/ 459191 h 533400"/>
                <a:gd name="connsiteX103" fmla="*/ 69575 w 361950"/>
                <a:gd name="connsiteY103" fmla="*/ 462411 h 533400"/>
                <a:gd name="connsiteX104" fmla="*/ 66451 w 361950"/>
                <a:gd name="connsiteY104" fmla="*/ 459191 h 533400"/>
                <a:gd name="connsiteX105" fmla="*/ 66451 w 361950"/>
                <a:gd name="connsiteY105" fmla="*/ 462411 h 533400"/>
                <a:gd name="connsiteX106" fmla="*/ 66451 w 361950"/>
                <a:gd name="connsiteY106" fmla="*/ 465630 h 533400"/>
                <a:gd name="connsiteX107" fmla="*/ 66451 w 361950"/>
                <a:gd name="connsiteY107" fmla="*/ 465630 h 533400"/>
                <a:gd name="connsiteX108" fmla="*/ 63336 w 361950"/>
                <a:gd name="connsiteY108" fmla="*/ 459191 h 533400"/>
                <a:gd name="connsiteX109" fmla="*/ 60212 w 361950"/>
                <a:gd name="connsiteY109" fmla="*/ 459191 h 533400"/>
                <a:gd name="connsiteX110" fmla="*/ 57087 w 361950"/>
                <a:gd name="connsiteY110" fmla="*/ 462411 h 533400"/>
                <a:gd name="connsiteX111" fmla="*/ 57087 w 361950"/>
                <a:gd name="connsiteY111" fmla="*/ 462411 h 533400"/>
                <a:gd name="connsiteX112" fmla="*/ 60212 w 361950"/>
                <a:gd name="connsiteY112" fmla="*/ 462411 h 533400"/>
                <a:gd name="connsiteX113" fmla="*/ 60212 w 361950"/>
                <a:gd name="connsiteY113" fmla="*/ 462411 h 533400"/>
                <a:gd name="connsiteX114" fmla="*/ 63336 w 361950"/>
                <a:gd name="connsiteY114" fmla="*/ 465630 h 533400"/>
                <a:gd name="connsiteX115" fmla="*/ 63336 w 361950"/>
                <a:gd name="connsiteY115" fmla="*/ 468859 h 533400"/>
                <a:gd name="connsiteX116" fmla="*/ 66451 w 361950"/>
                <a:gd name="connsiteY116" fmla="*/ 468859 h 533400"/>
                <a:gd name="connsiteX117" fmla="*/ 66451 w 361950"/>
                <a:gd name="connsiteY117" fmla="*/ 468859 h 533400"/>
                <a:gd name="connsiteX118" fmla="*/ 66451 w 361950"/>
                <a:gd name="connsiteY118" fmla="*/ 470469 h 533400"/>
                <a:gd name="connsiteX119" fmla="*/ 66451 w 361950"/>
                <a:gd name="connsiteY119" fmla="*/ 470469 h 533400"/>
                <a:gd name="connsiteX120" fmla="*/ 66451 w 361950"/>
                <a:gd name="connsiteY120" fmla="*/ 470469 h 533400"/>
                <a:gd name="connsiteX121" fmla="*/ 69575 w 361950"/>
                <a:gd name="connsiteY121" fmla="*/ 470469 h 533400"/>
                <a:gd name="connsiteX122" fmla="*/ 69575 w 361950"/>
                <a:gd name="connsiteY122" fmla="*/ 473688 h 533400"/>
                <a:gd name="connsiteX123" fmla="*/ 69575 w 361950"/>
                <a:gd name="connsiteY123" fmla="*/ 473688 h 533400"/>
                <a:gd name="connsiteX124" fmla="*/ 72689 w 361950"/>
                <a:gd name="connsiteY124" fmla="*/ 473688 h 533400"/>
                <a:gd name="connsiteX125" fmla="*/ 72689 w 361950"/>
                <a:gd name="connsiteY125" fmla="*/ 473688 h 533400"/>
                <a:gd name="connsiteX126" fmla="*/ 72689 w 361950"/>
                <a:gd name="connsiteY126" fmla="*/ 470469 h 533400"/>
                <a:gd name="connsiteX127" fmla="*/ 72689 w 361950"/>
                <a:gd name="connsiteY127" fmla="*/ 470469 h 533400"/>
                <a:gd name="connsiteX128" fmla="*/ 72689 w 361950"/>
                <a:gd name="connsiteY128" fmla="*/ 470469 h 533400"/>
                <a:gd name="connsiteX129" fmla="*/ 72689 w 361950"/>
                <a:gd name="connsiteY129" fmla="*/ 468859 h 533400"/>
                <a:gd name="connsiteX130" fmla="*/ 72689 w 361950"/>
                <a:gd name="connsiteY130" fmla="*/ 465630 h 533400"/>
                <a:gd name="connsiteX131" fmla="*/ 72689 w 361950"/>
                <a:gd name="connsiteY131" fmla="*/ 462411 h 533400"/>
                <a:gd name="connsiteX132" fmla="*/ 72689 w 361950"/>
                <a:gd name="connsiteY132" fmla="*/ 459191 h 533400"/>
                <a:gd name="connsiteX133" fmla="*/ 86729 w 361950"/>
                <a:gd name="connsiteY133" fmla="*/ 452743 h 533400"/>
                <a:gd name="connsiteX134" fmla="*/ 86729 w 361950"/>
                <a:gd name="connsiteY134" fmla="*/ 449514 h 533400"/>
                <a:gd name="connsiteX135" fmla="*/ 86729 w 361950"/>
                <a:gd name="connsiteY135" fmla="*/ 447904 h 533400"/>
                <a:gd name="connsiteX136" fmla="*/ 83614 w 361950"/>
                <a:gd name="connsiteY136" fmla="*/ 444685 h 533400"/>
                <a:gd name="connsiteX137" fmla="*/ 80491 w 361950"/>
                <a:gd name="connsiteY137" fmla="*/ 444685 h 533400"/>
                <a:gd name="connsiteX138" fmla="*/ 77376 w 361950"/>
                <a:gd name="connsiteY138" fmla="*/ 444685 h 533400"/>
                <a:gd name="connsiteX139" fmla="*/ 77376 w 361950"/>
                <a:gd name="connsiteY139" fmla="*/ 444685 h 533400"/>
                <a:gd name="connsiteX140" fmla="*/ 77376 w 361950"/>
                <a:gd name="connsiteY140" fmla="*/ 447904 h 533400"/>
                <a:gd name="connsiteX141" fmla="*/ 77376 w 361950"/>
                <a:gd name="connsiteY141" fmla="*/ 447904 h 533400"/>
                <a:gd name="connsiteX142" fmla="*/ 77376 w 361950"/>
                <a:gd name="connsiteY142" fmla="*/ 447904 h 533400"/>
                <a:gd name="connsiteX143" fmla="*/ 77376 w 361950"/>
                <a:gd name="connsiteY143" fmla="*/ 447904 h 533400"/>
                <a:gd name="connsiteX144" fmla="*/ 77376 w 361950"/>
                <a:gd name="connsiteY144" fmla="*/ 449514 h 533400"/>
                <a:gd name="connsiteX145" fmla="*/ 80491 w 361950"/>
                <a:gd name="connsiteY145" fmla="*/ 452743 h 533400"/>
                <a:gd name="connsiteX146" fmla="*/ 80491 w 361950"/>
                <a:gd name="connsiteY146" fmla="*/ 452743 h 533400"/>
                <a:gd name="connsiteX147" fmla="*/ 80491 w 361950"/>
                <a:gd name="connsiteY147" fmla="*/ 452743 h 533400"/>
                <a:gd name="connsiteX148" fmla="*/ 80491 w 361950"/>
                <a:gd name="connsiteY148" fmla="*/ 452743 h 533400"/>
                <a:gd name="connsiteX149" fmla="*/ 77376 w 361950"/>
                <a:gd name="connsiteY149" fmla="*/ 452743 h 533400"/>
                <a:gd name="connsiteX150" fmla="*/ 75814 w 361950"/>
                <a:gd name="connsiteY150" fmla="*/ 452743 h 533400"/>
                <a:gd name="connsiteX151" fmla="*/ 75814 w 361950"/>
                <a:gd name="connsiteY151" fmla="*/ 452743 h 533400"/>
                <a:gd name="connsiteX152" fmla="*/ 75814 w 361950"/>
                <a:gd name="connsiteY152" fmla="*/ 459191 h 533400"/>
                <a:gd name="connsiteX153" fmla="*/ 75814 w 361950"/>
                <a:gd name="connsiteY153" fmla="*/ 459191 h 533400"/>
                <a:gd name="connsiteX154" fmla="*/ 77376 w 361950"/>
                <a:gd name="connsiteY154" fmla="*/ 459191 h 533400"/>
                <a:gd name="connsiteX155" fmla="*/ 77376 w 361950"/>
                <a:gd name="connsiteY155" fmla="*/ 462411 h 533400"/>
                <a:gd name="connsiteX156" fmla="*/ 77376 w 361950"/>
                <a:gd name="connsiteY156" fmla="*/ 462411 h 533400"/>
                <a:gd name="connsiteX157" fmla="*/ 80491 w 361950"/>
                <a:gd name="connsiteY157" fmla="*/ 459191 h 533400"/>
                <a:gd name="connsiteX158" fmla="*/ 83614 w 361950"/>
                <a:gd name="connsiteY158" fmla="*/ 459191 h 533400"/>
                <a:gd name="connsiteX159" fmla="*/ 83614 w 361950"/>
                <a:gd name="connsiteY159" fmla="*/ 462411 h 533400"/>
                <a:gd name="connsiteX160" fmla="*/ 86729 w 361950"/>
                <a:gd name="connsiteY160" fmla="*/ 462411 h 533400"/>
                <a:gd name="connsiteX161" fmla="*/ 86729 w 361950"/>
                <a:gd name="connsiteY161" fmla="*/ 465630 h 533400"/>
                <a:gd name="connsiteX162" fmla="*/ 86729 w 361950"/>
                <a:gd name="connsiteY162" fmla="*/ 465630 h 533400"/>
                <a:gd name="connsiteX163" fmla="*/ 86729 w 361950"/>
                <a:gd name="connsiteY163" fmla="*/ 462411 h 533400"/>
                <a:gd name="connsiteX164" fmla="*/ 89854 w 361950"/>
                <a:gd name="connsiteY164" fmla="*/ 452743 h 533400"/>
                <a:gd name="connsiteX165" fmla="*/ 86729 w 361950"/>
                <a:gd name="connsiteY165" fmla="*/ 452743 h 533400"/>
                <a:gd name="connsiteX166" fmla="*/ 86729 w 361950"/>
                <a:gd name="connsiteY166" fmla="*/ 452743 h 533400"/>
                <a:gd name="connsiteX167" fmla="*/ 103893 w 361950"/>
                <a:gd name="connsiteY167" fmla="*/ 431788 h 533400"/>
                <a:gd name="connsiteX168" fmla="*/ 100778 w 361950"/>
                <a:gd name="connsiteY168" fmla="*/ 428569 h 533400"/>
                <a:gd name="connsiteX169" fmla="*/ 100778 w 361950"/>
                <a:gd name="connsiteY169" fmla="*/ 423739 h 533400"/>
                <a:gd name="connsiteX170" fmla="*/ 100778 w 361950"/>
                <a:gd name="connsiteY170" fmla="*/ 417291 h 533400"/>
                <a:gd name="connsiteX171" fmla="*/ 103893 w 361950"/>
                <a:gd name="connsiteY171" fmla="*/ 414062 h 533400"/>
                <a:gd name="connsiteX172" fmla="*/ 103893 w 361950"/>
                <a:gd name="connsiteY172" fmla="*/ 409233 h 533400"/>
                <a:gd name="connsiteX173" fmla="*/ 107018 w 361950"/>
                <a:gd name="connsiteY173" fmla="*/ 406004 h 533400"/>
                <a:gd name="connsiteX174" fmla="*/ 107018 w 361950"/>
                <a:gd name="connsiteY174" fmla="*/ 399565 h 533400"/>
                <a:gd name="connsiteX175" fmla="*/ 107018 w 361950"/>
                <a:gd name="connsiteY175" fmla="*/ 399565 h 533400"/>
                <a:gd name="connsiteX176" fmla="*/ 103893 w 361950"/>
                <a:gd name="connsiteY176" fmla="*/ 396336 h 533400"/>
                <a:gd name="connsiteX177" fmla="*/ 103893 w 361950"/>
                <a:gd name="connsiteY177" fmla="*/ 393117 h 533400"/>
                <a:gd name="connsiteX178" fmla="*/ 107018 w 361950"/>
                <a:gd name="connsiteY178" fmla="*/ 389897 h 533400"/>
                <a:gd name="connsiteX179" fmla="*/ 107018 w 361950"/>
                <a:gd name="connsiteY179" fmla="*/ 388278 h 533400"/>
                <a:gd name="connsiteX180" fmla="*/ 103893 w 361950"/>
                <a:gd name="connsiteY180" fmla="*/ 385058 h 533400"/>
                <a:gd name="connsiteX181" fmla="*/ 100778 w 361950"/>
                <a:gd name="connsiteY181" fmla="*/ 396336 h 533400"/>
                <a:gd name="connsiteX182" fmla="*/ 100778 w 361950"/>
                <a:gd name="connsiteY182" fmla="*/ 399565 h 533400"/>
                <a:gd name="connsiteX183" fmla="*/ 103893 w 361950"/>
                <a:gd name="connsiteY183" fmla="*/ 402784 h 533400"/>
                <a:gd name="connsiteX184" fmla="*/ 103893 w 361950"/>
                <a:gd name="connsiteY184" fmla="*/ 406004 h 533400"/>
                <a:gd name="connsiteX185" fmla="*/ 97654 w 361950"/>
                <a:gd name="connsiteY185" fmla="*/ 409233 h 533400"/>
                <a:gd name="connsiteX186" fmla="*/ 97654 w 361950"/>
                <a:gd name="connsiteY186" fmla="*/ 410843 h 533400"/>
                <a:gd name="connsiteX187" fmla="*/ 97654 w 361950"/>
                <a:gd name="connsiteY187" fmla="*/ 417291 h 533400"/>
                <a:gd name="connsiteX188" fmla="*/ 97654 w 361950"/>
                <a:gd name="connsiteY188" fmla="*/ 420511 h 533400"/>
                <a:gd name="connsiteX189" fmla="*/ 97654 w 361950"/>
                <a:gd name="connsiteY189" fmla="*/ 420511 h 533400"/>
                <a:gd name="connsiteX190" fmla="*/ 96093 w 361950"/>
                <a:gd name="connsiteY190" fmla="*/ 423739 h 533400"/>
                <a:gd name="connsiteX191" fmla="*/ 96093 w 361950"/>
                <a:gd name="connsiteY191" fmla="*/ 417291 h 533400"/>
                <a:gd name="connsiteX192" fmla="*/ 92978 w 361950"/>
                <a:gd name="connsiteY192" fmla="*/ 417291 h 533400"/>
                <a:gd name="connsiteX193" fmla="*/ 89854 w 361950"/>
                <a:gd name="connsiteY193" fmla="*/ 426959 h 533400"/>
                <a:gd name="connsiteX194" fmla="*/ 92978 w 361950"/>
                <a:gd name="connsiteY194" fmla="*/ 431788 h 533400"/>
                <a:gd name="connsiteX195" fmla="*/ 89854 w 361950"/>
                <a:gd name="connsiteY195" fmla="*/ 435017 h 533400"/>
                <a:gd name="connsiteX196" fmla="*/ 86729 w 361950"/>
                <a:gd name="connsiteY196" fmla="*/ 431788 h 533400"/>
                <a:gd name="connsiteX197" fmla="*/ 80491 w 361950"/>
                <a:gd name="connsiteY197" fmla="*/ 435017 h 533400"/>
                <a:gd name="connsiteX198" fmla="*/ 77376 w 361950"/>
                <a:gd name="connsiteY198" fmla="*/ 435017 h 533400"/>
                <a:gd name="connsiteX199" fmla="*/ 77376 w 361950"/>
                <a:gd name="connsiteY199" fmla="*/ 441465 h 533400"/>
                <a:gd name="connsiteX200" fmla="*/ 80491 w 361950"/>
                <a:gd name="connsiteY200" fmla="*/ 441465 h 533400"/>
                <a:gd name="connsiteX201" fmla="*/ 86729 w 361950"/>
                <a:gd name="connsiteY201" fmla="*/ 441465 h 533400"/>
                <a:gd name="connsiteX202" fmla="*/ 89854 w 361950"/>
                <a:gd name="connsiteY202" fmla="*/ 444685 h 533400"/>
                <a:gd name="connsiteX203" fmla="*/ 92978 w 361950"/>
                <a:gd name="connsiteY203" fmla="*/ 449514 h 533400"/>
                <a:gd name="connsiteX204" fmla="*/ 89854 w 361950"/>
                <a:gd name="connsiteY204" fmla="*/ 452743 h 533400"/>
                <a:gd name="connsiteX205" fmla="*/ 89854 w 361950"/>
                <a:gd name="connsiteY205" fmla="*/ 462411 h 533400"/>
                <a:gd name="connsiteX206" fmla="*/ 92978 w 361950"/>
                <a:gd name="connsiteY206" fmla="*/ 465630 h 533400"/>
                <a:gd name="connsiteX207" fmla="*/ 92978 w 361950"/>
                <a:gd name="connsiteY207" fmla="*/ 470469 h 533400"/>
                <a:gd name="connsiteX208" fmla="*/ 96093 w 361950"/>
                <a:gd name="connsiteY208" fmla="*/ 470469 h 533400"/>
                <a:gd name="connsiteX209" fmla="*/ 96093 w 361950"/>
                <a:gd name="connsiteY209" fmla="*/ 470469 h 533400"/>
                <a:gd name="connsiteX210" fmla="*/ 96093 w 361950"/>
                <a:gd name="connsiteY210" fmla="*/ 468859 h 533400"/>
                <a:gd name="connsiteX211" fmla="*/ 96093 w 361950"/>
                <a:gd name="connsiteY211" fmla="*/ 465630 h 533400"/>
                <a:gd name="connsiteX212" fmla="*/ 96093 w 361950"/>
                <a:gd name="connsiteY212" fmla="*/ 462411 h 533400"/>
                <a:gd name="connsiteX213" fmla="*/ 97654 w 361950"/>
                <a:gd name="connsiteY213" fmla="*/ 462411 h 533400"/>
                <a:gd name="connsiteX214" fmla="*/ 100778 w 361950"/>
                <a:gd name="connsiteY214" fmla="*/ 462411 h 533400"/>
                <a:gd name="connsiteX215" fmla="*/ 100778 w 361950"/>
                <a:gd name="connsiteY215" fmla="*/ 459191 h 533400"/>
                <a:gd name="connsiteX216" fmla="*/ 100778 w 361950"/>
                <a:gd name="connsiteY216" fmla="*/ 459191 h 533400"/>
                <a:gd name="connsiteX217" fmla="*/ 100778 w 361950"/>
                <a:gd name="connsiteY217" fmla="*/ 452743 h 533400"/>
                <a:gd name="connsiteX218" fmla="*/ 100778 w 361950"/>
                <a:gd name="connsiteY218" fmla="*/ 449514 h 533400"/>
                <a:gd name="connsiteX219" fmla="*/ 100778 w 361950"/>
                <a:gd name="connsiteY219" fmla="*/ 447904 h 533400"/>
                <a:gd name="connsiteX220" fmla="*/ 107018 w 361950"/>
                <a:gd name="connsiteY220" fmla="*/ 444685 h 533400"/>
                <a:gd name="connsiteX221" fmla="*/ 110132 w 361950"/>
                <a:gd name="connsiteY221" fmla="*/ 441465 h 533400"/>
                <a:gd name="connsiteX222" fmla="*/ 113256 w 361950"/>
                <a:gd name="connsiteY222" fmla="*/ 438237 h 533400"/>
                <a:gd name="connsiteX223" fmla="*/ 117933 w 361950"/>
                <a:gd name="connsiteY223" fmla="*/ 435017 h 533400"/>
                <a:gd name="connsiteX224" fmla="*/ 117933 w 361950"/>
                <a:gd name="connsiteY224" fmla="*/ 428569 h 533400"/>
                <a:gd name="connsiteX225" fmla="*/ 114818 w 361950"/>
                <a:gd name="connsiteY225" fmla="*/ 426959 h 533400"/>
                <a:gd name="connsiteX226" fmla="*/ 103893 w 361950"/>
                <a:gd name="connsiteY226" fmla="*/ 431788 h 533400"/>
                <a:gd name="connsiteX227" fmla="*/ 97654 w 361950"/>
                <a:gd name="connsiteY227" fmla="*/ 360884 h 533400"/>
                <a:gd name="connsiteX228" fmla="*/ 100778 w 361950"/>
                <a:gd name="connsiteY228" fmla="*/ 364113 h 533400"/>
                <a:gd name="connsiteX229" fmla="*/ 103893 w 361950"/>
                <a:gd name="connsiteY229" fmla="*/ 364113 h 533400"/>
                <a:gd name="connsiteX230" fmla="*/ 107018 w 361950"/>
                <a:gd name="connsiteY230" fmla="*/ 367332 h 533400"/>
                <a:gd name="connsiteX231" fmla="*/ 107018 w 361950"/>
                <a:gd name="connsiteY231" fmla="*/ 367332 h 533400"/>
                <a:gd name="connsiteX232" fmla="*/ 110132 w 361950"/>
                <a:gd name="connsiteY232" fmla="*/ 364113 h 533400"/>
                <a:gd name="connsiteX233" fmla="*/ 113256 w 361950"/>
                <a:gd name="connsiteY233" fmla="*/ 360884 h 533400"/>
                <a:gd name="connsiteX234" fmla="*/ 113256 w 361950"/>
                <a:gd name="connsiteY234" fmla="*/ 357664 h 533400"/>
                <a:gd name="connsiteX235" fmla="*/ 110132 w 361950"/>
                <a:gd name="connsiteY235" fmla="*/ 354445 h 533400"/>
                <a:gd name="connsiteX236" fmla="*/ 110132 w 361950"/>
                <a:gd name="connsiteY236" fmla="*/ 351216 h 533400"/>
                <a:gd name="connsiteX237" fmla="*/ 107018 w 361950"/>
                <a:gd name="connsiteY237" fmla="*/ 351216 h 533400"/>
                <a:gd name="connsiteX238" fmla="*/ 103893 w 361950"/>
                <a:gd name="connsiteY238" fmla="*/ 354445 h 533400"/>
                <a:gd name="connsiteX239" fmla="*/ 103893 w 361950"/>
                <a:gd name="connsiteY239" fmla="*/ 354445 h 533400"/>
                <a:gd name="connsiteX240" fmla="*/ 100778 w 361950"/>
                <a:gd name="connsiteY240" fmla="*/ 357664 h 533400"/>
                <a:gd name="connsiteX241" fmla="*/ 97654 w 361950"/>
                <a:gd name="connsiteY241" fmla="*/ 360884 h 533400"/>
                <a:gd name="connsiteX242" fmla="*/ 97654 w 361950"/>
                <a:gd name="connsiteY242" fmla="*/ 360884 h 533400"/>
                <a:gd name="connsiteX243" fmla="*/ 97654 w 361950"/>
                <a:gd name="connsiteY243" fmla="*/ 360884 h 533400"/>
                <a:gd name="connsiteX244" fmla="*/ 97654 w 361950"/>
                <a:gd name="connsiteY244" fmla="*/ 360884 h 533400"/>
                <a:gd name="connsiteX245" fmla="*/ 361316 w 361950"/>
                <a:gd name="connsiteY245" fmla="*/ 491415 h 533400"/>
                <a:gd name="connsiteX246" fmla="*/ 361316 w 361950"/>
                <a:gd name="connsiteY246" fmla="*/ 488195 h 533400"/>
                <a:gd name="connsiteX247" fmla="*/ 361316 w 361950"/>
                <a:gd name="connsiteY247" fmla="*/ 480137 h 533400"/>
                <a:gd name="connsiteX248" fmla="*/ 361316 w 361950"/>
                <a:gd name="connsiteY248" fmla="*/ 476918 h 533400"/>
                <a:gd name="connsiteX249" fmla="*/ 355077 w 361950"/>
                <a:gd name="connsiteY249" fmla="*/ 468859 h 533400"/>
                <a:gd name="connsiteX250" fmla="*/ 351953 w 361950"/>
                <a:gd name="connsiteY250" fmla="*/ 462411 h 533400"/>
                <a:gd name="connsiteX251" fmla="*/ 345714 w 361950"/>
                <a:gd name="connsiteY251" fmla="*/ 455962 h 533400"/>
                <a:gd name="connsiteX252" fmla="*/ 334798 w 361950"/>
                <a:gd name="connsiteY252" fmla="*/ 459191 h 533400"/>
                <a:gd name="connsiteX253" fmla="*/ 323873 w 361950"/>
                <a:gd name="connsiteY253" fmla="*/ 465630 h 533400"/>
                <a:gd name="connsiteX254" fmla="*/ 320749 w 361950"/>
                <a:gd name="connsiteY254" fmla="*/ 465630 h 533400"/>
                <a:gd name="connsiteX255" fmla="*/ 314510 w 361950"/>
                <a:gd name="connsiteY255" fmla="*/ 465630 h 533400"/>
                <a:gd name="connsiteX256" fmla="*/ 311395 w 361950"/>
                <a:gd name="connsiteY256" fmla="*/ 462411 h 533400"/>
                <a:gd name="connsiteX257" fmla="*/ 308272 w 361950"/>
                <a:gd name="connsiteY257" fmla="*/ 459191 h 533400"/>
                <a:gd name="connsiteX258" fmla="*/ 306709 w 361950"/>
                <a:gd name="connsiteY258" fmla="*/ 459191 h 533400"/>
                <a:gd name="connsiteX259" fmla="*/ 308272 w 361950"/>
                <a:gd name="connsiteY259" fmla="*/ 455962 h 533400"/>
                <a:gd name="connsiteX260" fmla="*/ 311395 w 361950"/>
                <a:gd name="connsiteY260" fmla="*/ 452743 h 533400"/>
                <a:gd name="connsiteX261" fmla="*/ 314510 w 361950"/>
                <a:gd name="connsiteY261" fmla="*/ 452743 h 533400"/>
                <a:gd name="connsiteX262" fmla="*/ 317634 w 361950"/>
                <a:gd name="connsiteY262" fmla="*/ 449514 h 533400"/>
                <a:gd name="connsiteX263" fmla="*/ 323873 w 361950"/>
                <a:gd name="connsiteY263" fmla="*/ 447904 h 533400"/>
                <a:gd name="connsiteX264" fmla="*/ 326997 w 361950"/>
                <a:gd name="connsiteY264" fmla="*/ 444685 h 533400"/>
                <a:gd name="connsiteX265" fmla="*/ 326997 w 361950"/>
                <a:gd name="connsiteY265" fmla="*/ 441465 h 533400"/>
                <a:gd name="connsiteX266" fmla="*/ 306709 w 361950"/>
                <a:gd name="connsiteY266" fmla="*/ 438237 h 533400"/>
                <a:gd name="connsiteX267" fmla="*/ 297355 w 361950"/>
                <a:gd name="connsiteY267" fmla="*/ 431788 h 533400"/>
                <a:gd name="connsiteX268" fmla="*/ 291108 w 361950"/>
                <a:gd name="connsiteY268" fmla="*/ 428569 h 533400"/>
                <a:gd name="connsiteX269" fmla="*/ 287993 w 361950"/>
                <a:gd name="connsiteY269" fmla="*/ 426959 h 533400"/>
                <a:gd name="connsiteX270" fmla="*/ 283306 w 361950"/>
                <a:gd name="connsiteY270" fmla="*/ 423739 h 533400"/>
                <a:gd name="connsiteX271" fmla="*/ 269266 w 361950"/>
                <a:gd name="connsiteY271" fmla="*/ 409233 h 533400"/>
                <a:gd name="connsiteX272" fmla="*/ 269266 w 361950"/>
                <a:gd name="connsiteY272" fmla="*/ 409233 h 533400"/>
                <a:gd name="connsiteX273" fmla="*/ 269266 w 361950"/>
                <a:gd name="connsiteY273" fmla="*/ 406004 h 533400"/>
                <a:gd name="connsiteX274" fmla="*/ 270829 w 361950"/>
                <a:gd name="connsiteY274" fmla="*/ 402784 h 533400"/>
                <a:gd name="connsiteX275" fmla="*/ 270829 w 361950"/>
                <a:gd name="connsiteY275" fmla="*/ 399565 h 533400"/>
                <a:gd name="connsiteX276" fmla="*/ 270829 w 361950"/>
                <a:gd name="connsiteY276" fmla="*/ 396336 h 533400"/>
                <a:gd name="connsiteX277" fmla="*/ 270829 w 361950"/>
                <a:gd name="connsiteY277" fmla="*/ 393117 h 533400"/>
                <a:gd name="connsiteX278" fmla="*/ 269266 w 361950"/>
                <a:gd name="connsiteY278" fmla="*/ 389897 h 533400"/>
                <a:gd name="connsiteX279" fmla="*/ 266151 w 361950"/>
                <a:gd name="connsiteY279" fmla="*/ 389897 h 533400"/>
                <a:gd name="connsiteX280" fmla="*/ 256789 w 361950"/>
                <a:gd name="connsiteY280" fmla="*/ 388278 h 533400"/>
                <a:gd name="connsiteX281" fmla="*/ 250550 w 361950"/>
                <a:gd name="connsiteY281" fmla="*/ 385058 h 533400"/>
                <a:gd name="connsiteX282" fmla="*/ 248987 w 361950"/>
                <a:gd name="connsiteY282" fmla="*/ 381839 h 533400"/>
                <a:gd name="connsiteX283" fmla="*/ 245864 w 361950"/>
                <a:gd name="connsiteY283" fmla="*/ 378610 h 533400"/>
                <a:gd name="connsiteX284" fmla="*/ 245864 w 361950"/>
                <a:gd name="connsiteY284" fmla="*/ 375391 h 533400"/>
                <a:gd name="connsiteX285" fmla="*/ 242749 w 361950"/>
                <a:gd name="connsiteY285" fmla="*/ 372171 h 533400"/>
                <a:gd name="connsiteX286" fmla="*/ 236510 w 361950"/>
                <a:gd name="connsiteY286" fmla="*/ 364113 h 533400"/>
                <a:gd name="connsiteX287" fmla="*/ 236510 w 361950"/>
                <a:gd name="connsiteY287" fmla="*/ 360884 h 533400"/>
                <a:gd name="connsiteX288" fmla="*/ 236510 w 361950"/>
                <a:gd name="connsiteY288" fmla="*/ 357664 h 533400"/>
                <a:gd name="connsiteX289" fmla="*/ 236510 w 361950"/>
                <a:gd name="connsiteY289" fmla="*/ 354445 h 533400"/>
                <a:gd name="connsiteX290" fmla="*/ 242749 w 361950"/>
                <a:gd name="connsiteY290" fmla="*/ 349606 h 533400"/>
                <a:gd name="connsiteX291" fmla="*/ 245864 w 361950"/>
                <a:gd name="connsiteY291" fmla="*/ 346387 h 533400"/>
                <a:gd name="connsiteX292" fmla="*/ 248987 w 361950"/>
                <a:gd name="connsiteY292" fmla="*/ 346387 h 533400"/>
                <a:gd name="connsiteX293" fmla="*/ 245864 w 361950"/>
                <a:gd name="connsiteY293" fmla="*/ 339938 h 533400"/>
                <a:gd name="connsiteX294" fmla="*/ 233385 w 361950"/>
                <a:gd name="connsiteY294" fmla="*/ 336719 h 533400"/>
                <a:gd name="connsiteX295" fmla="*/ 225585 w 361950"/>
                <a:gd name="connsiteY295" fmla="*/ 339938 h 533400"/>
                <a:gd name="connsiteX296" fmla="*/ 219346 w 361950"/>
                <a:gd name="connsiteY296" fmla="*/ 336719 h 533400"/>
                <a:gd name="connsiteX297" fmla="*/ 219346 w 361950"/>
                <a:gd name="connsiteY297" fmla="*/ 330271 h 533400"/>
                <a:gd name="connsiteX298" fmla="*/ 219346 w 361950"/>
                <a:gd name="connsiteY298" fmla="*/ 328661 h 533400"/>
                <a:gd name="connsiteX299" fmla="*/ 213107 w 361950"/>
                <a:gd name="connsiteY299" fmla="*/ 336719 h 533400"/>
                <a:gd name="connsiteX300" fmla="*/ 208421 w 361950"/>
                <a:gd name="connsiteY300" fmla="*/ 336719 h 533400"/>
                <a:gd name="connsiteX301" fmla="*/ 202182 w 361950"/>
                <a:gd name="connsiteY301" fmla="*/ 330271 h 533400"/>
                <a:gd name="connsiteX302" fmla="*/ 199067 w 361950"/>
                <a:gd name="connsiteY302" fmla="*/ 333490 h 533400"/>
                <a:gd name="connsiteX303" fmla="*/ 199067 w 361950"/>
                <a:gd name="connsiteY303" fmla="*/ 339938 h 533400"/>
                <a:gd name="connsiteX304" fmla="*/ 199067 w 361950"/>
                <a:gd name="connsiteY304" fmla="*/ 346387 h 533400"/>
                <a:gd name="connsiteX305" fmla="*/ 199067 w 361950"/>
                <a:gd name="connsiteY305" fmla="*/ 351216 h 533400"/>
                <a:gd name="connsiteX306" fmla="*/ 202182 w 361950"/>
                <a:gd name="connsiteY306" fmla="*/ 354445 h 533400"/>
                <a:gd name="connsiteX307" fmla="*/ 202182 w 361950"/>
                <a:gd name="connsiteY307" fmla="*/ 357664 h 533400"/>
                <a:gd name="connsiteX308" fmla="*/ 199067 w 361950"/>
                <a:gd name="connsiteY308" fmla="*/ 357664 h 533400"/>
                <a:gd name="connsiteX309" fmla="*/ 199067 w 361950"/>
                <a:gd name="connsiteY309" fmla="*/ 357664 h 533400"/>
                <a:gd name="connsiteX310" fmla="*/ 195943 w 361950"/>
                <a:gd name="connsiteY310" fmla="*/ 357664 h 533400"/>
                <a:gd name="connsiteX311" fmla="*/ 195943 w 361950"/>
                <a:gd name="connsiteY311" fmla="*/ 364113 h 533400"/>
                <a:gd name="connsiteX312" fmla="*/ 192819 w 361950"/>
                <a:gd name="connsiteY312" fmla="*/ 370552 h 533400"/>
                <a:gd name="connsiteX313" fmla="*/ 195943 w 361950"/>
                <a:gd name="connsiteY313" fmla="*/ 375391 h 533400"/>
                <a:gd name="connsiteX314" fmla="*/ 202182 w 361950"/>
                <a:gd name="connsiteY314" fmla="*/ 375391 h 533400"/>
                <a:gd name="connsiteX315" fmla="*/ 205306 w 361950"/>
                <a:gd name="connsiteY315" fmla="*/ 375391 h 533400"/>
                <a:gd name="connsiteX316" fmla="*/ 208421 w 361950"/>
                <a:gd name="connsiteY316" fmla="*/ 378610 h 533400"/>
                <a:gd name="connsiteX317" fmla="*/ 211545 w 361950"/>
                <a:gd name="connsiteY317" fmla="*/ 378610 h 533400"/>
                <a:gd name="connsiteX318" fmla="*/ 211545 w 361950"/>
                <a:gd name="connsiteY318" fmla="*/ 378610 h 533400"/>
                <a:gd name="connsiteX319" fmla="*/ 213107 w 361950"/>
                <a:gd name="connsiteY319" fmla="*/ 378610 h 533400"/>
                <a:gd name="connsiteX320" fmla="*/ 213107 w 361950"/>
                <a:gd name="connsiteY320" fmla="*/ 378610 h 533400"/>
                <a:gd name="connsiteX321" fmla="*/ 213107 w 361950"/>
                <a:gd name="connsiteY321" fmla="*/ 381839 h 533400"/>
                <a:gd name="connsiteX322" fmla="*/ 213107 w 361950"/>
                <a:gd name="connsiteY322" fmla="*/ 381839 h 533400"/>
                <a:gd name="connsiteX323" fmla="*/ 213107 w 361950"/>
                <a:gd name="connsiteY323" fmla="*/ 385058 h 533400"/>
                <a:gd name="connsiteX324" fmla="*/ 216222 w 361950"/>
                <a:gd name="connsiteY324" fmla="*/ 385058 h 533400"/>
                <a:gd name="connsiteX325" fmla="*/ 219346 w 361950"/>
                <a:gd name="connsiteY325" fmla="*/ 388278 h 533400"/>
                <a:gd name="connsiteX326" fmla="*/ 219346 w 361950"/>
                <a:gd name="connsiteY326" fmla="*/ 388278 h 533400"/>
                <a:gd name="connsiteX327" fmla="*/ 222461 w 361950"/>
                <a:gd name="connsiteY327" fmla="*/ 389897 h 533400"/>
                <a:gd name="connsiteX328" fmla="*/ 219346 w 361950"/>
                <a:gd name="connsiteY328" fmla="*/ 393117 h 533400"/>
                <a:gd name="connsiteX329" fmla="*/ 216222 w 361950"/>
                <a:gd name="connsiteY329" fmla="*/ 396336 h 533400"/>
                <a:gd name="connsiteX330" fmla="*/ 216222 w 361950"/>
                <a:gd name="connsiteY330" fmla="*/ 402784 h 533400"/>
                <a:gd name="connsiteX331" fmla="*/ 219346 w 361950"/>
                <a:gd name="connsiteY331" fmla="*/ 402784 h 533400"/>
                <a:gd name="connsiteX332" fmla="*/ 219346 w 361950"/>
                <a:gd name="connsiteY332" fmla="*/ 399565 h 533400"/>
                <a:gd name="connsiteX333" fmla="*/ 222461 w 361950"/>
                <a:gd name="connsiteY333" fmla="*/ 399565 h 533400"/>
                <a:gd name="connsiteX334" fmla="*/ 225585 w 361950"/>
                <a:gd name="connsiteY334" fmla="*/ 399565 h 533400"/>
                <a:gd name="connsiteX335" fmla="*/ 225585 w 361950"/>
                <a:gd name="connsiteY335" fmla="*/ 396336 h 533400"/>
                <a:gd name="connsiteX336" fmla="*/ 225585 w 361950"/>
                <a:gd name="connsiteY336" fmla="*/ 389897 h 533400"/>
                <a:gd name="connsiteX337" fmla="*/ 225585 w 361950"/>
                <a:gd name="connsiteY337" fmla="*/ 388278 h 533400"/>
                <a:gd name="connsiteX338" fmla="*/ 228709 w 361950"/>
                <a:gd name="connsiteY338" fmla="*/ 388278 h 533400"/>
                <a:gd name="connsiteX339" fmla="*/ 228709 w 361950"/>
                <a:gd name="connsiteY339" fmla="*/ 389897 h 533400"/>
                <a:gd name="connsiteX340" fmla="*/ 228709 w 361950"/>
                <a:gd name="connsiteY340" fmla="*/ 393117 h 533400"/>
                <a:gd name="connsiteX341" fmla="*/ 230262 w 361950"/>
                <a:gd name="connsiteY341" fmla="*/ 396336 h 533400"/>
                <a:gd name="connsiteX342" fmla="*/ 233385 w 361950"/>
                <a:gd name="connsiteY342" fmla="*/ 393117 h 533400"/>
                <a:gd name="connsiteX343" fmla="*/ 236510 w 361950"/>
                <a:gd name="connsiteY343" fmla="*/ 393117 h 533400"/>
                <a:gd name="connsiteX344" fmla="*/ 236510 w 361950"/>
                <a:gd name="connsiteY344" fmla="*/ 393117 h 533400"/>
                <a:gd name="connsiteX345" fmla="*/ 233385 w 361950"/>
                <a:gd name="connsiteY345" fmla="*/ 396336 h 533400"/>
                <a:gd name="connsiteX346" fmla="*/ 233385 w 361950"/>
                <a:gd name="connsiteY346" fmla="*/ 396336 h 533400"/>
                <a:gd name="connsiteX347" fmla="*/ 233385 w 361950"/>
                <a:gd name="connsiteY347" fmla="*/ 402784 h 533400"/>
                <a:gd name="connsiteX348" fmla="*/ 230262 w 361950"/>
                <a:gd name="connsiteY348" fmla="*/ 402784 h 533400"/>
                <a:gd name="connsiteX349" fmla="*/ 230262 w 361950"/>
                <a:gd name="connsiteY349" fmla="*/ 402784 h 533400"/>
                <a:gd name="connsiteX350" fmla="*/ 233385 w 361950"/>
                <a:gd name="connsiteY350" fmla="*/ 409233 h 533400"/>
                <a:gd name="connsiteX351" fmla="*/ 233385 w 361950"/>
                <a:gd name="connsiteY351" fmla="*/ 410843 h 533400"/>
                <a:gd name="connsiteX352" fmla="*/ 236510 w 361950"/>
                <a:gd name="connsiteY352" fmla="*/ 410843 h 533400"/>
                <a:gd name="connsiteX353" fmla="*/ 239625 w 361950"/>
                <a:gd name="connsiteY353" fmla="*/ 410843 h 533400"/>
                <a:gd name="connsiteX354" fmla="*/ 242749 w 361950"/>
                <a:gd name="connsiteY354" fmla="*/ 409233 h 533400"/>
                <a:gd name="connsiteX355" fmla="*/ 242749 w 361950"/>
                <a:gd name="connsiteY355" fmla="*/ 409233 h 533400"/>
                <a:gd name="connsiteX356" fmla="*/ 248987 w 361950"/>
                <a:gd name="connsiteY356" fmla="*/ 410843 h 533400"/>
                <a:gd name="connsiteX357" fmla="*/ 248987 w 361950"/>
                <a:gd name="connsiteY357" fmla="*/ 417291 h 533400"/>
                <a:gd name="connsiteX358" fmla="*/ 250550 w 361950"/>
                <a:gd name="connsiteY358" fmla="*/ 417291 h 533400"/>
                <a:gd name="connsiteX359" fmla="*/ 253664 w 361950"/>
                <a:gd name="connsiteY359" fmla="*/ 414062 h 533400"/>
                <a:gd name="connsiteX360" fmla="*/ 259913 w 361950"/>
                <a:gd name="connsiteY360" fmla="*/ 410843 h 533400"/>
                <a:gd name="connsiteX361" fmla="*/ 266151 w 361950"/>
                <a:gd name="connsiteY361" fmla="*/ 417291 h 533400"/>
                <a:gd name="connsiteX362" fmla="*/ 273953 w 361950"/>
                <a:gd name="connsiteY362" fmla="*/ 423739 h 533400"/>
                <a:gd name="connsiteX363" fmla="*/ 273953 w 361950"/>
                <a:gd name="connsiteY363" fmla="*/ 428569 h 533400"/>
                <a:gd name="connsiteX364" fmla="*/ 270829 w 361950"/>
                <a:gd name="connsiteY364" fmla="*/ 435017 h 533400"/>
                <a:gd name="connsiteX365" fmla="*/ 270829 w 361950"/>
                <a:gd name="connsiteY365" fmla="*/ 438237 h 533400"/>
                <a:gd name="connsiteX366" fmla="*/ 270829 w 361950"/>
                <a:gd name="connsiteY366" fmla="*/ 444685 h 533400"/>
                <a:gd name="connsiteX367" fmla="*/ 283306 w 361950"/>
                <a:gd name="connsiteY367" fmla="*/ 462411 h 533400"/>
                <a:gd name="connsiteX368" fmla="*/ 286430 w 361950"/>
                <a:gd name="connsiteY368" fmla="*/ 465630 h 533400"/>
                <a:gd name="connsiteX369" fmla="*/ 283306 w 361950"/>
                <a:gd name="connsiteY369" fmla="*/ 465630 h 533400"/>
                <a:gd name="connsiteX370" fmla="*/ 270829 w 361950"/>
                <a:gd name="connsiteY370" fmla="*/ 462411 h 533400"/>
                <a:gd name="connsiteX371" fmla="*/ 259913 w 361950"/>
                <a:gd name="connsiteY371" fmla="*/ 459191 h 533400"/>
                <a:gd name="connsiteX372" fmla="*/ 259913 w 361950"/>
                <a:gd name="connsiteY372" fmla="*/ 462411 h 533400"/>
                <a:gd name="connsiteX373" fmla="*/ 256789 w 361950"/>
                <a:gd name="connsiteY373" fmla="*/ 462411 h 533400"/>
                <a:gd name="connsiteX374" fmla="*/ 253664 w 361950"/>
                <a:gd name="connsiteY374" fmla="*/ 465630 h 533400"/>
                <a:gd name="connsiteX375" fmla="*/ 253664 w 361950"/>
                <a:gd name="connsiteY375" fmla="*/ 465630 h 533400"/>
                <a:gd name="connsiteX376" fmla="*/ 253664 w 361950"/>
                <a:gd name="connsiteY376" fmla="*/ 468859 h 533400"/>
                <a:gd name="connsiteX377" fmla="*/ 253664 w 361950"/>
                <a:gd name="connsiteY377" fmla="*/ 465630 h 533400"/>
                <a:gd name="connsiteX378" fmla="*/ 250550 w 361950"/>
                <a:gd name="connsiteY378" fmla="*/ 465630 h 533400"/>
                <a:gd name="connsiteX379" fmla="*/ 248987 w 361950"/>
                <a:gd name="connsiteY379" fmla="*/ 462411 h 533400"/>
                <a:gd name="connsiteX380" fmla="*/ 248987 w 361950"/>
                <a:gd name="connsiteY380" fmla="*/ 462411 h 533400"/>
                <a:gd name="connsiteX381" fmla="*/ 242749 w 361950"/>
                <a:gd name="connsiteY381" fmla="*/ 459191 h 533400"/>
                <a:gd name="connsiteX382" fmla="*/ 245864 w 361950"/>
                <a:gd name="connsiteY382" fmla="*/ 455962 h 533400"/>
                <a:gd name="connsiteX383" fmla="*/ 245864 w 361950"/>
                <a:gd name="connsiteY383" fmla="*/ 449514 h 533400"/>
                <a:gd name="connsiteX384" fmla="*/ 242749 w 361950"/>
                <a:gd name="connsiteY384" fmla="*/ 449514 h 533400"/>
                <a:gd name="connsiteX385" fmla="*/ 242749 w 361950"/>
                <a:gd name="connsiteY385" fmla="*/ 441465 h 533400"/>
                <a:gd name="connsiteX386" fmla="*/ 242749 w 361950"/>
                <a:gd name="connsiteY386" fmla="*/ 441465 h 533400"/>
                <a:gd name="connsiteX387" fmla="*/ 245864 w 361950"/>
                <a:gd name="connsiteY387" fmla="*/ 447904 h 533400"/>
                <a:gd name="connsiteX388" fmla="*/ 245864 w 361950"/>
                <a:gd name="connsiteY388" fmla="*/ 447904 h 533400"/>
                <a:gd name="connsiteX389" fmla="*/ 248987 w 361950"/>
                <a:gd name="connsiteY389" fmla="*/ 447904 h 533400"/>
                <a:gd name="connsiteX390" fmla="*/ 248987 w 361950"/>
                <a:gd name="connsiteY390" fmla="*/ 441465 h 533400"/>
                <a:gd name="connsiteX391" fmla="*/ 248987 w 361950"/>
                <a:gd name="connsiteY391" fmla="*/ 435017 h 533400"/>
                <a:gd name="connsiteX392" fmla="*/ 248987 w 361950"/>
                <a:gd name="connsiteY392" fmla="*/ 435017 h 533400"/>
                <a:gd name="connsiteX393" fmla="*/ 248987 w 361950"/>
                <a:gd name="connsiteY393" fmla="*/ 431788 h 533400"/>
                <a:gd name="connsiteX394" fmla="*/ 245864 w 361950"/>
                <a:gd name="connsiteY394" fmla="*/ 428569 h 533400"/>
                <a:gd name="connsiteX395" fmla="*/ 242749 w 361950"/>
                <a:gd name="connsiteY395" fmla="*/ 423739 h 533400"/>
                <a:gd name="connsiteX396" fmla="*/ 236510 w 361950"/>
                <a:gd name="connsiteY396" fmla="*/ 423739 h 533400"/>
                <a:gd name="connsiteX397" fmla="*/ 233385 w 361950"/>
                <a:gd name="connsiteY397" fmla="*/ 428569 h 533400"/>
                <a:gd name="connsiteX398" fmla="*/ 233385 w 361950"/>
                <a:gd name="connsiteY398" fmla="*/ 428569 h 533400"/>
                <a:gd name="connsiteX399" fmla="*/ 230262 w 361950"/>
                <a:gd name="connsiteY399" fmla="*/ 426959 h 533400"/>
                <a:gd name="connsiteX400" fmla="*/ 230262 w 361950"/>
                <a:gd name="connsiteY400" fmla="*/ 423739 h 533400"/>
                <a:gd name="connsiteX401" fmla="*/ 233385 w 361950"/>
                <a:gd name="connsiteY401" fmla="*/ 417291 h 533400"/>
                <a:gd name="connsiteX402" fmla="*/ 236510 w 361950"/>
                <a:gd name="connsiteY402" fmla="*/ 414062 h 533400"/>
                <a:gd name="connsiteX403" fmla="*/ 233385 w 361950"/>
                <a:gd name="connsiteY403" fmla="*/ 414062 h 533400"/>
                <a:gd name="connsiteX404" fmla="*/ 233385 w 361950"/>
                <a:gd name="connsiteY404" fmla="*/ 410843 h 533400"/>
                <a:gd name="connsiteX405" fmla="*/ 233385 w 361950"/>
                <a:gd name="connsiteY405" fmla="*/ 414062 h 533400"/>
                <a:gd name="connsiteX406" fmla="*/ 230262 w 361950"/>
                <a:gd name="connsiteY406" fmla="*/ 414062 h 533400"/>
                <a:gd name="connsiteX407" fmla="*/ 230262 w 361950"/>
                <a:gd name="connsiteY407" fmla="*/ 414062 h 533400"/>
                <a:gd name="connsiteX408" fmla="*/ 230262 w 361950"/>
                <a:gd name="connsiteY408" fmla="*/ 414062 h 533400"/>
                <a:gd name="connsiteX409" fmla="*/ 230262 w 361950"/>
                <a:gd name="connsiteY409" fmla="*/ 410843 h 533400"/>
                <a:gd name="connsiteX410" fmla="*/ 230262 w 361950"/>
                <a:gd name="connsiteY410" fmla="*/ 410843 h 533400"/>
                <a:gd name="connsiteX411" fmla="*/ 228709 w 361950"/>
                <a:gd name="connsiteY411" fmla="*/ 409233 h 533400"/>
                <a:gd name="connsiteX412" fmla="*/ 219346 w 361950"/>
                <a:gd name="connsiteY412" fmla="*/ 402784 h 533400"/>
                <a:gd name="connsiteX413" fmla="*/ 216222 w 361950"/>
                <a:gd name="connsiteY413" fmla="*/ 409233 h 533400"/>
                <a:gd name="connsiteX414" fmla="*/ 216222 w 361950"/>
                <a:gd name="connsiteY414" fmla="*/ 417291 h 533400"/>
                <a:gd name="connsiteX415" fmla="*/ 213107 w 361950"/>
                <a:gd name="connsiteY415" fmla="*/ 417291 h 533400"/>
                <a:gd name="connsiteX416" fmla="*/ 213107 w 361950"/>
                <a:gd name="connsiteY416" fmla="*/ 423739 h 533400"/>
                <a:gd name="connsiteX417" fmla="*/ 213107 w 361950"/>
                <a:gd name="connsiteY417" fmla="*/ 426959 h 533400"/>
                <a:gd name="connsiteX418" fmla="*/ 213107 w 361950"/>
                <a:gd name="connsiteY418" fmla="*/ 428569 h 533400"/>
                <a:gd name="connsiteX419" fmla="*/ 211545 w 361950"/>
                <a:gd name="connsiteY419" fmla="*/ 431788 h 533400"/>
                <a:gd name="connsiteX420" fmla="*/ 211545 w 361950"/>
                <a:gd name="connsiteY420" fmla="*/ 438237 h 533400"/>
                <a:gd name="connsiteX421" fmla="*/ 211545 w 361950"/>
                <a:gd name="connsiteY421" fmla="*/ 444685 h 533400"/>
                <a:gd name="connsiteX422" fmla="*/ 213107 w 361950"/>
                <a:gd name="connsiteY422" fmla="*/ 447904 h 533400"/>
                <a:gd name="connsiteX423" fmla="*/ 216222 w 361950"/>
                <a:gd name="connsiteY423" fmla="*/ 447904 h 533400"/>
                <a:gd name="connsiteX424" fmla="*/ 216222 w 361950"/>
                <a:gd name="connsiteY424" fmla="*/ 449514 h 533400"/>
                <a:gd name="connsiteX425" fmla="*/ 219346 w 361950"/>
                <a:gd name="connsiteY425" fmla="*/ 452743 h 533400"/>
                <a:gd name="connsiteX426" fmla="*/ 219346 w 361950"/>
                <a:gd name="connsiteY426" fmla="*/ 455962 h 533400"/>
                <a:gd name="connsiteX427" fmla="*/ 219346 w 361950"/>
                <a:gd name="connsiteY427" fmla="*/ 459191 h 533400"/>
                <a:gd name="connsiteX428" fmla="*/ 222461 w 361950"/>
                <a:gd name="connsiteY428" fmla="*/ 462411 h 533400"/>
                <a:gd name="connsiteX429" fmla="*/ 222461 w 361950"/>
                <a:gd name="connsiteY429" fmla="*/ 468859 h 533400"/>
                <a:gd name="connsiteX430" fmla="*/ 228709 w 361950"/>
                <a:gd name="connsiteY430" fmla="*/ 470469 h 533400"/>
                <a:gd name="connsiteX431" fmla="*/ 230262 w 361950"/>
                <a:gd name="connsiteY431" fmla="*/ 473688 h 533400"/>
                <a:gd name="connsiteX432" fmla="*/ 233385 w 361950"/>
                <a:gd name="connsiteY432" fmla="*/ 473688 h 533400"/>
                <a:gd name="connsiteX433" fmla="*/ 233385 w 361950"/>
                <a:gd name="connsiteY433" fmla="*/ 470469 h 533400"/>
                <a:gd name="connsiteX434" fmla="*/ 239625 w 361950"/>
                <a:gd name="connsiteY434" fmla="*/ 473688 h 533400"/>
                <a:gd name="connsiteX435" fmla="*/ 239625 w 361950"/>
                <a:gd name="connsiteY435" fmla="*/ 476918 h 533400"/>
                <a:gd name="connsiteX436" fmla="*/ 239625 w 361950"/>
                <a:gd name="connsiteY436" fmla="*/ 480137 h 533400"/>
                <a:gd name="connsiteX437" fmla="*/ 242749 w 361950"/>
                <a:gd name="connsiteY437" fmla="*/ 480137 h 533400"/>
                <a:gd name="connsiteX438" fmla="*/ 242749 w 361950"/>
                <a:gd name="connsiteY438" fmla="*/ 480137 h 533400"/>
                <a:gd name="connsiteX439" fmla="*/ 245864 w 361950"/>
                <a:gd name="connsiteY439" fmla="*/ 483356 h 533400"/>
                <a:gd name="connsiteX440" fmla="*/ 248987 w 361950"/>
                <a:gd name="connsiteY440" fmla="*/ 491415 h 533400"/>
                <a:gd name="connsiteX441" fmla="*/ 248987 w 361950"/>
                <a:gd name="connsiteY441" fmla="*/ 494644 h 533400"/>
                <a:gd name="connsiteX442" fmla="*/ 256789 w 361950"/>
                <a:gd name="connsiteY442" fmla="*/ 494644 h 533400"/>
                <a:gd name="connsiteX443" fmla="*/ 253664 w 361950"/>
                <a:gd name="connsiteY443" fmla="*/ 501082 h 533400"/>
                <a:gd name="connsiteX444" fmla="*/ 250550 w 361950"/>
                <a:gd name="connsiteY444" fmla="*/ 504311 h 533400"/>
                <a:gd name="connsiteX445" fmla="*/ 248987 w 361950"/>
                <a:gd name="connsiteY445" fmla="*/ 501082 h 533400"/>
                <a:gd name="connsiteX446" fmla="*/ 248987 w 361950"/>
                <a:gd name="connsiteY446" fmla="*/ 501082 h 533400"/>
                <a:gd name="connsiteX447" fmla="*/ 245864 w 361950"/>
                <a:gd name="connsiteY447" fmla="*/ 504311 h 533400"/>
                <a:gd name="connsiteX448" fmla="*/ 242749 w 361950"/>
                <a:gd name="connsiteY448" fmla="*/ 504311 h 533400"/>
                <a:gd name="connsiteX449" fmla="*/ 242749 w 361950"/>
                <a:gd name="connsiteY449" fmla="*/ 504311 h 533400"/>
                <a:gd name="connsiteX450" fmla="*/ 245864 w 361950"/>
                <a:gd name="connsiteY450" fmla="*/ 507531 h 533400"/>
                <a:gd name="connsiteX451" fmla="*/ 248987 w 361950"/>
                <a:gd name="connsiteY451" fmla="*/ 507531 h 533400"/>
                <a:gd name="connsiteX452" fmla="*/ 248987 w 361950"/>
                <a:gd name="connsiteY452" fmla="*/ 507531 h 533400"/>
                <a:gd name="connsiteX453" fmla="*/ 248987 w 361950"/>
                <a:gd name="connsiteY453" fmla="*/ 509141 h 533400"/>
                <a:gd name="connsiteX454" fmla="*/ 245864 w 361950"/>
                <a:gd name="connsiteY454" fmla="*/ 515589 h 533400"/>
                <a:gd name="connsiteX455" fmla="*/ 242749 w 361950"/>
                <a:gd name="connsiteY455" fmla="*/ 518808 h 533400"/>
                <a:gd name="connsiteX456" fmla="*/ 239625 w 361950"/>
                <a:gd name="connsiteY456" fmla="*/ 525257 h 533400"/>
                <a:gd name="connsiteX457" fmla="*/ 239625 w 361950"/>
                <a:gd name="connsiteY457" fmla="*/ 525257 h 533400"/>
                <a:gd name="connsiteX458" fmla="*/ 236510 w 361950"/>
                <a:gd name="connsiteY458" fmla="*/ 528476 h 533400"/>
                <a:gd name="connsiteX459" fmla="*/ 233385 w 361950"/>
                <a:gd name="connsiteY459" fmla="*/ 528476 h 533400"/>
                <a:gd name="connsiteX460" fmla="*/ 230262 w 361950"/>
                <a:gd name="connsiteY460" fmla="*/ 530095 h 533400"/>
                <a:gd name="connsiteX461" fmla="*/ 230262 w 361950"/>
                <a:gd name="connsiteY461" fmla="*/ 533315 h 533400"/>
                <a:gd name="connsiteX462" fmla="*/ 233385 w 361950"/>
                <a:gd name="connsiteY462" fmla="*/ 533315 h 533400"/>
                <a:gd name="connsiteX463" fmla="*/ 236510 w 361950"/>
                <a:gd name="connsiteY463" fmla="*/ 530095 h 533400"/>
                <a:gd name="connsiteX464" fmla="*/ 239625 w 361950"/>
                <a:gd name="connsiteY464" fmla="*/ 530095 h 533400"/>
                <a:gd name="connsiteX465" fmla="*/ 239625 w 361950"/>
                <a:gd name="connsiteY465" fmla="*/ 533315 h 533400"/>
                <a:gd name="connsiteX466" fmla="*/ 242749 w 361950"/>
                <a:gd name="connsiteY466" fmla="*/ 530095 h 533400"/>
                <a:gd name="connsiteX467" fmla="*/ 245864 w 361950"/>
                <a:gd name="connsiteY467" fmla="*/ 528476 h 533400"/>
                <a:gd name="connsiteX468" fmla="*/ 250550 w 361950"/>
                <a:gd name="connsiteY468" fmla="*/ 522038 h 533400"/>
                <a:gd name="connsiteX469" fmla="*/ 250550 w 361950"/>
                <a:gd name="connsiteY469" fmla="*/ 518808 h 533400"/>
                <a:gd name="connsiteX470" fmla="*/ 253664 w 361950"/>
                <a:gd name="connsiteY470" fmla="*/ 515589 h 533400"/>
                <a:gd name="connsiteX471" fmla="*/ 256789 w 361950"/>
                <a:gd name="connsiteY471" fmla="*/ 515589 h 533400"/>
                <a:gd name="connsiteX472" fmla="*/ 259913 w 361950"/>
                <a:gd name="connsiteY472" fmla="*/ 512369 h 533400"/>
                <a:gd name="connsiteX473" fmla="*/ 263028 w 361950"/>
                <a:gd name="connsiteY473" fmla="*/ 509141 h 533400"/>
                <a:gd name="connsiteX474" fmla="*/ 266151 w 361950"/>
                <a:gd name="connsiteY474" fmla="*/ 507531 h 533400"/>
                <a:gd name="connsiteX475" fmla="*/ 269266 w 361950"/>
                <a:gd name="connsiteY475" fmla="*/ 501082 h 533400"/>
                <a:gd name="connsiteX476" fmla="*/ 273953 w 361950"/>
                <a:gd name="connsiteY476" fmla="*/ 494644 h 533400"/>
                <a:gd name="connsiteX477" fmla="*/ 273953 w 361950"/>
                <a:gd name="connsiteY477" fmla="*/ 488195 h 533400"/>
                <a:gd name="connsiteX478" fmla="*/ 273953 w 361950"/>
                <a:gd name="connsiteY478" fmla="*/ 486585 h 533400"/>
                <a:gd name="connsiteX479" fmla="*/ 277068 w 361950"/>
                <a:gd name="connsiteY479" fmla="*/ 486585 h 533400"/>
                <a:gd name="connsiteX480" fmla="*/ 277068 w 361950"/>
                <a:gd name="connsiteY480" fmla="*/ 486585 h 533400"/>
                <a:gd name="connsiteX481" fmla="*/ 277068 w 361950"/>
                <a:gd name="connsiteY481" fmla="*/ 488195 h 533400"/>
                <a:gd name="connsiteX482" fmla="*/ 280191 w 361950"/>
                <a:gd name="connsiteY482" fmla="*/ 488195 h 533400"/>
                <a:gd name="connsiteX483" fmla="*/ 283306 w 361950"/>
                <a:gd name="connsiteY483" fmla="*/ 488195 h 533400"/>
                <a:gd name="connsiteX484" fmla="*/ 286430 w 361950"/>
                <a:gd name="connsiteY484" fmla="*/ 488195 h 533400"/>
                <a:gd name="connsiteX485" fmla="*/ 291108 w 361950"/>
                <a:gd name="connsiteY485" fmla="*/ 486585 h 533400"/>
                <a:gd name="connsiteX486" fmla="*/ 294231 w 361950"/>
                <a:gd name="connsiteY486" fmla="*/ 483356 h 533400"/>
                <a:gd name="connsiteX487" fmla="*/ 297355 w 361950"/>
                <a:gd name="connsiteY487" fmla="*/ 480137 h 533400"/>
                <a:gd name="connsiteX488" fmla="*/ 303595 w 361950"/>
                <a:gd name="connsiteY488" fmla="*/ 476918 h 533400"/>
                <a:gd name="connsiteX489" fmla="*/ 311395 w 361950"/>
                <a:gd name="connsiteY489" fmla="*/ 480137 h 533400"/>
                <a:gd name="connsiteX490" fmla="*/ 311395 w 361950"/>
                <a:gd name="connsiteY490" fmla="*/ 480137 h 533400"/>
                <a:gd name="connsiteX491" fmla="*/ 314510 w 361950"/>
                <a:gd name="connsiteY491" fmla="*/ 476918 h 533400"/>
                <a:gd name="connsiteX492" fmla="*/ 320749 w 361950"/>
                <a:gd name="connsiteY492" fmla="*/ 476918 h 533400"/>
                <a:gd name="connsiteX493" fmla="*/ 323873 w 361950"/>
                <a:gd name="connsiteY493" fmla="*/ 480137 h 533400"/>
                <a:gd name="connsiteX494" fmla="*/ 323873 w 361950"/>
                <a:gd name="connsiteY494" fmla="*/ 483356 h 533400"/>
                <a:gd name="connsiteX495" fmla="*/ 323873 w 361950"/>
                <a:gd name="connsiteY495" fmla="*/ 483356 h 533400"/>
                <a:gd name="connsiteX496" fmla="*/ 323873 w 361950"/>
                <a:gd name="connsiteY496" fmla="*/ 486585 h 533400"/>
                <a:gd name="connsiteX497" fmla="*/ 323873 w 361950"/>
                <a:gd name="connsiteY497" fmla="*/ 486585 h 533400"/>
                <a:gd name="connsiteX498" fmla="*/ 326997 w 361950"/>
                <a:gd name="connsiteY498" fmla="*/ 488195 h 533400"/>
                <a:gd name="connsiteX499" fmla="*/ 326997 w 361950"/>
                <a:gd name="connsiteY499" fmla="*/ 491415 h 533400"/>
                <a:gd name="connsiteX500" fmla="*/ 326997 w 361950"/>
                <a:gd name="connsiteY500" fmla="*/ 494644 h 533400"/>
                <a:gd name="connsiteX501" fmla="*/ 323873 w 361950"/>
                <a:gd name="connsiteY501" fmla="*/ 497863 h 533400"/>
                <a:gd name="connsiteX502" fmla="*/ 320749 w 361950"/>
                <a:gd name="connsiteY502" fmla="*/ 501082 h 533400"/>
                <a:gd name="connsiteX503" fmla="*/ 317634 w 361950"/>
                <a:gd name="connsiteY503" fmla="*/ 501082 h 533400"/>
                <a:gd name="connsiteX504" fmla="*/ 314510 w 361950"/>
                <a:gd name="connsiteY504" fmla="*/ 504311 h 533400"/>
                <a:gd name="connsiteX505" fmla="*/ 314510 w 361950"/>
                <a:gd name="connsiteY505" fmla="*/ 507531 h 533400"/>
                <a:gd name="connsiteX506" fmla="*/ 311395 w 361950"/>
                <a:gd name="connsiteY506" fmla="*/ 504311 h 533400"/>
                <a:gd name="connsiteX507" fmla="*/ 311395 w 361950"/>
                <a:gd name="connsiteY507" fmla="*/ 509141 h 533400"/>
                <a:gd name="connsiteX508" fmla="*/ 311395 w 361950"/>
                <a:gd name="connsiteY508" fmla="*/ 515589 h 533400"/>
                <a:gd name="connsiteX509" fmla="*/ 314510 w 361950"/>
                <a:gd name="connsiteY509" fmla="*/ 518808 h 533400"/>
                <a:gd name="connsiteX510" fmla="*/ 317634 w 361950"/>
                <a:gd name="connsiteY510" fmla="*/ 518808 h 533400"/>
                <a:gd name="connsiteX511" fmla="*/ 320749 w 361950"/>
                <a:gd name="connsiteY511" fmla="*/ 522038 h 533400"/>
                <a:gd name="connsiteX512" fmla="*/ 320749 w 361950"/>
                <a:gd name="connsiteY512" fmla="*/ 525257 h 533400"/>
                <a:gd name="connsiteX513" fmla="*/ 317634 w 361950"/>
                <a:gd name="connsiteY513" fmla="*/ 528476 h 533400"/>
                <a:gd name="connsiteX514" fmla="*/ 320749 w 361950"/>
                <a:gd name="connsiteY514" fmla="*/ 528476 h 533400"/>
                <a:gd name="connsiteX515" fmla="*/ 326997 w 361950"/>
                <a:gd name="connsiteY515" fmla="*/ 525257 h 533400"/>
                <a:gd name="connsiteX516" fmla="*/ 328550 w 361950"/>
                <a:gd name="connsiteY516" fmla="*/ 525257 h 533400"/>
                <a:gd name="connsiteX517" fmla="*/ 331674 w 361950"/>
                <a:gd name="connsiteY517" fmla="*/ 525257 h 533400"/>
                <a:gd name="connsiteX518" fmla="*/ 331674 w 361950"/>
                <a:gd name="connsiteY518" fmla="*/ 522038 h 533400"/>
                <a:gd name="connsiteX519" fmla="*/ 334798 w 361950"/>
                <a:gd name="connsiteY519" fmla="*/ 518808 h 533400"/>
                <a:gd name="connsiteX520" fmla="*/ 337913 w 361950"/>
                <a:gd name="connsiteY520" fmla="*/ 518808 h 533400"/>
                <a:gd name="connsiteX521" fmla="*/ 337913 w 361950"/>
                <a:gd name="connsiteY521" fmla="*/ 515589 h 533400"/>
                <a:gd name="connsiteX522" fmla="*/ 337913 w 361950"/>
                <a:gd name="connsiteY522" fmla="*/ 512369 h 533400"/>
                <a:gd name="connsiteX523" fmla="*/ 345714 w 361950"/>
                <a:gd name="connsiteY523" fmla="*/ 512369 h 533400"/>
                <a:gd name="connsiteX524" fmla="*/ 355077 w 361950"/>
                <a:gd name="connsiteY524" fmla="*/ 509141 h 533400"/>
                <a:gd name="connsiteX525" fmla="*/ 358192 w 361950"/>
                <a:gd name="connsiteY525" fmla="*/ 504311 h 533400"/>
                <a:gd name="connsiteX526" fmla="*/ 355077 w 361950"/>
                <a:gd name="connsiteY526" fmla="*/ 501082 h 533400"/>
                <a:gd name="connsiteX527" fmla="*/ 358192 w 361950"/>
                <a:gd name="connsiteY527" fmla="*/ 497863 h 533400"/>
                <a:gd name="connsiteX528" fmla="*/ 361316 w 361950"/>
                <a:gd name="connsiteY528" fmla="*/ 491415 h 533400"/>
                <a:gd name="connsiteX529" fmla="*/ 192819 w 361950"/>
                <a:gd name="connsiteY529" fmla="*/ 339938 h 533400"/>
                <a:gd name="connsiteX530" fmla="*/ 195943 w 361950"/>
                <a:gd name="connsiteY530" fmla="*/ 336719 h 533400"/>
                <a:gd name="connsiteX531" fmla="*/ 192819 w 361950"/>
                <a:gd name="connsiteY531" fmla="*/ 325432 h 533400"/>
                <a:gd name="connsiteX532" fmla="*/ 188142 w 361950"/>
                <a:gd name="connsiteY532" fmla="*/ 325432 h 533400"/>
                <a:gd name="connsiteX533" fmla="*/ 188142 w 361950"/>
                <a:gd name="connsiteY533" fmla="*/ 330271 h 533400"/>
                <a:gd name="connsiteX534" fmla="*/ 191266 w 361950"/>
                <a:gd name="connsiteY534" fmla="*/ 330271 h 533400"/>
                <a:gd name="connsiteX535" fmla="*/ 188142 w 361950"/>
                <a:gd name="connsiteY535" fmla="*/ 333490 h 533400"/>
                <a:gd name="connsiteX536" fmla="*/ 188142 w 361950"/>
                <a:gd name="connsiteY536" fmla="*/ 333490 h 533400"/>
                <a:gd name="connsiteX537" fmla="*/ 185018 w 361950"/>
                <a:gd name="connsiteY537" fmla="*/ 330271 h 533400"/>
                <a:gd name="connsiteX538" fmla="*/ 181903 w 361950"/>
                <a:gd name="connsiteY538" fmla="*/ 336719 h 533400"/>
                <a:gd name="connsiteX539" fmla="*/ 172540 w 361950"/>
                <a:gd name="connsiteY539" fmla="*/ 339938 h 533400"/>
                <a:gd name="connsiteX540" fmla="*/ 170978 w 361950"/>
                <a:gd name="connsiteY540" fmla="*/ 346387 h 533400"/>
                <a:gd name="connsiteX541" fmla="*/ 170978 w 361950"/>
                <a:gd name="connsiteY541" fmla="*/ 351216 h 533400"/>
                <a:gd name="connsiteX542" fmla="*/ 164739 w 361950"/>
                <a:gd name="connsiteY542" fmla="*/ 357664 h 533400"/>
                <a:gd name="connsiteX543" fmla="*/ 164739 w 361950"/>
                <a:gd name="connsiteY543" fmla="*/ 364113 h 533400"/>
                <a:gd name="connsiteX544" fmla="*/ 167863 w 361950"/>
                <a:gd name="connsiteY544" fmla="*/ 367332 h 533400"/>
                <a:gd name="connsiteX545" fmla="*/ 161624 w 361950"/>
                <a:gd name="connsiteY545" fmla="*/ 367332 h 533400"/>
                <a:gd name="connsiteX546" fmla="*/ 158500 w 361950"/>
                <a:gd name="connsiteY546" fmla="*/ 370552 h 533400"/>
                <a:gd name="connsiteX547" fmla="*/ 158500 w 361950"/>
                <a:gd name="connsiteY547" fmla="*/ 372171 h 533400"/>
                <a:gd name="connsiteX548" fmla="*/ 158500 w 361950"/>
                <a:gd name="connsiteY548" fmla="*/ 375391 h 533400"/>
                <a:gd name="connsiteX549" fmla="*/ 161624 w 361950"/>
                <a:gd name="connsiteY549" fmla="*/ 375391 h 533400"/>
                <a:gd name="connsiteX550" fmla="*/ 164739 w 361950"/>
                <a:gd name="connsiteY550" fmla="*/ 378610 h 533400"/>
                <a:gd name="connsiteX551" fmla="*/ 164739 w 361950"/>
                <a:gd name="connsiteY551" fmla="*/ 378610 h 533400"/>
                <a:gd name="connsiteX552" fmla="*/ 164739 w 361950"/>
                <a:gd name="connsiteY552" fmla="*/ 381839 h 533400"/>
                <a:gd name="connsiteX553" fmla="*/ 158500 w 361950"/>
                <a:gd name="connsiteY553" fmla="*/ 381839 h 533400"/>
                <a:gd name="connsiteX554" fmla="*/ 155376 w 361950"/>
                <a:gd name="connsiteY554" fmla="*/ 378610 h 533400"/>
                <a:gd name="connsiteX555" fmla="*/ 153823 w 361950"/>
                <a:gd name="connsiteY555" fmla="*/ 372171 h 533400"/>
                <a:gd name="connsiteX556" fmla="*/ 153823 w 361950"/>
                <a:gd name="connsiteY556" fmla="*/ 378610 h 533400"/>
                <a:gd name="connsiteX557" fmla="*/ 150699 w 361950"/>
                <a:gd name="connsiteY557" fmla="*/ 381839 h 533400"/>
                <a:gd name="connsiteX558" fmla="*/ 155376 w 361950"/>
                <a:gd name="connsiteY558" fmla="*/ 381839 h 533400"/>
                <a:gd name="connsiteX559" fmla="*/ 158500 w 361950"/>
                <a:gd name="connsiteY559" fmla="*/ 385058 h 533400"/>
                <a:gd name="connsiteX560" fmla="*/ 164739 w 361950"/>
                <a:gd name="connsiteY560" fmla="*/ 381839 h 533400"/>
                <a:gd name="connsiteX561" fmla="*/ 172540 w 361950"/>
                <a:gd name="connsiteY561" fmla="*/ 378610 h 533400"/>
                <a:gd name="connsiteX562" fmla="*/ 181903 w 361950"/>
                <a:gd name="connsiteY562" fmla="*/ 367332 h 533400"/>
                <a:gd name="connsiteX563" fmla="*/ 185018 w 361950"/>
                <a:gd name="connsiteY563" fmla="*/ 360884 h 533400"/>
                <a:gd name="connsiteX564" fmla="*/ 185018 w 361950"/>
                <a:gd name="connsiteY564" fmla="*/ 357664 h 533400"/>
                <a:gd name="connsiteX565" fmla="*/ 188142 w 361950"/>
                <a:gd name="connsiteY565" fmla="*/ 354445 h 533400"/>
                <a:gd name="connsiteX566" fmla="*/ 188142 w 361950"/>
                <a:gd name="connsiteY566" fmla="*/ 351216 h 533400"/>
                <a:gd name="connsiteX567" fmla="*/ 188142 w 361950"/>
                <a:gd name="connsiteY567" fmla="*/ 351216 h 533400"/>
                <a:gd name="connsiteX568" fmla="*/ 191266 w 361950"/>
                <a:gd name="connsiteY568" fmla="*/ 349606 h 533400"/>
                <a:gd name="connsiteX569" fmla="*/ 188142 w 361950"/>
                <a:gd name="connsiteY569" fmla="*/ 346387 h 533400"/>
                <a:gd name="connsiteX570" fmla="*/ 191266 w 361950"/>
                <a:gd name="connsiteY570" fmla="*/ 343158 h 533400"/>
                <a:gd name="connsiteX571" fmla="*/ 192819 w 361950"/>
                <a:gd name="connsiteY571" fmla="*/ 339938 h 533400"/>
                <a:gd name="connsiteX572" fmla="*/ 188142 w 361950"/>
                <a:gd name="connsiteY572" fmla="*/ 310935 h 533400"/>
                <a:gd name="connsiteX573" fmla="*/ 188142 w 361950"/>
                <a:gd name="connsiteY573" fmla="*/ 307706 h 533400"/>
                <a:gd name="connsiteX574" fmla="*/ 188142 w 361950"/>
                <a:gd name="connsiteY574" fmla="*/ 307706 h 533400"/>
                <a:gd name="connsiteX575" fmla="*/ 191266 w 361950"/>
                <a:gd name="connsiteY575" fmla="*/ 307706 h 533400"/>
                <a:gd name="connsiteX576" fmla="*/ 192819 w 361950"/>
                <a:gd name="connsiteY576" fmla="*/ 310935 h 533400"/>
                <a:gd name="connsiteX577" fmla="*/ 195943 w 361950"/>
                <a:gd name="connsiteY577" fmla="*/ 307706 h 533400"/>
                <a:gd name="connsiteX578" fmla="*/ 199067 w 361950"/>
                <a:gd name="connsiteY578" fmla="*/ 304487 h 533400"/>
                <a:gd name="connsiteX579" fmla="*/ 199067 w 361950"/>
                <a:gd name="connsiteY579" fmla="*/ 304487 h 533400"/>
                <a:gd name="connsiteX580" fmla="*/ 192819 w 361950"/>
                <a:gd name="connsiteY580" fmla="*/ 304487 h 533400"/>
                <a:gd name="connsiteX581" fmla="*/ 192819 w 361950"/>
                <a:gd name="connsiteY581" fmla="*/ 301267 h 533400"/>
                <a:gd name="connsiteX582" fmla="*/ 192819 w 361950"/>
                <a:gd name="connsiteY582" fmla="*/ 301267 h 533400"/>
                <a:gd name="connsiteX583" fmla="*/ 191266 w 361950"/>
                <a:gd name="connsiteY583" fmla="*/ 301267 h 533400"/>
                <a:gd name="connsiteX584" fmla="*/ 188142 w 361950"/>
                <a:gd name="connsiteY584" fmla="*/ 304487 h 533400"/>
                <a:gd name="connsiteX585" fmla="*/ 185018 w 361950"/>
                <a:gd name="connsiteY585" fmla="*/ 307706 h 533400"/>
                <a:gd name="connsiteX586" fmla="*/ 185018 w 361950"/>
                <a:gd name="connsiteY586" fmla="*/ 310935 h 533400"/>
                <a:gd name="connsiteX587" fmla="*/ 185018 w 361950"/>
                <a:gd name="connsiteY587" fmla="*/ 310935 h 533400"/>
                <a:gd name="connsiteX588" fmla="*/ 188142 w 361950"/>
                <a:gd name="connsiteY588" fmla="*/ 310935 h 533400"/>
                <a:gd name="connsiteX589" fmla="*/ 219346 w 361950"/>
                <a:gd name="connsiteY589" fmla="*/ 238411 h 533400"/>
                <a:gd name="connsiteX590" fmla="*/ 213107 w 361950"/>
                <a:gd name="connsiteY590" fmla="*/ 231973 h 533400"/>
                <a:gd name="connsiteX591" fmla="*/ 213107 w 361950"/>
                <a:gd name="connsiteY591" fmla="*/ 238411 h 533400"/>
                <a:gd name="connsiteX592" fmla="*/ 216222 w 361950"/>
                <a:gd name="connsiteY592" fmla="*/ 241640 h 533400"/>
                <a:gd name="connsiteX593" fmla="*/ 219346 w 361950"/>
                <a:gd name="connsiteY593" fmla="*/ 238411 h 533400"/>
                <a:gd name="connsiteX594" fmla="*/ 219346 w 361950"/>
                <a:gd name="connsiteY594" fmla="*/ 241640 h 533400"/>
                <a:gd name="connsiteX595" fmla="*/ 219346 w 361950"/>
                <a:gd name="connsiteY595" fmla="*/ 244860 h 533400"/>
                <a:gd name="connsiteX596" fmla="*/ 222461 w 361950"/>
                <a:gd name="connsiteY596" fmla="*/ 248079 h 533400"/>
                <a:gd name="connsiteX597" fmla="*/ 225585 w 361950"/>
                <a:gd name="connsiteY597" fmla="*/ 252918 h 533400"/>
                <a:gd name="connsiteX598" fmla="*/ 228709 w 361950"/>
                <a:gd name="connsiteY598" fmla="*/ 252918 h 533400"/>
                <a:gd name="connsiteX599" fmla="*/ 228709 w 361950"/>
                <a:gd name="connsiteY599" fmla="*/ 248079 h 533400"/>
                <a:gd name="connsiteX600" fmla="*/ 230262 w 361950"/>
                <a:gd name="connsiteY600" fmla="*/ 244860 h 533400"/>
                <a:gd name="connsiteX601" fmla="*/ 236510 w 361950"/>
                <a:gd name="connsiteY601" fmla="*/ 241640 h 533400"/>
                <a:gd name="connsiteX602" fmla="*/ 239625 w 361950"/>
                <a:gd name="connsiteY602" fmla="*/ 241640 h 533400"/>
                <a:gd name="connsiteX603" fmla="*/ 245864 w 361950"/>
                <a:gd name="connsiteY603" fmla="*/ 238411 h 533400"/>
                <a:gd name="connsiteX604" fmla="*/ 245864 w 361950"/>
                <a:gd name="connsiteY604" fmla="*/ 235192 h 533400"/>
                <a:gd name="connsiteX605" fmla="*/ 239625 w 361950"/>
                <a:gd name="connsiteY605" fmla="*/ 231973 h 533400"/>
                <a:gd name="connsiteX606" fmla="*/ 239625 w 361950"/>
                <a:gd name="connsiteY606" fmla="*/ 231973 h 533400"/>
                <a:gd name="connsiteX607" fmla="*/ 239625 w 361950"/>
                <a:gd name="connsiteY607" fmla="*/ 231973 h 533400"/>
                <a:gd name="connsiteX608" fmla="*/ 242749 w 361950"/>
                <a:gd name="connsiteY608" fmla="*/ 230353 h 533400"/>
                <a:gd name="connsiteX609" fmla="*/ 242749 w 361950"/>
                <a:gd name="connsiteY609" fmla="*/ 230353 h 533400"/>
                <a:gd name="connsiteX610" fmla="*/ 239625 w 361950"/>
                <a:gd name="connsiteY610" fmla="*/ 230353 h 533400"/>
                <a:gd name="connsiteX611" fmla="*/ 236510 w 361950"/>
                <a:gd name="connsiteY611" fmla="*/ 227134 h 533400"/>
                <a:gd name="connsiteX612" fmla="*/ 236510 w 361950"/>
                <a:gd name="connsiteY612" fmla="*/ 223914 h 533400"/>
                <a:gd name="connsiteX613" fmla="*/ 236510 w 361950"/>
                <a:gd name="connsiteY613" fmla="*/ 220686 h 533400"/>
                <a:gd name="connsiteX614" fmla="*/ 236510 w 361950"/>
                <a:gd name="connsiteY614" fmla="*/ 217466 h 533400"/>
                <a:gd name="connsiteX615" fmla="*/ 236510 w 361950"/>
                <a:gd name="connsiteY615" fmla="*/ 214247 h 533400"/>
                <a:gd name="connsiteX616" fmla="*/ 225585 w 361950"/>
                <a:gd name="connsiteY616" fmla="*/ 211018 h 533400"/>
                <a:gd name="connsiteX617" fmla="*/ 222461 w 361950"/>
                <a:gd name="connsiteY617" fmla="*/ 209408 h 533400"/>
                <a:gd name="connsiteX618" fmla="*/ 222461 w 361950"/>
                <a:gd name="connsiteY618" fmla="*/ 211018 h 533400"/>
                <a:gd name="connsiteX619" fmla="*/ 219346 w 361950"/>
                <a:gd name="connsiteY619" fmla="*/ 214247 h 533400"/>
                <a:gd name="connsiteX620" fmla="*/ 219346 w 361950"/>
                <a:gd name="connsiteY620" fmla="*/ 217466 h 533400"/>
                <a:gd name="connsiteX621" fmla="*/ 219346 w 361950"/>
                <a:gd name="connsiteY621" fmla="*/ 223914 h 533400"/>
                <a:gd name="connsiteX622" fmla="*/ 216222 w 361950"/>
                <a:gd name="connsiteY622" fmla="*/ 223914 h 533400"/>
                <a:gd name="connsiteX623" fmla="*/ 216222 w 361950"/>
                <a:gd name="connsiteY623" fmla="*/ 227134 h 533400"/>
                <a:gd name="connsiteX624" fmla="*/ 216222 w 361950"/>
                <a:gd name="connsiteY624" fmla="*/ 231973 h 533400"/>
                <a:gd name="connsiteX625" fmla="*/ 222461 w 361950"/>
                <a:gd name="connsiteY625" fmla="*/ 235192 h 533400"/>
                <a:gd name="connsiteX626" fmla="*/ 222461 w 361950"/>
                <a:gd name="connsiteY626" fmla="*/ 238411 h 533400"/>
                <a:gd name="connsiteX627" fmla="*/ 219346 w 361950"/>
                <a:gd name="connsiteY627" fmla="*/ 238411 h 533400"/>
                <a:gd name="connsiteX628" fmla="*/ 153823 w 361950"/>
                <a:gd name="connsiteY628" fmla="*/ 107881 h 533400"/>
                <a:gd name="connsiteX629" fmla="*/ 153823 w 361950"/>
                <a:gd name="connsiteY629" fmla="*/ 104662 h 533400"/>
                <a:gd name="connsiteX630" fmla="*/ 150699 w 361950"/>
                <a:gd name="connsiteY630" fmla="*/ 104662 h 533400"/>
                <a:gd name="connsiteX631" fmla="*/ 147575 w 361950"/>
                <a:gd name="connsiteY631" fmla="*/ 101442 h 533400"/>
                <a:gd name="connsiteX632" fmla="*/ 144460 w 361950"/>
                <a:gd name="connsiteY632" fmla="*/ 107881 h 533400"/>
                <a:gd name="connsiteX633" fmla="*/ 144460 w 361950"/>
                <a:gd name="connsiteY633" fmla="*/ 104662 h 533400"/>
                <a:gd name="connsiteX634" fmla="*/ 144460 w 361950"/>
                <a:gd name="connsiteY634" fmla="*/ 98213 h 533400"/>
                <a:gd name="connsiteX635" fmla="*/ 141336 w 361950"/>
                <a:gd name="connsiteY635" fmla="*/ 94994 h 533400"/>
                <a:gd name="connsiteX636" fmla="*/ 138221 w 361950"/>
                <a:gd name="connsiteY636" fmla="*/ 94994 h 533400"/>
                <a:gd name="connsiteX637" fmla="*/ 135097 w 361950"/>
                <a:gd name="connsiteY637" fmla="*/ 94994 h 533400"/>
                <a:gd name="connsiteX638" fmla="*/ 135097 w 361950"/>
                <a:gd name="connsiteY638" fmla="*/ 98213 h 533400"/>
                <a:gd name="connsiteX639" fmla="*/ 138221 w 361950"/>
                <a:gd name="connsiteY639" fmla="*/ 98213 h 533400"/>
                <a:gd name="connsiteX640" fmla="*/ 135097 w 361950"/>
                <a:gd name="connsiteY640" fmla="*/ 98213 h 533400"/>
                <a:gd name="connsiteX641" fmla="*/ 133535 w 361950"/>
                <a:gd name="connsiteY641" fmla="*/ 101442 h 533400"/>
                <a:gd name="connsiteX642" fmla="*/ 130420 w 361950"/>
                <a:gd name="connsiteY642" fmla="*/ 101442 h 533400"/>
                <a:gd name="connsiteX643" fmla="*/ 130420 w 361950"/>
                <a:gd name="connsiteY643" fmla="*/ 104662 h 533400"/>
                <a:gd name="connsiteX644" fmla="*/ 127297 w 361950"/>
                <a:gd name="connsiteY644" fmla="*/ 104662 h 533400"/>
                <a:gd name="connsiteX645" fmla="*/ 127297 w 361950"/>
                <a:gd name="connsiteY645" fmla="*/ 98213 h 533400"/>
                <a:gd name="connsiteX646" fmla="*/ 127297 w 361950"/>
                <a:gd name="connsiteY646" fmla="*/ 94994 h 533400"/>
                <a:gd name="connsiteX647" fmla="*/ 127297 w 361950"/>
                <a:gd name="connsiteY647" fmla="*/ 94994 h 533400"/>
                <a:gd name="connsiteX648" fmla="*/ 124182 w 361950"/>
                <a:gd name="connsiteY648" fmla="*/ 94994 h 533400"/>
                <a:gd name="connsiteX649" fmla="*/ 121057 w 361950"/>
                <a:gd name="connsiteY649" fmla="*/ 98213 h 533400"/>
                <a:gd name="connsiteX650" fmla="*/ 121057 w 361950"/>
                <a:gd name="connsiteY650" fmla="*/ 107881 h 533400"/>
                <a:gd name="connsiteX651" fmla="*/ 121057 w 361950"/>
                <a:gd name="connsiteY651" fmla="*/ 112719 h 533400"/>
                <a:gd name="connsiteX652" fmla="*/ 121057 w 361950"/>
                <a:gd name="connsiteY652" fmla="*/ 119168 h 533400"/>
                <a:gd name="connsiteX653" fmla="*/ 117933 w 361950"/>
                <a:gd name="connsiteY653" fmla="*/ 119168 h 533400"/>
                <a:gd name="connsiteX654" fmla="*/ 117933 w 361950"/>
                <a:gd name="connsiteY654" fmla="*/ 128836 h 533400"/>
                <a:gd name="connsiteX655" fmla="*/ 117933 w 361950"/>
                <a:gd name="connsiteY655" fmla="*/ 133665 h 533400"/>
                <a:gd name="connsiteX656" fmla="*/ 114818 w 361950"/>
                <a:gd name="connsiteY656" fmla="*/ 140113 h 533400"/>
                <a:gd name="connsiteX657" fmla="*/ 114818 w 361950"/>
                <a:gd name="connsiteY657" fmla="*/ 149781 h 533400"/>
                <a:gd name="connsiteX658" fmla="*/ 117933 w 361950"/>
                <a:gd name="connsiteY658" fmla="*/ 149781 h 533400"/>
                <a:gd name="connsiteX659" fmla="*/ 121057 w 361950"/>
                <a:gd name="connsiteY659" fmla="*/ 149781 h 533400"/>
                <a:gd name="connsiteX660" fmla="*/ 121057 w 361950"/>
                <a:gd name="connsiteY660" fmla="*/ 149781 h 533400"/>
                <a:gd name="connsiteX661" fmla="*/ 124182 w 361950"/>
                <a:gd name="connsiteY661" fmla="*/ 153010 h 533400"/>
                <a:gd name="connsiteX662" fmla="*/ 127297 w 361950"/>
                <a:gd name="connsiteY662" fmla="*/ 153010 h 533400"/>
                <a:gd name="connsiteX663" fmla="*/ 127297 w 361950"/>
                <a:gd name="connsiteY663" fmla="*/ 154620 h 533400"/>
                <a:gd name="connsiteX664" fmla="*/ 130420 w 361950"/>
                <a:gd name="connsiteY664" fmla="*/ 153010 h 533400"/>
                <a:gd name="connsiteX665" fmla="*/ 130420 w 361950"/>
                <a:gd name="connsiteY665" fmla="*/ 153010 h 533400"/>
                <a:gd name="connsiteX666" fmla="*/ 133535 w 361950"/>
                <a:gd name="connsiteY666" fmla="*/ 153010 h 533400"/>
                <a:gd name="connsiteX667" fmla="*/ 133535 w 361950"/>
                <a:gd name="connsiteY667" fmla="*/ 149781 h 533400"/>
                <a:gd name="connsiteX668" fmla="*/ 135097 w 361950"/>
                <a:gd name="connsiteY668" fmla="*/ 149781 h 533400"/>
                <a:gd name="connsiteX669" fmla="*/ 135097 w 361950"/>
                <a:gd name="connsiteY669" fmla="*/ 146562 h 533400"/>
                <a:gd name="connsiteX670" fmla="*/ 138221 w 361950"/>
                <a:gd name="connsiteY670" fmla="*/ 143333 h 533400"/>
                <a:gd name="connsiteX671" fmla="*/ 138221 w 361950"/>
                <a:gd name="connsiteY671" fmla="*/ 140113 h 533400"/>
                <a:gd name="connsiteX672" fmla="*/ 138221 w 361950"/>
                <a:gd name="connsiteY672" fmla="*/ 136894 h 533400"/>
                <a:gd name="connsiteX673" fmla="*/ 141336 w 361950"/>
                <a:gd name="connsiteY673" fmla="*/ 133665 h 533400"/>
                <a:gd name="connsiteX674" fmla="*/ 141336 w 361950"/>
                <a:gd name="connsiteY674" fmla="*/ 133665 h 533400"/>
                <a:gd name="connsiteX675" fmla="*/ 141336 w 361950"/>
                <a:gd name="connsiteY675" fmla="*/ 133665 h 533400"/>
                <a:gd name="connsiteX676" fmla="*/ 141336 w 361950"/>
                <a:gd name="connsiteY676" fmla="*/ 132055 h 533400"/>
                <a:gd name="connsiteX677" fmla="*/ 141336 w 361950"/>
                <a:gd name="connsiteY677" fmla="*/ 128836 h 533400"/>
                <a:gd name="connsiteX678" fmla="*/ 144460 w 361950"/>
                <a:gd name="connsiteY678" fmla="*/ 125607 h 533400"/>
                <a:gd name="connsiteX679" fmla="*/ 141336 w 361950"/>
                <a:gd name="connsiteY679" fmla="*/ 122387 h 533400"/>
                <a:gd name="connsiteX680" fmla="*/ 141336 w 361950"/>
                <a:gd name="connsiteY680" fmla="*/ 122387 h 533400"/>
                <a:gd name="connsiteX681" fmla="*/ 144460 w 361950"/>
                <a:gd name="connsiteY681" fmla="*/ 122387 h 533400"/>
                <a:gd name="connsiteX682" fmla="*/ 147575 w 361950"/>
                <a:gd name="connsiteY682" fmla="*/ 119168 h 533400"/>
                <a:gd name="connsiteX683" fmla="*/ 147575 w 361950"/>
                <a:gd name="connsiteY683" fmla="*/ 115939 h 533400"/>
                <a:gd name="connsiteX684" fmla="*/ 147575 w 361950"/>
                <a:gd name="connsiteY684" fmla="*/ 112719 h 533400"/>
                <a:gd name="connsiteX685" fmla="*/ 147575 w 361950"/>
                <a:gd name="connsiteY685" fmla="*/ 107881 h 533400"/>
                <a:gd name="connsiteX686" fmla="*/ 153823 w 361950"/>
                <a:gd name="connsiteY686" fmla="*/ 107881 h 533400"/>
                <a:gd name="connsiteX687" fmla="*/ 138221 w 361950"/>
                <a:gd name="connsiteY687" fmla="*/ 86935 h 533400"/>
                <a:gd name="connsiteX688" fmla="*/ 141336 w 361950"/>
                <a:gd name="connsiteY688" fmla="*/ 90155 h 533400"/>
                <a:gd name="connsiteX689" fmla="*/ 141336 w 361950"/>
                <a:gd name="connsiteY689" fmla="*/ 90155 h 533400"/>
                <a:gd name="connsiteX690" fmla="*/ 141336 w 361950"/>
                <a:gd name="connsiteY690" fmla="*/ 83716 h 533400"/>
                <a:gd name="connsiteX691" fmla="*/ 141336 w 361950"/>
                <a:gd name="connsiteY691" fmla="*/ 80487 h 533400"/>
                <a:gd name="connsiteX692" fmla="*/ 144460 w 361950"/>
                <a:gd name="connsiteY692" fmla="*/ 80487 h 533400"/>
                <a:gd name="connsiteX693" fmla="*/ 144460 w 361950"/>
                <a:gd name="connsiteY693" fmla="*/ 83716 h 533400"/>
                <a:gd name="connsiteX694" fmla="*/ 144460 w 361950"/>
                <a:gd name="connsiteY694" fmla="*/ 86935 h 533400"/>
                <a:gd name="connsiteX695" fmla="*/ 144460 w 361950"/>
                <a:gd name="connsiteY695" fmla="*/ 90155 h 533400"/>
                <a:gd name="connsiteX696" fmla="*/ 147575 w 361950"/>
                <a:gd name="connsiteY696" fmla="*/ 90155 h 533400"/>
                <a:gd name="connsiteX697" fmla="*/ 150699 w 361950"/>
                <a:gd name="connsiteY697" fmla="*/ 86935 h 533400"/>
                <a:gd name="connsiteX698" fmla="*/ 153823 w 361950"/>
                <a:gd name="connsiteY698" fmla="*/ 86935 h 533400"/>
                <a:gd name="connsiteX699" fmla="*/ 153823 w 361950"/>
                <a:gd name="connsiteY699" fmla="*/ 94994 h 533400"/>
                <a:gd name="connsiteX700" fmla="*/ 147575 w 361950"/>
                <a:gd name="connsiteY700" fmla="*/ 93384 h 533400"/>
                <a:gd name="connsiteX701" fmla="*/ 144460 w 361950"/>
                <a:gd name="connsiteY701" fmla="*/ 94994 h 533400"/>
                <a:gd name="connsiteX702" fmla="*/ 147575 w 361950"/>
                <a:gd name="connsiteY702" fmla="*/ 101442 h 533400"/>
                <a:gd name="connsiteX703" fmla="*/ 153823 w 361950"/>
                <a:gd name="connsiteY703" fmla="*/ 101442 h 533400"/>
                <a:gd name="connsiteX704" fmla="*/ 155376 w 361950"/>
                <a:gd name="connsiteY704" fmla="*/ 98213 h 533400"/>
                <a:gd name="connsiteX705" fmla="*/ 158500 w 361950"/>
                <a:gd name="connsiteY705" fmla="*/ 94994 h 533400"/>
                <a:gd name="connsiteX706" fmla="*/ 161624 w 361950"/>
                <a:gd name="connsiteY706" fmla="*/ 93384 h 533400"/>
                <a:gd name="connsiteX707" fmla="*/ 164739 w 361950"/>
                <a:gd name="connsiteY707" fmla="*/ 93384 h 533400"/>
                <a:gd name="connsiteX708" fmla="*/ 164739 w 361950"/>
                <a:gd name="connsiteY708" fmla="*/ 90155 h 533400"/>
                <a:gd name="connsiteX709" fmla="*/ 161624 w 361950"/>
                <a:gd name="connsiteY709" fmla="*/ 86935 h 533400"/>
                <a:gd name="connsiteX710" fmla="*/ 161624 w 361950"/>
                <a:gd name="connsiteY710" fmla="*/ 83716 h 533400"/>
                <a:gd name="connsiteX711" fmla="*/ 158500 w 361950"/>
                <a:gd name="connsiteY711" fmla="*/ 80487 h 533400"/>
                <a:gd name="connsiteX712" fmla="*/ 161624 w 361950"/>
                <a:gd name="connsiteY712" fmla="*/ 77268 h 533400"/>
                <a:gd name="connsiteX713" fmla="*/ 161624 w 361950"/>
                <a:gd name="connsiteY713" fmla="*/ 74048 h 533400"/>
                <a:gd name="connsiteX714" fmla="*/ 161624 w 361950"/>
                <a:gd name="connsiteY714" fmla="*/ 74048 h 533400"/>
                <a:gd name="connsiteX715" fmla="*/ 158500 w 361950"/>
                <a:gd name="connsiteY715" fmla="*/ 77268 h 533400"/>
                <a:gd name="connsiteX716" fmla="*/ 155376 w 361950"/>
                <a:gd name="connsiteY716" fmla="*/ 77268 h 533400"/>
                <a:gd name="connsiteX717" fmla="*/ 155376 w 361950"/>
                <a:gd name="connsiteY717" fmla="*/ 74048 h 533400"/>
                <a:gd name="connsiteX718" fmla="*/ 158500 w 361950"/>
                <a:gd name="connsiteY718" fmla="*/ 69209 h 533400"/>
                <a:gd name="connsiteX719" fmla="*/ 158500 w 361950"/>
                <a:gd name="connsiteY719" fmla="*/ 62761 h 533400"/>
                <a:gd name="connsiteX720" fmla="*/ 164739 w 361950"/>
                <a:gd name="connsiteY720" fmla="*/ 56322 h 533400"/>
                <a:gd name="connsiteX721" fmla="*/ 172540 w 361950"/>
                <a:gd name="connsiteY721" fmla="*/ 48264 h 533400"/>
                <a:gd name="connsiteX722" fmla="*/ 175664 w 361950"/>
                <a:gd name="connsiteY722" fmla="*/ 35367 h 533400"/>
                <a:gd name="connsiteX723" fmla="*/ 178779 w 361950"/>
                <a:gd name="connsiteY723" fmla="*/ 30538 h 533400"/>
                <a:gd name="connsiteX724" fmla="*/ 178779 w 361950"/>
                <a:gd name="connsiteY724" fmla="*/ 30538 h 533400"/>
                <a:gd name="connsiteX725" fmla="*/ 178779 w 361950"/>
                <a:gd name="connsiteY725" fmla="*/ 27309 h 533400"/>
                <a:gd name="connsiteX726" fmla="*/ 175664 w 361950"/>
                <a:gd name="connsiteY726" fmla="*/ 24089 h 533400"/>
                <a:gd name="connsiteX727" fmla="*/ 172540 w 361950"/>
                <a:gd name="connsiteY727" fmla="*/ 20861 h 533400"/>
                <a:gd name="connsiteX728" fmla="*/ 175664 w 361950"/>
                <a:gd name="connsiteY728" fmla="*/ 20861 h 533400"/>
                <a:gd name="connsiteX729" fmla="*/ 178779 w 361950"/>
                <a:gd name="connsiteY729" fmla="*/ 20861 h 533400"/>
                <a:gd name="connsiteX730" fmla="*/ 178779 w 361950"/>
                <a:gd name="connsiteY730" fmla="*/ 20861 h 533400"/>
                <a:gd name="connsiteX731" fmla="*/ 181903 w 361950"/>
                <a:gd name="connsiteY731" fmla="*/ 17641 h 533400"/>
                <a:gd name="connsiteX732" fmla="*/ 181903 w 361950"/>
                <a:gd name="connsiteY732" fmla="*/ 14422 h 533400"/>
                <a:gd name="connsiteX733" fmla="*/ 178779 w 361950"/>
                <a:gd name="connsiteY733" fmla="*/ 12812 h 533400"/>
                <a:gd name="connsiteX734" fmla="*/ 175664 w 361950"/>
                <a:gd name="connsiteY734" fmla="*/ 12812 h 533400"/>
                <a:gd name="connsiteX735" fmla="*/ 178779 w 361950"/>
                <a:gd name="connsiteY735" fmla="*/ 12812 h 533400"/>
                <a:gd name="connsiteX736" fmla="*/ 178779 w 361950"/>
                <a:gd name="connsiteY736" fmla="*/ 9583 h 533400"/>
                <a:gd name="connsiteX737" fmla="*/ 181903 w 361950"/>
                <a:gd name="connsiteY737" fmla="*/ 6363 h 533400"/>
                <a:gd name="connsiteX738" fmla="*/ 178779 w 361950"/>
                <a:gd name="connsiteY738" fmla="*/ 3135 h 533400"/>
                <a:gd name="connsiteX739" fmla="*/ 175664 w 361950"/>
                <a:gd name="connsiteY739" fmla="*/ 3135 h 533400"/>
                <a:gd name="connsiteX740" fmla="*/ 175664 w 361950"/>
                <a:gd name="connsiteY740" fmla="*/ -85 h 533400"/>
                <a:gd name="connsiteX741" fmla="*/ 172540 w 361950"/>
                <a:gd name="connsiteY741" fmla="*/ -85 h 533400"/>
                <a:gd name="connsiteX742" fmla="*/ 170978 w 361950"/>
                <a:gd name="connsiteY742" fmla="*/ 3135 h 533400"/>
                <a:gd name="connsiteX743" fmla="*/ 167863 w 361950"/>
                <a:gd name="connsiteY743" fmla="*/ -85 h 533400"/>
                <a:gd name="connsiteX744" fmla="*/ 167863 w 361950"/>
                <a:gd name="connsiteY744" fmla="*/ 3135 h 533400"/>
                <a:gd name="connsiteX745" fmla="*/ 167863 w 361950"/>
                <a:gd name="connsiteY745" fmla="*/ 6363 h 533400"/>
                <a:gd name="connsiteX746" fmla="*/ 164739 w 361950"/>
                <a:gd name="connsiteY746" fmla="*/ 6363 h 533400"/>
                <a:gd name="connsiteX747" fmla="*/ 161624 w 361950"/>
                <a:gd name="connsiteY747" fmla="*/ 12812 h 533400"/>
                <a:gd name="connsiteX748" fmla="*/ 158500 w 361950"/>
                <a:gd name="connsiteY748" fmla="*/ 14422 h 533400"/>
                <a:gd name="connsiteX749" fmla="*/ 155376 w 361950"/>
                <a:gd name="connsiteY749" fmla="*/ 12812 h 533400"/>
                <a:gd name="connsiteX750" fmla="*/ 150699 w 361950"/>
                <a:gd name="connsiteY750" fmla="*/ 12812 h 533400"/>
                <a:gd name="connsiteX751" fmla="*/ 147575 w 361950"/>
                <a:gd name="connsiteY751" fmla="*/ 12812 h 533400"/>
                <a:gd name="connsiteX752" fmla="*/ 144460 w 361950"/>
                <a:gd name="connsiteY752" fmla="*/ 24089 h 533400"/>
                <a:gd name="connsiteX753" fmla="*/ 144460 w 361950"/>
                <a:gd name="connsiteY753" fmla="*/ 30538 h 533400"/>
                <a:gd name="connsiteX754" fmla="*/ 141336 w 361950"/>
                <a:gd name="connsiteY754" fmla="*/ 33757 h 533400"/>
                <a:gd name="connsiteX755" fmla="*/ 141336 w 361950"/>
                <a:gd name="connsiteY755" fmla="*/ 35367 h 533400"/>
                <a:gd name="connsiteX756" fmla="*/ 144460 w 361950"/>
                <a:gd name="connsiteY756" fmla="*/ 35367 h 533400"/>
                <a:gd name="connsiteX757" fmla="*/ 147575 w 361950"/>
                <a:gd name="connsiteY757" fmla="*/ 38586 h 533400"/>
                <a:gd name="connsiteX758" fmla="*/ 147575 w 361950"/>
                <a:gd name="connsiteY758" fmla="*/ 41815 h 533400"/>
                <a:gd name="connsiteX759" fmla="*/ 144460 w 361950"/>
                <a:gd name="connsiteY759" fmla="*/ 45035 h 533400"/>
                <a:gd name="connsiteX760" fmla="*/ 141336 w 361950"/>
                <a:gd name="connsiteY760" fmla="*/ 53093 h 533400"/>
                <a:gd name="connsiteX761" fmla="*/ 138221 w 361950"/>
                <a:gd name="connsiteY761" fmla="*/ 59542 h 533400"/>
                <a:gd name="connsiteX762" fmla="*/ 138221 w 361950"/>
                <a:gd name="connsiteY762" fmla="*/ 62761 h 533400"/>
                <a:gd name="connsiteX763" fmla="*/ 141336 w 361950"/>
                <a:gd name="connsiteY763" fmla="*/ 62761 h 533400"/>
                <a:gd name="connsiteX764" fmla="*/ 144460 w 361950"/>
                <a:gd name="connsiteY764" fmla="*/ 59542 h 533400"/>
                <a:gd name="connsiteX765" fmla="*/ 144460 w 361950"/>
                <a:gd name="connsiteY765" fmla="*/ 59542 h 533400"/>
                <a:gd name="connsiteX766" fmla="*/ 141336 w 361950"/>
                <a:gd name="connsiteY766" fmla="*/ 65990 h 533400"/>
                <a:gd name="connsiteX767" fmla="*/ 141336 w 361950"/>
                <a:gd name="connsiteY767" fmla="*/ 65990 h 533400"/>
                <a:gd name="connsiteX768" fmla="*/ 141336 w 361950"/>
                <a:gd name="connsiteY768" fmla="*/ 65990 h 533400"/>
                <a:gd name="connsiteX769" fmla="*/ 138221 w 361950"/>
                <a:gd name="connsiteY769" fmla="*/ 65990 h 533400"/>
                <a:gd name="connsiteX770" fmla="*/ 135097 w 361950"/>
                <a:gd name="connsiteY770" fmla="*/ 69209 h 533400"/>
                <a:gd name="connsiteX771" fmla="*/ 138221 w 361950"/>
                <a:gd name="connsiteY771" fmla="*/ 72429 h 533400"/>
                <a:gd name="connsiteX772" fmla="*/ 138221 w 361950"/>
                <a:gd name="connsiteY772" fmla="*/ 83716 h 533400"/>
                <a:gd name="connsiteX773" fmla="*/ 135097 w 361950"/>
                <a:gd name="connsiteY773" fmla="*/ 83716 h 533400"/>
                <a:gd name="connsiteX774" fmla="*/ 130420 w 361950"/>
                <a:gd name="connsiteY774" fmla="*/ 83716 h 533400"/>
                <a:gd name="connsiteX775" fmla="*/ 127297 w 361950"/>
                <a:gd name="connsiteY775" fmla="*/ 86935 h 533400"/>
                <a:gd name="connsiteX776" fmla="*/ 133535 w 361950"/>
                <a:gd name="connsiteY776" fmla="*/ 90155 h 533400"/>
                <a:gd name="connsiteX777" fmla="*/ 138221 w 361950"/>
                <a:gd name="connsiteY777" fmla="*/ 8693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</a:cxnLst>
              <a:rect l="l" t="t" r="r" b="b"/>
              <a:pathLst>
                <a:path w="361950" h="533400">
                  <a:moveTo>
                    <a:pt x="57087" y="507531"/>
                  </a:moveTo>
                  <a:lnTo>
                    <a:pt x="52410" y="504311"/>
                  </a:lnTo>
                  <a:lnTo>
                    <a:pt x="49287" y="501082"/>
                  </a:lnTo>
                  <a:lnTo>
                    <a:pt x="52410" y="491415"/>
                  </a:lnTo>
                  <a:lnTo>
                    <a:pt x="49287" y="486585"/>
                  </a:lnTo>
                  <a:lnTo>
                    <a:pt x="46172" y="486585"/>
                  </a:lnTo>
                  <a:lnTo>
                    <a:pt x="43048" y="486585"/>
                  </a:lnTo>
                  <a:lnTo>
                    <a:pt x="43048" y="483356"/>
                  </a:lnTo>
                  <a:lnTo>
                    <a:pt x="43048" y="480137"/>
                  </a:lnTo>
                  <a:lnTo>
                    <a:pt x="43048" y="476918"/>
                  </a:lnTo>
                  <a:lnTo>
                    <a:pt x="38371" y="480137"/>
                  </a:lnTo>
                  <a:lnTo>
                    <a:pt x="38371" y="483356"/>
                  </a:lnTo>
                  <a:lnTo>
                    <a:pt x="29008" y="486585"/>
                  </a:lnTo>
                  <a:lnTo>
                    <a:pt x="25893" y="488195"/>
                  </a:lnTo>
                  <a:lnTo>
                    <a:pt x="22769" y="488195"/>
                  </a:lnTo>
                  <a:lnTo>
                    <a:pt x="19645" y="491415"/>
                  </a:lnTo>
                  <a:lnTo>
                    <a:pt x="18092" y="483356"/>
                  </a:lnTo>
                  <a:lnTo>
                    <a:pt x="18092" y="480137"/>
                  </a:lnTo>
                  <a:lnTo>
                    <a:pt x="14968" y="480137"/>
                  </a:lnTo>
                  <a:lnTo>
                    <a:pt x="11844" y="483356"/>
                  </a:lnTo>
                  <a:lnTo>
                    <a:pt x="8729" y="486585"/>
                  </a:lnTo>
                  <a:lnTo>
                    <a:pt x="11844" y="488195"/>
                  </a:lnTo>
                  <a:lnTo>
                    <a:pt x="8729" y="491415"/>
                  </a:lnTo>
                  <a:lnTo>
                    <a:pt x="8729" y="494644"/>
                  </a:lnTo>
                  <a:lnTo>
                    <a:pt x="8729" y="494644"/>
                  </a:lnTo>
                  <a:lnTo>
                    <a:pt x="8729" y="497863"/>
                  </a:lnTo>
                  <a:lnTo>
                    <a:pt x="11844" y="497863"/>
                  </a:lnTo>
                  <a:lnTo>
                    <a:pt x="11844" y="497863"/>
                  </a:lnTo>
                  <a:lnTo>
                    <a:pt x="11844" y="501082"/>
                  </a:lnTo>
                  <a:lnTo>
                    <a:pt x="11844" y="504311"/>
                  </a:lnTo>
                  <a:lnTo>
                    <a:pt x="11844" y="507531"/>
                  </a:lnTo>
                  <a:lnTo>
                    <a:pt x="11844" y="509141"/>
                  </a:lnTo>
                  <a:lnTo>
                    <a:pt x="8729" y="515589"/>
                  </a:lnTo>
                  <a:lnTo>
                    <a:pt x="8729" y="518808"/>
                  </a:lnTo>
                  <a:lnTo>
                    <a:pt x="8729" y="515589"/>
                  </a:lnTo>
                  <a:lnTo>
                    <a:pt x="8729" y="509141"/>
                  </a:lnTo>
                  <a:lnTo>
                    <a:pt x="8729" y="509141"/>
                  </a:lnTo>
                  <a:lnTo>
                    <a:pt x="5605" y="509141"/>
                  </a:lnTo>
                  <a:lnTo>
                    <a:pt x="5605" y="512369"/>
                  </a:lnTo>
                  <a:lnTo>
                    <a:pt x="2490" y="512369"/>
                  </a:lnTo>
                  <a:lnTo>
                    <a:pt x="2490" y="515589"/>
                  </a:lnTo>
                  <a:lnTo>
                    <a:pt x="2490" y="518808"/>
                  </a:lnTo>
                  <a:lnTo>
                    <a:pt x="-634" y="522038"/>
                  </a:lnTo>
                  <a:lnTo>
                    <a:pt x="5605" y="525257"/>
                  </a:lnTo>
                  <a:lnTo>
                    <a:pt x="11844" y="528476"/>
                  </a:lnTo>
                  <a:lnTo>
                    <a:pt x="14968" y="525257"/>
                  </a:lnTo>
                  <a:lnTo>
                    <a:pt x="22769" y="525257"/>
                  </a:lnTo>
                  <a:lnTo>
                    <a:pt x="29008" y="525257"/>
                  </a:lnTo>
                  <a:lnTo>
                    <a:pt x="32132" y="530095"/>
                  </a:lnTo>
                  <a:lnTo>
                    <a:pt x="35247" y="533315"/>
                  </a:lnTo>
                  <a:lnTo>
                    <a:pt x="39933" y="530095"/>
                  </a:lnTo>
                  <a:lnTo>
                    <a:pt x="39933" y="528476"/>
                  </a:lnTo>
                  <a:lnTo>
                    <a:pt x="39933" y="525257"/>
                  </a:lnTo>
                  <a:lnTo>
                    <a:pt x="38371" y="518808"/>
                  </a:lnTo>
                  <a:lnTo>
                    <a:pt x="38371" y="518808"/>
                  </a:lnTo>
                  <a:lnTo>
                    <a:pt x="35247" y="518808"/>
                  </a:lnTo>
                  <a:lnTo>
                    <a:pt x="38371" y="515589"/>
                  </a:lnTo>
                  <a:lnTo>
                    <a:pt x="38371" y="515589"/>
                  </a:lnTo>
                  <a:lnTo>
                    <a:pt x="39933" y="512369"/>
                  </a:lnTo>
                  <a:lnTo>
                    <a:pt x="39933" y="512369"/>
                  </a:lnTo>
                  <a:lnTo>
                    <a:pt x="43048" y="515589"/>
                  </a:lnTo>
                  <a:lnTo>
                    <a:pt x="46172" y="518808"/>
                  </a:lnTo>
                  <a:lnTo>
                    <a:pt x="52410" y="515589"/>
                  </a:lnTo>
                  <a:lnTo>
                    <a:pt x="57087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2369"/>
                  </a:lnTo>
                  <a:lnTo>
                    <a:pt x="57087" y="507531"/>
                  </a:lnTo>
                  <a:close/>
                  <a:moveTo>
                    <a:pt x="60212" y="470469"/>
                  </a:moveTo>
                  <a:lnTo>
                    <a:pt x="60212" y="470469"/>
                  </a:lnTo>
                  <a:lnTo>
                    <a:pt x="55535" y="468859"/>
                  </a:lnTo>
                  <a:lnTo>
                    <a:pt x="55535" y="468859"/>
                  </a:lnTo>
                  <a:lnTo>
                    <a:pt x="55535" y="470469"/>
                  </a:lnTo>
                  <a:lnTo>
                    <a:pt x="55535" y="473688"/>
                  </a:lnTo>
                  <a:lnTo>
                    <a:pt x="57087" y="473688"/>
                  </a:lnTo>
                  <a:lnTo>
                    <a:pt x="57087" y="473688"/>
                  </a:lnTo>
                  <a:lnTo>
                    <a:pt x="57087" y="476918"/>
                  </a:lnTo>
                  <a:lnTo>
                    <a:pt x="57087" y="476918"/>
                  </a:lnTo>
                  <a:lnTo>
                    <a:pt x="55535" y="476918"/>
                  </a:lnTo>
                  <a:lnTo>
                    <a:pt x="55535" y="473688"/>
                  </a:lnTo>
                  <a:lnTo>
                    <a:pt x="55535" y="470469"/>
                  </a:lnTo>
                  <a:lnTo>
                    <a:pt x="52410" y="468859"/>
                  </a:lnTo>
                  <a:lnTo>
                    <a:pt x="52410" y="468859"/>
                  </a:lnTo>
                  <a:lnTo>
                    <a:pt x="49287" y="468859"/>
                  </a:lnTo>
                  <a:lnTo>
                    <a:pt x="49287" y="470469"/>
                  </a:lnTo>
                  <a:lnTo>
                    <a:pt x="49287" y="470469"/>
                  </a:lnTo>
                  <a:lnTo>
                    <a:pt x="49287" y="480137"/>
                  </a:lnTo>
                  <a:lnTo>
                    <a:pt x="49287" y="483356"/>
                  </a:lnTo>
                  <a:lnTo>
                    <a:pt x="52410" y="483356"/>
                  </a:lnTo>
                  <a:lnTo>
                    <a:pt x="55535" y="486585"/>
                  </a:lnTo>
                  <a:lnTo>
                    <a:pt x="57087" y="486585"/>
                  </a:lnTo>
                  <a:lnTo>
                    <a:pt x="57087" y="486585"/>
                  </a:lnTo>
                  <a:lnTo>
                    <a:pt x="60212" y="480137"/>
                  </a:lnTo>
                  <a:lnTo>
                    <a:pt x="63336" y="476918"/>
                  </a:lnTo>
                  <a:lnTo>
                    <a:pt x="63336" y="476918"/>
                  </a:lnTo>
                  <a:lnTo>
                    <a:pt x="63336" y="473688"/>
                  </a:lnTo>
                  <a:lnTo>
                    <a:pt x="60212" y="470469"/>
                  </a:lnTo>
                  <a:close/>
                  <a:moveTo>
                    <a:pt x="72689" y="459191"/>
                  </a:moveTo>
                  <a:lnTo>
                    <a:pt x="72689" y="455962"/>
                  </a:lnTo>
                  <a:lnTo>
                    <a:pt x="72689" y="455962"/>
                  </a:lnTo>
                  <a:lnTo>
                    <a:pt x="69575" y="459191"/>
                  </a:lnTo>
                  <a:lnTo>
                    <a:pt x="69575" y="459191"/>
                  </a:lnTo>
                  <a:lnTo>
                    <a:pt x="69575" y="462411"/>
                  </a:lnTo>
                  <a:lnTo>
                    <a:pt x="66451" y="459191"/>
                  </a:lnTo>
                  <a:lnTo>
                    <a:pt x="66451" y="462411"/>
                  </a:lnTo>
                  <a:lnTo>
                    <a:pt x="66451" y="465630"/>
                  </a:lnTo>
                  <a:lnTo>
                    <a:pt x="66451" y="465630"/>
                  </a:lnTo>
                  <a:lnTo>
                    <a:pt x="63336" y="459191"/>
                  </a:lnTo>
                  <a:lnTo>
                    <a:pt x="60212" y="459191"/>
                  </a:lnTo>
                  <a:lnTo>
                    <a:pt x="57087" y="462411"/>
                  </a:lnTo>
                  <a:lnTo>
                    <a:pt x="57087" y="462411"/>
                  </a:lnTo>
                  <a:lnTo>
                    <a:pt x="60212" y="462411"/>
                  </a:lnTo>
                  <a:lnTo>
                    <a:pt x="60212" y="462411"/>
                  </a:lnTo>
                  <a:lnTo>
                    <a:pt x="63336" y="465630"/>
                  </a:lnTo>
                  <a:lnTo>
                    <a:pt x="63336" y="468859"/>
                  </a:lnTo>
                  <a:lnTo>
                    <a:pt x="66451" y="468859"/>
                  </a:lnTo>
                  <a:lnTo>
                    <a:pt x="66451" y="46885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9575" y="470469"/>
                  </a:lnTo>
                  <a:lnTo>
                    <a:pt x="69575" y="473688"/>
                  </a:lnTo>
                  <a:lnTo>
                    <a:pt x="69575" y="473688"/>
                  </a:lnTo>
                  <a:lnTo>
                    <a:pt x="72689" y="473688"/>
                  </a:lnTo>
                  <a:lnTo>
                    <a:pt x="72689" y="473688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68859"/>
                  </a:lnTo>
                  <a:lnTo>
                    <a:pt x="72689" y="465630"/>
                  </a:lnTo>
                  <a:lnTo>
                    <a:pt x="72689" y="462411"/>
                  </a:lnTo>
                  <a:lnTo>
                    <a:pt x="72689" y="459191"/>
                  </a:lnTo>
                  <a:close/>
                  <a:moveTo>
                    <a:pt x="86729" y="452743"/>
                  </a:moveTo>
                  <a:lnTo>
                    <a:pt x="86729" y="449514"/>
                  </a:lnTo>
                  <a:lnTo>
                    <a:pt x="86729" y="447904"/>
                  </a:lnTo>
                  <a:lnTo>
                    <a:pt x="83614" y="444685"/>
                  </a:lnTo>
                  <a:lnTo>
                    <a:pt x="80491" y="444685"/>
                  </a:lnTo>
                  <a:lnTo>
                    <a:pt x="77376" y="444685"/>
                  </a:lnTo>
                  <a:lnTo>
                    <a:pt x="77376" y="444685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9514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77376" y="452743"/>
                  </a:lnTo>
                  <a:lnTo>
                    <a:pt x="75814" y="452743"/>
                  </a:lnTo>
                  <a:lnTo>
                    <a:pt x="75814" y="452743"/>
                  </a:lnTo>
                  <a:lnTo>
                    <a:pt x="75814" y="459191"/>
                  </a:lnTo>
                  <a:lnTo>
                    <a:pt x="75814" y="459191"/>
                  </a:lnTo>
                  <a:lnTo>
                    <a:pt x="77376" y="459191"/>
                  </a:lnTo>
                  <a:lnTo>
                    <a:pt x="77376" y="462411"/>
                  </a:lnTo>
                  <a:lnTo>
                    <a:pt x="77376" y="462411"/>
                  </a:lnTo>
                  <a:lnTo>
                    <a:pt x="80491" y="459191"/>
                  </a:lnTo>
                  <a:lnTo>
                    <a:pt x="83614" y="459191"/>
                  </a:lnTo>
                  <a:lnTo>
                    <a:pt x="83614" y="462411"/>
                  </a:lnTo>
                  <a:lnTo>
                    <a:pt x="86729" y="462411"/>
                  </a:lnTo>
                  <a:lnTo>
                    <a:pt x="86729" y="465630"/>
                  </a:lnTo>
                  <a:lnTo>
                    <a:pt x="86729" y="465630"/>
                  </a:lnTo>
                  <a:lnTo>
                    <a:pt x="86729" y="462411"/>
                  </a:lnTo>
                  <a:lnTo>
                    <a:pt x="89854" y="452743"/>
                  </a:lnTo>
                  <a:lnTo>
                    <a:pt x="86729" y="452743"/>
                  </a:lnTo>
                  <a:lnTo>
                    <a:pt x="86729" y="452743"/>
                  </a:lnTo>
                  <a:close/>
                  <a:moveTo>
                    <a:pt x="103893" y="431788"/>
                  </a:moveTo>
                  <a:lnTo>
                    <a:pt x="100778" y="428569"/>
                  </a:lnTo>
                  <a:lnTo>
                    <a:pt x="100778" y="423739"/>
                  </a:lnTo>
                  <a:lnTo>
                    <a:pt x="100778" y="417291"/>
                  </a:lnTo>
                  <a:lnTo>
                    <a:pt x="103893" y="414062"/>
                  </a:lnTo>
                  <a:lnTo>
                    <a:pt x="103893" y="409233"/>
                  </a:lnTo>
                  <a:lnTo>
                    <a:pt x="107018" y="406004"/>
                  </a:lnTo>
                  <a:lnTo>
                    <a:pt x="107018" y="399565"/>
                  </a:lnTo>
                  <a:lnTo>
                    <a:pt x="107018" y="399565"/>
                  </a:lnTo>
                  <a:lnTo>
                    <a:pt x="103893" y="396336"/>
                  </a:lnTo>
                  <a:lnTo>
                    <a:pt x="103893" y="393117"/>
                  </a:lnTo>
                  <a:lnTo>
                    <a:pt x="107018" y="389897"/>
                  </a:lnTo>
                  <a:lnTo>
                    <a:pt x="107018" y="388278"/>
                  </a:lnTo>
                  <a:lnTo>
                    <a:pt x="103893" y="385058"/>
                  </a:lnTo>
                  <a:lnTo>
                    <a:pt x="100778" y="396336"/>
                  </a:lnTo>
                  <a:lnTo>
                    <a:pt x="100778" y="399565"/>
                  </a:lnTo>
                  <a:lnTo>
                    <a:pt x="103893" y="402784"/>
                  </a:lnTo>
                  <a:lnTo>
                    <a:pt x="103893" y="406004"/>
                  </a:lnTo>
                  <a:lnTo>
                    <a:pt x="97654" y="409233"/>
                  </a:lnTo>
                  <a:lnTo>
                    <a:pt x="97654" y="410843"/>
                  </a:lnTo>
                  <a:lnTo>
                    <a:pt x="97654" y="417291"/>
                  </a:lnTo>
                  <a:lnTo>
                    <a:pt x="97654" y="420511"/>
                  </a:lnTo>
                  <a:lnTo>
                    <a:pt x="97654" y="420511"/>
                  </a:lnTo>
                  <a:lnTo>
                    <a:pt x="96093" y="423739"/>
                  </a:lnTo>
                  <a:lnTo>
                    <a:pt x="96093" y="417291"/>
                  </a:lnTo>
                  <a:lnTo>
                    <a:pt x="92978" y="417291"/>
                  </a:lnTo>
                  <a:lnTo>
                    <a:pt x="89854" y="426959"/>
                  </a:lnTo>
                  <a:lnTo>
                    <a:pt x="92978" y="431788"/>
                  </a:lnTo>
                  <a:lnTo>
                    <a:pt x="89854" y="435017"/>
                  </a:lnTo>
                  <a:lnTo>
                    <a:pt x="86729" y="431788"/>
                  </a:lnTo>
                  <a:lnTo>
                    <a:pt x="80491" y="435017"/>
                  </a:lnTo>
                  <a:lnTo>
                    <a:pt x="77376" y="435017"/>
                  </a:lnTo>
                  <a:lnTo>
                    <a:pt x="77376" y="441465"/>
                  </a:lnTo>
                  <a:lnTo>
                    <a:pt x="80491" y="441465"/>
                  </a:lnTo>
                  <a:lnTo>
                    <a:pt x="86729" y="441465"/>
                  </a:lnTo>
                  <a:lnTo>
                    <a:pt x="89854" y="444685"/>
                  </a:lnTo>
                  <a:lnTo>
                    <a:pt x="92978" y="449514"/>
                  </a:lnTo>
                  <a:lnTo>
                    <a:pt x="89854" y="452743"/>
                  </a:lnTo>
                  <a:lnTo>
                    <a:pt x="89854" y="462411"/>
                  </a:lnTo>
                  <a:lnTo>
                    <a:pt x="92978" y="465630"/>
                  </a:lnTo>
                  <a:lnTo>
                    <a:pt x="92978" y="470469"/>
                  </a:lnTo>
                  <a:lnTo>
                    <a:pt x="96093" y="470469"/>
                  </a:lnTo>
                  <a:lnTo>
                    <a:pt x="96093" y="470469"/>
                  </a:lnTo>
                  <a:lnTo>
                    <a:pt x="96093" y="468859"/>
                  </a:lnTo>
                  <a:lnTo>
                    <a:pt x="96093" y="465630"/>
                  </a:lnTo>
                  <a:lnTo>
                    <a:pt x="96093" y="462411"/>
                  </a:lnTo>
                  <a:lnTo>
                    <a:pt x="97654" y="462411"/>
                  </a:lnTo>
                  <a:lnTo>
                    <a:pt x="100778" y="462411"/>
                  </a:lnTo>
                  <a:lnTo>
                    <a:pt x="100778" y="459191"/>
                  </a:lnTo>
                  <a:lnTo>
                    <a:pt x="100778" y="459191"/>
                  </a:lnTo>
                  <a:lnTo>
                    <a:pt x="100778" y="452743"/>
                  </a:lnTo>
                  <a:lnTo>
                    <a:pt x="100778" y="449514"/>
                  </a:lnTo>
                  <a:lnTo>
                    <a:pt x="100778" y="447904"/>
                  </a:lnTo>
                  <a:lnTo>
                    <a:pt x="107018" y="444685"/>
                  </a:lnTo>
                  <a:lnTo>
                    <a:pt x="110132" y="441465"/>
                  </a:lnTo>
                  <a:lnTo>
                    <a:pt x="113256" y="438237"/>
                  </a:lnTo>
                  <a:lnTo>
                    <a:pt x="117933" y="435017"/>
                  </a:lnTo>
                  <a:lnTo>
                    <a:pt x="117933" y="428569"/>
                  </a:lnTo>
                  <a:lnTo>
                    <a:pt x="114818" y="426959"/>
                  </a:lnTo>
                  <a:lnTo>
                    <a:pt x="103893" y="431788"/>
                  </a:lnTo>
                  <a:close/>
                  <a:moveTo>
                    <a:pt x="97654" y="360884"/>
                  </a:moveTo>
                  <a:lnTo>
                    <a:pt x="100778" y="364113"/>
                  </a:lnTo>
                  <a:lnTo>
                    <a:pt x="103893" y="364113"/>
                  </a:lnTo>
                  <a:lnTo>
                    <a:pt x="107018" y="367332"/>
                  </a:lnTo>
                  <a:lnTo>
                    <a:pt x="107018" y="367332"/>
                  </a:lnTo>
                  <a:lnTo>
                    <a:pt x="110132" y="364113"/>
                  </a:lnTo>
                  <a:lnTo>
                    <a:pt x="113256" y="360884"/>
                  </a:lnTo>
                  <a:lnTo>
                    <a:pt x="113256" y="357664"/>
                  </a:lnTo>
                  <a:lnTo>
                    <a:pt x="110132" y="354445"/>
                  </a:lnTo>
                  <a:lnTo>
                    <a:pt x="110132" y="351216"/>
                  </a:lnTo>
                  <a:lnTo>
                    <a:pt x="107018" y="351216"/>
                  </a:lnTo>
                  <a:lnTo>
                    <a:pt x="103893" y="354445"/>
                  </a:lnTo>
                  <a:lnTo>
                    <a:pt x="103893" y="354445"/>
                  </a:lnTo>
                  <a:lnTo>
                    <a:pt x="100778" y="35766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close/>
                  <a:moveTo>
                    <a:pt x="361316" y="491415"/>
                  </a:moveTo>
                  <a:lnTo>
                    <a:pt x="361316" y="488195"/>
                  </a:lnTo>
                  <a:lnTo>
                    <a:pt x="361316" y="480137"/>
                  </a:lnTo>
                  <a:lnTo>
                    <a:pt x="361316" y="476918"/>
                  </a:lnTo>
                  <a:lnTo>
                    <a:pt x="355077" y="468859"/>
                  </a:lnTo>
                  <a:lnTo>
                    <a:pt x="351953" y="462411"/>
                  </a:lnTo>
                  <a:lnTo>
                    <a:pt x="345714" y="455962"/>
                  </a:lnTo>
                  <a:lnTo>
                    <a:pt x="334798" y="459191"/>
                  </a:lnTo>
                  <a:lnTo>
                    <a:pt x="323873" y="465630"/>
                  </a:lnTo>
                  <a:lnTo>
                    <a:pt x="320749" y="465630"/>
                  </a:lnTo>
                  <a:lnTo>
                    <a:pt x="314510" y="465630"/>
                  </a:lnTo>
                  <a:lnTo>
                    <a:pt x="311395" y="462411"/>
                  </a:lnTo>
                  <a:lnTo>
                    <a:pt x="308272" y="459191"/>
                  </a:lnTo>
                  <a:lnTo>
                    <a:pt x="306709" y="459191"/>
                  </a:lnTo>
                  <a:lnTo>
                    <a:pt x="308272" y="455962"/>
                  </a:lnTo>
                  <a:lnTo>
                    <a:pt x="311395" y="452743"/>
                  </a:lnTo>
                  <a:lnTo>
                    <a:pt x="314510" y="452743"/>
                  </a:lnTo>
                  <a:lnTo>
                    <a:pt x="317634" y="449514"/>
                  </a:lnTo>
                  <a:lnTo>
                    <a:pt x="323873" y="447904"/>
                  </a:lnTo>
                  <a:lnTo>
                    <a:pt x="326997" y="444685"/>
                  </a:lnTo>
                  <a:lnTo>
                    <a:pt x="326997" y="441465"/>
                  </a:lnTo>
                  <a:lnTo>
                    <a:pt x="306709" y="438237"/>
                  </a:lnTo>
                  <a:lnTo>
                    <a:pt x="297355" y="431788"/>
                  </a:lnTo>
                  <a:lnTo>
                    <a:pt x="291108" y="428569"/>
                  </a:lnTo>
                  <a:lnTo>
                    <a:pt x="287993" y="426959"/>
                  </a:lnTo>
                  <a:lnTo>
                    <a:pt x="283306" y="423739"/>
                  </a:lnTo>
                  <a:lnTo>
                    <a:pt x="269266" y="409233"/>
                  </a:lnTo>
                  <a:lnTo>
                    <a:pt x="269266" y="409233"/>
                  </a:lnTo>
                  <a:lnTo>
                    <a:pt x="269266" y="406004"/>
                  </a:lnTo>
                  <a:lnTo>
                    <a:pt x="270829" y="402784"/>
                  </a:lnTo>
                  <a:lnTo>
                    <a:pt x="270829" y="399565"/>
                  </a:lnTo>
                  <a:lnTo>
                    <a:pt x="270829" y="396336"/>
                  </a:lnTo>
                  <a:lnTo>
                    <a:pt x="270829" y="393117"/>
                  </a:lnTo>
                  <a:lnTo>
                    <a:pt x="269266" y="389897"/>
                  </a:lnTo>
                  <a:lnTo>
                    <a:pt x="266151" y="389897"/>
                  </a:lnTo>
                  <a:lnTo>
                    <a:pt x="256789" y="388278"/>
                  </a:lnTo>
                  <a:lnTo>
                    <a:pt x="250550" y="385058"/>
                  </a:lnTo>
                  <a:lnTo>
                    <a:pt x="248987" y="381839"/>
                  </a:lnTo>
                  <a:lnTo>
                    <a:pt x="245864" y="378610"/>
                  </a:lnTo>
                  <a:lnTo>
                    <a:pt x="245864" y="375391"/>
                  </a:lnTo>
                  <a:lnTo>
                    <a:pt x="242749" y="372171"/>
                  </a:lnTo>
                  <a:lnTo>
                    <a:pt x="236510" y="364113"/>
                  </a:lnTo>
                  <a:lnTo>
                    <a:pt x="236510" y="360884"/>
                  </a:lnTo>
                  <a:lnTo>
                    <a:pt x="236510" y="357664"/>
                  </a:lnTo>
                  <a:lnTo>
                    <a:pt x="236510" y="354445"/>
                  </a:lnTo>
                  <a:lnTo>
                    <a:pt x="242749" y="349606"/>
                  </a:lnTo>
                  <a:lnTo>
                    <a:pt x="245864" y="346387"/>
                  </a:lnTo>
                  <a:lnTo>
                    <a:pt x="248987" y="346387"/>
                  </a:lnTo>
                  <a:lnTo>
                    <a:pt x="245864" y="339938"/>
                  </a:lnTo>
                  <a:lnTo>
                    <a:pt x="233385" y="336719"/>
                  </a:lnTo>
                  <a:lnTo>
                    <a:pt x="225585" y="339938"/>
                  </a:lnTo>
                  <a:lnTo>
                    <a:pt x="219346" y="336719"/>
                  </a:lnTo>
                  <a:lnTo>
                    <a:pt x="219346" y="330271"/>
                  </a:lnTo>
                  <a:lnTo>
                    <a:pt x="219346" y="328661"/>
                  </a:lnTo>
                  <a:lnTo>
                    <a:pt x="213107" y="336719"/>
                  </a:lnTo>
                  <a:lnTo>
                    <a:pt x="208421" y="336719"/>
                  </a:lnTo>
                  <a:lnTo>
                    <a:pt x="202182" y="330271"/>
                  </a:lnTo>
                  <a:lnTo>
                    <a:pt x="199067" y="333490"/>
                  </a:lnTo>
                  <a:lnTo>
                    <a:pt x="199067" y="339938"/>
                  </a:lnTo>
                  <a:lnTo>
                    <a:pt x="199067" y="346387"/>
                  </a:lnTo>
                  <a:lnTo>
                    <a:pt x="199067" y="351216"/>
                  </a:lnTo>
                  <a:lnTo>
                    <a:pt x="202182" y="354445"/>
                  </a:lnTo>
                  <a:lnTo>
                    <a:pt x="202182" y="357664"/>
                  </a:lnTo>
                  <a:lnTo>
                    <a:pt x="199067" y="357664"/>
                  </a:lnTo>
                  <a:lnTo>
                    <a:pt x="199067" y="357664"/>
                  </a:lnTo>
                  <a:lnTo>
                    <a:pt x="195943" y="357664"/>
                  </a:lnTo>
                  <a:lnTo>
                    <a:pt x="195943" y="364113"/>
                  </a:lnTo>
                  <a:lnTo>
                    <a:pt x="192819" y="370552"/>
                  </a:lnTo>
                  <a:lnTo>
                    <a:pt x="195943" y="375391"/>
                  </a:lnTo>
                  <a:lnTo>
                    <a:pt x="202182" y="375391"/>
                  </a:lnTo>
                  <a:lnTo>
                    <a:pt x="205306" y="375391"/>
                  </a:lnTo>
                  <a:lnTo>
                    <a:pt x="208421" y="378610"/>
                  </a:lnTo>
                  <a:lnTo>
                    <a:pt x="211545" y="378610"/>
                  </a:lnTo>
                  <a:lnTo>
                    <a:pt x="211545" y="378610"/>
                  </a:lnTo>
                  <a:lnTo>
                    <a:pt x="213107" y="378610"/>
                  </a:lnTo>
                  <a:lnTo>
                    <a:pt x="213107" y="378610"/>
                  </a:lnTo>
                  <a:lnTo>
                    <a:pt x="213107" y="381839"/>
                  </a:lnTo>
                  <a:lnTo>
                    <a:pt x="213107" y="381839"/>
                  </a:lnTo>
                  <a:lnTo>
                    <a:pt x="213107" y="385058"/>
                  </a:lnTo>
                  <a:lnTo>
                    <a:pt x="216222" y="385058"/>
                  </a:lnTo>
                  <a:lnTo>
                    <a:pt x="219346" y="388278"/>
                  </a:lnTo>
                  <a:lnTo>
                    <a:pt x="219346" y="388278"/>
                  </a:lnTo>
                  <a:lnTo>
                    <a:pt x="222461" y="389897"/>
                  </a:lnTo>
                  <a:lnTo>
                    <a:pt x="219346" y="393117"/>
                  </a:lnTo>
                  <a:lnTo>
                    <a:pt x="216222" y="396336"/>
                  </a:lnTo>
                  <a:lnTo>
                    <a:pt x="216222" y="402784"/>
                  </a:lnTo>
                  <a:lnTo>
                    <a:pt x="219346" y="402784"/>
                  </a:lnTo>
                  <a:lnTo>
                    <a:pt x="219346" y="399565"/>
                  </a:lnTo>
                  <a:lnTo>
                    <a:pt x="222461" y="399565"/>
                  </a:lnTo>
                  <a:lnTo>
                    <a:pt x="225585" y="399565"/>
                  </a:lnTo>
                  <a:lnTo>
                    <a:pt x="225585" y="396336"/>
                  </a:lnTo>
                  <a:lnTo>
                    <a:pt x="225585" y="389897"/>
                  </a:lnTo>
                  <a:lnTo>
                    <a:pt x="225585" y="388278"/>
                  </a:lnTo>
                  <a:lnTo>
                    <a:pt x="228709" y="388278"/>
                  </a:lnTo>
                  <a:lnTo>
                    <a:pt x="228709" y="389897"/>
                  </a:lnTo>
                  <a:lnTo>
                    <a:pt x="228709" y="393117"/>
                  </a:lnTo>
                  <a:lnTo>
                    <a:pt x="230262" y="396336"/>
                  </a:lnTo>
                  <a:lnTo>
                    <a:pt x="233385" y="393117"/>
                  </a:lnTo>
                  <a:lnTo>
                    <a:pt x="236510" y="393117"/>
                  </a:lnTo>
                  <a:lnTo>
                    <a:pt x="236510" y="393117"/>
                  </a:lnTo>
                  <a:lnTo>
                    <a:pt x="233385" y="396336"/>
                  </a:lnTo>
                  <a:lnTo>
                    <a:pt x="233385" y="396336"/>
                  </a:lnTo>
                  <a:lnTo>
                    <a:pt x="233385" y="402784"/>
                  </a:lnTo>
                  <a:lnTo>
                    <a:pt x="230262" y="402784"/>
                  </a:lnTo>
                  <a:lnTo>
                    <a:pt x="230262" y="402784"/>
                  </a:lnTo>
                  <a:lnTo>
                    <a:pt x="233385" y="409233"/>
                  </a:lnTo>
                  <a:lnTo>
                    <a:pt x="233385" y="410843"/>
                  </a:lnTo>
                  <a:lnTo>
                    <a:pt x="236510" y="410843"/>
                  </a:lnTo>
                  <a:lnTo>
                    <a:pt x="239625" y="410843"/>
                  </a:lnTo>
                  <a:lnTo>
                    <a:pt x="242749" y="409233"/>
                  </a:lnTo>
                  <a:lnTo>
                    <a:pt x="242749" y="409233"/>
                  </a:lnTo>
                  <a:lnTo>
                    <a:pt x="248987" y="410843"/>
                  </a:lnTo>
                  <a:lnTo>
                    <a:pt x="248987" y="417291"/>
                  </a:lnTo>
                  <a:lnTo>
                    <a:pt x="250550" y="417291"/>
                  </a:lnTo>
                  <a:lnTo>
                    <a:pt x="253664" y="414062"/>
                  </a:lnTo>
                  <a:lnTo>
                    <a:pt x="259913" y="410843"/>
                  </a:lnTo>
                  <a:lnTo>
                    <a:pt x="266151" y="417291"/>
                  </a:lnTo>
                  <a:lnTo>
                    <a:pt x="273953" y="423739"/>
                  </a:lnTo>
                  <a:lnTo>
                    <a:pt x="273953" y="428569"/>
                  </a:lnTo>
                  <a:lnTo>
                    <a:pt x="270829" y="435017"/>
                  </a:lnTo>
                  <a:lnTo>
                    <a:pt x="270829" y="438237"/>
                  </a:lnTo>
                  <a:lnTo>
                    <a:pt x="270829" y="444685"/>
                  </a:lnTo>
                  <a:lnTo>
                    <a:pt x="283306" y="462411"/>
                  </a:lnTo>
                  <a:lnTo>
                    <a:pt x="286430" y="465630"/>
                  </a:lnTo>
                  <a:lnTo>
                    <a:pt x="283306" y="465630"/>
                  </a:lnTo>
                  <a:lnTo>
                    <a:pt x="270829" y="462411"/>
                  </a:lnTo>
                  <a:lnTo>
                    <a:pt x="259913" y="459191"/>
                  </a:lnTo>
                  <a:lnTo>
                    <a:pt x="259913" y="462411"/>
                  </a:lnTo>
                  <a:lnTo>
                    <a:pt x="256789" y="462411"/>
                  </a:lnTo>
                  <a:lnTo>
                    <a:pt x="253664" y="465630"/>
                  </a:lnTo>
                  <a:lnTo>
                    <a:pt x="253664" y="465630"/>
                  </a:lnTo>
                  <a:lnTo>
                    <a:pt x="253664" y="468859"/>
                  </a:lnTo>
                  <a:lnTo>
                    <a:pt x="253664" y="465630"/>
                  </a:lnTo>
                  <a:lnTo>
                    <a:pt x="250550" y="465630"/>
                  </a:lnTo>
                  <a:lnTo>
                    <a:pt x="248987" y="462411"/>
                  </a:lnTo>
                  <a:lnTo>
                    <a:pt x="248987" y="462411"/>
                  </a:lnTo>
                  <a:lnTo>
                    <a:pt x="242749" y="459191"/>
                  </a:lnTo>
                  <a:lnTo>
                    <a:pt x="245864" y="455962"/>
                  </a:lnTo>
                  <a:lnTo>
                    <a:pt x="245864" y="449514"/>
                  </a:lnTo>
                  <a:lnTo>
                    <a:pt x="242749" y="449514"/>
                  </a:lnTo>
                  <a:lnTo>
                    <a:pt x="242749" y="441465"/>
                  </a:lnTo>
                  <a:lnTo>
                    <a:pt x="242749" y="441465"/>
                  </a:lnTo>
                  <a:lnTo>
                    <a:pt x="245864" y="447904"/>
                  </a:lnTo>
                  <a:lnTo>
                    <a:pt x="245864" y="447904"/>
                  </a:lnTo>
                  <a:lnTo>
                    <a:pt x="248987" y="447904"/>
                  </a:lnTo>
                  <a:lnTo>
                    <a:pt x="248987" y="441465"/>
                  </a:lnTo>
                  <a:lnTo>
                    <a:pt x="248987" y="435017"/>
                  </a:lnTo>
                  <a:lnTo>
                    <a:pt x="248987" y="435017"/>
                  </a:lnTo>
                  <a:lnTo>
                    <a:pt x="248987" y="431788"/>
                  </a:lnTo>
                  <a:lnTo>
                    <a:pt x="245864" y="428569"/>
                  </a:lnTo>
                  <a:lnTo>
                    <a:pt x="242749" y="423739"/>
                  </a:lnTo>
                  <a:lnTo>
                    <a:pt x="236510" y="423739"/>
                  </a:lnTo>
                  <a:lnTo>
                    <a:pt x="233385" y="428569"/>
                  </a:lnTo>
                  <a:lnTo>
                    <a:pt x="233385" y="428569"/>
                  </a:lnTo>
                  <a:lnTo>
                    <a:pt x="230262" y="426959"/>
                  </a:lnTo>
                  <a:lnTo>
                    <a:pt x="230262" y="423739"/>
                  </a:lnTo>
                  <a:lnTo>
                    <a:pt x="233385" y="417291"/>
                  </a:lnTo>
                  <a:lnTo>
                    <a:pt x="236510" y="414062"/>
                  </a:lnTo>
                  <a:lnTo>
                    <a:pt x="233385" y="414062"/>
                  </a:lnTo>
                  <a:lnTo>
                    <a:pt x="233385" y="410843"/>
                  </a:lnTo>
                  <a:lnTo>
                    <a:pt x="233385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0843"/>
                  </a:lnTo>
                  <a:lnTo>
                    <a:pt x="230262" y="410843"/>
                  </a:lnTo>
                  <a:lnTo>
                    <a:pt x="228709" y="409233"/>
                  </a:lnTo>
                  <a:lnTo>
                    <a:pt x="219346" y="402784"/>
                  </a:lnTo>
                  <a:lnTo>
                    <a:pt x="216222" y="409233"/>
                  </a:lnTo>
                  <a:lnTo>
                    <a:pt x="216222" y="417291"/>
                  </a:lnTo>
                  <a:lnTo>
                    <a:pt x="213107" y="417291"/>
                  </a:lnTo>
                  <a:lnTo>
                    <a:pt x="213107" y="423739"/>
                  </a:lnTo>
                  <a:lnTo>
                    <a:pt x="213107" y="426959"/>
                  </a:lnTo>
                  <a:lnTo>
                    <a:pt x="213107" y="428569"/>
                  </a:lnTo>
                  <a:lnTo>
                    <a:pt x="211545" y="431788"/>
                  </a:lnTo>
                  <a:lnTo>
                    <a:pt x="211545" y="438237"/>
                  </a:lnTo>
                  <a:lnTo>
                    <a:pt x="211545" y="444685"/>
                  </a:lnTo>
                  <a:lnTo>
                    <a:pt x="213107" y="447904"/>
                  </a:lnTo>
                  <a:lnTo>
                    <a:pt x="216222" y="447904"/>
                  </a:lnTo>
                  <a:lnTo>
                    <a:pt x="216222" y="449514"/>
                  </a:lnTo>
                  <a:lnTo>
                    <a:pt x="219346" y="452743"/>
                  </a:lnTo>
                  <a:lnTo>
                    <a:pt x="219346" y="455962"/>
                  </a:lnTo>
                  <a:lnTo>
                    <a:pt x="219346" y="459191"/>
                  </a:lnTo>
                  <a:lnTo>
                    <a:pt x="222461" y="462411"/>
                  </a:lnTo>
                  <a:lnTo>
                    <a:pt x="222461" y="468859"/>
                  </a:lnTo>
                  <a:lnTo>
                    <a:pt x="228709" y="470469"/>
                  </a:lnTo>
                  <a:lnTo>
                    <a:pt x="230262" y="473688"/>
                  </a:lnTo>
                  <a:lnTo>
                    <a:pt x="233385" y="473688"/>
                  </a:lnTo>
                  <a:lnTo>
                    <a:pt x="233385" y="470469"/>
                  </a:lnTo>
                  <a:lnTo>
                    <a:pt x="239625" y="473688"/>
                  </a:lnTo>
                  <a:lnTo>
                    <a:pt x="239625" y="476918"/>
                  </a:lnTo>
                  <a:lnTo>
                    <a:pt x="239625" y="480137"/>
                  </a:lnTo>
                  <a:lnTo>
                    <a:pt x="242749" y="480137"/>
                  </a:lnTo>
                  <a:lnTo>
                    <a:pt x="242749" y="480137"/>
                  </a:lnTo>
                  <a:lnTo>
                    <a:pt x="245864" y="483356"/>
                  </a:lnTo>
                  <a:lnTo>
                    <a:pt x="248987" y="491415"/>
                  </a:lnTo>
                  <a:lnTo>
                    <a:pt x="248987" y="494644"/>
                  </a:lnTo>
                  <a:lnTo>
                    <a:pt x="256789" y="494644"/>
                  </a:lnTo>
                  <a:lnTo>
                    <a:pt x="253664" y="501082"/>
                  </a:lnTo>
                  <a:lnTo>
                    <a:pt x="250550" y="504311"/>
                  </a:lnTo>
                  <a:lnTo>
                    <a:pt x="248987" y="501082"/>
                  </a:lnTo>
                  <a:lnTo>
                    <a:pt x="248987" y="501082"/>
                  </a:lnTo>
                  <a:lnTo>
                    <a:pt x="245864" y="504311"/>
                  </a:lnTo>
                  <a:lnTo>
                    <a:pt x="242749" y="504311"/>
                  </a:lnTo>
                  <a:lnTo>
                    <a:pt x="242749" y="504311"/>
                  </a:lnTo>
                  <a:lnTo>
                    <a:pt x="245864" y="507531"/>
                  </a:lnTo>
                  <a:lnTo>
                    <a:pt x="248987" y="507531"/>
                  </a:lnTo>
                  <a:lnTo>
                    <a:pt x="248987" y="507531"/>
                  </a:lnTo>
                  <a:lnTo>
                    <a:pt x="248987" y="509141"/>
                  </a:lnTo>
                  <a:lnTo>
                    <a:pt x="245864" y="515589"/>
                  </a:lnTo>
                  <a:lnTo>
                    <a:pt x="242749" y="518808"/>
                  </a:lnTo>
                  <a:lnTo>
                    <a:pt x="239625" y="525257"/>
                  </a:lnTo>
                  <a:lnTo>
                    <a:pt x="239625" y="525257"/>
                  </a:lnTo>
                  <a:lnTo>
                    <a:pt x="236510" y="528476"/>
                  </a:lnTo>
                  <a:lnTo>
                    <a:pt x="233385" y="528476"/>
                  </a:lnTo>
                  <a:lnTo>
                    <a:pt x="230262" y="530095"/>
                  </a:lnTo>
                  <a:lnTo>
                    <a:pt x="230262" y="533315"/>
                  </a:lnTo>
                  <a:lnTo>
                    <a:pt x="233385" y="533315"/>
                  </a:lnTo>
                  <a:lnTo>
                    <a:pt x="236510" y="530095"/>
                  </a:lnTo>
                  <a:lnTo>
                    <a:pt x="239625" y="530095"/>
                  </a:lnTo>
                  <a:lnTo>
                    <a:pt x="239625" y="533315"/>
                  </a:lnTo>
                  <a:lnTo>
                    <a:pt x="242749" y="530095"/>
                  </a:lnTo>
                  <a:lnTo>
                    <a:pt x="245864" y="528476"/>
                  </a:lnTo>
                  <a:lnTo>
                    <a:pt x="250550" y="522038"/>
                  </a:lnTo>
                  <a:lnTo>
                    <a:pt x="250550" y="518808"/>
                  </a:lnTo>
                  <a:lnTo>
                    <a:pt x="253664" y="515589"/>
                  </a:lnTo>
                  <a:lnTo>
                    <a:pt x="256789" y="515589"/>
                  </a:lnTo>
                  <a:lnTo>
                    <a:pt x="259913" y="512369"/>
                  </a:lnTo>
                  <a:lnTo>
                    <a:pt x="263028" y="509141"/>
                  </a:lnTo>
                  <a:lnTo>
                    <a:pt x="266151" y="507531"/>
                  </a:lnTo>
                  <a:lnTo>
                    <a:pt x="269266" y="501082"/>
                  </a:lnTo>
                  <a:lnTo>
                    <a:pt x="273953" y="494644"/>
                  </a:lnTo>
                  <a:lnTo>
                    <a:pt x="273953" y="488195"/>
                  </a:lnTo>
                  <a:lnTo>
                    <a:pt x="273953" y="486585"/>
                  </a:lnTo>
                  <a:lnTo>
                    <a:pt x="277068" y="486585"/>
                  </a:lnTo>
                  <a:lnTo>
                    <a:pt x="277068" y="486585"/>
                  </a:lnTo>
                  <a:lnTo>
                    <a:pt x="277068" y="488195"/>
                  </a:lnTo>
                  <a:lnTo>
                    <a:pt x="280191" y="488195"/>
                  </a:lnTo>
                  <a:lnTo>
                    <a:pt x="283306" y="488195"/>
                  </a:lnTo>
                  <a:lnTo>
                    <a:pt x="286430" y="488195"/>
                  </a:lnTo>
                  <a:lnTo>
                    <a:pt x="291108" y="486585"/>
                  </a:lnTo>
                  <a:lnTo>
                    <a:pt x="294231" y="483356"/>
                  </a:lnTo>
                  <a:lnTo>
                    <a:pt x="297355" y="480137"/>
                  </a:lnTo>
                  <a:lnTo>
                    <a:pt x="303595" y="476918"/>
                  </a:lnTo>
                  <a:lnTo>
                    <a:pt x="311395" y="480137"/>
                  </a:lnTo>
                  <a:lnTo>
                    <a:pt x="311395" y="480137"/>
                  </a:lnTo>
                  <a:lnTo>
                    <a:pt x="314510" y="476918"/>
                  </a:lnTo>
                  <a:lnTo>
                    <a:pt x="320749" y="476918"/>
                  </a:lnTo>
                  <a:lnTo>
                    <a:pt x="323873" y="480137"/>
                  </a:lnTo>
                  <a:lnTo>
                    <a:pt x="323873" y="483356"/>
                  </a:lnTo>
                  <a:lnTo>
                    <a:pt x="323873" y="483356"/>
                  </a:lnTo>
                  <a:lnTo>
                    <a:pt x="323873" y="486585"/>
                  </a:lnTo>
                  <a:lnTo>
                    <a:pt x="323873" y="486585"/>
                  </a:lnTo>
                  <a:lnTo>
                    <a:pt x="326997" y="488195"/>
                  </a:lnTo>
                  <a:lnTo>
                    <a:pt x="326997" y="491415"/>
                  </a:lnTo>
                  <a:lnTo>
                    <a:pt x="326997" y="494644"/>
                  </a:lnTo>
                  <a:lnTo>
                    <a:pt x="323873" y="497863"/>
                  </a:lnTo>
                  <a:lnTo>
                    <a:pt x="320749" y="501082"/>
                  </a:lnTo>
                  <a:lnTo>
                    <a:pt x="317634" y="501082"/>
                  </a:lnTo>
                  <a:lnTo>
                    <a:pt x="314510" y="504311"/>
                  </a:lnTo>
                  <a:lnTo>
                    <a:pt x="314510" y="507531"/>
                  </a:lnTo>
                  <a:lnTo>
                    <a:pt x="311395" y="504311"/>
                  </a:lnTo>
                  <a:lnTo>
                    <a:pt x="311395" y="509141"/>
                  </a:lnTo>
                  <a:lnTo>
                    <a:pt x="311395" y="515589"/>
                  </a:lnTo>
                  <a:lnTo>
                    <a:pt x="314510" y="518808"/>
                  </a:lnTo>
                  <a:lnTo>
                    <a:pt x="317634" y="518808"/>
                  </a:lnTo>
                  <a:lnTo>
                    <a:pt x="320749" y="522038"/>
                  </a:lnTo>
                  <a:lnTo>
                    <a:pt x="320749" y="525257"/>
                  </a:lnTo>
                  <a:lnTo>
                    <a:pt x="317634" y="528476"/>
                  </a:lnTo>
                  <a:lnTo>
                    <a:pt x="320749" y="528476"/>
                  </a:lnTo>
                  <a:lnTo>
                    <a:pt x="326997" y="525257"/>
                  </a:lnTo>
                  <a:lnTo>
                    <a:pt x="328550" y="525257"/>
                  </a:lnTo>
                  <a:lnTo>
                    <a:pt x="331674" y="525257"/>
                  </a:lnTo>
                  <a:lnTo>
                    <a:pt x="331674" y="522038"/>
                  </a:lnTo>
                  <a:lnTo>
                    <a:pt x="334798" y="518808"/>
                  </a:lnTo>
                  <a:lnTo>
                    <a:pt x="337913" y="518808"/>
                  </a:lnTo>
                  <a:lnTo>
                    <a:pt x="337913" y="515589"/>
                  </a:lnTo>
                  <a:lnTo>
                    <a:pt x="337913" y="512369"/>
                  </a:lnTo>
                  <a:lnTo>
                    <a:pt x="345714" y="512369"/>
                  </a:lnTo>
                  <a:lnTo>
                    <a:pt x="355077" y="509141"/>
                  </a:lnTo>
                  <a:lnTo>
                    <a:pt x="358192" y="504311"/>
                  </a:lnTo>
                  <a:lnTo>
                    <a:pt x="355077" y="501082"/>
                  </a:lnTo>
                  <a:lnTo>
                    <a:pt x="358192" y="497863"/>
                  </a:lnTo>
                  <a:lnTo>
                    <a:pt x="361316" y="491415"/>
                  </a:lnTo>
                  <a:close/>
                  <a:moveTo>
                    <a:pt x="192819" y="339938"/>
                  </a:moveTo>
                  <a:lnTo>
                    <a:pt x="195943" y="336719"/>
                  </a:lnTo>
                  <a:lnTo>
                    <a:pt x="192819" y="325432"/>
                  </a:lnTo>
                  <a:lnTo>
                    <a:pt x="188142" y="325432"/>
                  </a:lnTo>
                  <a:lnTo>
                    <a:pt x="188142" y="330271"/>
                  </a:lnTo>
                  <a:lnTo>
                    <a:pt x="191266" y="330271"/>
                  </a:lnTo>
                  <a:lnTo>
                    <a:pt x="188142" y="333490"/>
                  </a:lnTo>
                  <a:lnTo>
                    <a:pt x="188142" y="333490"/>
                  </a:lnTo>
                  <a:lnTo>
                    <a:pt x="185018" y="330271"/>
                  </a:lnTo>
                  <a:lnTo>
                    <a:pt x="181903" y="336719"/>
                  </a:lnTo>
                  <a:lnTo>
                    <a:pt x="172540" y="339938"/>
                  </a:lnTo>
                  <a:lnTo>
                    <a:pt x="170978" y="346387"/>
                  </a:lnTo>
                  <a:lnTo>
                    <a:pt x="170978" y="351216"/>
                  </a:lnTo>
                  <a:lnTo>
                    <a:pt x="164739" y="357664"/>
                  </a:lnTo>
                  <a:lnTo>
                    <a:pt x="164739" y="364113"/>
                  </a:lnTo>
                  <a:lnTo>
                    <a:pt x="167863" y="367332"/>
                  </a:lnTo>
                  <a:lnTo>
                    <a:pt x="161624" y="367332"/>
                  </a:lnTo>
                  <a:lnTo>
                    <a:pt x="158500" y="370552"/>
                  </a:lnTo>
                  <a:lnTo>
                    <a:pt x="158500" y="372171"/>
                  </a:lnTo>
                  <a:lnTo>
                    <a:pt x="158500" y="375391"/>
                  </a:lnTo>
                  <a:lnTo>
                    <a:pt x="161624" y="375391"/>
                  </a:lnTo>
                  <a:lnTo>
                    <a:pt x="164739" y="378610"/>
                  </a:lnTo>
                  <a:lnTo>
                    <a:pt x="164739" y="378610"/>
                  </a:lnTo>
                  <a:lnTo>
                    <a:pt x="164739" y="381839"/>
                  </a:lnTo>
                  <a:lnTo>
                    <a:pt x="158500" y="381839"/>
                  </a:lnTo>
                  <a:lnTo>
                    <a:pt x="155376" y="378610"/>
                  </a:lnTo>
                  <a:lnTo>
                    <a:pt x="153823" y="372171"/>
                  </a:lnTo>
                  <a:lnTo>
                    <a:pt x="153823" y="378610"/>
                  </a:lnTo>
                  <a:lnTo>
                    <a:pt x="150699" y="381839"/>
                  </a:lnTo>
                  <a:lnTo>
                    <a:pt x="155376" y="381839"/>
                  </a:lnTo>
                  <a:lnTo>
                    <a:pt x="158500" y="385058"/>
                  </a:lnTo>
                  <a:lnTo>
                    <a:pt x="164739" y="381839"/>
                  </a:lnTo>
                  <a:lnTo>
                    <a:pt x="172540" y="378610"/>
                  </a:lnTo>
                  <a:lnTo>
                    <a:pt x="181903" y="367332"/>
                  </a:lnTo>
                  <a:lnTo>
                    <a:pt x="185018" y="360884"/>
                  </a:lnTo>
                  <a:lnTo>
                    <a:pt x="185018" y="357664"/>
                  </a:lnTo>
                  <a:lnTo>
                    <a:pt x="188142" y="354445"/>
                  </a:lnTo>
                  <a:lnTo>
                    <a:pt x="188142" y="351216"/>
                  </a:lnTo>
                  <a:lnTo>
                    <a:pt x="188142" y="351216"/>
                  </a:lnTo>
                  <a:lnTo>
                    <a:pt x="191266" y="349606"/>
                  </a:lnTo>
                  <a:lnTo>
                    <a:pt x="188142" y="346387"/>
                  </a:lnTo>
                  <a:lnTo>
                    <a:pt x="191266" y="343158"/>
                  </a:lnTo>
                  <a:lnTo>
                    <a:pt x="192819" y="339938"/>
                  </a:lnTo>
                  <a:close/>
                  <a:moveTo>
                    <a:pt x="188142" y="310935"/>
                  </a:moveTo>
                  <a:lnTo>
                    <a:pt x="188142" y="307706"/>
                  </a:lnTo>
                  <a:lnTo>
                    <a:pt x="188142" y="307706"/>
                  </a:lnTo>
                  <a:lnTo>
                    <a:pt x="191266" y="307706"/>
                  </a:lnTo>
                  <a:lnTo>
                    <a:pt x="192819" y="310935"/>
                  </a:lnTo>
                  <a:lnTo>
                    <a:pt x="195943" y="307706"/>
                  </a:lnTo>
                  <a:lnTo>
                    <a:pt x="199067" y="304487"/>
                  </a:lnTo>
                  <a:lnTo>
                    <a:pt x="199067" y="304487"/>
                  </a:lnTo>
                  <a:lnTo>
                    <a:pt x="192819" y="304487"/>
                  </a:lnTo>
                  <a:lnTo>
                    <a:pt x="192819" y="301267"/>
                  </a:lnTo>
                  <a:lnTo>
                    <a:pt x="192819" y="301267"/>
                  </a:lnTo>
                  <a:lnTo>
                    <a:pt x="191266" y="301267"/>
                  </a:lnTo>
                  <a:lnTo>
                    <a:pt x="188142" y="304487"/>
                  </a:lnTo>
                  <a:lnTo>
                    <a:pt x="185018" y="307706"/>
                  </a:lnTo>
                  <a:lnTo>
                    <a:pt x="185018" y="310935"/>
                  </a:lnTo>
                  <a:lnTo>
                    <a:pt x="185018" y="310935"/>
                  </a:lnTo>
                  <a:lnTo>
                    <a:pt x="188142" y="310935"/>
                  </a:lnTo>
                  <a:close/>
                  <a:moveTo>
                    <a:pt x="219346" y="238411"/>
                  </a:moveTo>
                  <a:lnTo>
                    <a:pt x="213107" y="231973"/>
                  </a:lnTo>
                  <a:lnTo>
                    <a:pt x="213107" y="238411"/>
                  </a:lnTo>
                  <a:lnTo>
                    <a:pt x="216222" y="241640"/>
                  </a:lnTo>
                  <a:lnTo>
                    <a:pt x="219346" y="238411"/>
                  </a:lnTo>
                  <a:lnTo>
                    <a:pt x="219346" y="241640"/>
                  </a:lnTo>
                  <a:lnTo>
                    <a:pt x="219346" y="244860"/>
                  </a:lnTo>
                  <a:lnTo>
                    <a:pt x="222461" y="248079"/>
                  </a:lnTo>
                  <a:lnTo>
                    <a:pt x="225585" y="252918"/>
                  </a:lnTo>
                  <a:lnTo>
                    <a:pt x="228709" y="252918"/>
                  </a:lnTo>
                  <a:lnTo>
                    <a:pt x="228709" y="248079"/>
                  </a:lnTo>
                  <a:lnTo>
                    <a:pt x="230262" y="244860"/>
                  </a:lnTo>
                  <a:lnTo>
                    <a:pt x="236510" y="241640"/>
                  </a:lnTo>
                  <a:lnTo>
                    <a:pt x="239625" y="241640"/>
                  </a:lnTo>
                  <a:lnTo>
                    <a:pt x="245864" y="238411"/>
                  </a:lnTo>
                  <a:lnTo>
                    <a:pt x="245864" y="235192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42749" y="230353"/>
                  </a:lnTo>
                  <a:lnTo>
                    <a:pt x="242749" y="230353"/>
                  </a:lnTo>
                  <a:lnTo>
                    <a:pt x="239625" y="230353"/>
                  </a:lnTo>
                  <a:lnTo>
                    <a:pt x="236510" y="227134"/>
                  </a:lnTo>
                  <a:lnTo>
                    <a:pt x="236510" y="223914"/>
                  </a:lnTo>
                  <a:lnTo>
                    <a:pt x="236510" y="220686"/>
                  </a:lnTo>
                  <a:lnTo>
                    <a:pt x="236510" y="217466"/>
                  </a:lnTo>
                  <a:lnTo>
                    <a:pt x="236510" y="214247"/>
                  </a:lnTo>
                  <a:lnTo>
                    <a:pt x="225585" y="211018"/>
                  </a:lnTo>
                  <a:lnTo>
                    <a:pt x="222461" y="209408"/>
                  </a:lnTo>
                  <a:lnTo>
                    <a:pt x="222461" y="211018"/>
                  </a:lnTo>
                  <a:lnTo>
                    <a:pt x="219346" y="214247"/>
                  </a:lnTo>
                  <a:lnTo>
                    <a:pt x="219346" y="217466"/>
                  </a:lnTo>
                  <a:lnTo>
                    <a:pt x="219346" y="223914"/>
                  </a:lnTo>
                  <a:lnTo>
                    <a:pt x="216222" y="223914"/>
                  </a:lnTo>
                  <a:lnTo>
                    <a:pt x="216222" y="227134"/>
                  </a:lnTo>
                  <a:lnTo>
                    <a:pt x="216222" y="231973"/>
                  </a:lnTo>
                  <a:lnTo>
                    <a:pt x="222461" y="235192"/>
                  </a:lnTo>
                  <a:lnTo>
                    <a:pt x="222461" y="238411"/>
                  </a:lnTo>
                  <a:lnTo>
                    <a:pt x="219346" y="238411"/>
                  </a:lnTo>
                  <a:close/>
                  <a:moveTo>
                    <a:pt x="153823" y="107881"/>
                  </a:moveTo>
                  <a:lnTo>
                    <a:pt x="153823" y="104662"/>
                  </a:lnTo>
                  <a:lnTo>
                    <a:pt x="150699" y="104662"/>
                  </a:lnTo>
                  <a:lnTo>
                    <a:pt x="147575" y="101442"/>
                  </a:lnTo>
                  <a:lnTo>
                    <a:pt x="144460" y="107881"/>
                  </a:lnTo>
                  <a:lnTo>
                    <a:pt x="144460" y="104662"/>
                  </a:lnTo>
                  <a:lnTo>
                    <a:pt x="144460" y="98213"/>
                  </a:lnTo>
                  <a:lnTo>
                    <a:pt x="141336" y="94994"/>
                  </a:lnTo>
                  <a:lnTo>
                    <a:pt x="138221" y="94994"/>
                  </a:lnTo>
                  <a:lnTo>
                    <a:pt x="135097" y="94994"/>
                  </a:lnTo>
                  <a:lnTo>
                    <a:pt x="135097" y="98213"/>
                  </a:lnTo>
                  <a:lnTo>
                    <a:pt x="138221" y="98213"/>
                  </a:lnTo>
                  <a:lnTo>
                    <a:pt x="135097" y="98213"/>
                  </a:lnTo>
                  <a:lnTo>
                    <a:pt x="133535" y="101442"/>
                  </a:lnTo>
                  <a:lnTo>
                    <a:pt x="130420" y="101442"/>
                  </a:lnTo>
                  <a:lnTo>
                    <a:pt x="130420" y="104662"/>
                  </a:lnTo>
                  <a:lnTo>
                    <a:pt x="127297" y="104662"/>
                  </a:lnTo>
                  <a:lnTo>
                    <a:pt x="127297" y="98213"/>
                  </a:lnTo>
                  <a:lnTo>
                    <a:pt x="127297" y="94994"/>
                  </a:lnTo>
                  <a:lnTo>
                    <a:pt x="127297" y="94994"/>
                  </a:lnTo>
                  <a:lnTo>
                    <a:pt x="124182" y="94994"/>
                  </a:lnTo>
                  <a:lnTo>
                    <a:pt x="121057" y="98213"/>
                  </a:lnTo>
                  <a:lnTo>
                    <a:pt x="121057" y="107881"/>
                  </a:lnTo>
                  <a:lnTo>
                    <a:pt x="121057" y="112719"/>
                  </a:lnTo>
                  <a:lnTo>
                    <a:pt x="121057" y="119168"/>
                  </a:lnTo>
                  <a:lnTo>
                    <a:pt x="117933" y="119168"/>
                  </a:lnTo>
                  <a:lnTo>
                    <a:pt x="117933" y="128836"/>
                  </a:lnTo>
                  <a:lnTo>
                    <a:pt x="117933" y="133665"/>
                  </a:lnTo>
                  <a:lnTo>
                    <a:pt x="114818" y="140113"/>
                  </a:lnTo>
                  <a:lnTo>
                    <a:pt x="114818" y="149781"/>
                  </a:lnTo>
                  <a:lnTo>
                    <a:pt x="117933" y="149781"/>
                  </a:lnTo>
                  <a:lnTo>
                    <a:pt x="121057" y="149781"/>
                  </a:lnTo>
                  <a:lnTo>
                    <a:pt x="121057" y="149781"/>
                  </a:lnTo>
                  <a:lnTo>
                    <a:pt x="124182" y="153010"/>
                  </a:lnTo>
                  <a:lnTo>
                    <a:pt x="127297" y="153010"/>
                  </a:lnTo>
                  <a:lnTo>
                    <a:pt x="127297" y="154620"/>
                  </a:lnTo>
                  <a:lnTo>
                    <a:pt x="130420" y="153010"/>
                  </a:lnTo>
                  <a:lnTo>
                    <a:pt x="130420" y="153010"/>
                  </a:lnTo>
                  <a:lnTo>
                    <a:pt x="133535" y="153010"/>
                  </a:lnTo>
                  <a:lnTo>
                    <a:pt x="133535" y="149781"/>
                  </a:lnTo>
                  <a:lnTo>
                    <a:pt x="135097" y="149781"/>
                  </a:lnTo>
                  <a:lnTo>
                    <a:pt x="135097" y="146562"/>
                  </a:lnTo>
                  <a:lnTo>
                    <a:pt x="138221" y="143333"/>
                  </a:lnTo>
                  <a:lnTo>
                    <a:pt x="138221" y="140113"/>
                  </a:lnTo>
                  <a:lnTo>
                    <a:pt x="138221" y="136894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2055"/>
                  </a:lnTo>
                  <a:lnTo>
                    <a:pt x="141336" y="128836"/>
                  </a:lnTo>
                  <a:lnTo>
                    <a:pt x="144460" y="125607"/>
                  </a:lnTo>
                  <a:lnTo>
                    <a:pt x="141336" y="122387"/>
                  </a:lnTo>
                  <a:lnTo>
                    <a:pt x="141336" y="122387"/>
                  </a:lnTo>
                  <a:lnTo>
                    <a:pt x="144460" y="122387"/>
                  </a:lnTo>
                  <a:lnTo>
                    <a:pt x="147575" y="119168"/>
                  </a:lnTo>
                  <a:lnTo>
                    <a:pt x="147575" y="115939"/>
                  </a:lnTo>
                  <a:lnTo>
                    <a:pt x="147575" y="112719"/>
                  </a:lnTo>
                  <a:lnTo>
                    <a:pt x="147575" y="107881"/>
                  </a:lnTo>
                  <a:lnTo>
                    <a:pt x="153823" y="107881"/>
                  </a:lnTo>
                  <a:close/>
                  <a:moveTo>
                    <a:pt x="138221" y="86935"/>
                  </a:moveTo>
                  <a:lnTo>
                    <a:pt x="141336" y="90155"/>
                  </a:lnTo>
                  <a:lnTo>
                    <a:pt x="141336" y="90155"/>
                  </a:lnTo>
                  <a:lnTo>
                    <a:pt x="141336" y="83716"/>
                  </a:lnTo>
                  <a:lnTo>
                    <a:pt x="141336" y="80487"/>
                  </a:lnTo>
                  <a:lnTo>
                    <a:pt x="144460" y="80487"/>
                  </a:lnTo>
                  <a:lnTo>
                    <a:pt x="144460" y="83716"/>
                  </a:lnTo>
                  <a:lnTo>
                    <a:pt x="144460" y="86935"/>
                  </a:lnTo>
                  <a:lnTo>
                    <a:pt x="144460" y="90155"/>
                  </a:lnTo>
                  <a:lnTo>
                    <a:pt x="147575" y="90155"/>
                  </a:lnTo>
                  <a:lnTo>
                    <a:pt x="150699" y="86935"/>
                  </a:lnTo>
                  <a:lnTo>
                    <a:pt x="153823" y="86935"/>
                  </a:lnTo>
                  <a:lnTo>
                    <a:pt x="153823" y="94994"/>
                  </a:lnTo>
                  <a:lnTo>
                    <a:pt x="147575" y="93384"/>
                  </a:lnTo>
                  <a:lnTo>
                    <a:pt x="144460" y="94994"/>
                  </a:lnTo>
                  <a:lnTo>
                    <a:pt x="147575" y="101442"/>
                  </a:lnTo>
                  <a:lnTo>
                    <a:pt x="153823" y="101442"/>
                  </a:lnTo>
                  <a:lnTo>
                    <a:pt x="155376" y="98213"/>
                  </a:lnTo>
                  <a:lnTo>
                    <a:pt x="158500" y="94994"/>
                  </a:lnTo>
                  <a:lnTo>
                    <a:pt x="161624" y="93384"/>
                  </a:lnTo>
                  <a:lnTo>
                    <a:pt x="164739" y="93384"/>
                  </a:lnTo>
                  <a:lnTo>
                    <a:pt x="164739" y="90155"/>
                  </a:lnTo>
                  <a:lnTo>
                    <a:pt x="161624" y="86935"/>
                  </a:lnTo>
                  <a:lnTo>
                    <a:pt x="161624" y="83716"/>
                  </a:lnTo>
                  <a:lnTo>
                    <a:pt x="158500" y="80487"/>
                  </a:lnTo>
                  <a:lnTo>
                    <a:pt x="161624" y="77268"/>
                  </a:lnTo>
                  <a:lnTo>
                    <a:pt x="161624" y="74048"/>
                  </a:lnTo>
                  <a:lnTo>
                    <a:pt x="161624" y="74048"/>
                  </a:lnTo>
                  <a:lnTo>
                    <a:pt x="158500" y="77268"/>
                  </a:lnTo>
                  <a:lnTo>
                    <a:pt x="155376" y="77268"/>
                  </a:lnTo>
                  <a:lnTo>
                    <a:pt x="155376" y="74048"/>
                  </a:lnTo>
                  <a:lnTo>
                    <a:pt x="158500" y="69209"/>
                  </a:lnTo>
                  <a:lnTo>
                    <a:pt x="158500" y="62761"/>
                  </a:lnTo>
                  <a:lnTo>
                    <a:pt x="164739" y="56322"/>
                  </a:lnTo>
                  <a:lnTo>
                    <a:pt x="172540" y="48264"/>
                  </a:lnTo>
                  <a:lnTo>
                    <a:pt x="175664" y="35367"/>
                  </a:lnTo>
                  <a:lnTo>
                    <a:pt x="178779" y="30538"/>
                  </a:lnTo>
                  <a:lnTo>
                    <a:pt x="178779" y="30538"/>
                  </a:lnTo>
                  <a:lnTo>
                    <a:pt x="178779" y="27309"/>
                  </a:lnTo>
                  <a:lnTo>
                    <a:pt x="175664" y="24089"/>
                  </a:lnTo>
                  <a:lnTo>
                    <a:pt x="172540" y="20861"/>
                  </a:lnTo>
                  <a:lnTo>
                    <a:pt x="175664" y="20861"/>
                  </a:lnTo>
                  <a:lnTo>
                    <a:pt x="178779" y="20861"/>
                  </a:lnTo>
                  <a:lnTo>
                    <a:pt x="178779" y="20861"/>
                  </a:lnTo>
                  <a:lnTo>
                    <a:pt x="181903" y="17641"/>
                  </a:lnTo>
                  <a:lnTo>
                    <a:pt x="181903" y="14422"/>
                  </a:lnTo>
                  <a:lnTo>
                    <a:pt x="178779" y="12812"/>
                  </a:lnTo>
                  <a:lnTo>
                    <a:pt x="175664" y="12812"/>
                  </a:lnTo>
                  <a:lnTo>
                    <a:pt x="178779" y="12812"/>
                  </a:lnTo>
                  <a:lnTo>
                    <a:pt x="178779" y="9583"/>
                  </a:lnTo>
                  <a:lnTo>
                    <a:pt x="181903" y="6363"/>
                  </a:lnTo>
                  <a:lnTo>
                    <a:pt x="178779" y="3135"/>
                  </a:lnTo>
                  <a:lnTo>
                    <a:pt x="175664" y="3135"/>
                  </a:lnTo>
                  <a:lnTo>
                    <a:pt x="175664" y="-85"/>
                  </a:lnTo>
                  <a:lnTo>
                    <a:pt x="172540" y="-85"/>
                  </a:lnTo>
                  <a:lnTo>
                    <a:pt x="170978" y="3135"/>
                  </a:lnTo>
                  <a:lnTo>
                    <a:pt x="167863" y="-85"/>
                  </a:lnTo>
                  <a:lnTo>
                    <a:pt x="167863" y="3135"/>
                  </a:lnTo>
                  <a:lnTo>
                    <a:pt x="167863" y="6363"/>
                  </a:lnTo>
                  <a:lnTo>
                    <a:pt x="164739" y="6363"/>
                  </a:lnTo>
                  <a:lnTo>
                    <a:pt x="161624" y="12812"/>
                  </a:lnTo>
                  <a:lnTo>
                    <a:pt x="158500" y="14422"/>
                  </a:lnTo>
                  <a:lnTo>
                    <a:pt x="155376" y="12812"/>
                  </a:lnTo>
                  <a:lnTo>
                    <a:pt x="150699" y="12812"/>
                  </a:lnTo>
                  <a:lnTo>
                    <a:pt x="147575" y="12812"/>
                  </a:lnTo>
                  <a:lnTo>
                    <a:pt x="144460" y="24089"/>
                  </a:lnTo>
                  <a:lnTo>
                    <a:pt x="144460" y="30538"/>
                  </a:lnTo>
                  <a:lnTo>
                    <a:pt x="141336" y="33757"/>
                  </a:lnTo>
                  <a:lnTo>
                    <a:pt x="141336" y="35367"/>
                  </a:lnTo>
                  <a:lnTo>
                    <a:pt x="144460" y="35367"/>
                  </a:lnTo>
                  <a:lnTo>
                    <a:pt x="147575" y="38586"/>
                  </a:lnTo>
                  <a:lnTo>
                    <a:pt x="147575" y="41815"/>
                  </a:lnTo>
                  <a:lnTo>
                    <a:pt x="144460" y="45035"/>
                  </a:lnTo>
                  <a:lnTo>
                    <a:pt x="141336" y="53093"/>
                  </a:lnTo>
                  <a:lnTo>
                    <a:pt x="138221" y="59542"/>
                  </a:lnTo>
                  <a:lnTo>
                    <a:pt x="138221" y="62761"/>
                  </a:lnTo>
                  <a:lnTo>
                    <a:pt x="141336" y="62761"/>
                  </a:lnTo>
                  <a:lnTo>
                    <a:pt x="144460" y="59542"/>
                  </a:lnTo>
                  <a:lnTo>
                    <a:pt x="144460" y="59542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38221" y="65990"/>
                  </a:lnTo>
                  <a:lnTo>
                    <a:pt x="135097" y="69209"/>
                  </a:lnTo>
                  <a:lnTo>
                    <a:pt x="138221" y="72429"/>
                  </a:lnTo>
                  <a:lnTo>
                    <a:pt x="138221" y="83716"/>
                  </a:lnTo>
                  <a:lnTo>
                    <a:pt x="135097" y="83716"/>
                  </a:lnTo>
                  <a:lnTo>
                    <a:pt x="130420" y="83716"/>
                  </a:lnTo>
                  <a:lnTo>
                    <a:pt x="127297" y="86935"/>
                  </a:lnTo>
                  <a:lnTo>
                    <a:pt x="133535" y="90155"/>
                  </a:lnTo>
                  <a:lnTo>
                    <a:pt x="138221" y="8693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3583793-D1F7-8800-1B40-271B22E80904}"/>
                </a:ext>
              </a:extLst>
            </p:cNvPr>
            <p:cNvSpPr/>
            <p:nvPr/>
          </p:nvSpPr>
          <p:spPr>
            <a:xfrm>
              <a:off x="8081264" y="3498270"/>
              <a:ext cx="285751" cy="466724"/>
            </a:xfrm>
            <a:custGeom>
              <a:avLst/>
              <a:gdLst>
                <a:gd name="connsiteX0" fmla="*/ 281963 w 285750"/>
                <a:gd name="connsiteY0" fmla="*/ 273902 h 466725"/>
                <a:gd name="connsiteX1" fmla="*/ 281963 w 285750"/>
                <a:gd name="connsiteY1" fmla="*/ 269120 h 466725"/>
                <a:gd name="connsiteX2" fmla="*/ 267752 w 285750"/>
                <a:gd name="connsiteY2" fmla="*/ 256376 h 466725"/>
                <a:gd name="connsiteX3" fmla="*/ 264589 w 285750"/>
                <a:gd name="connsiteY3" fmla="*/ 253194 h 466725"/>
                <a:gd name="connsiteX4" fmla="*/ 264589 w 285750"/>
                <a:gd name="connsiteY4" fmla="*/ 251594 h 466725"/>
                <a:gd name="connsiteX5" fmla="*/ 264589 w 285750"/>
                <a:gd name="connsiteY5" fmla="*/ 248413 h 466725"/>
                <a:gd name="connsiteX6" fmla="*/ 264589 w 285750"/>
                <a:gd name="connsiteY6" fmla="*/ 245222 h 466725"/>
                <a:gd name="connsiteX7" fmla="*/ 264589 w 285750"/>
                <a:gd name="connsiteY7" fmla="*/ 238850 h 466725"/>
                <a:gd name="connsiteX8" fmla="*/ 264589 w 285750"/>
                <a:gd name="connsiteY8" fmla="*/ 235668 h 466725"/>
                <a:gd name="connsiteX9" fmla="*/ 264589 w 285750"/>
                <a:gd name="connsiteY9" fmla="*/ 232477 h 466725"/>
                <a:gd name="connsiteX10" fmla="*/ 261437 w 285750"/>
                <a:gd name="connsiteY10" fmla="*/ 230887 h 466725"/>
                <a:gd name="connsiteX11" fmla="*/ 258275 w 285750"/>
                <a:gd name="connsiteY11" fmla="*/ 227705 h 466725"/>
                <a:gd name="connsiteX12" fmla="*/ 255122 w 285750"/>
                <a:gd name="connsiteY12" fmla="*/ 224514 h 466725"/>
                <a:gd name="connsiteX13" fmla="*/ 255122 w 285750"/>
                <a:gd name="connsiteY13" fmla="*/ 221333 h 466725"/>
                <a:gd name="connsiteX14" fmla="*/ 255122 w 285750"/>
                <a:gd name="connsiteY14" fmla="*/ 218142 h 466725"/>
                <a:gd name="connsiteX15" fmla="*/ 255122 w 285750"/>
                <a:gd name="connsiteY15" fmla="*/ 218142 h 466725"/>
                <a:gd name="connsiteX16" fmla="*/ 258275 w 285750"/>
                <a:gd name="connsiteY16" fmla="*/ 218142 h 466725"/>
                <a:gd name="connsiteX17" fmla="*/ 261437 w 285750"/>
                <a:gd name="connsiteY17" fmla="*/ 214961 h 466725"/>
                <a:gd name="connsiteX18" fmla="*/ 261437 w 285750"/>
                <a:gd name="connsiteY18" fmla="*/ 211770 h 466725"/>
                <a:gd name="connsiteX19" fmla="*/ 261437 w 285750"/>
                <a:gd name="connsiteY19" fmla="*/ 210179 h 466725"/>
                <a:gd name="connsiteX20" fmla="*/ 258275 w 285750"/>
                <a:gd name="connsiteY20" fmla="*/ 203807 h 466725"/>
                <a:gd name="connsiteX21" fmla="*/ 258275 w 285750"/>
                <a:gd name="connsiteY21" fmla="*/ 197435 h 466725"/>
                <a:gd name="connsiteX22" fmla="*/ 258275 w 285750"/>
                <a:gd name="connsiteY22" fmla="*/ 192663 h 466725"/>
                <a:gd name="connsiteX23" fmla="*/ 258275 w 285750"/>
                <a:gd name="connsiteY23" fmla="*/ 189472 h 466725"/>
                <a:gd name="connsiteX24" fmla="*/ 264589 w 285750"/>
                <a:gd name="connsiteY24" fmla="*/ 186291 h 466725"/>
                <a:gd name="connsiteX25" fmla="*/ 264589 w 285750"/>
                <a:gd name="connsiteY25" fmla="*/ 186291 h 466725"/>
                <a:gd name="connsiteX26" fmla="*/ 267752 w 285750"/>
                <a:gd name="connsiteY26" fmla="*/ 183100 h 466725"/>
                <a:gd name="connsiteX27" fmla="*/ 267752 w 285750"/>
                <a:gd name="connsiteY27" fmla="*/ 179919 h 466725"/>
                <a:gd name="connsiteX28" fmla="*/ 267752 w 285750"/>
                <a:gd name="connsiteY28" fmla="*/ 176727 h 466725"/>
                <a:gd name="connsiteX29" fmla="*/ 267752 w 285750"/>
                <a:gd name="connsiteY29" fmla="*/ 173546 h 466725"/>
                <a:gd name="connsiteX30" fmla="*/ 264589 w 285750"/>
                <a:gd name="connsiteY30" fmla="*/ 162393 h 466725"/>
                <a:gd name="connsiteX31" fmla="*/ 264589 w 285750"/>
                <a:gd name="connsiteY31" fmla="*/ 159211 h 466725"/>
                <a:gd name="connsiteX32" fmla="*/ 261437 w 285750"/>
                <a:gd name="connsiteY32" fmla="*/ 156020 h 466725"/>
                <a:gd name="connsiteX33" fmla="*/ 258275 w 285750"/>
                <a:gd name="connsiteY33" fmla="*/ 152839 h 466725"/>
                <a:gd name="connsiteX34" fmla="*/ 255122 w 285750"/>
                <a:gd name="connsiteY34" fmla="*/ 152839 h 466725"/>
                <a:gd name="connsiteX35" fmla="*/ 253541 w 285750"/>
                <a:gd name="connsiteY35" fmla="*/ 152839 h 466725"/>
                <a:gd name="connsiteX36" fmla="*/ 250388 w 285750"/>
                <a:gd name="connsiteY36" fmla="*/ 156020 h 466725"/>
                <a:gd name="connsiteX37" fmla="*/ 244073 w 285750"/>
                <a:gd name="connsiteY37" fmla="*/ 159211 h 466725"/>
                <a:gd name="connsiteX38" fmla="*/ 240911 w 285750"/>
                <a:gd name="connsiteY38" fmla="*/ 159211 h 466725"/>
                <a:gd name="connsiteX39" fmla="*/ 234595 w 285750"/>
                <a:gd name="connsiteY39" fmla="*/ 159211 h 466725"/>
                <a:gd name="connsiteX40" fmla="*/ 233015 w 285750"/>
                <a:gd name="connsiteY40" fmla="*/ 159211 h 466725"/>
                <a:gd name="connsiteX41" fmla="*/ 229861 w 285750"/>
                <a:gd name="connsiteY41" fmla="*/ 159211 h 466725"/>
                <a:gd name="connsiteX42" fmla="*/ 226699 w 285750"/>
                <a:gd name="connsiteY42" fmla="*/ 159211 h 466725"/>
                <a:gd name="connsiteX43" fmla="*/ 220384 w 285750"/>
                <a:gd name="connsiteY43" fmla="*/ 152839 h 466725"/>
                <a:gd name="connsiteX44" fmla="*/ 217231 w 285750"/>
                <a:gd name="connsiteY44" fmla="*/ 151239 h 466725"/>
                <a:gd name="connsiteX45" fmla="*/ 214078 w 285750"/>
                <a:gd name="connsiteY45" fmla="*/ 148057 h 466725"/>
                <a:gd name="connsiteX46" fmla="*/ 214078 w 285750"/>
                <a:gd name="connsiteY46" fmla="*/ 141685 h 466725"/>
                <a:gd name="connsiteX47" fmla="*/ 214078 w 285750"/>
                <a:gd name="connsiteY47" fmla="*/ 138504 h 466725"/>
                <a:gd name="connsiteX48" fmla="*/ 217231 w 285750"/>
                <a:gd name="connsiteY48" fmla="*/ 133722 h 466725"/>
                <a:gd name="connsiteX49" fmla="*/ 220384 w 285750"/>
                <a:gd name="connsiteY49" fmla="*/ 120978 h 466725"/>
                <a:gd name="connsiteX50" fmla="*/ 220384 w 285750"/>
                <a:gd name="connsiteY50" fmla="*/ 114605 h 466725"/>
                <a:gd name="connsiteX51" fmla="*/ 220384 w 285750"/>
                <a:gd name="connsiteY51" fmla="*/ 113015 h 466725"/>
                <a:gd name="connsiteX52" fmla="*/ 223547 w 285750"/>
                <a:gd name="connsiteY52" fmla="*/ 109824 h 466725"/>
                <a:gd name="connsiteX53" fmla="*/ 223547 w 285750"/>
                <a:gd name="connsiteY53" fmla="*/ 109824 h 466725"/>
                <a:gd name="connsiteX54" fmla="*/ 226699 w 285750"/>
                <a:gd name="connsiteY54" fmla="*/ 106643 h 466725"/>
                <a:gd name="connsiteX55" fmla="*/ 226699 w 285750"/>
                <a:gd name="connsiteY55" fmla="*/ 103452 h 466725"/>
                <a:gd name="connsiteX56" fmla="*/ 226699 w 285750"/>
                <a:gd name="connsiteY56" fmla="*/ 100271 h 466725"/>
                <a:gd name="connsiteX57" fmla="*/ 229861 w 285750"/>
                <a:gd name="connsiteY57" fmla="*/ 100271 h 466725"/>
                <a:gd name="connsiteX58" fmla="*/ 237758 w 285750"/>
                <a:gd name="connsiteY58" fmla="*/ 97079 h 466725"/>
                <a:gd name="connsiteX59" fmla="*/ 237758 w 285750"/>
                <a:gd name="connsiteY59" fmla="*/ 97079 h 466725"/>
                <a:gd name="connsiteX60" fmla="*/ 240911 w 285750"/>
                <a:gd name="connsiteY60" fmla="*/ 95489 h 466725"/>
                <a:gd name="connsiteX61" fmla="*/ 237758 w 285750"/>
                <a:gd name="connsiteY61" fmla="*/ 89117 h 466725"/>
                <a:gd name="connsiteX62" fmla="*/ 240911 w 285750"/>
                <a:gd name="connsiteY62" fmla="*/ 85935 h 466725"/>
                <a:gd name="connsiteX63" fmla="*/ 240911 w 285750"/>
                <a:gd name="connsiteY63" fmla="*/ 85935 h 466725"/>
                <a:gd name="connsiteX64" fmla="*/ 244073 w 285750"/>
                <a:gd name="connsiteY64" fmla="*/ 82745 h 466725"/>
                <a:gd name="connsiteX65" fmla="*/ 250388 w 285750"/>
                <a:gd name="connsiteY65" fmla="*/ 82745 h 466725"/>
                <a:gd name="connsiteX66" fmla="*/ 255122 w 285750"/>
                <a:gd name="connsiteY66" fmla="*/ 82745 h 466725"/>
                <a:gd name="connsiteX67" fmla="*/ 261437 w 285750"/>
                <a:gd name="connsiteY67" fmla="*/ 79563 h 466725"/>
                <a:gd name="connsiteX68" fmla="*/ 264589 w 285750"/>
                <a:gd name="connsiteY68" fmla="*/ 79563 h 466725"/>
                <a:gd name="connsiteX69" fmla="*/ 267752 w 285750"/>
                <a:gd name="connsiteY69" fmla="*/ 76372 h 466725"/>
                <a:gd name="connsiteX70" fmla="*/ 272486 w 285750"/>
                <a:gd name="connsiteY70" fmla="*/ 76372 h 466725"/>
                <a:gd name="connsiteX71" fmla="*/ 275648 w 285750"/>
                <a:gd name="connsiteY71" fmla="*/ 74781 h 466725"/>
                <a:gd name="connsiteX72" fmla="*/ 272486 w 285750"/>
                <a:gd name="connsiteY72" fmla="*/ 65228 h 466725"/>
                <a:gd name="connsiteX73" fmla="*/ 275648 w 285750"/>
                <a:gd name="connsiteY73" fmla="*/ 50893 h 466725"/>
                <a:gd name="connsiteX74" fmla="*/ 272486 w 285750"/>
                <a:gd name="connsiteY74" fmla="*/ 47702 h 466725"/>
                <a:gd name="connsiteX75" fmla="*/ 272486 w 285750"/>
                <a:gd name="connsiteY75" fmla="*/ 44521 h 466725"/>
                <a:gd name="connsiteX76" fmla="*/ 270905 w 285750"/>
                <a:gd name="connsiteY76" fmla="*/ 41330 h 466725"/>
                <a:gd name="connsiteX77" fmla="*/ 261437 w 285750"/>
                <a:gd name="connsiteY77" fmla="*/ 36548 h 466725"/>
                <a:gd name="connsiteX78" fmla="*/ 255122 w 285750"/>
                <a:gd name="connsiteY78" fmla="*/ 30186 h 466725"/>
                <a:gd name="connsiteX79" fmla="*/ 255122 w 285750"/>
                <a:gd name="connsiteY79" fmla="*/ 23813 h 466725"/>
                <a:gd name="connsiteX80" fmla="*/ 253541 w 285750"/>
                <a:gd name="connsiteY80" fmla="*/ 9468 h 466725"/>
                <a:gd name="connsiteX81" fmla="*/ 253541 w 285750"/>
                <a:gd name="connsiteY81" fmla="*/ 6287 h 466725"/>
                <a:gd name="connsiteX82" fmla="*/ 250388 w 285750"/>
                <a:gd name="connsiteY82" fmla="*/ 3106 h 466725"/>
                <a:gd name="connsiteX83" fmla="*/ 247225 w 285750"/>
                <a:gd name="connsiteY83" fmla="*/ 3106 h 466725"/>
                <a:gd name="connsiteX84" fmla="*/ 244073 w 285750"/>
                <a:gd name="connsiteY84" fmla="*/ -85 h 466725"/>
                <a:gd name="connsiteX85" fmla="*/ 240911 w 285750"/>
                <a:gd name="connsiteY85" fmla="*/ -85 h 466725"/>
                <a:gd name="connsiteX86" fmla="*/ 234595 w 285750"/>
                <a:gd name="connsiteY86" fmla="*/ -85 h 466725"/>
                <a:gd name="connsiteX87" fmla="*/ 223547 w 285750"/>
                <a:gd name="connsiteY87" fmla="*/ 3106 h 466725"/>
                <a:gd name="connsiteX88" fmla="*/ 214078 w 285750"/>
                <a:gd name="connsiteY88" fmla="*/ 9468 h 466725"/>
                <a:gd name="connsiteX89" fmla="*/ 212497 w 285750"/>
                <a:gd name="connsiteY89" fmla="*/ 12660 h 466725"/>
                <a:gd name="connsiteX90" fmla="*/ 209335 w 285750"/>
                <a:gd name="connsiteY90" fmla="*/ 15841 h 466725"/>
                <a:gd name="connsiteX91" fmla="*/ 203020 w 285750"/>
                <a:gd name="connsiteY91" fmla="*/ 23813 h 466725"/>
                <a:gd name="connsiteX92" fmla="*/ 196705 w 285750"/>
                <a:gd name="connsiteY92" fmla="*/ 26994 h 466725"/>
                <a:gd name="connsiteX93" fmla="*/ 196705 w 285750"/>
                <a:gd name="connsiteY93" fmla="*/ 30186 h 466725"/>
                <a:gd name="connsiteX94" fmla="*/ 195133 w 285750"/>
                <a:gd name="connsiteY94" fmla="*/ 33367 h 466725"/>
                <a:gd name="connsiteX95" fmla="*/ 195133 w 285750"/>
                <a:gd name="connsiteY95" fmla="*/ 36548 h 466725"/>
                <a:gd name="connsiteX96" fmla="*/ 195133 w 285750"/>
                <a:gd name="connsiteY96" fmla="*/ 41330 h 466725"/>
                <a:gd name="connsiteX97" fmla="*/ 191971 w 285750"/>
                <a:gd name="connsiteY97" fmla="*/ 44521 h 466725"/>
                <a:gd name="connsiteX98" fmla="*/ 188818 w 285750"/>
                <a:gd name="connsiteY98" fmla="*/ 44521 h 466725"/>
                <a:gd name="connsiteX99" fmla="*/ 185656 w 285750"/>
                <a:gd name="connsiteY99" fmla="*/ 41330 h 466725"/>
                <a:gd name="connsiteX100" fmla="*/ 182503 w 285750"/>
                <a:gd name="connsiteY100" fmla="*/ 41330 h 466725"/>
                <a:gd name="connsiteX101" fmla="*/ 182503 w 285750"/>
                <a:gd name="connsiteY101" fmla="*/ 41330 h 466725"/>
                <a:gd name="connsiteX102" fmla="*/ 179341 w 285750"/>
                <a:gd name="connsiteY102" fmla="*/ 41330 h 466725"/>
                <a:gd name="connsiteX103" fmla="*/ 174607 w 285750"/>
                <a:gd name="connsiteY103" fmla="*/ 44521 h 466725"/>
                <a:gd name="connsiteX104" fmla="*/ 171444 w 285750"/>
                <a:gd name="connsiteY104" fmla="*/ 47702 h 466725"/>
                <a:gd name="connsiteX105" fmla="*/ 168292 w 285750"/>
                <a:gd name="connsiteY105" fmla="*/ 47702 h 466725"/>
                <a:gd name="connsiteX106" fmla="*/ 158814 w 285750"/>
                <a:gd name="connsiteY106" fmla="*/ 47702 h 466725"/>
                <a:gd name="connsiteX107" fmla="*/ 155662 w 285750"/>
                <a:gd name="connsiteY107" fmla="*/ 47702 h 466725"/>
                <a:gd name="connsiteX108" fmla="*/ 154080 w 285750"/>
                <a:gd name="connsiteY108" fmla="*/ 50893 h 466725"/>
                <a:gd name="connsiteX109" fmla="*/ 150928 w 285750"/>
                <a:gd name="connsiteY109" fmla="*/ 54074 h 466725"/>
                <a:gd name="connsiteX110" fmla="*/ 147766 w 285750"/>
                <a:gd name="connsiteY110" fmla="*/ 54074 h 466725"/>
                <a:gd name="connsiteX111" fmla="*/ 138298 w 285750"/>
                <a:gd name="connsiteY111" fmla="*/ 50893 h 466725"/>
                <a:gd name="connsiteX112" fmla="*/ 138298 w 285750"/>
                <a:gd name="connsiteY112" fmla="*/ 47702 h 466725"/>
                <a:gd name="connsiteX113" fmla="*/ 138298 w 285750"/>
                <a:gd name="connsiteY113" fmla="*/ 47702 h 466725"/>
                <a:gd name="connsiteX114" fmla="*/ 138298 w 285750"/>
                <a:gd name="connsiteY114" fmla="*/ 41330 h 466725"/>
                <a:gd name="connsiteX115" fmla="*/ 138298 w 285750"/>
                <a:gd name="connsiteY115" fmla="*/ 38148 h 466725"/>
                <a:gd name="connsiteX116" fmla="*/ 138298 w 285750"/>
                <a:gd name="connsiteY116" fmla="*/ 36548 h 466725"/>
                <a:gd name="connsiteX117" fmla="*/ 136716 w 285750"/>
                <a:gd name="connsiteY117" fmla="*/ 33367 h 466725"/>
                <a:gd name="connsiteX118" fmla="*/ 136716 w 285750"/>
                <a:gd name="connsiteY118" fmla="*/ 33367 h 466725"/>
                <a:gd name="connsiteX119" fmla="*/ 133554 w 285750"/>
                <a:gd name="connsiteY119" fmla="*/ 30186 h 466725"/>
                <a:gd name="connsiteX120" fmla="*/ 130402 w 285750"/>
                <a:gd name="connsiteY120" fmla="*/ 30186 h 466725"/>
                <a:gd name="connsiteX121" fmla="*/ 127239 w 285750"/>
                <a:gd name="connsiteY121" fmla="*/ 30186 h 466725"/>
                <a:gd name="connsiteX122" fmla="*/ 124086 w 285750"/>
                <a:gd name="connsiteY122" fmla="*/ 26994 h 466725"/>
                <a:gd name="connsiteX123" fmla="*/ 117772 w 285750"/>
                <a:gd name="connsiteY123" fmla="*/ 26994 h 466725"/>
                <a:gd name="connsiteX124" fmla="*/ 117772 w 285750"/>
                <a:gd name="connsiteY124" fmla="*/ 26994 h 466725"/>
                <a:gd name="connsiteX125" fmla="*/ 113038 w 285750"/>
                <a:gd name="connsiteY125" fmla="*/ 23813 h 466725"/>
                <a:gd name="connsiteX126" fmla="*/ 113038 w 285750"/>
                <a:gd name="connsiteY126" fmla="*/ 26994 h 466725"/>
                <a:gd name="connsiteX127" fmla="*/ 109875 w 285750"/>
                <a:gd name="connsiteY127" fmla="*/ 26994 h 466725"/>
                <a:gd name="connsiteX128" fmla="*/ 109875 w 285750"/>
                <a:gd name="connsiteY128" fmla="*/ 26994 h 466725"/>
                <a:gd name="connsiteX129" fmla="*/ 106722 w 285750"/>
                <a:gd name="connsiteY129" fmla="*/ 30186 h 466725"/>
                <a:gd name="connsiteX130" fmla="*/ 106722 w 285750"/>
                <a:gd name="connsiteY130" fmla="*/ 30186 h 466725"/>
                <a:gd name="connsiteX131" fmla="*/ 106722 w 285750"/>
                <a:gd name="connsiteY131" fmla="*/ 33367 h 466725"/>
                <a:gd name="connsiteX132" fmla="*/ 106722 w 285750"/>
                <a:gd name="connsiteY132" fmla="*/ 38148 h 466725"/>
                <a:gd name="connsiteX133" fmla="*/ 106722 w 285750"/>
                <a:gd name="connsiteY133" fmla="*/ 41330 h 466725"/>
                <a:gd name="connsiteX134" fmla="*/ 103560 w 285750"/>
                <a:gd name="connsiteY134" fmla="*/ 44521 h 466725"/>
                <a:gd name="connsiteX135" fmla="*/ 97245 w 285750"/>
                <a:gd name="connsiteY135" fmla="*/ 55665 h 466725"/>
                <a:gd name="connsiteX136" fmla="*/ 95673 w 285750"/>
                <a:gd name="connsiteY136" fmla="*/ 58856 h 466725"/>
                <a:gd name="connsiteX137" fmla="*/ 92511 w 285750"/>
                <a:gd name="connsiteY137" fmla="*/ 58856 h 466725"/>
                <a:gd name="connsiteX138" fmla="*/ 83043 w 285750"/>
                <a:gd name="connsiteY138" fmla="*/ 62037 h 466725"/>
                <a:gd name="connsiteX139" fmla="*/ 83043 w 285750"/>
                <a:gd name="connsiteY139" fmla="*/ 92308 h 466725"/>
                <a:gd name="connsiteX140" fmla="*/ 83043 w 285750"/>
                <a:gd name="connsiteY140" fmla="*/ 97079 h 466725"/>
                <a:gd name="connsiteX141" fmla="*/ 83043 w 285750"/>
                <a:gd name="connsiteY141" fmla="*/ 103452 h 466725"/>
                <a:gd name="connsiteX142" fmla="*/ 79881 w 285750"/>
                <a:gd name="connsiteY142" fmla="*/ 106643 h 466725"/>
                <a:gd name="connsiteX143" fmla="*/ 79881 w 285750"/>
                <a:gd name="connsiteY143" fmla="*/ 109824 h 466725"/>
                <a:gd name="connsiteX144" fmla="*/ 78300 w 285750"/>
                <a:gd name="connsiteY144" fmla="*/ 114605 h 466725"/>
                <a:gd name="connsiteX145" fmla="*/ 75147 w 285750"/>
                <a:gd name="connsiteY145" fmla="*/ 117787 h 466725"/>
                <a:gd name="connsiteX146" fmla="*/ 71985 w 285750"/>
                <a:gd name="connsiteY146" fmla="*/ 120978 h 466725"/>
                <a:gd name="connsiteX147" fmla="*/ 71985 w 285750"/>
                <a:gd name="connsiteY147" fmla="*/ 124159 h 466725"/>
                <a:gd name="connsiteX148" fmla="*/ 71985 w 285750"/>
                <a:gd name="connsiteY148" fmla="*/ 127350 h 466725"/>
                <a:gd name="connsiteX149" fmla="*/ 71985 w 285750"/>
                <a:gd name="connsiteY149" fmla="*/ 130531 h 466725"/>
                <a:gd name="connsiteX150" fmla="*/ 68832 w 285750"/>
                <a:gd name="connsiteY150" fmla="*/ 133722 h 466725"/>
                <a:gd name="connsiteX151" fmla="*/ 65670 w 285750"/>
                <a:gd name="connsiteY151" fmla="*/ 135313 h 466725"/>
                <a:gd name="connsiteX152" fmla="*/ 65670 w 285750"/>
                <a:gd name="connsiteY152" fmla="*/ 141685 h 466725"/>
                <a:gd name="connsiteX153" fmla="*/ 59354 w 285750"/>
                <a:gd name="connsiteY153" fmla="*/ 151239 h 466725"/>
                <a:gd name="connsiteX154" fmla="*/ 59354 w 285750"/>
                <a:gd name="connsiteY154" fmla="*/ 152839 h 466725"/>
                <a:gd name="connsiteX155" fmla="*/ 57783 w 285750"/>
                <a:gd name="connsiteY155" fmla="*/ 156020 h 466725"/>
                <a:gd name="connsiteX156" fmla="*/ 51467 w 285750"/>
                <a:gd name="connsiteY156" fmla="*/ 159211 h 466725"/>
                <a:gd name="connsiteX157" fmla="*/ 48305 w 285750"/>
                <a:gd name="connsiteY157" fmla="*/ 165583 h 466725"/>
                <a:gd name="connsiteX158" fmla="*/ 57783 w 285750"/>
                <a:gd name="connsiteY158" fmla="*/ 173546 h 466725"/>
                <a:gd name="connsiteX159" fmla="*/ 59354 w 285750"/>
                <a:gd name="connsiteY159" fmla="*/ 176727 h 466725"/>
                <a:gd name="connsiteX160" fmla="*/ 59354 w 285750"/>
                <a:gd name="connsiteY160" fmla="*/ 179919 h 466725"/>
                <a:gd name="connsiteX161" fmla="*/ 59354 w 285750"/>
                <a:gd name="connsiteY161" fmla="*/ 186291 h 466725"/>
                <a:gd name="connsiteX162" fmla="*/ 57783 w 285750"/>
                <a:gd name="connsiteY162" fmla="*/ 192663 h 466725"/>
                <a:gd name="connsiteX163" fmla="*/ 57783 w 285750"/>
                <a:gd name="connsiteY163" fmla="*/ 194254 h 466725"/>
                <a:gd name="connsiteX164" fmla="*/ 54621 w 285750"/>
                <a:gd name="connsiteY164" fmla="*/ 197435 h 466725"/>
                <a:gd name="connsiteX165" fmla="*/ 51467 w 285750"/>
                <a:gd name="connsiteY165" fmla="*/ 203807 h 466725"/>
                <a:gd name="connsiteX166" fmla="*/ 48305 w 285750"/>
                <a:gd name="connsiteY166" fmla="*/ 206998 h 466725"/>
                <a:gd name="connsiteX167" fmla="*/ 48305 w 285750"/>
                <a:gd name="connsiteY167" fmla="*/ 210179 h 466725"/>
                <a:gd name="connsiteX168" fmla="*/ 48305 w 285750"/>
                <a:gd name="connsiteY168" fmla="*/ 211770 h 466725"/>
                <a:gd name="connsiteX169" fmla="*/ 48305 w 285750"/>
                <a:gd name="connsiteY169" fmla="*/ 214961 h 466725"/>
                <a:gd name="connsiteX170" fmla="*/ 48305 w 285750"/>
                <a:gd name="connsiteY170" fmla="*/ 218142 h 466725"/>
                <a:gd name="connsiteX171" fmla="*/ 45153 w 285750"/>
                <a:gd name="connsiteY171" fmla="*/ 227705 h 466725"/>
                <a:gd name="connsiteX172" fmla="*/ 41990 w 285750"/>
                <a:gd name="connsiteY172" fmla="*/ 230887 h 466725"/>
                <a:gd name="connsiteX173" fmla="*/ 45153 w 285750"/>
                <a:gd name="connsiteY173" fmla="*/ 235668 h 466725"/>
                <a:gd name="connsiteX174" fmla="*/ 48305 w 285750"/>
                <a:gd name="connsiteY174" fmla="*/ 238850 h 466725"/>
                <a:gd name="connsiteX175" fmla="*/ 51467 w 285750"/>
                <a:gd name="connsiteY175" fmla="*/ 242041 h 466725"/>
                <a:gd name="connsiteX176" fmla="*/ 51467 w 285750"/>
                <a:gd name="connsiteY176" fmla="*/ 248413 h 466725"/>
                <a:gd name="connsiteX177" fmla="*/ 51467 w 285750"/>
                <a:gd name="connsiteY177" fmla="*/ 251594 h 466725"/>
                <a:gd name="connsiteX178" fmla="*/ 51467 w 285750"/>
                <a:gd name="connsiteY178" fmla="*/ 253194 h 466725"/>
                <a:gd name="connsiteX179" fmla="*/ 48305 w 285750"/>
                <a:gd name="connsiteY179" fmla="*/ 262748 h 466725"/>
                <a:gd name="connsiteX180" fmla="*/ 38837 w 285750"/>
                <a:gd name="connsiteY180" fmla="*/ 273902 h 466725"/>
                <a:gd name="connsiteX181" fmla="*/ 30941 w 285750"/>
                <a:gd name="connsiteY181" fmla="*/ 283455 h 466725"/>
                <a:gd name="connsiteX182" fmla="*/ 30941 w 285750"/>
                <a:gd name="connsiteY182" fmla="*/ 286636 h 466725"/>
                <a:gd name="connsiteX183" fmla="*/ 27779 w 285750"/>
                <a:gd name="connsiteY183" fmla="*/ 289828 h 466725"/>
                <a:gd name="connsiteX184" fmla="*/ 24626 w 285750"/>
                <a:gd name="connsiteY184" fmla="*/ 291418 h 466725"/>
                <a:gd name="connsiteX185" fmla="*/ 19893 w 285750"/>
                <a:gd name="connsiteY185" fmla="*/ 289828 h 466725"/>
                <a:gd name="connsiteX186" fmla="*/ 16730 w 285750"/>
                <a:gd name="connsiteY186" fmla="*/ 289828 h 466725"/>
                <a:gd name="connsiteX187" fmla="*/ 13577 w 285750"/>
                <a:gd name="connsiteY187" fmla="*/ 291418 h 466725"/>
                <a:gd name="connsiteX188" fmla="*/ 10415 w 285750"/>
                <a:gd name="connsiteY188" fmla="*/ 294609 h 466725"/>
                <a:gd name="connsiteX189" fmla="*/ 947 w 285750"/>
                <a:gd name="connsiteY189" fmla="*/ 307354 h 466725"/>
                <a:gd name="connsiteX190" fmla="*/ -634 w 285750"/>
                <a:gd name="connsiteY190" fmla="*/ 312126 h 466725"/>
                <a:gd name="connsiteX191" fmla="*/ -634 w 285750"/>
                <a:gd name="connsiteY191" fmla="*/ 315316 h 466725"/>
                <a:gd name="connsiteX192" fmla="*/ 947 w 285750"/>
                <a:gd name="connsiteY192" fmla="*/ 315316 h 466725"/>
                <a:gd name="connsiteX193" fmla="*/ 4100 w 285750"/>
                <a:gd name="connsiteY193" fmla="*/ 315316 h 466725"/>
                <a:gd name="connsiteX194" fmla="*/ 7262 w 285750"/>
                <a:gd name="connsiteY194" fmla="*/ 318498 h 466725"/>
                <a:gd name="connsiteX195" fmla="*/ 10415 w 285750"/>
                <a:gd name="connsiteY195" fmla="*/ 318498 h 466725"/>
                <a:gd name="connsiteX196" fmla="*/ 10415 w 285750"/>
                <a:gd name="connsiteY196" fmla="*/ 321689 h 466725"/>
                <a:gd name="connsiteX197" fmla="*/ 13577 w 285750"/>
                <a:gd name="connsiteY197" fmla="*/ 324870 h 466725"/>
                <a:gd name="connsiteX198" fmla="*/ 19893 w 285750"/>
                <a:gd name="connsiteY198" fmla="*/ 324870 h 466725"/>
                <a:gd name="connsiteX199" fmla="*/ 21464 w 285750"/>
                <a:gd name="connsiteY199" fmla="*/ 328061 h 466725"/>
                <a:gd name="connsiteX200" fmla="*/ 24626 w 285750"/>
                <a:gd name="connsiteY200" fmla="*/ 329652 h 466725"/>
                <a:gd name="connsiteX201" fmla="*/ 30941 w 285750"/>
                <a:gd name="connsiteY201" fmla="*/ 342396 h 466725"/>
                <a:gd name="connsiteX202" fmla="*/ 30941 w 285750"/>
                <a:gd name="connsiteY202" fmla="*/ 345577 h 466725"/>
                <a:gd name="connsiteX203" fmla="*/ 37257 w 285750"/>
                <a:gd name="connsiteY203" fmla="*/ 350359 h 466725"/>
                <a:gd name="connsiteX204" fmla="*/ 37257 w 285750"/>
                <a:gd name="connsiteY204" fmla="*/ 353540 h 466725"/>
                <a:gd name="connsiteX205" fmla="*/ 37257 w 285750"/>
                <a:gd name="connsiteY205" fmla="*/ 356731 h 466725"/>
                <a:gd name="connsiteX206" fmla="*/ 37257 w 285750"/>
                <a:gd name="connsiteY206" fmla="*/ 366285 h 466725"/>
                <a:gd name="connsiteX207" fmla="*/ 38837 w 285750"/>
                <a:gd name="connsiteY207" fmla="*/ 377438 h 466725"/>
                <a:gd name="connsiteX208" fmla="*/ 41990 w 285750"/>
                <a:gd name="connsiteY208" fmla="*/ 380620 h 466725"/>
                <a:gd name="connsiteX209" fmla="*/ 41990 w 285750"/>
                <a:gd name="connsiteY209" fmla="*/ 380620 h 466725"/>
                <a:gd name="connsiteX210" fmla="*/ 41990 w 285750"/>
                <a:gd name="connsiteY210" fmla="*/ 380620 h 466725"/>
                <a:gd name="connsiteX211" fmla="*/ 48305 w 285750"/>
                <a:gd name="connsiteY211" fmla="*/ 383810 h 466725"/>
                <a:gd name="connsiteX212" fmla="*/ 51467 w 285750"/>
                <a:gd name="connsiteY212" fmla="*/ 388592 h 466725"/>
                <a:gd name="connsiteX213" fmla="*/ 54621 w 285750"/>
                <a:gd name="connsiteY213" fmla="*/ 394955 h 466725"/>
                <a:gd name="connsiteX214" fmla="*/ 54621 w 285750"/>
                <a:gd name="connsiteY214" fmla="*/ 401327 h 466725"/>
                <a:gd name="connsiteX215" fmla="*/ 54621 w 285750"/>
                <a:gd name="connsiteY215" fmla="*/ 404518 h 466725"/>
                <a:gd name="connsiteX216" fmla="*/ 54621 w 285750"/>
                <a:gd name="connsiteY216" fmla="*/ 407699 h 466725"/>
                <a:gd name="connsiteX217" fmla="*/ 57783 w 285750"/>
                <a:gd name="connsiteY217" fmla="*/ 415672 h 466725"/>
                <a:gd name="connsiteX218" fmla="*/ 57783 w 285750"/>
                <a:gd name="connsiteY218" fmla="*/ 418853 h 466725"/>
                <a:gd name="connsiteX219" fmla="*/ 54621 w 285750"/>
                <a:gd name="connsiteY219" fmla="*/ 418853 h 466725"/>
                <a:gd name="connsiteX220" fmla="*/ 51467 w 285750"/>
                <a:gd name="connsiteY220" fmla="*/ 418853 h 466725"/>
                <a:gd name="connsiteX221" fmla="*/ 48305 w 285750"/>
                <a:gd name="connsiteY221" fmla="*/ 418853 h 466725"/>
                <a:gd name="connsiteX222" fmla="*/ 48305 w 285750"/>
                <a:gd name="connsiteY222" fmla="*/ 422034 h 466725"/>
                <a:gd name="connsiteX223" fmla="*/ 51467 w 285750"/>
                <a:gd name="connsiteY223" fmla="*/ 426816 h 466725"/>
                <a:gd name="connsiteX224" fmla="*/ 51467 w 285750"/>
                <a:gd name="connsiteY224" fmla="*/ 430007 h 466725"/>
                <a:gd name="connsiteX225" fmla="*/ 51467 w 285750"/>
                <a:gd name="connsiteY225" fmla="*/ 436379 h 466725"/>
                <a:gd name="connsiteX226" fmla="*/ 48305 w 285750"/>
                <a:gd name="connsiteY226" fmla="*/ 439561 h 466725"/>
                <a:gd name="connsiteX227" fmla="*/ 45153 w 285750"/>
                <a:gd name="connsiteY227" fmla="*/ 445933 h 466725"/>
                <a:gd name="connsiteX228" fmla="*/ 41990 w 285750"/>
                <a:gd name="connsiteY228" fmla="*/ 453895 h 466725"/>
                <a:gd name="connsiteX229" fmla="*/ 45153 w 285750"/>
                <a:gd name="connsiteY229" fmla="*/ 463459 h 466725"/>
                <a:gd name="connsiteX230" fmla="*/ 48305 w 285750"/>
                <a:gd name="connsiteY230" fmla="*/ 466640 h 466725"/>
                <a:gd name="connsiteX231" fmla="*/ 51467 w 285750"/>
                <a:gd name="connsiteY231" fmla="*/ 466640 h 466725"/>
                <a:gd name="connsiteX232" fmla="*/ 54621 w 285750"/>
                <a:gd name="connsiteY232" fmla="*/ 466640 h 466725"/>
                <a:gd name="connsiteX233" fmla="*/ 59354 w 285750"/>
                <a:gd name="connsiteY233" fmla="*/ 466640 h 466725"/>
                <a:gd name="connsiteX234" fmla="*/ 62517 w 285750"/>
                <a:gd name="connsiteY234" fmla="*/ 466640 h 466725"/>
                <a:gd name="connsiteX235" fmla="*/ 65670 w 285750"/>
                <a:gd name="connsiteY235" fmla="*/ 463459 h 466725"/>
                <a:gd name="connsiteX236" fmla="*/ 68832 w 285750"/>
                <a:gd name="connsiteY236" fmla="*/ 463459 h 466725"/>
                <a:gd name="connsiteX237" fmla="*/ 71985 w 285750"/>
                <a:gd name="connsiteY237" fmla="*/ 463459 h 466725"/>
                <a:gd name="connsiteX238" fmla="*/ 86196 w 285750"/>
                <a:gd name="connsiteY238" fmla="*/ 466640 h 466725"/>
                <a:gd name="connsiteX239" fmla="*/ 97245 w 285750"/>
                <a:gd name="connsiteY239" fmla="*/ 466640 h 466725"/>
                <a:gd name="connsiteX240" fmla="*/ 103560 w 285750"/>
                <a:gd name="connsiteY240" fmla="*/ 463459 h 466725"/>
                <a:gd name="connsiteX241" fmla="*/ 113038 w 285750"/>
                <a:gd name="connsiteY241" fmla="*/ 453895 h 466725"/>
                <a:gd name="connsiteX242" fmla="*/ 116190 w 285750"/>
                <a:gd name="connsiteY242" fmla="*/ 453895 h 466725"/>
                <a:gd name="connsiteX243" fmla="*/ 124086 w 285750"/>
                <a:gd name="connsiteY243" fmla="*/ 445933 h 466725"/>
                <a:gd name="connsiteX244" fmla="*/ 130402 w 285750"/>
                <a:gd name="connsiteY244" fmla="*/ 442751 h 466725"/>
                <a:gd name="connsiteX245" fmla="*/ 136716 w 285750"/>
                <a:gd name="connsiteY245" fmla="*/ 442751 h 466725"/>
                <a:gd name="connsiteX246" fmla="*/ 136716 w 285750"/>
                <a:gd name="connsiteY246" fmla="*/ 442751 h 466725"/>
                <a:gd name="connsiteX247" fmla="*/ 138298 w 285750"/>
                <a:gd name="connsiteY247" fmla="*/ 439561 h 466725"/>
                <a:gd name="connsiteX248" fmla="*/ 141450 w 285750"/>
                <a:gd name="connsiteY248" fmla="*/ 436379 h 466725"/>
                <a:gd name="connsiteX249" fmla="*/ 144613 w 285750"/>
                <a:gd name="connsiteY249" fmla="*/ 433188 h 466725"/>
                <a:gd name="connsiteX250" fmla="*/ 144613 w 285750"/>
                <a:gd name="connsiteY250" fmla="*/ 433188 h 466725"/>
                <a:gd name="connsiteX251" fmla="*/ 150928 w 285750"/>
                <a:gd name="connsiteY251" fmla="*/ 430007 h 466725"/>
                <a:gd name="connsiteX252" fmla="*/ 155662 w 285750"/>
                <a:gd name="connsiteY252" fmla="*/ 430007 h 466725"/>
                <a:gd name="connsiteX253" fmla="*/ 158814 w 285750"/>
                <a:gd name="connsiteY253" fmla="*/ 425225 h 466725"/>
                <a:gd name="connsiteX254" fmla="*/ 161977 w 285750"/>
                <a:gd name="connsiteY254" fmla="*/ 422034 h 466725"/>
                <a:gd name="connsiteX255" fmla="*/ 165130 w 285750"/>
                <a:gd name="connsiteY255" fmla="*/ 418853 h 466725"/>
                <a:gd name="connsiteX256" fmla="*/ 161977 w 285750"/>
                <a:gd name="connsiteY256" fmla="*/ 415672 h 466725"/>
                <a:gd name="connsiteX257" fmla="*/ 161977 w 285750"/>
                <a:gd name="connsiteY257" fmla="*/ 412481 h 466725"/>
                <a:gd name="connsiteX258" fmla="*/ 158814 w 285750"/>
                <a:gd name="connsiteY258" fmla="*/ 409300 h 466725"/>
                <a:gd name="connsiteX259" fmla="*/ 158814 w 285750"/>
                <a:gd name="connsiteY259" fmla="*/ 407699 h 466725"/>
                <a:gd name="connsiteX260" fmla="*/ 161977 w 285750"/>
                <a:gd name="connsiteY260" fmla="*/ 404518 h 466725"/>
                <a:gd name="connsiteX261" fmla="*/ 165130 w 285750"/>
                <a:gd name="connsiteY261" fmla="*/ 401327 h 466725"/>
                <a:gd name="connsiteX262" fmla="*/ 165130 w 285750"/>
                <a:gd name="connsiteY262" fmla="*/ 398146 h 466725"/>
                <a:gd name="connsiteX263" fmla="*/ 165130 w 285750"/>
                <a:gd name="connsiteY263" fmla="*/ 394955 h 466725"/>
                <a:gd name="connsiteX264" fmla="*/ 165130 w 285750"/>
                <a:gd name="connsiteY264" fmla="*/ 391774 h 466725"/>
                <a:gd name="connsiteX265" fmla="*/ 165130 w 285750"/>
                <a:gd name="connsiteY265" fmla="*/ 388592 h 466725"/>
                <a:gd name="connsiteX266" fmla="*/ 165130 w 285750"/>
                <a:gd name="connsiteY266" fmla="*/ 386992 h 466725"/>
                <a:gd name="connsiteX267" fmla="*/ 165130 w 285750"/>
                <a:gd name="connsiteY267" fmla="*/ 383810 h 466725"/>
                <a:gd name="connsiteX268" fmla="*/ 165130 w 285750"/>
                <a:gd name="connsiteY268" fmla="*/ 380620 h 466725"/>
                <a:gd name="connsiteX269" fmla="*/ 165130 w 285750"/>
                <a:gd name="connsiteY269" fmla="*/ 377438 h 466725"/>
                <a:gd name="connsiteX270" fmla="*/ 168292 w 285750"/>
                <a:gd name="connsiteY270" fmla="*/ 371066 h 466725"/>
                <a:gd name="connsiteX271" fmla="*/ 168292 w 285750"/>
                <a:gd name="connsiteY271" fmla="*/ 371066 h 466725"/>
                <a:gd name="connsiteX272" fmla="*/ 171444 w 285750"/>
                <a:gd name="connsiteY272" fmla="*/ 371066 h 466725"/>
                <a:gd name="connsiteX273" fmla="*/ 174607 w 285750"/>
                <a:gd name="connsiteY273" fmla="*/ 367875 h 466725"/>
                <a:gd name="connsiteX274" fmla="*/ 174607 w 285750"/>
                <a:gd name="connsiteY274" fmla="*/ 366285 h 466725"/>
                <a:gd name="connsiteX275" fmla="*/ 176188 w 285750"/>
                <a:gd name="connsiteY275" fmla="*/ 359913 h 466725"/>
                <a:gd name="connsiteX276" fmla="*/ 176188 w 285750"/>
                <a:gd name="connsiteY276" fmla="*/ 356731 h 466725"/>
                <a:gd name="connsiteX277" fmla="*/ 174607 w 285750"/>
                <a:gd name="connsiteY277" fmla="*/ 350359 h 466725"/>
                <a:gd name="connsiteX278" fmla="*/ 174607 w 285750"/>
                <a:gd name="connsiteY278" fmla="*/ 345577 h 466725"/>
                <a:gd name="connsiteX279" fmla="*/ 171444 w 285750"/>
                <a:gd name="connsiteY279" fmla="*/ 339205 h 466725"/>
                <a:gd name="connsiteX280" fmla="*/ 174607 w 285750"/>
                <a:gd name="connsiteY280" fmla="*/ 332833 h 466725"/>
                <a:gd name="connsiteX281" fmla="*/ 176188 w 285750"/>
                <a:gd name="connsiteY281" fmla="*/ 328061 h 466725"/>
                <a:gd name="connsiteX282" fmla="*/ 179341 w 285750"/>
                <a:gd name="connsiteY282" fmla="*/ 324870 h 466725"/>
                <a:gd name="connsiteX283" fmla="*/ 176188 w 285750"/>
                <a:gd name="connsiteY283" fmla="*/ 324870 h 466725"/>
                <a:gd name="connsiteX284" fmla="*/ 176188 w 285750"/>
                <a:gd name="connsiteY284" fmla="*/ 321689 h 466725"/>
                <a:gd name="connsiteX285" fmla="*/ 174607 w 285750"/>
                <a:gd name="connsiteY285" fmla="*/ 318498 h 466725"/>
                <a:gd name="connsiteX286" fmla="*/ 174607 w 285750"/>
                <a:gd name="connsiteY286" fmla="*/ 315316 h 466725"/>
                <a:gd name="connsiteX287" fmla="*/ 182503 w 285750"/>
                <a:gd name="connsiteY287" fmla="*/ 300981 h 466725"/>
                <a:gd name="connsiteX288" fmla="*/ 182503 w 285750"/>
                <a:gd name="connsiteY288" fmla="*/ 297790 h 466725"/>
                <a:gd name="connsiteX289" fmla="*/ 185656 w 285750"/>
                <a:gd name="connsiteY289" fmla="*/ 297790 h 466725"/>
                <a:gd name="connsiteX290" fmla="*/ 191971 w 285750"/>
                <a:gd name="connsiteY290" fmla="*/ 300981 h 466725"/>
                <a:gd name="connsiteX291" fmla="*/ 195133 w 285750"/>
                <a:gd name="connsiteY291" fmla="*/ 300981 h 466725"/>
                <a:gd name="connsiteX292" fmla="*/ 195133 w 285750"/>
                <a:gd name="connsiteY292" fmla="*/ 297790 h 466725"/>
                <a:gd name="connsiteX293" fmla="*/ 196705 w 285750"/>
                <a:gd name="connsiteY293" fmla="*/ 294609 h 466725"/>
                <a:gd name="connsiteX294" fmla="*/ 206182 w 285750"/>
                <a:gd name="connsiteY294" fmla="*/ 277083 h 466725"/>
                <a:gd name="connsiteX295" fmla="*/ 209335 w 285750"/>
                <a:gd name="connsiteY295" fmla="*/ 273902 h 466725"/>
                <a:gd name="connsiteX296" fmla="*/ 212497 w 285750"/>
                <a:gd name="connsiteY296" fmla="*/ 270711 h 466725"/>
                <a:gd name="connsiteX297" fmla="*/ 214078 w 285750"/>
                <a:gd name="connsiteY297" fmla="*/ 270711 h 466725"/>
                <a:gd name="connsiteX298" fmla="*/ 220384 w 285750"/>
                <a:gd name="connsiteY298" fmla="*/ 273902 h 466725"/>
                <a:gd name="connsiteX299" fmla="*/ 226699 w 285750"/>
                <a:gd name="connsiteY299" fmla="*/ 277083 h 466725"/>
                <a:gd name="connsiteX300" fmla="*/ 226699 w 285750"/>
                <a:gd name="connsiteY300" fmla="*/ 277083 h 466725"/>
                <a:gd name="connsiteX301" fmla="*/ 229861 w 285750"/>
                <a:gd name="connsiteY301" fmla="*/ 280274 h 466725"/>
                <a:gd name="connsiteX302" fmla="*/ 229861 w 285750"/>
                <a:gd name="connsiteY302" fmla="*/ 283455 h 466725"/>
                <a:gd name="connsiteX303" fmla="*/ 229861 w 285750"/>
                <a:gd name="connsiteY303" fmla="*/ 286636 h 466725"/>
                <a:gd name="connsiteX304" fmla="*/ 229861 w 285750"/>
                <a:gd name="connsiteY304" fmla="*/ 286636 h 466725"/>
                <a:gd name="connsiteX305" fmla="*/ 229861 w 285750"/>
                <a:gd name="connsiteY305" fmla="*/ 289828 h 466725"/>
                <a:gd name="connsiteX306" fmla="*/ 233015 w 285750"/>
                <a:gd name="connsiteY306" fmla="*/ 289828 h 466725"/>
                <a:gd name="connsiteX307" fmla="*/ 244073 w 285750"/>
                <a:gd name="connsiteY307" fmla="*/ 286636 h 466725"/>
                <a:gd name="connsiteX308" fmla="*/ 247225 w 285750"/>
                <a:gd name="connsiteY308" fmla="*/ 286636 h 466725"/>
                <a:gd name="connsiteX309" fmla="*/ 253541 w 285750"/>
                <a:gd name="connsiteY309" fmla="*/ 289828 h 466725"/>
                <a:gd name="connsiteX310" fmla="*/ 255122 w 285750"/>
                <a:gd name="connsiteY310" fmla="*/ 289828 h 466725"/>
                <a:gd name="connsiteX311" fmla="*/ 258275 w 285750"/>
                <a:gd name="connsiteY311" fmla="*/ 289828 h 466725"/>
                <a:gd name="connsiteX312" fmla="*/ 258275 w 285750"/>
                <a:gd name="connsiteY312" fmla="*/ 289828 h 466725"/>
                <a:gd name="connsiteX313" fmla="*/ 261437 w 285750"/>
                <a:gd name="connsiteY313" fmla="*/ 291418 h 466725"/>
                <a:gd name="connsiteX314" fmla="*/ 261437 w 285750"/>
                <a:gd name="connsiteY314" fmla="*/ 294609 h 466725"/>
                <a:gd name="connsiteX315" fmla="*/ 264589 w 285750"/>
                <a:gd name="connsiteY315" fmla="*/ 297790 h 466725"/>
                <a:gd name="connsiteX316" fmla="*/ 264589 w 285750"/>
                <a:gd name="connsiteY316" fmla="*/ 297790 h 466725"/>
                <a:gd name="connsiteX317" fmla="*/ 267752 w 285750"/>
                <a:gd name="connsiteY317" fmla="*/ 297790 h 466725"/>
                <a:gd name="connsiteX318" fmla="*/ 270905 w 285750"/>
                <a:gd name="connsiteY318" fmla="*/ 297790 h 466725"/>
                <a:gd name="connsiteX319" fmla="*/ 272486 w 285750"/>
                <a:gd name="connsiteY319" fmla="*/ 297790 h 466725"/>
                <a:gd name="connsiteX320" fmla="*/ 285116 w 285750"/>
                <a:gd name="connsiteY320" fmla="*/ 289828 h 466725"/>
                <a:gd name="connsiteX321" fmla="*/ 281963 w 285750"/>
                <a:gd name="connsiteY321" fmla="*/ 273902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285750" h="466725">
                  <a:moveTo>
                    <a:pt x="281963" y="273902"/>
                  </a:moveTo>
                  <a:lnTo>
                    <a:pt x="281963" y="269120"/>
                  </a:lnTo>
                  <a:lnTo>
                    <a:pt x="267752" y="256376"/>
                  </a:lnTo>
                  <a:lnTo>
                    <a:pt x="264589" y="253194"/>
                  </a:lnTo>
                  <a:lnTo>
                    <a:pt x="264589" y="251594"/>
                  </a:lnTo>
                  <a:lnTo>
                    <a:pt x="264589" y="248413"/>
                  </a:lnTo>
                  <a:lnTo>
                    <a:pt x="264589" y="245222"/>
                  </a:lnTo>
                  <a:lnTo>
                    <a:pt x="264589" y="238850"/>
                  </a:lnTo>
                  <a:lnTo>
                    <a:pt x="264589" y="235668"/>
                  </a:lnTo>
                  <a:lnTo>
                    <a:pt x="264589" y="232477"/>
                  </a:lnTo>
                  <a:lnTo>
                    <a:pt x="261437" y="230887"/>
                  </a:lnTo>
                  <a:lnTo>
                    <a:pt x="258275" y="227705"/>
                  </a:lnTo>
                  <a:lnTo>
                    <a:pt x="255122" y="224514"/>
                  </a:lnTo>
                  <a:lnTo>
                    <a:pt x="255122" y="221333"/>
                  </a:lnTo>
                  <a:lnTo>
                    <a:pt x="255122" y="218142"/>
                  </a:lnTo>
                  <a:lnTo>
                    <a:pt x="255122" y="218142"/>
                  </a:lnTo>
                  <a:lnTo>
                    <a:pt x="258275" y="218142"/>
                  </a:lnTo>
                  <a:lnTo>
                    <a:pt x="261437" y="214961"/>
                  </a:lnTo>
                  <a:lnTo>
                    <a:pt x="261437" y="211770"/>
                  </a:lnTo>
                  <a:lnTo>
                    <a:pt x="261437" y="210179"/>
                  </a:lnTo>
                  <a:lnTo>
                    <a:pt x="258275" y="203807"/>
                  </a:lnTo>
                  <a:lnTo>
                    <a:pt x="258275" y="197435"/>
                  </a:lnTo>
                  <a:lnTo>
                    <a:pt x="258275" y="192663"/>
                  </a:lnTo>
                  <a:lnTo>
                    <a:pt x="258275" y="189472"/>
                  </a:lnTo>
                  <a:lnTo>
                    <a:pt x="264589" y="186291"/>
                  </a:lnTo>
                  <a:lnTo>
                    <a:pt x="264589" y="186291"/>
                  </a:lnTo>
                  <a:lnTo>
                    <a:pt x="267752" y="183100"/>
                  </a:lnTo>
                  <a:lnTo>
                    <a:pt x="267752" y="179919"/>
                  </a:lnTo>
                  <a:lnTo>
                    <a:pt x="267752" y="176727"/>
                  </a:lnTo>
                  <a:lnTo>
                    <a:pt x="267752" y="173546"/>
                  </a:lnTo>
                  <a:lnTo>
                    <a:pt x="264589" y="162393"/>
                  </a:lnTo>
                  <a:lnTo>
                    <a:pt x="264589" y="159211"/>
                  </a:lnTo>
                  <a:lnTo>
                    <a:pt x="261437" y="156020"/>
                  </a:lnTo>
                  <a:lnTo>
                    <a:pt x="258275" y="152839"/>
                  </a:lnTo>
                  <a:lnTo>
                    <a:pt x="255122" y="152839"/>
                  </a:lnTo>
                  <a:lnTo>
                    <a:pt x="253541" y="152839"/>
                  </a:lnTo>
                  <a:lnTo>
                    <a:pt x="250388" y="156020"/>
                  </a:lnTo>
                  <a:lnTo>
                    <a:pt x="244073" y="159211"/>
                  </a:lnTo>
                  <a:lnTo>
                    <a:pt x="240911" y="159211"/>
                  </a:lnTo>
                  <a:lnTo>
                    <a:pt x="234595" y="159211"/>
                  </a:lnTo>
                  <a:lnTo>
                    <a:pt x="233015" y="159211"/>
                  </a:lnTo>
                  <a:lnTo>
                    <a:pt x="229861" y="159211"/>
                  </a:lnTo>
                  <a:lnTo>
                    <a:pt x="226699" y="159211"/>
                  </a:lnTo>
                  <a:lnTo>
                    <a:pt x="220384" y="152839"/>
                  </a:lnTo>
                  <a:lnTo>
                    <a:pt x="217231" y="151239"/>
                  </a:lnTo>
                  <a:lnTo>
                    <a:pt x="214078" y="148057"/>
                  </a:lnTo>
                  <a:lnTo>
                    <a:pt x="214078" y="141685"/>
                  </a:lnTo>
                  <a:lnTo>
                    <a:pt x="214078" y="138504"/>
                  </a:lnTo>
                  <a:lnTo>
                    <a:pt x="217231" y="133722"/>
                  </a:lnTo>
                  <a:lnTo>
                    <a:pt x="220384" y="120978"/>
                  </a:lnTo>
                  <a:lnTo>
                    <a:pt x="220384" y="114605"/>
                  </a:lnTo>
                  <a:lnTo>
                    <a:pt x="220384" y="113015"/>
                  </a:lnTo>
                  <a:lnTo>
                    <a:pt x="223547" y="109824"/>
                  </a:lnTo>
                  <a:lnTo>
                    <a:pt x="223547" y="109824"/>
                  </a:lnTo>
                  <a:lnTo>
                    <a:pt x="226699" y="106643"/>
                  </a:lnTo>
                  <a:lnTo>
                    <a:pt x="226699" y="103452"/>
                  </a:lnTo>
                  <a:lnTo>
                    <a:pt x="226699" y="100271"/>
                  </a:lnTo>
                  <a:lnTo>
                    <a:pt x="229861" y="100271"/>
                  </a:lnTo>
                  <a:lnTo>
                    <a:pt x="237758" y="97079"/>
                  </a:lnTo>
                  <a:lnTo>
                    <a:pt x="237758" y="97079"/>
                  </a:lnTo>
                  <a:lnTo>
                    <a:pt x="240911" y="95489"/>
                  </a:lnTo>
                  <a:lnTo>
                    <a:pt x="237758" y="89117"/>
                  </a:lnTo>
                  <a:lnTo>
                    <a:pt x="240911" y="85935"/>
                  </a:lnTo>
                  <a:lnTo>
                    <a:pt x="240911" y="85935"/>
                  </a:lnTo>
                  <a:lnTo>
                    <a:pt x="244073" y="82745"/>
                  </a:lnTo>
                  <a:lnTo>
                    <a:pt x="250388" y="82745"/>
                  </a:lnTo>
                  <a:lnTo>
                    <a:pt x="255122" y="82745"/>
                  </a:lnTo>
                  <a:lnTo>
                    <a:pt x="261437" y="79563"/>
                  </a:lnTo>
                  <a:lnTo>
                    <a:pt x="264589" y="79563"/>
                  </a:lnTo>
                  <a:lnTo>
                    <a:pt x="267752" y="76372"/>
                  </a:lnTo>
                  <a:lnTo>
                    <a:pt x="272486" y="76372"/>
                  </a:lnTo>
                  <a:lnTo>
                    <a:pt x="275648" y="74781"/>
                  </a:lnTo>
                  <a:lnTo>
                    <a:pt x="272486" y="65228"/>
                  </a:lnTo>
                  <a:lnTo>
                    <a:pt x="275648" y="50893"/>
                  </a:lnTo>
                  <a:lnTo>
                    <a:pt x="272486" y="47702"/>
                  </a:lnTo>
                  <a:lnTo>
                    <a:pt x="272486" y="44521"/>
                  </a:lnTo>
                  <a:lnTo>
                    <a:pt x="270905" y="41330"/>
                  </a:lnTo>
                  <a:lnTo>
                    <a:pt x="261437" y="36548"/>
                  </a:lnTo>
                  <a:lnTo>
                    <a:pt x="255122" y="30186"/>
                  </a:lnTo>
                  <a:lnTo>
                    <a:pt x="255122" y="23813"/>
                  </a:lnTo>
                  <a:lnTo>
                    <a:pt x="253541" y="9468"/>
                  </a:lnTo>
                  <a:lnTo>
                    <a:pt x="253541" y="6287"/>
                  </a:lnTo>
                  <a:lnTo>
                    <a:pt x="250388" y="3106"/>
                  </a:lnTo>
                  <a:lnTo>
                    <a:pt x="247225" y="3106"/>
                  </a:lnTo>
                  <a:lnTo>
                    <a:pt x="244073" y="-85"/>
                  </a:lnTo>
                  <a:lnTo>
                    <a:pt x="240911" y="-85"/>
                  </a:lnTo>
                  <a:lnTo>
                    <a:pt x="234595" y="-85"/>
                  </a:lnTo>
                  <a:lnTo>
                    <a:pt x="223547" y="3106"/>
                  </a:lnTo>
                  <a:lnTo>
                    <a:pt x="214078" y="9468"/>
                  </a:lnTo>
                  <a:lnTo>
                    <a:pt x="212497" y="12660"/>
                  </a:lnTo>
                  <a:lnTo>
                    <a:pt x="209335" y="15841"/>
                  </a:lnTo>
                  <a:lnTo>
                    <a:pt x="203020" y="23813"/>
                  </a:lnTo>
                  <a:lnTo>
                    <a:pt x="196705" y="26994"/>
                  </a:lnTo>
                  <a:lnTo>
                    <a:pt x="196705" y="30186"/>
                  </a:lnTo>
                  <a:lnTo>
                    <a:pt x="195133" y="33367"/>
                  </a:lnTo>
                  <a:lnTo>
                    <a:pt x="195133" y="36548"/>
                  </a:lnTo>
                  <a:lnTo>
                    <a:pt x="195133" y="41330"/>
                  </a:lnTo>
                  <a:lnTo>
                    <a:pt x="191971" y="44521"/>
                  </a:lnTo>
                  <a:lnTo>
                    <a:pt x="188818" y="44521"/>
                  </a:lnTo>
                  <a:lnTo>
                    <a:pt x="185656" y="41330"/>
                  </a:lnTo>
                  <a:lnTo>
                    <a:pt x="182503" y="41330"/>
                  </a:lnTo>
                  <a:lnTo>
                    <a:pt x="182503" y="41330"/>
                  </a:lnTo>
                  <a:lnTo>
                    <a:pt x="179341" y="41330"/>
                  </a:lnTo>
                  <a:lnTo>
                    <a:pt x="174607" y="44521"/>
                  </a:lnTo>
                  <a:lnTo>
                    <a:pt x="171444" y="47702"/>
                  </a:lnTo>
                  <a:lnTo>
                    <a:pt x="168292" y="47702"/>
                  </a:lnTo>
                  <a:lnTo>
                    <a:pt x="158814" y="47702"/>
                  </a:lnTo>
                  <a:lnTo>
                    <a:pt x="155662" y="47702"/>
                  </a:lnTo>
                  <a:lnTo>
                    <a:pt x="154080" y="50893"/>
                  </a:lnTo>
                  <a:lnTo>
                    <a:pt x="150928" y="54074"/>
                  </a:lnTo>
                  <a:lnTo>
                    <a:pt x="147766" y="54074"/>
                  </a:lnTo>
                  <a:lnTo>
                    <a:pt x="138298" y="50893"/>
                  </a:lnTo>
                  <a:lnTo>
                    <a:pt x="138298" y="47702"/>
                  </a:lnTo>
                  <a:lnTo>
                    <a:pt x="138298" y="47702"/>
                  </a:lnTo>
                  <a:lnTo>
                    <a:pt x="138298" y="41330"/>
                  </a:lnTo>
                  <a:lnTo>
                    <a:pt x="138298" y="38148"/>
                  </a:lnTo>
                  <a:lnTo>
                    <a:pt x="138298" y="36548"/>
                  </a:lnTo>
                  <a:lnTo>
                    <a:pt x="136716" y="33367"/>
                  </a:lnTo>
                  <a:lnTo>
                    <a:pt x="136716" y="33367"/>
                  </a:lnTo>
                  <a:lnTo>
                    <a:pt x="133554" y="30186"/>
                  </a:lnTo>
                  <a:lnTo>
                    <a:pt x="130402" y="30186"/>
                  </a:lnTo>
                  <a:lnTo>
                    <a:pt x="127239" y="30186"/>
                  </a:lnTo>
                  <a:lnTo>
                    <a:pt x="124086" y="26994"/>
                  </a:lnTo>
                  <a:lnTo>
                    <a:pt x="117772" y="26994"/>
                  </a:lnTo>
                  <a:lnTo>
                    <a:pt x="117772" y="26994"/>
                  </a:lnTo>
                  <a:lnTo>
                    <a:pt x="113038" y="23813"/>
                  </a:lnTo>
                  <a:lnTo>
                    <a:pt x="113038" y="26994"/>
                  </a:lnTo>
                  <a:lnTo>
                    <a:pt x="109875" y="26994"/>
                  </a:lnTo>
                  <a:lnTo>
                    <a:pt x="109875" y="26994"/>
                  </a:lnTo>
                  <a:lnTo>
                    <a:pt x="106722" y="30186"/>
                  </a:lnTo>
                  <a:lnTo>
                    <a:pt x="106722" y="30186"/>
                  </a:lnTo>
                  <a:lnTo>
                    <a:pt x="106722" y="33367"/>
                  </a:lnTo>
                  <a:lnTo>
                    <a:pt x="106722" y="38148"/>
                  </a:lnTo>
                  <a:lnTo>
                    <a:pt x="106722" y="41330"/>
                  </a:lnTo>
                  <a:lnTo>
                    <a:pt x="103560" y="44521"/>
                  </a:lnTo>
                  <a:lnTo>
                    <a:pt x="97245" y="55665"/>
                  </a:lnTo>
                  <a:lnTo>
                    <a:pt x="95673" y="58856"/>
                  </a:lnTo>
                  <a:lnTo>
                    <a:pt x="92511" y="58856"/>
                  </a:lnTo>
                  <a:lnTo>
                    <a:pt x="83043" y="62037"/>
                  </a:lnTo>
                  <a:lnTo>
                    <a:pt x="83043" y="92308"/>
                  </a:lnTo>
                  <a:lnTo>
                    <a:pt x="83043" y="97079"/>
                  </a:lnTo>
                  <a:lnTo>
                    <a:pt x="83043" y="103452"/>
                  </a:lnTo>
                  <a:lnTo>
                    <a:pt x="79881" y="106643"/>
                  </a:lnTo>
                  <a:lnTo>
                    <a:pt x="79881" y="109824"/>
                  </a:lnTo>
                  <a:lnTo>
                    <a:pt x="78300" y="114605"/>
                  </a:lnTo>
                  <a:lnTo>
                    <a:pt x="75147" y="117787"/>
                  </a:lnTo>
                  <a:lnTo>
                    <a:pt x="71985" y="120978"/>
                  </a:lnTo>
                  <a:lnTo>
                    <a:pt x="71985" y="124159"/>
                  </a:lnTo>
                  <a:lnTo>
                    <a:pt x="71985" y="127350"/>
                  </a:lnTo>
                  <a:lnTo>
                    <a:pt x="71985" y="130531"/>
                  </a:lnTo>
                  <a:lnTo>
                    <a:pt x="68832" y="133722"/>
                  </a:lnTo>
                  <a:lnTo>
                    <a:pt x="65670" y="135313"/>
                  </a:lnTo>
                  <a:lnTo>
                    <a:pt x="65670" y="141685"/>
                  </a:lnTo>
                  <a:lnTo>
                    <a:pt x="59354" y="151239"/>
                  </a:lnTo>
                  <a:lnTo>
                    <a:pt x="59354" y="152839"/>
                  </a:lnTo>
                  <a:lnTo>
                    <a:pt x="57783" y="156020"/>
                  </a:lnTo>
                  <a:lnTo>
                    <a:pt x="51467" y="159211"/>
                  </a:lnTo>
                  <a:lnTo>
                    <a:pt x="48305" y="165583"/>
                  </a:lnTo>
                  <a:lnTo>
                    <a:pt x="57783" y="173546"/>
                  </a:lnTo>
                  <a:lnTo>
                    <a:pt x="59354" y="176727"/>
                  </a:lnTo>
                  <a:lnTo>
                    <a:pt x="59354" y="179919"/>
                  </a:lnTo>
                  <a:lnTo>
                    <a:pt x="59354" y="186291"/>
                  </a:lnTo>
                  <a:lnTo>
                    <a:pt x="57783" y="192663"/>
                  </a:lnTo>
                  <a:lnTo>
                    <a:pt x="57783" y="194254"/>
                  </a:lnTo>
                  <a:lnTo>
                    <a:pt x="54621" y="197435"/>
                  </a:lnTo>
                  <a:lnTo>
                    <a:pt x="51467" y="203807"/>
                  </a:lnTo>
                  <a:lnTo>
                    <a:pt x="48305" y="206998"/>
                  </a:lnTo>
                  <a:lnTo>
                    <a:pt x="48305" y="210179"/>
                  </a:lnTo>
                  <a:lnTo>
                    <a:pt x="48305" y="211770"/>
                  </a:lnTo>
                  <a:lnTo>
                    <a:pt x="48305" y="214961"/>
                  </a:lnTo>
                  <a:lnTo>
                    <a:pt x="48305" y="218142"/>
                  </a:lnTo>
                  <a:lnTo>
                    <a:pt x="45153" y="227705"/>
                  </a:lnTo>
                  <a:lnTo>
                    <a:pt x="41990" y="230887"/>
                  </a:lnTo>
                  <a:lnTo>
                    <a:pt x="45153" y="235668"/>
                  </a:lnTo>
                  <a:lnTo>
                    <a:pt x="48305" y="238850"/>
                  </a:lnTo>
                  <a:lnTo>
                    <a:pt x="51467" y="242041"/>
                  </a:lnTo>
                  <a:lnTo>
                    <a:pt x="51467" y="248413"/>
                  </a:lnTo>
                  <a:lnTo>
                    <a:pt x="51467" y="251594"/>
                  </a:lnTo>
                  <a:lnTo>
                    <a:pt x="51467" y="253194"/>
                  </a:lnTo>
                  <a:lnTo>
                    <a:pt x="48305" y="262748"/>
                  </a:lnTo>
                  <a:lnTo>
                    <a:pt x="38837" y="273902"/>
                  </a:lnTo>
                  <a:lnTo>
                    <a:pt x="30941" y="283455"/>
                  </a:lnTo>
                  <a:lnTo>
                    <a:pt x="30941" y="286636"/>
                  </a:lnTo>
                  <a:lnTo>
                    <a:pt x="27779" y="289828"/>
                  </a:lnTo>
                  <a:lnTo>
                    <a:pt x="24626" y="291418"/>
                  </a:lnTo>
                  <a:lnTo>
                    <a:pt x="19893" y="289828"/>
                  </a:lnTo>
                  <a:lnTo>
                    <a:pt x="16730" y="289828"/>
                  </a:lnTo>
                  <a:lnTo>
                    <a:pt x="13577" y="291418"/>
                  </a:lnTo>
                  <a:lnTo>
                    <a:pt x="10415" y="294609"/>
                  </a:lnTo>
                  <a:lnTo>
                    <a:pt x="947" y="307354"/>
                  </a:lnTo>
                  <a:lnTo>
                    <a:pt x="-634" y="312126"/>
                  </a:lnTo>
                  <a:lnTo>
                    <a:pt x="-634" y="315316"/>
                  </a:lnTo>
                  <a:lnTo>
                    <a:pt x="947" y="315316"/>
                  </a:lnTo>
                  <a:lnTo>
                    <a:pt x="4100" y="315316"/>
                  </a:lnTo>
                  <a:lnTo>
                    <a:pt x="7262" y="318498"/>
                  </a:lnTo>
                  <a:lnTo>
                    <a:pt x="10415" y="318498"/>
                  </a:lnTo>
                  <a:lnTo>
                    <a:pt x="10415" y="321689"/>
                  </a:lnTo>
                  <a:lnTo>
                    <a:pt x="13577" y="324870"/>
                  </a:lnTo>
                  <a:lnTo>
                    <a:pt x="19893" y="324870"/>
                  </a:lnTo>
                  <a:lnTo>
                    <a:pt x="21464" y="328061"/>
                  </a:lnTo>
                  <a:lnTo>
                    <a:pt x="24626" y="329652"/>
                  </a:lnTo>
                  <a:lnTo>
                    <a:pt x="30941" y="342396"/>
                  </a:lnTo>
                  <a:lnTo>
                    <a:pt x="30941" y="345577"/>
                  </a:lnTo>
                  <a:lnTo>
                    <a:pt x="37257" y="350359"/>
                  </a:lnTo>
                  <a:lnTo>
                    <a:pt x="37257" y="353540"/>
                  </a:lnTo>
                  <a:lnTo>
                    <a:pt x="37257" y="356731"/>
                  </a:lnTo>
                  <a:lnTo>
                    <a:pt x="37257" y="366285"/>
                  </a:lnTo>
                  <a:lnTo>
                    <a:pt x="38837" y="377438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8305" y="383810"/>
                  </a:lnTo>
                  <a:lnTo>
                    <a:pt x="51467" y="388592"/>
                  </a:lnTo>
                  <a:lnTo>
                    <a:pt x="54621" y="394955"/>
                  </a:lnTo>
                  <a:lnTo>
                    <a:pt x="54621" y="401327"/>
                  </a:lnTo>
                  <a:lnTo>
                    <a:pt x="54621" y="404518"/>
                  </a:lnTo>
                  <a:lnTo>
                    <a:pt x="54621" y="407699"/>
                  </a:lnTo>
                  <a:lnTo>
                    <a:pt x="57783" y="415672"/>
                  </a:lnTo>
                  <a:lnTo>
                    <a:pt x="57783" y="418853"/>
                  </a:lnTo>
                  <a:lnTo>
                    <a:pt x="54621" y="418853"/>
                  </a:lnTo>
                  <a:lnTo>
                    <a:pt x="51467" y="418853"/>
                  </a:lnTo>
                  <a:lnTo>
                    <a:pt x="48305" y="418853"/>
                  </a:lnTo>
                  <a:lnTo>
                    <a:pt x="48305" y="422034"/>
                  </a:lnTo>
                  <a:lnTo>
                    <a:pt x="51467" y="426816"/>
                  </a:lnTo>
                  <a:lnTo>
                    <a:pt x="51467" y="430007"/>
                  </a:lnTo>
                  <a:lnTo>
                    <a:pt x="51467" y="436379"/>
                  </a:lnTo>
                  <a:lnTo>
                    <a:pt x="48305" y="439561"/>
                  </a:lnTo>
                  <a:lnTo>
                    <a:pt x="45153" y="445933"/>
                  </a:lnTo>
                  <a:lnTo>
                    <a:pt x="41990" y="453895"/>
                  </a:lnTo>
                  <a:lnTo>
                    <a:pt x="45153" y="463459"/>
                  </a:lnTo>
                  <a:lnTo>
                    <a:pt x="48305" y="466640"/>
                  </a:lnTo>
                  <a:lnTo>
                    <a:pt x="51467" y="466640"/>
                  </a:lnTo>
                  <a:lnTo>
                    <a:pt x="54621" y="466640"/>
                  </a:lnTo>
                  <a:lnTo>
                    <a:pt x="59354" y="466640"/>
                  </a:lnTo>
                  <a:lnTo>
                    <a:pt x="62517" y="466640"/>
                  </a:lnTo>
                  <a:lnTo>
                    <a:pt x="65670" y="463459"/>
                  </a:lnTo>
                  <a:lnTo>
                    <a:pt x="68832" y="463459"/>
                  </a:lnTo>
                  <a:lnTo>
                    <a:pt x="71985" y="463459"/>
                  </a:lnTo>
                  <a:lnTo>
                    <a:pt x="86196" y="466640"/>
                  </a:lnTo>
                  <a:lnTo>
                    <a:pt x="97245" y="466640"/>
                  </a:lnTo>
                  <a:lnTo>
                    <a:pt x="103560" y="463459"/>
                  </a:lnTo>
                  <a:lnTo>
                    <a:pt x="113038" y="453895"/>
                  </a:lnTo>
                  <a:lnTo>
                    <a:pt x="116190" y="453895"/>
                  </a:lnTo>
                  <a:lnTo>
                    <a:pt x="124086" y="445933"/>
                  </a:lnTo>
                  <a:lnTo>
                    <a:pt x="130402" y="442751"/>
                  </a:lnTo>
                  <a:lnTo>
                    <a:pt x="136716" y="442751"/>
                  </a:lnTo>
                  <a:lnTo>
                    <a:pt x="136716" y="442751"/>
                  </a:lnTo>
                  <a:lnTo>
                    <a:pt x="138298" y="439561"/>
                  </a:lnTo>
                  <a:lnTo>
                    <a:pt x="141450" y="436379"/>
                  </a:lnTo>
                  <a:lnTo>
                    <a:pt x="144613" y="433188"/>
                  </a:lnTo>
                  <a:lnTo>
                    <a:pt x="144613" y="433188"/>
                  </a:lnTo>
                  <a:lnTo>
                    <a:pt x="150928" y="430007"/>
                  </a:lnTo>
                  <a:lnTo>
                    <a:pt x="155662" y="430007"/>
                  </a:lnTo>
                  <a:lnTo>
                    <a:pt x="158814" y="425225"/>
                  </a:lnTo>
                  <a:lnTo>
                    <a:pt x="161977" y="422034"/>
                  </a:lnTo>
                  <a:lnTo>
                    <a:pt x="165130" y="418853"/>
                  </a:lnTo>
                  <a:lnTo>
                    <a:pt x="161977" y="415672"/>
                  </a:lnTo>
                  <a:lnTo>
                    <a:pt x="161977" y="412481"/>
                  </a:lnTo>
                  <a:lnTo>
                    <a:pt x="158814" y="409300"/>
                  </a:lnTo>
                  <a:lnTo>
                    <a:pt x="158814" y="407699"/>
                  </a:lnTo>
                  <a:lnTo>
                    <a:pt x="161977" y="404518"/>
                  </a:lnTo>
                  <a:lnTo>
                    <a:pt x="165130" y="401327"/>
                  </a:lnTo>
                  <a:lnTo>
                    <a:pt x="165130" y="398146"/>
                  </a:lnTo>
                  <a:lnTo>
                    <a:pt x="165130" y="394955"/>
                  </a:lnTo>
                  <a:lnTo>
                    <a:pt x="165130" y="391774"/>
                  </a:lnTo>
                  <a:lnTo>
                    <a:pt x="165130" y="388592"/>
                  </a:lnTo>
                  <a:lnTo>
                    <a:pt x="165130" y="386992"/>
                  </a:lnTo>
                  <a:lnTo>
                    <a:pt x="165130" y="383810"/>
                  </a:lnTo>
                  <a:lnTo>
                    <a:pt x="165130" y="380620"/>
                  </a:lnTo>
                  <a:lnTo>
                    <a:pt x="165130" y="377438"/>
                  </a:lnTo>
                  <a:lnTo>
                    <a:pt x="168292" y="371066"/>
                  </a:lnTo>
                  <a:lnTo>
                    <a:pt x="168292" y="371066"/>
                  </a:lnTo>
                  <a:lnTo>
                    <a:pt x="171444" y="371066"/>
                  </a:lnTo>
                  <a:lnTo>
                    <a:pt x="174607" y="367875"/>
                  </a:lnTo>
                  <a:lnTo>
                    <a:pt x="174607" y="366285"/>
                  </a:lnTo>
                  <a:lnTo>
                    <a:pt x="176188" y="359913"/>
                  </a:lnTo>
                  <a:lnTo>
                    <a:pt x="176188" y="356731"/>
                  </a:lnTo>
                  <a:lnTo>
                    <a:pt x="174607" y="350359"/>
                  </a:lnTo>
                  <a:lnTo>
                    <a:pt x="174607" y="345577"/>
                  </a:lnTo>
                  <a:lnTo>
                    <a:pt x="171444" y="339205"/>
                  </a:lnTo>
                  <a:lnTo>
                    <a:pt x="174607" y="332833"/>
                  </a:lnTo>
                  <a:lnTo>
                    <a:pt x="176188" y="328061"/>
                  </a:lnTo>
                  <a:lnTo>
                    <a:pt x="179341" y="324870"/>
                  </a:lnTo>
                  <a:lnTo>
                    <a:pt x="176188" y="324870"/>
                  </a:lnTo>
                  <a:lnTo>
                    <a:pt x="176188" y="321689"/>
                  </a:lnTo>
                  <a:lnTo>
                    <a:pt x="174607" y="318498"/>
                  </a:lnTo>
                  <a:lnTo>
                    <a:pt x="174607" y="315316"/>
                  </a:lnTo>
                  <a:lnTo>
                    <a:pt x="182503" y="300981"/>
                  </a:lnTo>
                  <a:lnTo>
                    <a:pt x="182503" y="297790"/>
                  </a:lnTo>
                  <a:lnTo>
                    <a:pt x="185656" y="297790"/>
                  </a:lnTo>
                  <a:lnTo>
                    <a:pt x="191971" y="300981"/>
                  </a:lnTo>
                  <a:lnTo>
                    <a:pt x="195133" y="300981"/>
                  </a:lnTo>
                  <a:lnTo>
                    <a:pt x="195133" y="297790"/>
                  </a:lnTo>
                  <a:lnTo>
                    <a:pt x="196705" y="294609"/>
                  </a:lnTo>
                  <a:lnTo>
                    <a:pt x="206182" y="277083"/>
                  </a:lnTo>
                  <a:lnTo>
                    <a:pt x="209335" y="273902"/>
                  </a:lnTo>
                  <a:lnTo>
                    <a:pt x="212497" y="270711"/>
                  </a:lnTo>
                  <a:lnTo>
                    <a:pt x="214078" y="270711"/>
                  </a:lnTo>
                  <a:lnTo>
                    <a:pt x="220384" y="273902"/>
                  </a:lnTo>
                  <a:lnTo>
                    <a:pt x="226699" y="277083"/>
                  </a:lnTo>
                  <a:lnTo>
                    <a:pt x="226699" y="277083"/>
                  </a:lnTo>
                  <a:lnTo>
                    <a:pt x="229861" y="280274"/>
                  </a:lnTo>
                  <a:lnTo>
                    <a:pt x="229861" y="283455"/>
                  </a:lnTo>
                  <a:lnTo>
                    <a:pt x="229861" y="286636"/>
                  </a:lnTo>
                  <a:lnTo>
                    <a:pt x="229861" y="286636"/>
                  </a:lnTo>
                  <a:lnTo>
                    <a:pt x="229861" y="289828"/>
                  </a:lnTo>
                  <a:lnTo>
                    <a:pt x="233015" y="289828"/>
                  </a:lnTo>
                  <a:lnTo>
                    <a:pt x="244073" y="286636"/>
                  </a:lnTo>
                  <a:lnTo>
                    <a:pt x="247225" y="286636"/>
                  </a:lnTo>
                  <a:lnTo>
                    <a:pt x="253541" y="289828"/>
                  </a:lnTo>
                  <a:lnTo>
                    <a:pt x="255122" y="289828"/>
                  </a:lnTo>
                  <a:lnTo>
                    <a:pt x="258275" y="289828"/>
                  </a:lnTo>
                  <a:lnTo>
                    <a:pt x="258275" y="289828"/>
                  </a:lnTo>
                  <a:lnTo>
                    <a:pt x="261437" y="291418"/>
                  </a:lnTo>
                  <a:lnTo>
                    <a:pt x="261437" y="294609"/>
                  </a:lnTo>
                  <a:lnTo>
                    <a:pt x="264589" y="297790"/>
                  </a:lnTo>
                  <a:lnTo>
                    <a:pt x="264589" y="297790"/>
                  </a:lnTo>
                  <a:lnTo>
                    <a:pt x="267752" y="297790"/>
                  </a:lnTo>
                  <a:lnTo>
                    <a:pt x="270905" y="297790"/>
                  </a:lnTo>
                  <a:lnTo>
                    <a:pt x="272486" y="297790"/>
                  </a:lnTo>
                  <a:lnTo>
                    <a:pt x="285116" y="289828"/>
                  </a:lnTo>
                  <a:lnTo>
                    <a:pt x="281963" y="27390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2EDC284-25E5-3E12-D089-AFB79250372C}"/>
                </a:ext>
              </a:extLst>
            </p:cNvPr>
            <p:cNvSpPr/>
            <p:nvPr/>
          </p:nvSpPr>
          <p:spPr>
            <a:xfrm>
              <a:off x="6709663" y="4546019"/>
              <a:ext cx="247650" cy="352424"/>
            </a:xfrm>
            <a:custGeom>
              <a:avLst/>
              <a:gdLst>
                <a:gd name="connsiteX0" fmla="*/ 240501 w 247650"/>
                <a:gd name="connsiteY0" fmla="*/ 20556 h 352425"/>
                <a:gd name="connsiteX1" fmla="*/ 240501 w 247650"/>
                <a:gd name="connsiteY1" fmla="*/ 20556 h 352425"/>
                <a:gd name="connsiteX2" fmla="*/ 237243 w 247650"/>
                <a:gd name="connsiteY2" fmla="*/ 17374 h 352425"/>
                <a:gd name="connsiteX3" fmla="*/ 237243 w 247650"/>
                <a:gd name="connsiteY3" fmla="*/ 12612 h 352425"/>
                <a:gd name="connsiteX4" fmla="*/ 235614 w 247650"/>
                <a:gd name="connsiteY4" fmla="*/ 6268 h 352425"/>
                <a:gd name="connsiteX5" fmla="*/ 235614 w 247650"/>
                <a:gd name="connsiteY5" fmla="*/ 3087 h 352425"/>
                <a:gd name="connsiteX6" fmla="*/ 232357 w 247650"/>
                <a:gd name="connsiteY6" fmla="*/ 3087 h 352425"/>
                <a:gd name="connsiteX7" fmla="*/ 229090 w 247650"/>
                <a:gd name="connsiteY7" fmla="*/ -85 h 352425"/>
                <a:gd name="connsiteX8" fmla="*/ 222575 w 247650"/>
                <a:gd name="connsiteY8" fmla="*/ -85 h 352425"/>
                <a:gd name="connsiteX9" fmla="*/ 219317 w 247650"/>
                <a:gd name="connsiteY9" fmla="*/ -85 h 352425"/>
                <a:gd name="connsiteX10" fmla="*/ 219317 w 247650"/>
                <a:gd name="connsiteY10" fmla="*/ -85 h 352425"/>
                <a:gd name="connsiteX11" fmla="*/ 216060 w 247650"/>
                <a:gd name="connsiteY11" fmla="*/ 3087 h 352425"/>
                <a:gd name="connsiteX12" fmla="*/ 216060 w 247650"/>
                <a:gd name="connsiteY12" fmla="*/ 3087 h 352425"/>
                <a:gd name="connsiteX13" fmla="*/ 214431 w 247650"/>
                <a:gd name="connsiteY13" fmla="*/ 12612 h 352425"/>
                <a:gd name="connsiteX14" fmla="*/ 211173 w 247650"/>
                <a:gd name="connsiteY14" fmla="*/ 12612 h 352425"/>
                <a:gd name="connsiteX15" fmla="*/ 211173 w 247650"/>
                <a:gd name="connsiteY15" fmla="*/ 15793 h 352425"/>
                <a:gd name="connsiteX16" fmla="*/ 207916 w 247650"/>
                <a:gd name="connsiteY16" fmla="*/ 15793 h 352425"/>
                <a:gd name="connsiteX17" fmla="*/ 186732 w 247650"/>
                <a:gd name="connsiteY17" fmla="*/ 15793 h 352425"/>
                <a:gd name="connsiteX18" fmla="*/ 183475 w 247650"/>
                <a:gd name="connsiteY18" fmla="*/ 17374 h 352425"/>
                <a:gd name="connsiteX19" fmla="*/ 180217 w 247650"/>
                <a:gd name="connsiteY19" fmla="*/ 17374 h 352425"/>
                <a:gd name="connsiteX20" fmla="*/ 176960 w 247650"/>
                <a:gd name="connsiteY20" fmla="*/ 20556 h 352425"/>
                <a:gd name="connsiteX21" fmla="*/ 175331 w 247650"/>
                <a:gd name="connsiteY21" fmla="*/ 20556 h 352425"/>
                <a:gd name="connsiteX22" fmla="*/ 172073 w 247650"/>
                <a:gd name="connsiteY22" fmla="*/ 17374 h 352425"/>
                <a:gd name="connsiteX23" fmla="*/ 172073 w 247650"/>
                <a:gd name="connsiteY23" fmla="*/ 17374 h 352425"/>
                <a:gd name="connsiteX24" fmla="*/ 168816 w 247650"/>
                <a:gd name="connsiteY24" fmla="*/ 15793 h 352425"/>
                <a:gd name="connsiteX25" fmla="*/ 168816 w 247650"/>
                <a:gd name="connsiteY25" fmla="*/ 15793 h 352425"/>
                <a:gd name="connsiteX26" fmla="*/ 168816 w 247650"/>
                <a:gd name="connsiteY26" fmla="*/ 12612 h 352425"/>
                <a:gd name="connsiteX27" fmla="*/ 168816 w 247650"/>
                <a:gd name="connsiteY27" fmla="*/ 9440 h 352425"/>
                <a:gd name="connsiteX28" fmla="*/ 168816 w 247650"/>
                <a:gd name="connsiteY28" fmla="*/ 6268 h 352425"/>
                <a:gd name="connsiteX29" fmla="*/ 168816 w 247650"/>
                <a:gd name="connsiteY29" fmla="*/ 6268 h 352425"/>
                <a:gd name="connsiteX30" fmla="*/ 165549 w 247650"/>
                <a:gd name="connsiteY30" fmla="*/ 3087 h 352425"/>
                <a:gd name="connsiteX31" fmla="*/ 162291 w 247650"/>
                <a:gd name="connsiteY31" fmla="*/ 3087 h 352425"/>
                <a:gd name="connsiteX32" fmla="*/ 162291 w 247650"/>
                <a:gd name="connsiteY32" fmla="*/ -85 h 352425"/>
                <a:gd name="connsiteX33" fmla="*/ 159034 w 247650"/>
                <a:gd name="connsiteY33" fmla="*/ -85 h 352425"/>
                <a:gd name="connsiteX34" fmla="*/ 154147 w 247650"/>
                <a:gd name="connsiteY34" fmla="*/ 3087 h 352425"/>
                <a:gd name="connsiteX35" fmla="*/ 147632 w 247650"/>
                <a:gd name="connsiteY35" fmla="*/ 6268 h 352425"/>
                <a:gd name="connsiteX36" fmla="*/ 144375 w 247650"/>
                <a:gd name="connsiteY36" fmla="*/ 6268 h 352425"/>
                <a:gd name="connsiteX37" fmla="*/ 137859 w 247650"/>
                <a:gd name="connsiteY37" fmla="*/ 3087 h 352425"/>
                <a:gd name="connsiteX38" fmla="*/ 136221 w 247650"/>
                <a:gd name="connsiteY38" fmla="*/ 3087 h 352425"/>
                <a:gd name="connsiteX39" fmla="*/ 132964 w 247650"/>
                <a:gd name="connsiteY39" fmla="*/ -85 h 352425"/>
                <a:gd name="connsiteX40" fmla="*/ 119934 w 247650"/>
                <a:gd name="connsiteY40" fmla="*/ 3087 h 352425"/>
                <a:gd name="connsiteX41" fmla="*/ 116676 w 247650"/>
                <a:gd name="connsiteY41" fmla="*/ 6268 h 352425"/>
                <a:gd name="connsiteX42" fmla="*/ 115047 w 247650"/>
                <a:gd name="connsiteY42" fmla="*/ 6268 h 352425"/>
                <a:gd name="connsiteX43" fmla="*/ 111789 w 247650"/>
                <a:gd name="connsiteY43" fmla="*/ 9440 h 352425"/>
                <a:gd name="connsiteX44" fmla="*/ 111789 w 247650"/>
                <a:gd name="connsiteY44" fmla="*/ 15793 h 352425"/>
                <a:gd name="connsiteX45" fmla="*/ 108532 w 247650"/>
                <a:gd name="connsiteY45" fmla="*/ 20556 h 352425"/>
                <a:gd name="connsiteX46" fmla="*/ 102007 w 247650"/>
                <a:gd name="connsiteY46" fmla="*/ 26899 h 352425"/>
                <a:gd name="connsiteX47" fmla="*/ 98750 w 247650"/>
                <a:gd name="connsiteY47" fmla="*/ 30081 h 352425"/>
                <a:gd name="connsiteX48" fmla="*/ 95492 w 247650"/>
                <a:gd name="connsiteY48" fmla="*/ 36424 h 352425"/>
                <a:gd name="connsiteX49" fmla="*/ 93864 w 247650"/>
                <a:gd name="connsiteY49" fmla="*/ 38015 h 352425"/>
                <a:gd name="connsiteX50" fmla="*/ 90606 w 247650"/>
                <a:gd name="connsiteY50" fmla="*/ 44368 h 352425"/>
                <a:gd name="connsiteX51" fmla="*/ 87348 w 247650"/>
                <a:gd name="connsiteY51" fmla="*/ 47540 h 352425"/>
                <a:gd name="connsiteX52" fmla="*/ 84091 w 247650"/>
                <a:gd name="connsiteY52" fmla="*/ 50712 h 352425"/>
                <a:gd name="connsiteX53" fmla="*/ 84091 w 247650"/>
                <a:gd name="connsiteY53" fmla="*/ 58656 h 352425"/>
                <a:gd name="connsiteX54" fmla="*/ 84091 w 247650"/>
                <a:gd name="connsiteY54" fmla="*/ 58656 h 352425"/>
                <a:gd name="connsiteX55" fmla="*/ 80833 w 247650"/>
                <a:gd name="connsiteY55" fmla="*/ 61828 h 352425"/>
                <a:gd name="connsiteX56" fmla="*/ 77576 w 247650"/>
                <a:gd name="connsiteY56" fmla="*/ 61828 h 352425"/>
                <a:gd name="connsiteX57" fmla="*/ 75947 w 247650"/>
                <a:gd name="connsiteY57" fmla="*/ 61828 h 352425"/>
                <a:gd name="connsiteX58" fmla="*/ 72680 w 247650"/>
                <a:gd name="connsiteY58" fmla="*/ 61828 h 352425"/>
                <a:gd name="connsiteX59" fmla="*/ 69422 w 247650"/>
                <a:gd name="connsiteY59" fmla="*/ 64999 h 352425"/>
                <a:gd name="connsiteX60" fmla="*/ 66165 w 247650"/>
                <a:gd name="connsiteY60" fmla="*/ 71353 h 352425"/>
                <a:gd name="connsiteX61" fmla="*/ 62907 w 247650"/>
                <a:gd name="connsiteY61" fmla="*/ 82468 h 352425"/>
                <a:gd name="connsiteX62" fmla="*/ 62907 w 247650"/>
                <a:gd name="connsiteY62" fmla="*/ 85640 h 352425"/>
                <a:gd name="connsiteX63" fmla="*/ 62907 w 247650"/>
                <a:gd name="connsiteY63" fmla="*/ 88812 h 352425"/>
                <a:gd name="connsiteX64" fmla="*/ 62907 w 247650"/>
                <a:gd name="connsiteY64" fmla="*/ 91993 h 352425"/>
                <a:gd name="connsiteX65" fmla="*/ 62907 w 247650"/>
                <a:gd name="connsiteY65" fmla="*/ 95165 h 352425"/>
                <a:gd name="connsiteX66" fmla="*/ 66165 w 247650"/>
                <a:gd name="connsiteY66" fmla="*/ 96756 h 352425"/>
                <a:gd name="connsiteX67" fmla="*/ 66165 w 247650"/>
                <a:gd name="connsiteY67" fmla="*/ 99928 h 352425"/>
                <a:gd name="connsiteX68" fmla="*/ 72680 w 247650"/>
                <a:gd name="connsiteY68" fmla="*/ 106281 h 352425"/>
                <a:gd name="connsiteX69" fmla="*/ 75947 w 247650"/>
                <a:gd name="connsiteY69" fmla="*/ 109453 h 352425"/>
                <a:gd name="connsiteX70" fmla="*/ 75947 w 247650"/>
                <a:gd name="connsiteY70" fmla="*/ 112624 h 352425"/>
                <a:gd name="connsiteX71" fmla="*/ 77576 w 247650"/>
                <a:gd name="connsiteY71" fmla="*/ 115806 h 352425"/>
                <a:gd name="connsiteX72" fmla="*/ 80833 w 247650"/>
                <a:gd name="connsiteY72" fmla="*/ 120568 h 352425"/>
                <a:gd name="connsiteX73" fmla="*/ 80833 w 247650"/>
                <a:gd name="connsiteY73" fmla="*/ 123740 h 352425"/>
                <a:gd name="connsiteX74" fmla="*/ 80833 w 247650"/>
                <a:gd name="connsiteY74" fmla="*/ 126912 h 352425"/>
                <a:gd name="connsiteX75" fmla="*/ 80833 w 247650"/>
                <a:gd name="connsiteY75" fmla="*/ 130093 h 352425"/>
                <a:gd name="connsiteX76" fmla="*/ 75947 w 247650"/>
                <a:gd name="connsiteY76" fmla="*/ 134856 h 352425"/>
                <a:gd name="connsiteX77" fmla="*/ 72680 w 247650"/>
                <a:gd name="connsiteY77" fmla="*/ 141199 h 352425"/>
                <a:gd name="connsiteX78" fmla="*/ 72680 w 247650"/>
                <a:gd name="connsiteY78" fmla="*/ 144381 h 352425"/>
                <a:gd name="connsiteX79" fmla="*/ 75947 w 247650"/>
                <a:gd name="connsiteY79" fmla="*/ 147553 h 352425"/>
                <a:gd name="connsiteX80" fmla="*/ 77576 w 247650"/>
                <a:gd name="connsiteY80" fmla="*/ 153906 h 352425"/>
                <a:gd name="connsiteX81" fmla="*/ 77576 w 247650"/>
                <a:gd name="connsiteY81" fmla="*/ 155487 h 352425"/>
                <a:gd name="connsiteX82" fmla="*/ 80833 w 247650"/>
                <a:gd name="connsiteY82" fmla="*/ 161840 h 352425"/>
                <a:gd name="connsiteX83" fmla="*/ 77576 w 247650"/>
                <a:gd name="connsiteY83" fmla="*/ 161840 h 352425"/>
                <a:gd name="connsiteX84" fmla="*/ 75947 w 247650"/>
                <a:gd name="connsiteY84" fmla="*/ 165012 h 352425"/>
                <a:gd name="connsiteX85" fmla="*/ 75947 w 247650"/>
                <a:gd name="connsiteY85" fmla="*/ 161840 h 352425"/>
                <a:gd name="connsiteX86" fmla="*/ 62907 w 247650"/>
                <a:gd name="connsiteY86" fmla="*/ 158668 h 352425"/>
                <a:gd name="connsiteX87" fmla="*/ 62907 w 247650"/>
                <a:gd name="connsiteY87" fmla="*/ 161840 h 352425"/>
                <a:gd name="connsiteX88" fmla="*/ 59650 w 247650"/>
                <a:gd name="connsiteY88" fmla="*/ 161840 h 352425"/>
                <a:gd name="connsiteX89" fmla="*/ 56392 w 247650"/>
                <a:gd name="connsiteY89" fmla="*/ 168193 h 352425"/>
                <a:gd name="connsiteX90" fmla="*/ 54763 w 247650"/>
                <a:gd name="connsiteY90" fmla="*/ 171365 h 352425"/>
                <a:gd name="connsiteX91" fmla="*/ 48248 w 247650"/>
                <a:gd name="connsiteY91" fmla="*/ 172956 h 352425"/>
                <a:gd name="connsiteX92" fmla="*/ 44991 w 247650"/>
                <a:gd name="connsiteY92" fmla="*/ 171365 h 352425"/>
                <a:gd name="connsiteX93" fmla="*/ 41724 w 247650"/>
                <a:gd name="connsiteY93" fmla="*/ 171365 h 352425"/>
                <a:gd name="connsiteX94" fmla="*/ 38466 w 247650"/>
                <a:gd name="connsiteY94" fmla="*/ 171365 h 352425"/>
                <a:gd name="connsiteX95" fmla="*/ 30322 w 247650"/>
                <a:gd name="connsiteY95" fmla="*/ 176128 h 352425"/>
                <a:gd name="connsiteX96" fmla="*/ 27065 w 247650"/>
                <a:gd name="connsiteY96" fmla="*/ 176128 h 352425"/>
                <a:gd name="connsiteX97" fmla="*/ 23807 w 247650"/>
                <a:gd name="connsiteY97" fmla="*/ 176128 h 352425"/>
                <a:gd name="connsiteX98" fmla="*/ 23807 w 247650"/>
                <a:gd name="connsiteY98" fmla="*/ 179299 h 352425"/>
                <a:gd name="connsiteX99" fmla="*/ 9139 w 247650"/>
                <a:gd name="connsiteY99" fmla="*/ 176128 h 352425"/>
                <a:gd name="connsiteX100" fmla="*/ 2623 w 247650"/>
                <a:gd name="connsiteY100" fmla="*/ 179299 h 352425"/>
                <a:gd name="connsiteX101" fmla="*/ -634 w 247650"/>
                <a:gd name="connsiteY101" fmla="*/ 185653 h 352425"/>
                <a:gd name="connsiteX102" fmla="*/ 2623 w 247650"/>
                <a:gd name="connsiteY102" fmla="*/ 188824 h 352425"/>
                <a:gd name="connsiteX103" fmla="*/ 2623 w 247650"/>
                <a:gd name="connsiteY103" fmla="*/ 192006 h 352425"/>
                <a:gd name="connsiteX104" fmla="*/ 17292 w 247650"/>
                <a:gd name="connsiteY104" fmla="*/ 212637 h 352425"/>
                <a:gd name="connsiteX105" fmla="*/ 20550 w 247650"/>
                <a:gd name="connsiteY105" fmla="*/ 214228 h 352425"/>
                <a:gd name="connsiteX106" fmla="*/ 27065 w 247650"/>
                <a:gd name="connsiteY106" fmla="*/ 220581 h 352425"/>
                <a:gd name="connsiteX107" fmla="*/ 30322 w 247650"/>
                <a:gd name="connsiteY107" fmla="*/ 223753 h 352425"/>
                <a:gd name="connsiteX108" fmla="*/ 35209 w 247650"/>
                <a:gd name="connsiteY108" fmla="*/ 226924 h 352425"/>
                <a:gd name="connsiteX109" fmla="*/ 38466 w 247650"/>
                <a:gd name="connsiteY109" fmla="*/ 231687 h 352425"/>
                <a:gd name="connsiteX110" fmla="*/ 35209 w 247650"/>
                <a:gd name="connsiteY110" fmla="*/ 244393 h 352425"/>
                <a:gd name="connsiteX111" fmla="*/ 38466 w 247650"/>
                <a:gd name="connsiteY111" fmla="*/ 247565 h 352425"/>
                <a:gd name="connsiteX112" fmla="*/ 38466 w 247650"/>
                <a:gd name="connsiteY112" fmla="*/ 250737 h 352425"/>
                <a:gd name="connsiteX113" fmla="*/ 41724 w 247650"/>
                <a:gd name="connsiteY113" fmla="*/ 252328 h 352425"/>
                <a:gd name="connsiteX114" fmla="*/ 54763 w 247650"/>
                <a:gd name="connsiteY114" fmla="*/ 258681 h 352425"/>
                <a:gd name="connsiteX115" fmla="*/ 56392 w 247650"/>
                <a:gd name="connsiteY115" fmla="*/ 261853 h 352425"/>
                <a:gd name="connsiteX116" fmla="*/ 62907 w 247650"/>
                <a:gd name="connsiteY116" fmla="*/ 268206 h 352425"/>
                <a:gd name="connsiteX117" fmla="*/ 62907 w 247650"/>
                <a:gd name="connsiteY117" fmla="*/ 271378 h 352425"/>
                <a:gd name="connsiteX118" fmla="*/ 66165 w 247650"/>
                <a:gd name="connsiteY118" fmla="*/ 271378 h 352425"/>
                <a:gd name="connsiteX119" fmla="*/ 66165 w 247650"/>
                <a:gd name="connsiteY119" fmla="*/ 272968 h 352425"/>
                <a:gd name="connsiteX120" fmla="*/ 66165 w 247650"/>
                <a:gd name="connsiteY120" fmla="*/ 276140 h 352425"/>
                <a:gd name="connsiteX121" fmla="*/ 66165 w 247650"/>
                <a:gd name="connsiteY121" fmla="*/ 279312 h 352425"/>
                <a:gd name="connsiteX122" fmla="*/ 69422 w 247650"/>
                <a:gd name="connsiteY122" fmla="*/ 285665 h 352425"/>
                <a:gd name="connsiteX123" fmla="*/ 72680 w 247650"/>
                <a:gd name="connsiteY123" fmla="*/ 288837 h 352425"/>
                <a:gd name="connsiteX124" fmla="*/ 77576 w 247650"/>
                <a:gd name="connsiteY124" fmla="*/ 288837 h 352425"/>
                <a:gd name="connsiteX125" fmla="*/ 84091 w 247650"/>
                <a:gd name="connsiteY125" fmla="*/ 290428 h 352425"/>
                <a:gd name="connsiteX126" fmla="*/ 84091 w 247650"/>
                <a:gd name="connsiteY126" fmla="*/ 293599 h 352425"/>
                <a:gd name="connsiteX127" fmla="*/ 87348 w 247650"/>
                <a:gd name="connsiteY127" fmla="*/ 293599 h 352425"/>
                <a:gd name="connsiteX128" fmla="*/ 90606 w 247650"/>
                <a:gd name="connsiteY128" fmla="*/ 293599 h 352425"/>
                <a:gd name="connsiteX129" fmla="*/ 95492 w 247650"/>
                <a:gd name="connsiteY129" fmla="*/ 293599 h 352425"/>
                <a:gd name="connsiteX130" fmla="*/ 98750 w 247650"/>
                <a:gd name="connsiteY130" fmla="*/ 296781 h 352425"/>
                <a:gd name="connsiteX131" fmla="*/ 102007 w 247650"/>
                <a:gd name="connsiteY131" fmla="*/ 299953 h 352425"/>
                <a:gd name="connsiteX132" fmla="*/ 102007 w 247650"/>
                <a:gd name="connsiteY132" fmla="*/ 303124 h 352425"/>
                <a:gd name="connsiteX133" fmla="*/ 102007 w 247650"/>
                <a:gd name="connsiteY133" fmla="*/ 306306 h 352425"/>
                <a:gd name="connsiteX134" fmla="*/ 102007 w 247650"/>
                <a:gd name="connsiteY134" fmla="*/ 311068 h 352425"/>
                <a:gd name="connsiteX135" fmla="*/ 102007 w 247650"/>
                <a:gd name="connsiteY135" fmla="*/ 314240 h 352425"/>
                <a:gd name="connsiteX136" fmla="*/ 102007 w 247650"/>
                <a:gd name="connsiteY136" fmla="*/ 317412 h 352425"/>
                <a:gd name="connsiteX137" fmla="*/ 95492 w 247650"/>
                <a:gd name="connsiteY137" fmla="*/ 326937 h 352425"/>
                <a:gd name="connsiteX138" fmla="*/ 95492 w 247650"/>
                <a:gd name="connsiteY138" fmla="*/ 326937 h 352425"/>
                <a:gd name="connsiteX139" fmla="*/ 93864 w 247650"/>
                <a:gd name="connsiteY139" fmla="*/ 330118 h 352425"/>
                <a:gd name="connsiteX140" fmla="*/ 95492 w 247650"/>
                <a:gd name="connsiteY140" fmla="*/ 330118 h 352425"/>
                <a:gd name="connsiteX141" fmla="*/ 98750 w 247650"/>
                <a:gd name="connsiteY141" fmla="*/ 331699 h 352425"/>
                <a:gd name="connsiteX142" fmla="*/ 105265 w 247650"/>
                <a:gd name="connsiteY142" fmla="*/ 331699 h 352425"/>
                <a:gd name="connsiteX143" fmla="*/ 105265 w 247650"/>
                <a:gd name="connsiteY143" fmla="*/ 331699 h 352425"/>
                <a:gd name="connsiteX144" fmla="*/ 108532 w 247650"/>
                <a:gd name="connsiteY144" fmla="*/ 331699 h 352425"/>
                <a:gd name="connsiteX145" fmla="*/ 108532 w 247650"/>
                <a:gd name="connsiteY145" fmla="*/ 334881 h 352425"/>
                <a:gd name="connsiteX146" fmla="*/ 115047 w 247650"/>
                <a:gd name="connsiteY146" fmla="*/ 338053 h 352425"/>
                <a:gd name="connsiteX147" fmla="*/ 115047 w 247650"/>
                <a:gd name="connsiteY147" fmla="*/ 341224 h 352425"/>
                <a:gd name="connsiteX148" fmla="*/ 115047 w 247650"/>
                <a:gd name="connsiteY148" fmla="*/ 341224 h 352425"/>
                <a:gd name="connsiteX149" fmla="*/ 115047 w 247650"/>
                <a:gd name="connsiteY149" fmla="*/ 347578 h 352425"/>
                <a:gd name="connsiteX150" fmla="*/ 115047 w 247650"/>
                <a:gd name="connsiteY150" fmla="*/ 347578 h 352425"/>
                <a:gd name="connsiteX151" fmla="*/ 119934 w 247650"/>
                <a:gd name="connsiteY151" fmla="*/ 349168 h 352425"/>
                <a:gd name="connsiteX152" fmla="*/ 123191 w 247650"/>
                <a:gd name="connsiteY152" fmla="*/ 349168 h 352425"/>
                <a:gd name="connsiteX153" fmla="*/ 132964 w 247650"/>
                <a:gd name="connsiteY153" fmla="*/ 347578 h 352425"/>
                <a:gd name="connsiteX154" fmla="*/ 132964 w 247650"/>
                <a:gd name="connsiteY154" fmla="*/ 349168 h 352425"/>
                <a:gd name="connsiteX155" fmla="*/ 132964 w 247650"/>
                <a:gd name="connsiteY155" fmla="*/ 349168 h 352425"/>
                <a:gd name="connsiteX156" fmla="*/ 129706 w 247650"/>
                <a:gd name="connsiteY156" fmla="*/ 349168 h 352425"/>
                <a:gd name="connsiteX157" fmla="*/ 132964 w 247650"/>
                <a:gd name="connsiteY157" fmla="*/ 352340 h 352425"/>
                <a:gd name="connsiteX158" fmla="*/ 132964 w 247650"/>
                <a:gd name="connsiteY158" fmla="*/ 352340 h 352425"/>
                <a:gd name="connsiteX159" fmla="*/ 132964 w 247650"/>
                <a:gd name="connsiteY159" fmla="*/ 352340 h 352425"/>
                <a:gd name="connsiteX160" fmla="*/ 136221 w 247650"/>
                <a:gd name="connsiteY160" fmla="*/ 352340 h 352425"/>
                <a:gd name="connsiteX161" fmla="*/ 136221 w 247650"/>
                <a:gd name="connsiteY161" fmla="*/ 349168 h 352425"/>
                <a:gd name="connsiteX162" fmla="*/ 136221 w 247650"/>
                <a:gd name="connsiteY162" fmla="*/ 349168 h 352425"/>
                <a:gd name="connsiteX163" fmla="*/ 136221 w 247650"/>
                <a:gd name="connsiteY163" fmla="*/ 347578 h 352425"/>
                <a:gd name="connsiteX164" fmla="*/ 137859 w 247650"/>
                <a:gd name="connsiteY164" fmla="*/ 344406 h 352425"/>
                <a:gd name="connsiteX165" fmla="*/ 137859 w 247650"/>
                <a:gd name="connsiteY165" fmla="*/ 341224 h 352425"/>
                <a:gd name="connsiteX166" fmla="*/ 141117 w 247650"/>
                <a:gd name="connsiteY166" fmla="*/ 330118 h 352425"/>
                <a:gd name="connsiteX167" fmla="*/ 141117 w 247650"/>
                <a:gd name="connsiteY167" fmla="*/ 326937 h 352425"/>
                <a:gd name="connsiteX168" fmla="*/ 144375 w 247650"/>
                <a:gd name="connsiteY168" fmla="*/ 323765 h 352425"/>
                <a:gd name="connsiteX169" fmla="*/ 147632 w 247650"/>
                <a:gd name="connsiteY169" fmla="*/ 323765 h 352425"/>
                <a:gd name="connsiteX170" fmla="*/ 147632 w 247650"/>
                <a:gd name="connsiteY170" fmla="*/ 317412 h 352425"/>
                <a:gd name="connsiteX171" fmla="*/ 144375 w 247650"/>
                <a:gd name="connsiteY171" fmla="*/ 317412 h 352425"/>
                <a:gd name="connsiteX172" fmla="*/ 144375 w 247650"/>
                <a:gd name="connsiteY172" fmla="*/ 317412 h 352425"/>
                <a:gd name="connsiteX173" fmla="*/ 144375 w 247650"/>
                <a:gd name="connsiteY173" fmla="*/ 314240 h 352425"/>
                <a:gd name="connsiteX174" fmla="*/ 144375 w 247650"/>
                <a:gd name="connsiteY174" fmla="*/ 311068 h 352425"/>
                <a:gd name="connsiteX175" fmla="*/ 144375 w 247650"/>
                <a:gd name="connsiteY175" fmla="*/ 309478 h 352425"/>
                <a:gd name="connsiteX176" fmla="*/ 147632 w 247650"/>
                <a:gd name="connsiteY176" fmla="*/ 306306 h 352425"/>
                <a:gd name="connsiteX177" fmla="*/ 147632 w 247650"/>
                <a:gd name="connsiteY177" fmla="*/ 303124 h 352425"/>
                <a:gd name="connsiteX178" fmla="*/ 150890 w 247650"/>
                <a:gd name="connsiteY178" fmla="*/ 299953 h 352425"/>
                <a:gd name="connsiteX179" fmla="*/ 154147 w 247650"/>
                <a:gd name="connsiteY179" fmla="*/ 296781 h 352425"/>
                <a:gd name="connsiteX180" fmla="*/ 159034 w 247650"/>
                <a:gd name="connsiteY180" fmla="*/ 290428 h 352425"/>
                <a:gd name="connsiteX181" fmla="*/ 159034 w 247650"/>
                <a:gd name="connsiteY181" fmla="*/ 285665 h 352425"/>
                <a:gd name="connsiteX182" fmla="*/ 162291 w 247650"/>
                <a:gd name="connsiteY182" fmla="*/ 258681 h 352425"/>
                <a:gd name="connsiteX183" fmla="*/ 165549 w 247650"/>
                <a:gd name="connsiteY183" fmla="*/ 255499 h 352425"/>
                <a:gd name="connsiteX184" fmla="*/ 168816 w 247650"/>
                <a:gd name="connsiteY184" fmla="*/ 252328 h 352425"/>
                <a:gd name="connsiteX185" fmla="*/ 168816 w 247650"/>
                <a:gd name="connsiteY185" fmla="*/ 250737 h 352425"/>
                <a:gd name="connsiteX186" fmla="*/ 162291 w 247650"/>
                <a:gd name="connsiteY186" fmla="*/ 247565 h 352425"/>
                <a:gd name="connsiteX187" fmla="*/ 159034 w 247650"/>
                <a:gd name="connsiteY187" fmla="*/ 244393 h 352425"/>
                <a:gd name="connsiteX188" fmla="*/ 155776 w 247650"/>
                <a:gd name="connsiteY188" fmla="*/ 238040 h 352425"/>
                <a:gd name="connsiteX189" fmla="*/ 159034 w 247650"/>
                <a:gd name="connsiteY189" fmla="*/ 234868 h 352425"/>
                <a:gd name="connsiteX190" fmla="*/ 155776 w 247650"/>
                <a:gd name="connsiteY190" fmla="*/ 230106 h 352425"/>
                <a:gd name="connsiteX191" fmla="*/ 159034 w 247650"/>
                <a:gd name="connsiteY191" fmla="*/ 223753 h 352425"/>
                <a:gd name="connsiteX192" fmla="*/ 168816 w 247650"/>
                <a:gd name="connsiteY192" fmla="*/ 196768 h 352425"/>
                <a:gd name="connsiteX193" fmla="*/ 175331 w 247650"/>
                <a:gd name="connsiteY193" fmla="*/ 172956 h 352425"/>
                <a:gd name="connsiteX194" fmla="*/ 180217 w 247650"/>
                <a:gd name="connsiteY194" fmla="*/ 158668 h 352425"/>
                <a:gd name="connsiteX195" fmla="*/ 180217 w 247650"/>
                <a:gd name="connsiteY195" fmla="*/ 147553 h 352425"/>
                <a:gd name="connsiteX196" fmla="*/ 186732 w 247650"/>
                <a:gd name="connsiteY196" fmla="*/ 138028 h 352425"/>
                <a:gd name="connsiteX197" fmla="*/ 189990 w 247650"/>
                <a:gd name="connsiteY197" fmla="*/ 126912 h 352425"/>
                <a:gd name="connsiteX198" fmla="*/ 189990 w 247650"/>
                <a:gd name="connsiteY198" fmla="*/ 120568 h 352425"/>
                <a:gd name="connsiteX199" fmla="*/ 193247 w 247650"/>
                <a:gd name="connsiteY199" fmla="*/ 120568 h 352425"/>
                <a:gd name="connsiteX200" fmla="*/ 193247 w 247650"/>
                <a:gd name="connsiteY200" fmla="*/ 120568 h 352425"/>
                <a:gd name="connsiteX201" fmla="*/ 193247 w 247650"/>
                <a:gd name="connsiteY201" fmla="*/ 117387 h 352425"/>
                <a:gd name="connsiteX202" fmla="*/ 196505 w 247650"/>
                <a:gd name="connsiteY202" fmla="*/ 112624 h 352425"/>
                <a:gd name="connsiteX203" fmla="*/ 196505 w 247650"/>
                <a:gd name="connsiteY203" fmla="*/ 106281 h 352425"/>
                <a:gd name="connsiteX204" fmla="*/ 196505 w 247650"/>
                <a:gd name="connsiteY204" fmla="*/ 103099 h 352425"/>
                <a:gd name="connsiteX205" fmla="*/ 198134 w 247650"/>
                <a:gd name="connsiteY205" fmla="*/ 103099 h 352425"/>
                <a:gd name="connsiteX206" fmla="*/ 201401 w 247650"/>
                <a:gd name="connsiteY206" fmla="*/ 103099 h 352425"/>
                <a:gd name="connsiteX207" fmla="*/ 204658 w 247650"/>
                <a:gd name="connsiteY207" fmla="*/ 103099 h 352425"/>
                <a:gd name="connsiteX208" fmla="*/ 207916 w 247650"/>
                <a:gd name="connsiteY208" fmla="*/ 96756 h 352425"/>
                <a:gd name="connsiteX209" fmla="*/ 204658 w 247650"/>
                <a:gd name="connsiteY209" fmla="*/ 95165 h 352425"/>
                <a:gd name="connsiteX210" fmla="*/ 201401 w 247650"/>
                <a:gd name="connsiteY210" fmla="*/ 88812 h 352425"/>
                <a:gd name="connsiteX211" fmla="*/ 201401 w 247650"/>
                <a:gd name="connsiteY211" fmla="*/ 85640 h 352425"/>
                <a:gd name="connsiteX212" fmla="*/ 207916 w 247650"/>
                <a:gd name="connsiteY212" fmla="*/ 85640 h 352425"/>
                <a:gd name="connsiteX213" fmla="*/ 211173 w 247650"/>
                <a:gd name="connsiteY213" fmla="*/ 85640 h 352425"/>
                <a:gd name="connsiteX214" fmla="*/ 214431 w 247650"/>
                <a:gd name="connsiteY214" fmla="*/ 85640 h 352425"/>
                <a:gd name="connsiteX215" fmla="*/ 219317 w 247650"/>
                <a:gd name="connsiteY215" fmla="*/ 79287 h 352425"/>
                <a:gd name="connsiteX216" fmla="*/ 214431 w 247650"/>
                <a:gd name="connsiteY216" fmla="*/ 76115 h 352425"/>
                <a:gd name="connsiteX217" fmla="*/ 214431 w 247650"/>
                <a:gd name="connsiteY217" fmla="*/ 76115 h 352425"/>
                <a:gd name="connsiteX218" fmla="*/ 211173 w 247650"/>
                <a:gd name="connsiteY218" fmla="*/ 76115 h 352425"/>
                <a:gd name="connsiteX219" fmla="*/ 207916 w 247650"/>
                <a:gd name="connsiteY219" fmla="*/ 74524 h 352425"/>
                <a:gd name="connsiteX220" fmla="*/ 207916 w 247650"/>
                <a:gd name="connsiteY220" fmla="*/ 71353 h 352425"/>
                <a:gd name="connsiteX221" fmla="*/ 211173 w 247650"/>
                <a:gd name="connsiteY221" fmla="*/ 61828 h 352425"/>
                <a:gd name="connsiteX222" fmla="*/ 211173 w 247650"/>
                <a:gd name="connsiteY222" fmla="*/ 58656 h 352425"/>
                <a:gd name="connsiteX223" fmla="*/ 214431 w 247650"/>
                <a:gd name="connsiteY223" fmla="*/ 58656 h 352425"/>
                <a:gd name="connsiteX224" fmla="*/ 216060 w 247650"/>
                <a:gd name="connsiteY224" fmla="*/ 58656 h 352425"/>
                <a:gd name="connsiteX225" fmla="*/ 219317 w 247650"/>
                <a:gd name="connsiteY225" fmla="*/ 57065 h 352425"/>
                <a:gd name="connsiteX226" fmla="*/ 222575 w 247650"/>
                <a:gd name="connsiteY226" fmla="*/ 57065 h 352425"/>
                <a:gd name="connsiteX227" fmla="*/ 225832 w 247650"/>
                <a:gd name="connsiteY227" fmla="*/ 50712 h 352425"/>
                <a:gd name="connsiteX228" fmla="*/ 225832 w 247650"/>
                <a:gd name="connsiteY228" fmla="*/ 47540 h 352425"/>
                <a:gd name="connsiteX229" fmla="*/ 225832 w 247650"/>
                <a:gd name="connsiteY229" fmla="*/ 44368 h 352425"/>
                <a:gd name="connsiteX230" fmla="*/ 225832 w 247650"/>
                <a:gd name="connsiteY230" fmla="*/ 44368 h 352425"/>
                <a:gd name="connsiteX231" fmla="*/ 225832 w 247650"/>
                <a:gd name="connsiteY231" fmla="*/ 44368 h 352425"/>
                <a:gd name="connsiteX232" fmla="*/ 225832 w 247650"/>
                <a:gd name="connsiteY232" fmla="*/ 41187 h 352425"/>
                <a:gd name="connsiteX233" fmla="*/ 225832 w 247650"/>
                <a:gd name="connsiteY233" fmla="*/ 41187 h 352425"/>
                <a:gd name="connsiteX234" fmla="*/ 229090 w 247650"/>
                <a:gd name="connsiteY234" fmla="*/ 38015 h 352425"/>
                <a:gd name="connsiteX235" fmla="*/ 232357 w 247650"/>
                <a:gd name="connsiteY235" fmla="*/ 36424 h 352425"/>
                <a:gd name="connsiteX236" fmla="*/ 235614 w 247650"/>
                <a:gd name="connsiteY236" fmla="*/ 33253 h 352425"/>
                <a:gd name="connsiteX237" fmla="*/ 237243 w 247650"/>
                <a:gd name="connsiteY237" fmla="*/ 30081 h 352425"/>
                <a:gd name="connsiteX238" fmla="*/ 237243 w 247650"/>
                <a:gd name="connsiteY238" fmla="*/ 30081 h 352425"/>
                <a:gd name="connsiteX239" fmla="*/ 240501 w 247650"/>
                <a:gd name="connsiteY239" fmla="*/ 36424 h 352425"/>
                <a:gd name="connsiteX240" fmla="*/ 243759 w 247650"/>
                <a:gd name="connsiteY240" fmla="*/ 33253 h 352425"/>
                <a:gd name="connsiteX241" fmla="*/ 243759 w 247650"/>
                <a:gd name="connsiteY241" fmla="*/ 30081 h 352425"/>
                <a:gd name="connsiteX242" fmla="*/ 243759 w 247650"/>
                <a:gd name="connsiteY242" fmla="*/ 26899 h 352425"/>
                <a:gd name="connsiteX243" fmla="*/ 243759 w 247650"/>
                <a:gd name="connsiteY243" fmla="*/ 23728 h 352425"/>
                <a:gd name="connsiteX244" fmla="*/ 247016 w 247650"/>
                <a:gd name="connsiteY244" fmla="*/ 23728 h 352425"/>
                <a:gd name="connsiteX245" fmla="*/ 247016 w 247650"/>
                <a:gd name="connsiteY245" fmla="*/ 23728 h 352425"/>
                <a:gd name="connsiteX246" fmla="*/ 247016 w 247650"/>
                <a:gd name="connsiteY246" fmla="*/ 23728 h 352425"/>
                <a:gd name="connsiteX247" fmla="*/ 247016 w 247650"/>
                <a:gd name="connsiteY247" fmla="*/ 23728 h 352425"/>
                <a:gd name="connsiteX248" fmla="*/ 240501 w 247650"/>
                <a:gd name="connsiteY248" fmla="*/ 2055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247650" h="352425">
                  <a:moveTo>
                    <a:pt x="240501" y="20556"/>
                  </a:moveTo>
                  <a:lnTo>
                    <a:pt x="240501" y="20556"/>
                  </a:lnTo>
                  <a:lnTo>
                    <a:pt x="237243" y="17374"/>
                  </a:lnTo>
                  <a:lnTo>
                    <a:pt x="237243" y="12612"/>
                  </a:lnTo>
                  <a:lnTo>
                    <a:pt x="235614" y="6268"/>
                  </a:lnTo>
                  <a:lnTo>
                    <a:pt x="235614" y="3087"/>
                  </a:lnTo>
                  <a:lnTo>
                    <a:pt x="232357" y="3087"/>
                  </a:lnTo>
                  <a:lnTo>
                    <a:pt x="229090" y="-85"/>
                  </a:lnTo>
                  <a:lnTo>
                    <a:pt x="222575" y="-85"/>
                  </a:lnTo>
                  <a:lnTo>
                    <a:pt x="219317" y="-85"/>
                  </a:lnTo>
                  <a:lnTo>
                    <a:pt x="219317" y="-85"/>
                  </a:lnTo>
                  <a:lnTo>
                    <a:pt x="216060" y="3087"/>
                  </a:lnTo>
                  <a:lnTo>
                    <a:pt x="216060" y="3087"/>
                  </a:lnTo>
                  <a:lnTo>
                    <a:pt x="214431" y="12612"/>
                  </a:lnTo>
                  <a:lnTo>
                    <a:pt x="211173" y="12612"/>
                  </a:lnTo>
                  <a:lnTo>
                    <a:pt x="211173" y="15793"/>
                  </a:lnTo>
                  <a:lnTo>
                    <a:pt x="207916" y="15793"/>
                  </a:lnTo>
                  <a:lnTo>
                    <a:pt x="186732" y="15793"/>
                  </a:lnTo>
                  <a:lnTo>
                    <a:pt x="183475" y="17374"/>
                  </a:lnTo>
                  <a:lnTo>
                    <a:pt x="180217" y="17374"/>
                  </a:lnTo>
                  <a:lnTo>
                    <a:pt x="176960" y="20556"/>
                  </a:lnTo>
                  <a:lnTo>
                    <a:pt x="175331" y="20556"/>
                  </a:lnTo>
                  <a:lnTo>
                    <a:pt x="172073" y="17374"/>
                  </a:lnTo>
                  <a:lnTo>
                    <a:pt x="172073" y="17374"/>
                  </a:lnTo>
                  <a:lnTo>
                    <a:pt x="168816" y="15793"/>
                  </a:lnTo>
                  <a:lnTo>
                    <a:pt x="168816" y="15793"/>
                  </a:lnTo>
                  <a:lnTo>
                    <a:pt x="168816" y="12612"/>
                  </a:lnTo>
                  <a:lnTo>
                    <a:pt x="168816" y="9440"/>
                  </a:lnTo>
                  <a:lnTo>
                    <a:pt x="168816" y="6268"/>
                  </a:lnTo>
                  <a:lnTo>
                    <a:pt x="168816" y="6268"/>
                  </a:lnTo>
                  <a:lnTo>
                    <a:pt x="165549" y="3087"/>
                  </a:lnTo>
                  <a:lnTo>
                    <a:pt x="162291" y="3087"/>
                  </a:lnTo>
                  <a:lnTo>
                    <a:pt x="162291" y="-85"/>
                  </a:lnTo>
                  <a:lnTo>
                    <a:pt x="159034" y="-85"/>
                  </a:lnTo>
                  <a:lnTo>
                    <a:pt x="154147" y="3087"/>
                  </a:lnTo>
                  <a:lnTo>
                    <a:pt x="147632" y="6268"/>
                  </a:lnTo>
                  <a:lnTo>
                    <a:pt x="144375" y="6268"/>
                  </a:lnTo>
                  <a:lnTo>
                    <a:pt x="137859" y="3087"/>
                  </a:lnTo>
                  <a:lnTo>
                    <a:pt x="136221" y="3087"/>
                  </a:lnTo>
                  <a:lnTo>
                    <a:pt x="132964" y="-85"/>
                  </a:lnTo>
                  <a:lnTo>
                    <a:pt x="119934" y="3087"/>
                  </a:lnTo>
                  <a:lnTo>
                    <a:pt x="116676" y="6268"/>
                  </a:lnTo>
                  <a:lnTo>
                    <a:pt x="115047" y="6268"/>
                  </a:lnTo>
                  <a:lnTo>
                    <a:pt x="111789" y="9440"/>
                  </a:lnTo>
                  <a:lnTo>
                    <a:pt x="111789" y="15793"/>
                  </a:lnTo>
                  <a:lnTo>
                    <a:pt x="108532" y="20556"/>
                  </a:lnTo>
                  <a:lnTo>
                    <a:pt x="102007" y="26899"/>
                  </a:lnTo>
                  <a:lnTo>
                    <a:pt x="98750" y="30081"/>
                  </a:lnTo>
                  <a:lnTo>
                    <a:pt x="95492" y="36424"/>
                  </a:lnTo>
                  <a:lnTo>
                    <a:pt x="93864" y="38015"/>
                  </a:lnTo>
                  <a:lnTo>
                    <a:pt x="90606" y="44368"/>
                  </a:lnTo>
                  <a:lnTo>
                    <a:pt x="87348" y="47540"/>
                  </a:lnTo>
                  <a:lnTo>
                    <a:pt x="84091" y="50712"/>
                  </a:lnTo>
                  <a:lnTo>
                    <a:pt x="84091" y="58656"/>
                  </a:lnTo>
                  <a:lnTo>
                    <a:pt x="84091" y="58656"/>
                  </a:lnTo>
                  <a:lnTo>
                    <a:pt x="80833" y="61828"/>
                  </a:lnTo>
                  <a:lnTo>
                    <a:pt x="77576" y="61828"/>
                  </a:lnTo>
                  <a:lnTo>
                    <a:pt x="75947" y="61828"/>
                  </a:lnTo>
                  <a:lnTo>
                    <a:pt x="72680" y="61828"/>
                  </a:lnTo>
                  <a:lnTo>
                    <a:pt x="69422" y="64999"/>
                  </a:lnTo>
                  <a:lnTo>
                    <a:pt x="66165" y="71353"/>
                  </a:lnTo>
                  <a:lnTo>
                    <a:pt x="62907" y="82468"/>
                  </a:lnTo>
                  <a:lnTo>
                    <a:pt x="62907" y="85640"/>
                  </a:lnTo>
                  <a:lnTo>
                    <a:pt x="62907" y="88812"/>
                  </a:lnTo>
                  <a:lnTo>
                    <a:pt x="62907" y="91993"/>
                  </a:lnTo>
                  <a:lnTo>
                    <a:pt x="62907" y="95165"/>
                  </a:lnTo>
                  <a:lnTo>
                    <a:pt x="66165" y="96756"/>
                  </a:lnTo>
                  <a:lnTo>
                    <a:pt x="66165" y="99928"/>
                  </a:lnTo>
                  <a:lnTo>
                    <a:pt x="72680" y="106281"/>
                  </a:lnTo>
                  <a:lnTo>
                    <a:pt x="75947" y="109453"/>
                  </a:lnTo>
                  <a:lnTo>
                    <a:pt x="75947" y="112624"/>
                  </a:lnTo>
                  <a:lnTo>
                    <a:pt x="77576" y="115806"/>
                  </a:lnTo>
                  <a:lnTo>
                    <a:pt x="80833" y="120568"/>
                  </a:lnTo>
                  <a:lnTo>
                    <a:pt x="80833" y="123740"/>
                  </a:lnTo>
                  <a:lnTo>
                    <a:pt x="80833" y="126912"/>
                  </a:lnTo>
                  <a:lnTo>
                    <a:pt x="80833" y="130093"/>
                  </a:lnTo>
                  <a:lnTo>
                    <a:pt x="75947" y="134856"/>
                  </a:lnTo>
                  <a:lnTo>
                    <a:pt x="72680" y="141199"/>
                  </a:lnTo>
                  <a:lnTo>
                    <a:pt x="72680" y="144381"/>
                  </a:lnTo>
                  <a:lnTo>
                    <a:pt x="75947" y="147553"/>
                  </a:lnTo>
                  <a:lnTo>
                    <a:pt x="77576" y="153906"/>
                  </a:lnTo>
                  <a:lnTo>
                    <a:pt x="77576" y="155487"/>
                  </a:lnTo>
                  <a:lnTo>
                    <a:pt x="80833" y="161840"/>
                  </a:lnTo>
                  <a:lnTo>
                    <a:pt x="77576" y="161840"/>
                  </a:lnTo>
                  <a:lnTo>
                    <a:pt x="75947" y="165012"/>
                  </a:lnTo>
                  <a:lnTo>
                    <a:pt x="75947" y="161840"/>
                  </a:lnTo>
                  <a:lnTo>
                    <a:pt x="62907" y="158668"/>
                  </a:lnTo>
                  <a:lnTo>
                    <a:pt x="62907" y="161840"/>
                  </a:lnTo>
                  <a:lnTo>
                    <a:pt x="59650" y="161840"/>
                  </a:lnTo>
                  <a:lnTo>
                    <a:pt x="56392" y="168193"/>
                  </a:lnTo>
                  <a:lnTo>
                    <a:pt x="54763" y="171365"/>
                  </a:lnTo>
                  <a:lnTo>
                    <a:pt x="48248" y="172956"/>
                  </a:lnTo>
                  <a:lnTo>
                    <a:pt x="44991" y="171365"/>
                  </a:lnTo>
                  <a:lnTo>
                    <a:pt x="41724" y="171365"/>
                  </a:lnTo>
                  <a:lnTo>
                    <a:pt x="38466" y="171365"/>
                  </a:lnTo>
                  <a:lnTo>
                    <a:pt x="30322" y="176128"/>
                  </a:lnTo>
                  <a:lnTo>
                    <a:pt x="27065" y="176128"/>
                  </a:lnTo>
                  <a:lnTo>
                    <a:pt x="23807" y="176128"/>
                  </a:lnTo>
                  <a:lnTo>
                    <a:pt x="23807" y="179299"/>
                  </a:lnTo>
                  <a:lnTo>
                    <a:pt x="9139" y="176128"/>
                  </a:lnTo>
                  <a:lnTo>
                    <a:pt x="2623" y="179299"/>
                  </a:lnTo>
                  <a:lnTo>
                    <a:pt x="-634" y="185653"/>
                  </a:lnTo>
                  <a:lnTo>
                    <a:pt x="2623" y="188824"/>
                  </a:lnTo>
                  <a:lnTo>
                    <a:pt x="2623" y="192006"/>
                  </a:lnTo>
                  <a:lnTo>
                    <a:pt x="17292" y="212637"/>
                  </a:lnTo>
                  <a:lnTo>
                    <a:pt x="20550" y="214228"/>
                  </a:lnTo>
                  <a:lnTo>
                    <a:pt x="27065" y="220581"/>
                  </a:lnTo>
                  <a:lnTo>
                    <a:pt x="30322" y="223753"/>
                  </a:lnTo>
                  <a:lnTo>
                    <a:pt x="35209" y="226924"/>
                  </a:lnTo>
                  <a:lnTo>
                    <a:pt x="38466" y="231687"/>
                  </a:lnTo>
                  <a:lnTo>
                    <a:pt x="35209" y="244393"/>
                  </a:lnTo>
                  <a:lnTo>
                    <a:pt x="38466" y="247565"/>
                  </a:lnTo>
                  <a:lnTo>
                    <a:pt x="38466" y="250737"/>
                  </a:lnTo>
                  <a:lnTo>
                    <a:pt x="41724" y="252328"/>
                  </a:lnTo>
                  <a:lnTo>
                    <a:pt x="54763" y="258681"/>
                  </a:lnTo>
                  <a:lnTo>
                    <a:pt x="56392" y="261853"/>
                  </a:lnTo>
                  <a:lnTo>
                    <a:pt x="62907" y="268206"/>
                  </a:lnTo>
                  <a:lnTo>
                    <a:pt x="62907" y="271378"/>
                  </a:lnTo>
                  <a:lnTo>
                    <a:pt x="66165" y="271378"/>
                  </a:lnTo>
                  <a:lnTo>
                    <a:pt x="66165" y="272968"/>
                  </a:lnTo>
                  <a:lnTo>
                    <a:pt x="66165" y="276140"/>
                  </a:lnTo>
                  <a:lnTo>
                    <a:pt x="66165" y="279312"/>
                  </a:lnTo>
                  <a:lnTo>
                    <a:pt x="69422" y="285665"/>
                  </a:lnTo>
                  <a:lnTo>
                    <a:pt x="72680" y="288837"/>
                  </a:lnTo>
                  <a:lnTo>
                    <a:pt x="77576" y="288837"/>
                  </a:lnTo>
                  <a:lnTo>
                    <a:pt x="84091" y="290428"/>
                  </a:lnTo>
                  <a:lnTo>
                    <a:pt x="84091" y="293599"/>
                  </a:lnTo>
                  <a:lnTo>
                    <a:pt x="87348" y="293599"/>
                  </a:lnTo>
                  <a:lnTo>
                    <a:pt x="90606" y="293599"/>
                  </a:lnTo>
                  <a:lnTo>
                    <a:pt x="95492" y="293599"/>
                  </a:lnTo>
                  <a:lnTo>
                    <a:pt x="98750" y="296781"/>
                  </a:lnTo>
                  <a:lnTo>
                    <a:pt x="102007" y="299953"/>
                  </a:lnTo>
                  <a:lnTo>
                    <a:pt x="102007" y="303124"/>
                  </a:lnTo>
                  <a:lnTo>
                    <a:pt x="102007" y="306306"/>
                  </a:lnTo>
                  <a:lnTo>
                    <a:pt x="102007" y="311068"/>
                  </a:lnTo>
                  <a:lnTo>
                    <a:pt x="102007" y="314240"/>
                  </a:lnTo>
                  <a:lnTo>
                    <a:pt x="102007" y="317412"/>
                  </a:lnTo>
                  <a:lnTo>
                    <a:pt x="95492" y="326937"/>
                  </a:lnTo>
                  <a:lnTo>
                    <a:pt x="95492" y="326937"/>
                  </a:lnTo>
                  <a:lnTo>
                    <a:pt x="93864" y="330118"/>
                  </a:lnTo>
                  <a:lnTo>
                    <a:pt x="95492" y="330118"/>
                  </a:lnTo>
                  <a:lnTo>
                    <a:pt x="98750" y="331699"/>
                  </a:lnTo>
                  <a:lnTo>
                    <a:pt x="105265" y="331699"/>
                  </a:lnTo>
                  <a:lnTo>
                    <a:pt x="105265" y="331699"/>
                  </a:lnTo>
                  <a:lnTo>
                    <a:pt x="108532" y="331699"/>
                  </a:lnTo>
                  <a:lnTo>
                    <a:pt x="108532" y="334881"/>
                  </a:lnTo>
                  <a:lnTo>
                    <a:pt x="115047" y="338053"/>
                  </a:lnTo>
                  <a:lnTo>
                    <a:pt x="115047" y="341224"/>
                  </a:lnTo>
                  <a:lnTo>
                    <a:pt x="115047" y="341224"/>
                  </a:lnTo>
                  <a:lnTo>
                    <a:pt x="115047" y="347578"/>
                  </a:lnTo>
                  <a:lnTo>
                    <a:pt x="115047" y="347578"/>
                  </a:lnTo>
                  <a:lnTo>
                    <a:pt x="119934" y="349168"/>
                  </a:lnTo>
                  <a:lnTo>
                    <a:pt x="123191" y="349168"/>
                  </a:lnTo>
                  <a:lnTo>
                    <a:pt x="132964" y="347578"/>
                  </a:lnTo>
                  <a:lnTo>
                    <a:pt x="132964" y="349168"/>
                  </a:lnTo>
                  <a:lnTo>
                    <a:pt x="132964" y="349168"/>
                  </a:lnTo>
                  <a:lnTo>
                    <a:pt x="129706" y="349168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6221" y="352340"/>
                  </a:lnTo>
                  <a:lnTo>
                    <a:pt x="136221" y="349168"/>
                  </a:lnTo>
                  <a:lnTo>
                    <a:pt x="136221" y="349168"/>
                  </a:lnTo>
                  <a:lnTo>
                    <a:pt x="136221" y="347578"/>
                  </a:lnTo>
                  <a:lnTo>
                    <a:pt x="137859" y="344406"/>
                  </a:lnTo>
                  <a:lnTo>
                    <a:pt x="137859" y="341224"/>
                  </a:lnTo>
                  <a:lnTo>
                    <a:pt x="141117" y="330118"/>
                  </a:lnTo>
                  <a:lnTo>
                    <a:pt x="141117" y="326937"/>
                  </a:lnTo>
                  <a:lnTo>
                    <a:pt x="144375" y="323765"/>
                  </a:lnTo>
                  <a:lnTo>
                    <a:pt x="147632" y="323765"/>
                  </a:lnTo>
                  <a:lnTo>
                    <a:pt x="147632" y="317412"/>
                  </a:lnTo>
                  <a:lnTo>
                    <a:pt x="144375" y="317412"/>
                  </a:lnTo>
                  <a:lnTo>
                    <a:pt x="144375" y="317412"/>
                  </a:lnTo>
                  <a:lnTo>
                    <a:pt x="144375" y="314240"/>
                  </a:lnTo>
                  <a:lnTo>
                    <a:pt x="144375" y="311068"/>
                  </a:lnTo>
                  <a:lnTo>
                    <a:pt x="144375" y="309478"/>
                  </a:lnTo>
                  <a:lnTo>
                    <a:pt x="147632" y="306306"/>
                  </a:lnTo>
                  <a:lnTo>
                    <a:pt x="147632" y="303124"/>
                  </a:lnTo>
                  <a:lnTo>
                    <a:pt x="150890" y="299953"/>
                  </a:lnTo>
                  <a:lnTo>
                    <a:pt x="154147" y="296781"/>
                  </a:lnTo>
                  <a:lnTo>
                    <a:pt x="159034" y="290428"/>
                  </a:lnTo>
                  <a:lnTo>
                    <a:pt x="159034" y="285665"/>
                  </a:lnTo>
                  <a:lnTo>
                    <a:pt x="162291" y="258681"/>
                  </a:lnTo>
                  <a:lnTo>
                    <a:pt x="165549" y="255499"/>
                  </a:lnTo>
                  <a:lnTo>
                    <a:pt x="168816" y="252328"/>
                  </a:lnTo>
                  <a:lnTo>
                    <a:pt x="168816" y="250737"/>
                  </a:lnTo>
                  <a:lnTo>
                    <a:pt x="162291" y="247565"/>
                  </a:lnTo>
                  <a:lnTo>
                    <a:pt x="159034" y="244393"/>
                  </a:lnTo>
                  <a:lnTo>
                    <a:pt x="155776" y="238040"/>
                  </a:lnTo>
                  <a:lnTo>
                    <a:pt x="159034" y="234868"/>
                  </a:lnTo>
                  <a:lnTo>
                    <a:pt x="155776" y="230106"/>
                  </a:lnTo>
                  <a:lnTo>
                    <a:pt x="159034" y="223753"/>
                  </a:lnTo>
                  <a:lnTo>
                    <a:pt x="168816" y="196768"/>
                  </a:lnTo>
                  <a:lnTo>
                    <a:pt x="175331" y="172956"/>
                  </a:lnTo>
                  <a:lnTo>
                    <a:pt x="180217" y="158668"/>
                  </a:lnTo>
                  <a:lnTo>
                    <a:pt x="180217" y="147553"/>
                  </a:lnTo>
                  <a:lnTo>
                    <a:pt x="186732" y="138028"/>
                  </a:lnTo>
                  <a:lnTo>
                    <a:pt x="189990" y="126912"/>
                  </a:lnTo>
                  <a:lnTo>
                    <a:pt x="189990" y="120568"/>
                  </a:lnTo>
                  <a:lnTo>
                    <a:pt x="193247" y="120568"/>
                  </a:lnTo>
                  <a:lnTo>
                    <a:pt x="193247" y="120568"/>
                  </a:lnTo>
                  <a:lnTo>
                    <a:pt x="193247" y="117387"/>
                  </a:lnTo>
                  <a:lnTo>
                    <a:pt x="196505" y="112624"/>
                  </a:lnTo>
                  <a:lnTo>
                    <a:pt x="196505" y="106281"/>
                  </a:lnTo>
                  <a:lnTo>
                    <a:pt x="196505" y="103099"/>
                  </a:lnTo>
                  <a:lnTo>
                    <a:pt x="198134" y="103099"/>
                  </a:lnTo>
                  <a:lnTo>
                    <a:pt x="201401" y="103099"/>
                  </a:lnTo>
                  <a:lnTo>
                    <a:pt x="204658" y="103099"/>
                  </a:lnTo>
                  <a:lnTo>
                    <a:pt x="207916" y="96756"/>
                  </a:lnTo>
                  <a:lnTo>
                    <a:pt x="204658" y="95165"/>
                  </a:lnTo>
                  <a:lnTo>
                    <a:pt x="201401" y="88812"/>
                  </a:lnTo>
                  <a:lnTo>
                    <a:pt x="201401" y="85640"/>
                  </a:lnTo>
                  <a:lnTo>
                    <a:pt x="207916" y="85640"/>
                  </a:lnTo>
                  <a:lnTo>
                    <a:pt x="211173" y="85640"/>
                  </a:lnTo>
                  <a:lnTo>
                    <a:pt x="214431" y="85640"/>
                  </a:lnTo>
                  <a:lnTo>
                    <a:pt x="219317" y="79287"/>
                  </a:lnTo>
                  <a:lnTo>
                    <a:pt x="214431" y="76115"/>
                  </a:lnTo>
                  <a:lnTo>
                    <a:pt x="214431" y="76115"/>
                  </a:lnTo>
                  <a:lnTo>
                    <a:pt x="211173" y="76115"/>
                  </a:lnTo>
                  <a:lnTo>
                    <a:pt x="207916" y="74524"/>
                  </a:lnTo>
                  <a:lnTo>
                    <a:pt x="207916" y="71353"/>
                  </a:lnTo>
                  <a:lnTo>
                    <a:pt x="211173" y="61828"/>
                  </a:lnTo>
                  <a:lnTo>
                    <a:pt x="211173" y="58656"/>
                  </a:lnTo>
                  <a:lnTo>
                    <a:pt x="214431" y="58656"/>
                  </a:lnTo>
                  <a:lnTo>
                    <a:pt x="216060" y="58656"/>
                  </a:lnTo>
                  <a:lnTo>
                    <a:pt x="219317" y="57065"/>
                  </a:lnTo>
                  <a:lnTo>
                    <a:pt x="222575" y="57065"/>
                  </a:lnTo>
                  <a:lnTo>
                    <a:pt x="225832" y="50712"/>
                  </a:lnTo>
                  <a:lnTo>
                    <a:pt x="225832" y="47540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1187"/>
                  </a:lnTo>
                  <a:lnTo>
                    <a:pt x="225832" y="41187"/>
                  </a:lnTo>
                  <a:lnTo>
                    <a:pt x="229090" y="38015"/>
                  </a:lnTo>
                  <a:lnTo>
                    <a:pt x="232357" y="36424"/>
                  </a:lnTo>
                  <a:lnTo>
                    <a:pt x="235614" y="33253"/>
                  </a:lnTo>
                  <a:lnTo>
                    <a:pt x="237243" y="30081"/>
                  </a:lnTo>
                  <a:lnTo>
                    <a:pt x="237243" y="30081"/>
                  </a:lnTo>
                  <a:lnTo>
                    <a:pt x="240501" y="36424"/>
                  </a:lnTo>
                  <a:lnTo>
                    <a:pt x="243759" y="33253"/>
                  </a:lnTo>
                  <a:lnTo>
                    <a:pt x="243759" y="30081"/>
                  </a:lnTo>
                  <a:lnTo>
                    <a:pt x="243759" y="26899"/>
                  </a:lnTo>
                  <a:lnTo>
                    <a:pt x="243759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0501" y="2055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D58CB6A-BDB3-E548-4EFD-AC29D0553E08}"/>
                </a:ext>
              </a:extLst>
            </p:cNvPr>
            <p:cNvSpPr/>
            <p:nvPr/>
          </p:nvSpPr>
          <p:spPr>
            <a:xfrm>
              <a:off x="8690863" y="2983920"/>
              <a:ext cx="285751" cy="314325"/>
            </a:xfrm>
            <a:custGeom>
              <a:avLst/>
              <a:gdLst>
                <a:gd name="connsiteX0" fmla="*/ 281973 w 285750"/>
                <a:gd name="connsiteY0" fmla="*/ 31195 h 314325"/>
                <a:gd name="connsiteX1" fmla="*/ 278829 w 285750"/>
                <a:gd name="connsiteY1" fmla="*/ 17117 h 314325"/>
                <a:gd name="connsiteX2" fmla="*/ 275782 w 285750"/>
                <a:gd name="connsiteY2" fmla="*/ 4611 h 314325"/>
                <a:gd name="connsiteX3" fmla="*/ 275782 w 285750"/>
                <a:gd name="connsiteY3" fmla="*/ 4611 h 314325"/>
                <a:gd name="connsiteX4" fmla="*/ 275782 w 285750"/>
                <a:gd name="connsiteY4" fmla="*/ 4611 h 314325"/>
                <a:gd name="connsiteX5" fmla="*/ 267971 w 285750"/>
                <a:gd name="connsiteY5" fmla="*/ 3039 h 314325"/>
                <a:gd name="connsiteX6" fmla="*/ 261685 w 285750"/>
                <a:gd name="connsiteY6" fmla="*/ -85 h 314325"/>
                <a:gd name="connsiteX7" fmla="*/ 255493 w 285750"/>
                <a:gd name="connsiteY7" fmla="*/ -85 h 314325"/>
                <a:gd name="connsiteX8" fmla="*/ 250731 w 285750"/>
                <a:gd name="connsiteY8" fmla="*/ -85 h 314325"/>
                <a:gd name="connsiteX9" fmla="*/ 247682 w 285750"/>
                <a:gd name="connsiteY9" fmla="*/ -85 h 314325"/>
                <a:gd name="connsiteX10" fmla="*/ 244539 w 285750"/>
                <a:gd name="connsiteY10" fmla="*/ 3039 h 314325"/>
                <a:gd name="connsiteX11" fmla="*/ 244539 w 285750"/>
                <a:gd name="connsiteY11" fmla="*/ 4611 h 314325"/>
                <a:gd name="connsiteX12" fmla="*/ 244539 w 285750"/>
                <a:gd name="connsiteY12" fmla="*/ 10859 h 314325"/>
                <a:gd name="connsiteX13" fmla="*/ 244539 w 285750"/>
                <a:gd name="connsiteY13" fmla="*/ 13993 h 314325"/>
                <a:gd name="connsiteX14" fmla="*/ 244539 w 285750"/>
                <a:gd name="connsiteY14" fmla="*/ 17117 h 314325"/>
                <a:gd name="connsiteX15" fmla="*/ 244539 w 285750"/>
                <a:gd name="connsiteY15" fmla="*/ 20241 h 314325"/>
                <a:gd name="connsiteX16" fmla="*/ 244539 w 285750"/>
                <a:gd name="connsiteY16" fmla="*/ 21813 h 314325"/>
                <a:gd name="connsiteX17" fmla="*/ 241397 w 285750"/>
                <a:gd name="connsiteY17" fmla="*/ 21813 h 314325"/>
                <a:gd name="connsiteX18" fmla="*/ 241397 w 285750"/>
                <a:gd name="connsiteY18" fmla="*/ 24937 h 314325"/>
                <a:gd name="connsiteX19" fmla="*/ 238253 w 285750"/>
                <a:gd name="connsiteY19" fmla="*/ 28061 h 314325"/>
                <a:gd name="connsiteX20" fmla="*/ 238253 w 285750"/>
                <a:gd name="connsiteY20" fmla="*/ 28061 h 314325"/>
                <a:gd name="connsiteX21" fmla="*/ 238253 w 285750"/>
                <a:gd name="connsiteY21" fmla="*/ 31195 h 314325"/>
                <a:gd name="connsiteX22" fmla="*/ 238253 w 285750"/>
                <a:gd name="connsiteY22" fmla="*/ 34319 h 314325"/>
                <a:gd name="connsiteX23" fmla="*/ 238253 w 285750"/>
                <a:gd name="connsiteY23" fmla="*/ 40577 h 314325"/>
                <a:gd name="connsiteX24" fmla="*/ 238253 w 285750"/>
                <a:gd name="connsiteY24" fmla="*/ 42139 h 314325"/>
                <a:gd name="connsiteX25" fmla="*/ 238253 w 285750"/>
                <a:gd name="connsiteY25" fmla="*/ 45263 h 314325"/>
                <a:gd name="connsiteX26" fmla="*/ 235110 w 285750"/>
                <a:gd name="connsiteY26" fmla="*/ 45263 h 314325"/>
                <a:gd name="connsiteX27" fmla="*/ 232062 w 285750"/>
                <a:gd name="connsiteY27" fmla="*/ 51521 h 314325"/>
                <a:gd name="connsiteX28" fmla="*/ 230443 w 285750"/>
                <a:gd name="connsiteY28" fmla="*/ 51521 h 314325"/>
                <a:gd name="connsiteX29" fmla="*/ 217964 w 285750"/>
                <a:gd name="connsiteY29" fmla="*/ 48397 h 314325"/>
                <a:gd name="connsiteX30" fmla="*/ 214821 w 285750"/>
                <a:gd name="connsiteY30" fmla="*/ 45263 h 314325"/>
                <a:gd name="connsiteX31" fmla="*/ 211774 w 285750"/>
                <a:gd name="connsiteY31" fmla="*/ 45263 h 314325"/>
                <a:gd name="connsiteX32" fmla="*/ 210154 w 285750"/>
                <a:gd name="connsiteY32" fmla="*/ 45263 h 314325"/>
                <a:gd name="connsiteX33" fmla="*/ 210154 w 285750"/>
                <a:gd name="connsiteY33" fmla="*/ 48397 h 314325"/>
                <a:gd name="connsiteX34" fmla="*/ 207011 w 285750"/>
                <a:gd name="connsiteY34" fmla="*/ 48397 h 314325"/>
                <a:gd name="connsiteX35" fmla="*/ 207011 w 285750"/>
                <a:gd name="connsiteY35" fmla="*/ 51521 h 314325"/>
                <a:gd name="connsiteX36" fmla="*/ 200820 w 285750"/>
                <a:gd name="connsiteY36" fmla="*/ 54646 h 314325"/>
                <a:gd name="connsiteX37" fmla="*/ 197676 w 285750"/>
                <a:gd name="connsiteY37" fmla="*/ 54646 h 314325"/>
                <a:gd name="connsiteX38" fmla="*/ 194533 w 285750"/>
                <a:gd name="connsiteY38" fmla="*/ 60904 h 314325"/>
                <a:gd name="connsiteX39" fmla="*/ 193009 w 285750"/>
                <a:gd name="connsiteY39" fmla="*/ 60904 h 314325"/>
                <a:gd name="connsiteX40" fmla="*/ 193009 w 285750"/>
                <a:gd name="connsiteY40" fmla="*/ 60904 h 314325"/>
                <a:gd name="connsiteX41" fmla="*/ 183579 w 285750"/>
                <a:gd name="connsiteY41" fmla="*/ 54646 h 314325"/>
                <a:gd name="connsiteX42" fmla="*/ 177388 w 285750"/>
                <a:gd name="connsiteY42" fmla="*/ 51521 h 314325"/>
                <a:gd name="connsiteX43" fmla="*/ 174245 w 285750"/>
                <a:gd name="connsiteY43" fmla="*/ 48397 h 314325"/>
                <a:gd name="connsiteX44" fmla="*/ 169578 w 285750"/>
                <a:gd name="connsiteY44" fmla="*/ 42139 h 314325"/>
                <a:gd name="connsiteX45" fmla="*/ 169578 w 285750"/>
                <a:gd name="connsiteY45" fmla="*/ 40577 h 314325"/>
                <a:gd name="connsiteX46" fmla="*/ 172721 w 285750"/>
                <a:gd name="connsiteY46" fmla="*/ 37444 h 314325"/>
                <a:gd name="connsiteX47" fmla="*/ 174245 w 285750"/>
                <a:gd name="connsiteY47" fmla="*/ 37444 h 314325"/>
                <a:gd name="connsiteX48" fmla="*/ 174245 w 285750"/>
                <a:gd name="connsiteY48" fmla="*/ 34319 h 314325"/>
                <a:gd name="connsiteX49" fmla="*/ 174245 w 285750"/>
                <a:gd name="connsiteY49" fmla="*/ 34319 h 314325"/>
                <a:gd name="connsiteX50" fmla="*/ 172721 w 285750"/>
                <a:gd name="connsiteY50" fmla="*/ 31195 h 314325"/>
                <a:gd name="connsiteX51" fmla="*/ 169578 w 285750"/>
                <a:gd name="connsiteY51" fmla="*/ 31195 h 314325"/>
                <a:gd name="connsiteX52" fmla="*/ 163291 w 285750"/>
                <a:gd name="connsiteY52" fmla="*/ 28061 h 314325"/>
                <a:gd name="connsiteX53" fmla="*/ 149289 w 285750"/>
                <a:gd name="connsiteY53" fmla="*/ 28061 h 314325"/>
                <a:gd name="connsiteX54" fmla="*/ 146147 w 285750"/>
                <a:gd name="connsiteY54" fmla="*/ 28061 h 314325"/>
                <a:gd name="connsiteX55" fmla="*/ 143003 w 285750"/>
                <a:gd name="connsiteY55" fmla="*/ 28061 h 314325"/>
                <a:gd name="connsiteX56" fmla="*/ 129001 w 285750"/>
                <a:gd name="connsiteY56" fmla="*/ 20241 h 314325"/>
                <a:gd name="connsiteX57" fmla="*/ 108713 w 285750"/>
                <a:gd name="connsiteY57" fmla="*/ 10859 h 314325"/>
                <a:gd name="connsiteX58" fmla="*/ 96140 w 285750"/>
                <a:gd name="connsiteY58" fmla="*/ 7735 h 314325"/>
                <a:gd name="connsiteX59" fmla="*/ 94616 w 285750"/>
                <a:gd name="connsiteY59" fmla="*/ 10859 h 314325"/>
                <a:gd name="connsiteX60" fmla="*/ 91473 w 285750"/>
                <a:gd name="connsiteY60" fmla="*/ 13993 h 314325"/>
                <a:gd name="connsiteX61" fmla="*/ 88330 w 285750"/>
                <a:gd name="connsiteY61" fmla="*/ 17117 h 314325"/>
                <a:gd name="connsiteX62" fmla="*/ 85282 w 285750"/>
                <a:gd name="connsiteY62" fmla="*/ 20241 h 314325"/>
                <a:gd name="connsiteX63" fmla="*/ 74328 w 285750"/>
                <a:gd name="connsiteY63" fmla="*/ 24937 h 314325"/>
                <a:gd name="connsiteX64" fmla="*/ 61850 w 285750"/>
                <a:gd name="connsiteY64" fmla="*/ 31195 h 314325"/>
                <a:gd name="connsiteX65" fmla="*/ 57183 w 285750"/>
                <a:gd name="connsiteY65" fmla="*/ 31195 h 314325"/>
                <a:gd name="connsiteX66" fmla="*/ 54039 w 285750"/>
                <a:gd name="connsiteY66" fmla="*/ 28061 h 314325"/>
                <a:gd name="connsiteX67" fmla="*/ 54039 w 285750"/>
                <a:gd name="connsiteY67" fmla="*/ 28061 h 314325"/>
                <a:gd name="connsiteX68" fmla="*/ 54039 w 285750"/>
                <a:gd name="connsiteY68" fmla="*/ 34319 h 314325"/>
                <a:gd name="connsiteX69" fmla="*/ 61850 w 285750"/>
                <a:gd name="connsiteY69" fmla="*/ 42139 h 314325"/>
                <a:gd name="connsiteX70" fmla="*/ 64993 w 285750"/>
                <a:gd name="connsiteY70" fmla="*/ 51521 h 314325"/>
                <a:gd name="connsiteX71" fmla="*/ 68041 w 285750"/>
                <a:gd name="connsiteY71" fmla="*/ 57779 h 314325"/>
                <a:gd name="connsiteX72" fmla="*/ 71184 w 285750"/>
                <a:gd name="connsiteY72" fmla="*/ 60904 h 314325"/>
                <a:gd name="connsiteX73" fmla="*/ 68041 w 285750"/>
                <a:gd name="connsiteY73" fmla="*/ 62466 h 314325"/>
                <a:gd name="connsiteX74" fmla="*/ 68041 w 285750"/>
                <a:gd name="connsiteY74" fmla="*/ 65599 h 314325"/>
                <a:gd name="connsiteX75" fmla="*/ 68041 w 285750"/>
                <a:gd name="connsiteY75" fmla="*/ 65599 h 314325"/>
                <a:gd name="connsiteX76" fmla="*/ 68041 w 285750"/>
                <a:gd name="connsiteY76" fmla="*/ 71848 h 314325"/>
                <a:gd name="connsiteX77" fmla="*/ 68041 w 285750"/>
                <a:gd name="connsiteY77" fmla="*/ 78106 h 314325"/>
                <a:gd name="connsiteX78" fmla="*/ 64993 w 285750"/>
                <a:gd name="connsiteY78" fmla="*/ 82802 h 314325"/>
                <a:gd name="connsiteX79" fmla="*/ 64993 w 285750"/>
                <a:gd name="connsiteY79" fmla="*/ 85926 h 314325"/>
                <a:gd name="connsiteX80" fmla="*/ 64993 w 285750"/>
                <a:gd name="connsiteY80" fmla="*/ 89050 h 314325"/>
                <a:gd name="connsiteX81" fmla="*/ 61850 w 285750"/>
                <a:gd name="connsiteY81" fmla="*/ 89050 h 314325"/>
                <a:gd name="connsiteX82" fmla="*/ 58707 w 285750"/>
                <a:gd name="connsiteY82" fmla="*/ 89050 h 314325"/>
                <a:gd name="connsiteX83" fmla="*/ 57183 w 285750"/>
                <a:gd name="connsiteY83" fmla="*/ 89050 h 314325"/>
                <a:gd name="connsiteX84" fmla="*/ 54039 w 285750"/>
                <a:gd name="connsiteY84" fmla="*/ 89050 h 314325"/>
                <a:gd name="connsiteX85" fmla="*/ 54039 w 285750"/>
                <a:gd name="connsiteY85" fmla="*/ 92184 h 314325"/>
                <a:gd name="connsiteX86" fmla="*/ 54039 w 285750"/>
                <a:gd name="connsiteY86" fmla="*/ 95308 h 314325"/>
                <a:gd name="connsiteX87" fmla="*/ 54039 w 285750"/>
                <a:gd name="connsiteY87" fmla="*/ 98432 h 314325"/>
                <a:gd name="connsiteX88" fmla="*/ 57183 w 285750"/>
                <a:gd name="connsiteY88" fmla="*/ 103128 h 314325"/>
                <a:gd name="connsiteX89" fmla="*/ 57183 w 285750"/>
                <a:gd name="connsiteY89" fmla="*/ 109386 h 314325"/>
                <a:gd name="connsiteX90" fmla="*/ 57183 w 285750"/>
                <a:gd name="connsiteY90" fmla="*/ 120330 h 314325"/>
                <a:gd name="connsiteX91" fmla="*/ 57183 w 285750"/>
                <a:gd name="connsiteY91" fmla="*/ 123454 h 314325"/>
                <a:gd name="connsiteX92" fmla="*/ 58707 w 285750"/>
                <a:gd name="connsiteY92" fmla="*/ 126588 h 314325"/>
                <a:gd name="connsiteX93" fmla="*/ 58707 w 285750"/>
                <a:gd name="connsiteY93" fmla="*/ 129712 h 314325"/>
                <a:gd name="connsiteX94" fmla="*/ 61850 w 285750"/>
                <a:gd name="connsiteY94" fmla="*/ 132836 h 314325"/>
                <a:gd name="connsiteX95" fmla="*/ 61850 w 285750"/>
                <a:gd name="connsiteY95" fmla="*/ 135970 h 314325"/>
                <a:gd name="connsiteX96" fmla="*/ 61850 w 285750"/>
                <a:gd name="connsiteY96" fmla="*/ 137532 h 314325"/>
                <a:gd name="connsiteX97" fmla="*/ 58707 w 285750"/>
                <a:gd name="connsiteY97" fmla="*/ 143790 h 314325"/>
                <a:gd name="connsiteX98" fmla="*/ 57183 w 285750"/>
                <a:gd name="connsiteY98" fmla="*/ 153172 h 314325"/>
                <a:gd name="connsiteX99" fmla="*/ 57183 w 285750"/>
                <a:gd name="connsiteY99" fmla="*/ 156296 h 314325"/>
                <a:gd name="connsiteX100" fmla="*/ 54039 w 285750"/>
                <a:gd name="connsiteY100" fmla="*/ 157859 h 314325"/>
                <a:gd name="connsiteX101" fmla="*/ 50896 w 285750"/>
                <a:gd name="connsiteY101" fmla="*/ 164117 h 314325"/>
                <a:gd name="connsiteX102" fmla="*/ 47753 w 285750"/>
                <a:gd name="connsiteY102" fmla="*/ 170374 h 314325"/>
                <a:gd name="connsiteX103" fmla="*/ 44610 w 285750"/>
                <a:gd name="connsiteY103" fmla="*/ 173499 h 314325"/>
                <a:gd name="connsiteX104" fmla="*/ 41562 w 285750"/>
                <a:gd name="connsiteY104" fmla="*/ 178185 h 314325"/>
                <a:gd name="connsiteX105" fmla="*/ 38418 w 285750"/>
                <a:gd name="connsiteY105" fmla="*/ 181319 h 314325"/>
                <a:gd name="connsiteX106" fmla="*/ 38418 w 285750"/>
                <a:gd name="connsiteY106" fmla="*/ 187577 h 314325"/>
                <a:gd name="connsiteX107" fmla="*/ 36799 w 285750"/>
                <a:gd name="connsiteY107" fmla="*/ 193825 h 314325"/>
                <a:gd name="connsiteX108" fmla="*/ 38418 w 285750"/>
                <a:gd name="connsiteY108" fmla="*/ 201645 h 314325"/>
                <a:gd name="connsiteX109" fmla="*/ 38418 w 285750"/>
                <a:gd name="connsiteY109" fmla="*/ 204779 h 314325"/>
                <a:gd name="connsiteX110" fmla="*/ 36799 w 285750"/>
                <a:gd name="connsiteY110" fmla="*/ 211027 h 314325"/>
                <a:gd name="connsiteX111" fmla="*/ 36799 w 285750"/>
                <a:gd name="connsiteY111" fmla="*/ 215723 h 314325"/>
                <a:gd name="connsiteX112" fmla="*/ 33751 w 285750"/>
                <a:gd name="connsiteY112" fmla="*/ 218847 h 314325"/>
                <a:gd name="connsiteX113" fmla="*/ 27465 w 285750"/>
                <a:gd name="connsiteY113" fmla="*/ 225105 h 314325"/>
                <a:gd name="connsiteX114" fmla="*/ 24321 w 285750"/>
                <a:gd name="connsiteY114" fmla="*/ 231363 h 314325"/>
                <a:gd name="connsiteX115" fmla="*/ 21273 w 285750"/>
                <a:gd name="connsiteY115" fmla="*/ 232925 h 314325"/>
                <a:gd name="connsiteX116" fmla="*/ 16511 w 285750"/>
                <a:gd name="connsiteY116" fmla="*/ 236049 h 314325"/>
                <a:gd name="connsiteX117" fmla="*/ 13463 w 285750"/>
                <a:gd name="connsiteY117" fmla="*/ 239173 h 314325"/>
                <a:gd name="connsiteX118" fmla="*/ 7177 w 285750"/>
                <a:gd name="connsiteY118" fmla="*/ 239173 h 314325"/>
                <a:gd name="connsiteX119" fmla="*/ 4033 w 285750"/>
                <a:gd name="connsiteY119" fmla="*/ 239173 h 314325"/>
                <a:gd name="connsiteX120" fmla="*/ 890 w 285750"/>
                <a:gd name="connsiteY120" fmla="*/ 242307 h 314325"/>
                <a:gd name="connsiteX121" fmla="*/ 890 w 285750"/>
                <a:gd name="connsiteY121" fmla="*/ 248565 h 314325"/>
                <a:gd name="connsiteX122" fmla="*/ -634 w 285750"/>
                <a:gd name="connsiteY122" fmla="*/ 265767 h 314325"/>
                <a:gd name="connsiteX123" fmla="*/ 10320 w 285750"/>
                <a:gd name="connsiteY123" fmla="*/ 268892 h 314325"/>
                <a:gd name="connsiteX124" fmla="*/ 16511 w 285750"/>
                <a:gd name="connsiteY124" fmla="*/ 268892 h 314325"/>
                <a:gd name="connsiteX125" fmla="*/ 21273 w 285750"/>
                <a:gd name="connsiteY125" fmla="*/ 268892 h 314325"/>
                <a:gd name="connsiteX126" fmla="*/ 24321 w 285750"/>
                <a:gd name="connsiteY126" fmla="*/ 265767 h 314325"/>
                <a:gd name="connsiteX127" fmla="*/ 33751 w 285750"/>
                <a:gd name="connsiteY127" fmla="*/ 268892 h 314325"/>
                <a:gd name="connsiteX128" fmla="*/ 36799 w 285750"/>
                <a:gd name="connsiteY128" fmla="*/ 272016 h 314325"/>
                <a:gd name="connsiteX129" fmla="*/ 38418 w 285750"/>
                <a:gd name="connsiteY129" fmla="*/ 273578 h 314325"/>
                <a:gd name="connsiteX130" fmla="*/ 41562 w 285750"/>
                <a:gd name="connsiteY130" fmla="*/ 279836 h 314325"/>
                <a:gd name="connsiteX131" fmla="*/ 44610 w 285750"/>
                <a:gd name="connsiteY131" fmla="*/ 282960 h 314325"/>
                <a:gd name="connsiteX132" fmla="*/ 47753 w 285750"/>
                <a:gd name="connsiteY132" fmla="*/ 282960 h 314325"/>
                <a:gd name="connsiteX133" fmla="*/ 47753 w 285750"/>
                <a:gd name="connsiteY133" fmla="*/ 282960 h 314325"/>
                <a:gd name="connsiteX134" fmla="*/ 58707 w 285750"/>
                <a:gd name="connsiteY134" fmla="*/ 279836 h 314325"/>
                <a:gd name="connsiteX135" fmla="*/ 68041 w 285750"/>
                <a:gd name="connsiteY135" fmla="*/ 282960 h 314325"/>
                <a:gd name="connsiteX136" fmla="*/ 71184 w 285750"/>
                <a:gd name="connsiteY136" fmla="*/ 282960 h 314325"/>
                <a:gd name="connsiteX137" fmla="*/ 77471 w 285750"/>
                <a:gd name="connsiteY137" fmla="*/ 286094 h 314325"/>
                <a:gd name="connsiteX138" fmla="*/ 78995 w 285750"/>
                <a:gd name="connsiteY138" fmla="*/ 289218 h 314325"/>
                <a:gd name="connsiteX139" fmla="*/ 82138 w 285750"/>
                <a:gd name="connsiteY139" fmla="*/ 290780 h 314325"/>
                <a:gd name="connsiteX140" fmla="*/ 82138 w 285750"/>
                <a:gd name="connsiteY140" fmla="*/ 293914 h 314325"/>
                <a:gd name="connsiteX141" fmla="*/ 82138 w 285750"/>
                <a:gd name="connsiteY141" fmla="*/ 300162 h 314325"/>
                <a:gd name="connsiteX142" fmla="*/ 82138 w 285750"/>
                <a:gd name="connsiteY142" fmla="*/ 303296 h 314325"/>
                <a:gd name="connsiteX143" fmla="*/ 82138 w 285750"/>
                <a:gd name="connsiteY143" fmla="*/ 303296 h 314325"/>
                <a:gd name="connsiteX144" fmla="*/ 85282 w 285750"/>
                <a:gd name="connsiteY144" fmla="*/ 306420 h 314325"/>
                <a:gd name="connsiteX145" fmla="*/ 94616 w 285750"/>
                <a:gd name="connsiteY145" fmla="*/ 311116 h 314325"/>
                <a:gd name="connsiteX146" fmla="*/ 99283 w 285750"/>
                <a:gd name="connsiteY146" fmla="*/ 314240 h 314325"/>
                <a:gd name="connsiteX147" fmla="*/ 102427 w 285750"/>
                <a:gd name="connsiteY147" fmla="*/ 314240 h 314325"/>
                <a:gd name="connsiteX148" fmla="*/ 102427 w 285750"/>
                <a:gd name="connsiteY148" fmla="*/ 311116 h 314325"/>
                <a:gd name="connsiteX149" fmla="*/ 102427 w 285750"/>
                <a:gd name="connsiteY149" fmla="*/ 311116 h 314325"/>
                <a:gd name="connsiteX150" fmla="*/ 102427 w 285750"/>
                <a:gd name="connsiteY150" fmla="*/ 309554 h 314325"/>
                <a:gd name="connsiteX151" fmla="*/ 111761 w 285750"/>
                <a:gd name="connsiteY151" fmla="*/ 309554 h 314325"/>
                <a:gd name="connsiteX152" fmla="*/ 114904 w 285750"/>
                <a:gd name="connsiteY152" fmla="*/ 309554 h 314325"/>
                <a:gd name="connsiteX153" fmla="*/ 116523 w 285750"/>
                <a:gd name="connsiteY153" fmla="*/ 306420 h 314325"/>
                <a:gd name="connsiteX154" fmla="*/ 116523 w 285750"/>
                <a:gd name="connsiteY154" fmla="*/ 303296 h 314325"/>
                <a:gd name="connsiteX155" fmla="*/ 116523 w 285750"/>
                <a:gd name="connsiteY155" fmla="*/ 297038 h 314325"/>
                <a:gd name="connsiteX156" fmla="*/ 116523 w 285750"/>
                <a:gd name="connsiteY156" fmla="*/ 293914 h 314325"/>
                <a:gd name="connsiteX157" fmla="*/ 116523 w 285750"/>
                <a:gd name="connsiteY157" fmla="*/ 289218 h 314325"/>
                <a:gd name="connsiteX158" fmla="*/ 116523 w 285750"/>
                <a:gd name="connsiteY158" fmla="*/ 286094 h 314325"/>
                <a:gd name="connsiteX159" fmla="*/ 119571 w 285750"/>
                <a:gd name="connsiteY159" fmla="*/ 286094 h 314325"/>
                <a:gd name="connsiteX160" fmla="*/ 122715 w 285750"/>
                <a:gd name="connsiteY160" fmla="*/ 282960 h 314325"/>
                <a:gd name="connsiteX161" fmla="*/ 132050 w 285750"/>
                <a:gd name="connsiteY161" fmla="*/ 282960 h 314325"/>
                <a:gd name="connsiteX162" fmla="*/ 135193 w 285750"/>
                <a:gd name="connsiteY162" fmla="*/ 282960 h 314325"/>
                <a:gd name="connsiteX163" fmla="*/ 135193 w 285750"/>
                <a:gd name="connsiteY163" fmla="*/ 282960 h 314325"/>
                <a:gd name="connsiteX164" fmla="*/ 132050 w 285750"/>
                <a:gd name="connsiteY164" fmla="*/ 265767 h 314325"/>
                <a:gd name="connsiteX165" fmla="*/ 132050 w 285750"/>
                <a:gd name="connsiteY165" fmla="*/ 253251 h 314325"/>
                <a:gd name="connsiteX166" fmla="*/ 132050 w 285750"/>
                <a:gd name="connsiteY166" fmla="*/ 242307 h 314325"/>
                <a:gd name="connsiteX167" fmla="*/ 139860 w 285750"/>
                <a:gd name="connsiteY167" fmla="*/ 211027 h 314325"/>
                <a:gd name="connsiteX168" fmla="*/ 143003 w 285750"/>
                <a:gd name="connsiteY168" fmla="*/ 201645 h 314325"/>
                <a:gd name="connsiteX169" fmla="*/ 152432 w 285750"/>
                <a:gd name="connsiteY169" fmla="*/ 193825 h 314325"/>
                <a:gd name="connsiteX170" fmla="*/ 157101 w 285750"/>
                <a:gd name="connsiteY170" fmla="*/ 184443 h 314325"/>
                <a:gd name="connsiteX171" fmla="*/ 160243 w 285750"/>
                <a:gd name="connsiteY171" fmla="*/ 181319 h 314325"/>
                <a:gd name="connsiteX172" fmla="*/ 160243 w 285750"/>
                <a:gd name="connsiteY172" fmla="*/ 181319 h 314325"/>
                <a:gd name="connsiteX173" fmla="*/ 163291 w 285750"/>
                <a:gd name="connsiteY173" fmla="*/ 178185 h 314325"/>
                <a:gd name="connsiteX174" fmla="*/ 163291 w 285750"/>
                <a:gd name="connsiteY174" fmla="*/ 178185 h 314325"/>
                <a:gd name="connsiteX175" fmla="*/ 163291 w 285750"/>
                <a:gd name="connsiteY175" fmla="*/ 176623 h 314325"/>
                <a:gd name="connsiteX176" fmla="*/ 160243 w 285750"/>
                <a:gd name="connsiteY176" fmla="*/ 173499 h 314325"/>
                <a:gd name="connsiteX177" fmla="*/ 157101 w 285750"/>
                <a:gd name="connsiteY177" fmla="*/ 176623 h 314325"/>
                <a:gd name="connsiteX178" fmla="*/ 157101 w 285750"/>
                <a:gd name="connsiteY178" fmla="*/ 176623 h 314325"/>
                <a:gd name="connsiteX179" fmla="*/ 157101 w 285750"/>
                <a:gd name="connsiteY179" fmla="*/ 170374 h 314325"/>
                <a:gd name="connsiteX180" fmla="*/ 160243 w 285750"/>
                <a:gd name="connsiteY180" fmla="*/ 167241 h 314325"/>
                <a:gd name="connsiteX181" fmla="*/ 163291 w 285750"/>
                <a:gd name="connsiteY181" fmla="*/ 160992 h 314325"/>
                <a:gd name="connsiteX182" fmla="*/ 166435 w 285750"/>
                <a:gd name="connsiteY182" fmla="*/ 157859 h 314325"/>
                <a:gd name="connsiteX183" fmla="*/ 169578 w 285750"/>
                <a:gd name="connsiteY183" fmla="*/ 160992 h 314325"/>
                <a:gd name="connsiteX184" fmla="*/ 169578 w 285750"/>
                <a:gd name="connsiteY184" fmla="*/ 160992 h 314325"/>
                <a:gd name="connsiteX185" fmla="*/ 172721 w 285750"/>
                <a:gd name="connsiteY185" fmla="*/ 160992 h 314325"/>
                <a:gd name="connsiteX186" fmla="*/ 174245 w 285750"/>
                <a:gd name="connsiteY186" fmla="*/ 157859 h 314325"/>
                <a:gd name="connsiteX187" fmla="*/ 177388 w 285750"/>
                <a:gd name="connsiteY187" fmla="*/ 170374 h 314325"/>
                <a:gd name="connsiteX188" fmla="*/ 177388 w 285750"/>
                <a:gd name="connsiteY188" fmla="*/ 173499 h 314325"/>
                <a:gd name="connsiteX189" fmla="*/ 180532 w 285750"/>
                <a:gd name="connsiteY189" fmla="*/ 173499 h 314325"/>
                <a:gd name="connsiteX190" fmla="*/ 183579 w 285750"/>
                <a:gd name="connsiteY190" fmla="*/ 173499 h 314325"/>
                <a:gd name="connsiteX191" fmla="*/ 180532 w 285750"/>
                <a:gd name="connsiteY191" fmla="*/ 167241 h 314325"/>
                <a:gd name="connsiteX192" fmla="*/ 183579 w 285750"/>
                <a:gd name="connsiteY192" fmla="*/ 157859 h 314325"/>
                <a:gd name="connsiteX193" fmla="*/ 189866 w 285750"/>
                <a:gd name="connsiteY193" fmla="*/ 156296 h 314325"/>
                <a:gd name="connsiteX194" fmla="*/ 193009 w 285750"/>
                <a:gd name="connsiteY194" fmla="*/ 153172 h 314325"/>
                <a:gd name="connsiteX195" fmla="*/ 210154 w 285750"/>
                <a:gd name="connsiteY195" fmla="*/ 150038 h 314325"/>
                <a:gd name="connsiteX196" fmla="*/ 214821 w 285750"/>
                <a:gd name="connsiteY196" fmla="*/ 150038 h 314325"/>
                <a:gd name="connsiteX197" fmla="*/ 217964 w 285750"/>
                <a:gd name="connsiteY197" fmla="*/ 153172 h 314325"/>
                <a:gd name="connsiteX198" fmla="*/ 224251 w 285750"/>
                <a:gd name="connsiteY198" fmla="*/ 156296 h 314325"/>
                <a:gd name="connsiteX199" fmla="*/ 224251 w 285750"/>
                <a:gd name="connsiteY199" fmla="*/ 157859 h 314325"/>
                <a:gd name="connsiteX200" fmla="*/ 227300 w 285750"/>
                <a:gd name="connsiteY200" fmla="*/ 157859 h 314325"/>
                <a:gd name="connsiteX201" fmla="*/ 230443 w 285750"/>
                <a:gd name="connsiteY201" fmla="*/ 157859 h 314325"/>
                <a:gd name="connsiteX202" fmla="*/ 232062 w 285750"/>
                <a:gd name="connsiteY202" fmla="*/ 157859 h 314325"/>
                <a:gd name="connsiteX203" fmla="*/ 232062 w 285750"/>
                <a:gd name="connsiteY203" fmla="*/ 157859 h 314325"/>
                <a:gd name="connsiteX204" fmla="*/ 235110 w 285750"/>
                <a:gd name="connsiteY204" fmla="*/ 157859 h 314325"/>
                <a:gd name="connsiteX205" fmla="*/ 235110 w 285750"/>
                <a:gd name="connsiteY205" fmla="*/ 164117 h 314325"/>
                <a:gd name="connsiteX206" fmla="*/ 232062 w 285750"/>
                <a:gd name="connsiteY206" fmla="*/ 167241 h 314325"/>
                <a:gd name="connsiteX207" fmla="*/ 238253 w 285750"/>
                <a:gd name="connsiteY207" fmla="*/ 170374 h 314325"/>
                <a:gd name="connsiteX208" fmla="*/ 241397 w 285750"/>
                <a:gd name="connsiteY208" fmla="*/ 173499 h 314325"/>
                <a:gd name="connsiteX209" fmla="*/ 241397 w 285750"/>
                <a:gd name="connsiteY209" fmla="*/ 173499 h 314325"/>
                <a:gd name="connsiteX210" fmla="*/ 241397 w 285750"/>
                <a:gd name="connsiteY210" fmla="*/ 176623 h 314325"/>
                <a:gd name="connsiteX211" fmla="*/ 241397 w 285750"/>
                <a:gd name="connsiteY211" fmla="*/ 176623 h 314325"/>
                <a:gd name="connsiteX212" fmla="*/ 241397 w 285750"/>
                <a:gd name="connsiteY212" fmla="*/ 178185 h 314325"/>
                <a:gd name="connsiteX213" fmla="*/ 241397 w 285750"/>
                <a:gd name="connsiteY213" fmla="*/ 178185 h 314325"/>
                <a:gd name="connsiteX214" fmla="*/ 244539 w 285750"/>
                <a:gd name="connsiteY214" fmla="*/ 178185 h 314325"/>
                <a:gd name="connsiteX215" fmla="*/ 247682 w 285750"/>
                <a:gd name="connsiteY215" fmla="*/ 178185 h 314325"/>
                <a:gd name="connsiteX216" fmla="*/ 252351 w 285750"/>
                <a:gd name="connsiteY216" fmla="*/ 184443 h 314325"/>
                <a:gd name="connsiteX217" fmla="*/ 252351 w 285750"/>
                <a:gd name="connsiteY217" fmla="*/ 187577 h 314325"/>
                <a:gd name="connsiteX218" fmla="*/ 255493 w 285750"/>
                <a:gd name="connsiteY218" fmla="*/ 178185 h 314325"/>
                <a:gd name="connsiteX219" fmla="*/ 255493 w 285750"/>
                <a:gd name="connsiteY219" fmla="*/ 178185 h 314325"/>
                <a:gd name="connsiteX220" fmla="*/ 255493 w 285750"/>
                <a:gd name="connsiteY220" fmla="*/ 173499 h 314325"/>
                <a:gd name="connsiteX221" fmla="*/ 255493 w 285750"/>
                <a:gd name="connsiteY221" fmla="*/ 167241 h 314325"/>
                <a:gd name="connsiteX222" fmla="*/ 252351 w 285750"/>
                <a:gd name="connsiteY222" fmla="*/ 160992 h 314325"/>
                <a:gd name="connsiteX223" fmla="*/ 250731 w 285750"/>
                <a:gd name="connsiteY223" fmla="*/ 157859 h 314325"/>
                <a:gd name="connsiteX224" fmla="*/ 250731 w 285750"/>
                <a:gd name="connsiteY224" fmla="*/ 156296 h 314325"/>
                <a:gd name="connsiteX225" fmla="*/ 252351 w 285750"/>
                <a:gd name="connsiteY225" fmla="*/ 156296 h 314325"/>
                <a:gd name="connsiteX226" fmla="*/ 255493 w 285750"/>
                <a:gd name="connsiteY226" fmla="*/ 156296 h 314325"/>
                <a:gd name="connsiteX227" fmla="*/ 258541 w 285750"/>
                <a:gd name="connsiteY227" fmla="*/ 156296 h 314325"/>
                <a:gd name="connsiteX228" fmla="*/ 255493 w 285750"/>
                <a:gd name="connsiteY228" fmla="*/ 153172 h 314325"/>
                <a:gd name="connsiteX229" fmla="*/ 252351 w 285750"/>
                <a:gd name="connsiteY229" fmla="*/ 153172 h 314325"/>
                <a:gd name="connsiteX230" fmla="*/ 247682 w 285750"/>
                <a:gd name="connsiteY230" fmla="*/ 153172 h 314325"/>
                <a:gd name="connsiteX231" fmla="*/ 247682 w 285750"/>
                <a:gd name="connsiteY231" fmla="*/ 156296 h 314325"/>
                <a:gd name="connsiteX232" fmla="*/ 244539 w 285750"/>
                <a:gd name="connsiteY232" fmla="*/ 153172 h 314325"/>
                <a:gd name="connsiteX233" fmla="*/ 244539 w 285750"/>
                <a:gd name="connsiteY233" fmla="*/ 150038 h 314325"/>
                <a:gd name="connsiteX234" fmla="*/ 244539 w 285750"/>
                <a:gd name="connsiteY234" fmla="*/ 146914 h 314325"/>
                <a:gd name="connsiteX235" fmla="*/ 241397 w 285750"/>
                <a:gd name="connsiteY235" fmla="*/ 143790 h 314325"/>
                <a:gd name="connsiteX236" fmla="*/ 241397 w 285750"/>
                <a:gd name="connsiteY236" fmla="*/ 143790 h 314325"/>
                <a:gd name="connsiteX237" fmla="*/ 244539 w 285750"/>
                <a:gd name="connsiteY237" fmla="*/ 140656 h 314325"/>
                <a:gd name="connsiteX238" fmla="*/ 250731 w 285750"/>
                <a:gd name="connsiteY238" fmla="*/ 140656 h 314325"/>
                <a:gd name="connsiteX239" fmla="*/ 250731 w 285750"/>
                <a:gd name="connsiteY239" fmla="*/ 137532 h 314325"/>
                <a:gd name="connsiteX240" fmla="*/ 250731 w 285750"/>
                <a:gd name="connsiteY240" fmla="*/ 137532 h 314325"/>
                <a:gd name="connsiteX241" fmla="*/ 247682 w 285750"/>
                <a:gd name="connsiteY241" fmla="*/ 137532 h 314325"/>
                <a:gd name="connsiteX242" fmla="*/ 247682 w 285750"/>
                <a:gd name="connsiteY242" fmla="*/ 135970 h 314325"/>
                <a:gd name="connsiteX243" fmla="*/ 247682 w 285750"/>
                <a:gd name="connsiteY243" fmla="*/ 135970 h 314325"/>
                <a:gd name="connsiteX244" fmla="*/ 250731 w 285750"/>
                <a:gd name="connsiteY244" fmla="*/ 123454 h 314325"/>
                <a:gd name="connsiteX245" fmla="*/ 252351 w 285750"/>
                <a:gd name="connsiteY245" fmla="*/ 126588 h 314325"/>
                <a:gd name="connsiteX246" fmla="*/ 252351 w 285750"/>
                <a:gd name="connsiteY246" fmla="*/ 129712 h 314325"/>
                <a:gd name="connsiteX247" fmla="*/ 255493 w 285750"/>
                <a:gd name="connsiteY247" fmla="*/ 129712 h 314325"/>
                <a:gd name="connsiteX248" fmla="*/ 255493 w 285750"/>
                <a:gd name="connsiteY248" fmla="*/ 132836 h 314325"/>
                <a:gd name="connsiteX249" fmla="*/ 258541 w 285750"/>
                <a:gd name="connsiteY249" fmla="*/ 126588 h 314325"/>
                <a:gd name="connsiteX250" fmla="*/ 258541 w 285750"/>
                <a:gd name="connsiteY250" fmla="*/ 120330 h 314325"/>
                <a:gd name="connsiteX251" fmla="*/ 255493 w 285750"/>
                <a:gd name="connsiteY251" fmla="*/ 118768 h 314325"/>
                <a:gd name="connsiteX252" fmla="*/ 252351 w 285750"/>
                <a:gd name="connsiteY252" fmla="*/ 115634 h 314325"/>
                <a:gd name="connsiteX253" fmla="*/ 250731 w 285750"/>
                <a:gd name="connsiteY253" fmla="*/ 118768 h 314325"/>
                <a:gd name="connsiteX254" fmla="*/ 247682 w 285750"/>
                <a:gd name="connsiteY254" fmla="*/ 115634 h 314325"/>
                <a:gd name="connsiteX255" fmla="*/ 244539 w 285750"/>
                <a:gd name="connsiteY255" fmla="*/ 112510 h 314325"/>
                <a:gd name="connsiteX256" fmla="*/ 241397 w 285750"/>
                <a:gd name="connsiteY256" fmla="*/ 109386 h 314325"/>
                <a:gd name="connsiteX257" fmla="*/ 250731 w 285750"/>
                <a:gd name="connsiteY257" fmla="*/ 100004 h 314325"/>
                <a:gd name="connsiteX258" fmla="*/ 252351 w 285750"/>
                <a:gd name="connsiteY258" fmla="*/ 100004 h 314325"/>
                <a:gd name="connsiteX259" fmla="*/ 252351 w 285750"/>
                <a:gd name="connsiteY259" fmla="*/ 95308 h 314325"/>
                <a:gd name="connsiteX260" fmla="*/ 255493 w 285750"/>
                <a:gd name="connsiteY260" fmla="*/ 92184 h 314325"/>
                <a:gd name="connsiteX261" fmla="*/ 255493 w 285750"/>
                <a:gd name="connsiteY261" fmla="*/ 92184 h 314325"/>
                <a:gd name="connsiteX262" fmla="*/ 244539 w 285750"/>
                <a:gd name="connsiteY262" fmla="*/ 89050 h 314325"/>
                <a:gd name="connsiteX263" fmla="*/ 244539 w 285750"/>
                <a:gd name="connsiteY263" fmla="*/ 89050 h 314325"/>
                <a:gd name="connsiteX264" fmla="*/ 241397 w 285750"/>
                <a:gd name="connsiteY264" fmla="*/ 85926 h 314325"/>
                <a:gd name="connsiteX265" fmla="*/ 241397 w 285750"/>
                <a:gd name="connsiteY265" fmla="*/ 82802 h 314325"/>
                <a:gd name="connsiteX266" fmla="*/ 244539 w 285750"/>
                <a:gd name="connsiteY266" fmla="*/ 79668 h 314325"/>
                <a:gd name="connsiteX267" fmla="*/ 247682 w 285750"/>
                <a:gd name="connsiteY267" fmla="*/ 79668 h 314325"/>
                <a:gd name="connsiteX268" fmla="*/ 252351 w 285750"/>
                <a:gd name="connsiteY268" fmla="*/ 78106 h 314325"/>
                <a:gd name="connsiteX269" fmla="*/ 252351 w 285750"/>
                <a:gd name="connsiteY269" fmla="*/ 78106 h 314325"/>
                <a:gd name="connsiteX270" fmla="*/ 255493 w 285750"/>
                <a:gd name="connsiteY270" fmla="*/ 74982 h 314325"/>
                <a:gd name="connsiteX271" fmla="*/ 255493 w 285750"/>
                <a:gd name="connsiteY271" fmla="*/ 71848 h 314325"/>
                <a:gd name="connsiteX272" fmla="*/ 258541 w 285750"/>
                <a:gd name="connsiteY272" fmla="*/ 71848 h 314325"/>
                <a:gd name="connsiteX273" fmla="*/ 258541 w 285750"/>
                <a:gd name="connsiteY273" fmla="*/ 74982 h 314325"/>
                <a:gd name="connsiteX274" fmla="*/ 261685 w 285750"/>
                <a:gd name="connsiteY274" fmla="*/ 74982 h 314325"/>
                <a:gd name="connsiteX275" fmla="*/ 261685 w 285750"/>
                <a:gd name="connsiteY275" fmla="*/ 74982 h 314325"/>
                <a:gd name="connsiteX276" fmla="*/ 264828 w 285750"/>
                <a:gd name="connsiteY276" fmla="*/ 68724 h 314325"/>
                <a:gd name="connsiteX277" fmla="*/ 261685 w 285750"/>
                <a:gd name="connsiteY277" fmla="*/ 65599 h 314325"/>
                <a:gd name="connsiteX278" fmla="*/ 258541 w 285750"/>
                <a:gd name="connsiteY278" fmla="*/ 62466 h 314325"/>
                <a:gd name="connsiteX279" fmla="*/ 255493 w 285750"/>
                <a:gd name="connsiteY279" fmla="*/ 60904 h 314325"/>
                <a:gd name="connsiteX280" fmla="*/ 255493 w 285750"/>
                <a:gd name="connsiteY280" fmla="*/ 57779 h 314325"/>
                <a:gd name="connsiteX281" fmla="*/ 252351 w 285750"/>
                <a:gd name="connsiteY281" fmla="*/ 57779 h 314325"/>
                <a:gd name="connsiteX282" fmla="*/ 255493 w 285750"/>
                <a:gd name="connsiteY282" fmla="*/ 54646 h 314325"/>
                <a:gd name="connsiteX283" fmla="*/ 264828 w 285750"/>
                <a:gd name="connsiteY283" fmla="*/ 45263 h 314325"/>
                <a:gd name="connsiteX284" fmla="*/ 267971 w 285750"/>
                <a:gd name="connsiteY284" fmla="*/ 42139 h 314325"/>
                <a:gd name="connsiteX285" fmla="*/ 267971 w 285750"/>
                <a:gd name="connsiteY285" fmla="*/ 42139 h 314325"/>
                <a:gd name="connsiteX286" fmla="*/ 264828 w 285750"/>
                <a:gd name="connsiteY286" fmla="*/ 40577 h 314325"/>
                <a:gd name="connsiteX287" fmla="*/ 264828 w 285750"/>
                <a:gd name="connsiteY287" fmla="*/ 34319 h 314325"/>
                <a:gd name="connsiteX288" fmla="*/ 264828 w 285750"/>
                <a:gd name="connsiteY288" fmla="*/ 28061 h 314325"/>
                <a:gd name="connsiteX289" fmla="*/ 267971 w 285750"/>
                <a:gd name="connsiteY289" fmla="*/ 28061 h 314325"/>
                <a:gd name="connsiteX290" fmla="*/ 267971 w 285750"/>
                <a:gd name="connsiteY290" fmla="*/ 24937 h 314325"/>
                <a:gd name="connsiteX291" fmla="*/ 272638 w 285750"/>
                <a:gd name="connsiteY291" fmla="*/ 24937 h 314325"/>
                <a:gd name="connsiteX292" fmla="*/ 272638 w 285750"/>
                <a:gd name="connsiteY292" fmla="*/ 24937 h 314325"/>
                <a:gd name="connsiteX293" fmla="*/ 275782 w 285750"/>
                <a:gd name="connsiteY293" fmla="*/ 24937 h 314325"/>
                <a:gd name="connsiteX294" fmla="*/ 275782 w 285750"/>
                <a:gd name="connsiteY294" fmla="*/ 24937 h 314325"/>
                <a:gd name="connsiteX295" fmla="*/ 275782 w 285750"/>
                <a:gd name="connsiteY295" fmla="*/ 24937 h 314325"/>
                <a:gd name="connsiteX296" fmla="*/ 278829 w 285750"/>
                <a:gd name="connsiteY296" fmla="*/ 28061 h 314325"/>
                <a:gd name="connsiteX297" fmla="*/ 278829 w 285750"/>
                <a:gd name="connsiteY297" fmla="*/ 31195 h 314325"/>
                <a:gd name="connsiteX298" fmla="*/ 278829 w 285750"/>
                <a:gd name="connsiteY298" fmla="*/ 31195 h 314325"/>
                <a:gd name="connsiteX299" fmla="*/ 285116 w 285750"/>
                <a:gd name="connsiteY299" fmla="*/ 34319 h 314325"/>
                <a:gd name="connsiteX300" fmla="*/ 281973 w 285750"/>
                <a:gd name="connsiteY300" fmla="*/ 3119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285750" h="314325">
                  <a:moveTo>
                    <a:pt x="281973" y="31195"/>
                  </a:moveTo>
                  <a:lnTo>
                    <a:pt x="278829" y="17117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67971" y="3039"/>
                  </a:lnTo>
                  <a:lnTo>
                    <a:pt x="261685" y="-85"/>
                  </a:lnTo>
                  <a:lnTo>
                    <a:pt x="255493" y="-85"/>
                  </a:lnTo>
                  <a:lnTo>
                    <a:pt x="250731" y="-85"/>
                  </a:lnTo>
                  <a:lnTo>
                    <a:pt x="247682" y="-85"/>
                  </a:lnTo>
                  <a:lnTo>
                    <a:pt x="244539" y="3039"/>
                  </a:lnTo>
                  <a:lnTo>
                    <a:pt x="244539" y="4611"/>
                  </a:lnTo>
                  <a:lnTo>
                    <a:pt x="244539" y="10859"/>
                  </a:lnTo>
                  <a:lnTo>
                    <a:pt x="244539" y="13993"/>
                  </a:lnTo>
                  <a:lnTo>
                    <a:pt x="244539" y="17117"/>
                  </a:lnTo>
                  <a:lnTo>
                    <a:pt x="244539" y="20241"/>
                  </a:lnTo>
                  <a:lnTo>
                    <a:pt x="244539" y="21813"/>
                  </a:lnTo>
                  <a:lnTo>
                    <a:pt x="241397" y="21813"/>
                  </a:lnTo>
                  <a:lnTo>
                    <a:pt x="241397" y="24937"/>
                  </a:lnTo>
                  <a:lnTo>
                    <a:pt x="238253" y="28061"/>
                  </a:lnTo>
                  <a:lnTo>
                    <a:pt x="238253" y="28061"/>
                  </a:lnTo>
                  <a:lnTo>
                    <a:pt x="238253" y="31195"/>
                  </a:lnTo>
                  <a:lnTo>
                    <a:pt x="238253" y="34319"/>
                  </a:lnTo>
                  <a:lnTo>
                    <a:pt x="238253" y="40577"/>
                  </a:lnTo>
                  <a:lnTo>
                    <a:pt x="238253" y="42139"/>
                  </a:lnTo>
                  <a:lnTo>
                    <a:pt x="238253" y="45263"/>
                  </a:lnTo>
                  <a:lnTo>
                    <a:pt x="235110" y="45263"/>
                  </a:lnTo>
                  <a:lnTo>
                    <a:pt x="232062" y="51521"/>
                  </a:lnTo>
                  <a:lnTo>
                    <a:pt x="230443" y="51521"/>
                  </a:lnTo>
                  <a:lnTo>
                    <a:pt x="217964" y="48397"/>
                  </a:lnTo>
                  <a:lnTo>
                    <a:pt x="214821" y="45263"/>
                  </a:lnTo>
                  <a:lnTo>
                    <a:pt x="211774" y="45263"/>
                  </a:lnTo>
                  <a:lnTo>
                    <a:pt x="210154" y="45263"/>
                  </a:lnTo>
                  <a:lnTo>
                    <a:pt x="210154" y="48397"/>
                  </a:lnTo>
                  <a:lnTo>
                    <a:pt x="207011" y="48397"/>
                  </a:lnTo>
                  <a:lnTo>
                    <a:pt x="207011" y="51521"/>
                  </a:lnTo>
                  <a:lnTo>
                    <a:pt x="200820" y="54646"/>
                  </a:lnTo>
                  <a:lnTo>
                    <a:pt x="197676" y="54646"/>
                  </a:lnTo>
                  <a:lnTo>
                    <a:pt x="194533" y="60904"/>
                  </a:lnTo>
                  <a:lnTo>
                    <a:pt x="193009" y="60904"/>
                  </a:lnTo>
                  <a:lnTo>
                    <a:pt x="193009" y="60904"/>
                  </a:lnTo>
                  <a:lnTo>
                    <a:pt x="183579" y="54646"/>
                  </a:lnTo>
                  <a:lnTo>
                    <a:pt x="177388" y="51521"/>
                  </a:lnTo>
                  <a:lnTo>
                    <a:pt x="174245" y="48397"/>
                  </a:lnTo>
                  <a:lnTo>
                    <a:pt x="169578" y="42139"/>
                  </a:lnTo>
                  <a:lnTo>
                    <a:pt x="169578" y="40577"/>
                  </a:lnTo>
                  <a:lnTo>
                    <a:pt x="172721" y="37444"/>
                  </a:lnTo>
                  <a:lnTo>
                    <a:pt x="174245" y="37444"/>
                  </a:lnTo>
                  <a:lnTo>
                    <a:pt x="174245" y="34319"/>
                  </a:lnTo>
                  <a:lnTo>
                    <a:pt x="174245" y="34319"/>
                  </a:lnTo>
                  <a:lnTo>
                    <a:pt x="172721" y="31195"/>
                  </a:lnTo>
                  <a:lnTo>
                    <a:pt x="169578" y="31195"/>
                  </a:lnTo>
                  <a:lnTo>
                    <a:pt x="163291" y="28061"/>
                  </a:lnTo>
                  <a:lnTo>
                    <a:pt x="149289" y="28061"/>
                  </a:lnTo>
                  <a:lnTo>
                    <a:pt x="146147" y="28061"/>
                  </a:lnTo>
                  <a:lnTo>
                    <a:pt x="143003" y="28061"/>
                  </a:lnTo>
                  <a:lnTo>
                    <a:pt x="129001" y="20241"/>
                  </a:lnTo>
                  <a:lnTo>
                    <a:pt x="108713" y="10859"/>
                  </a:lnTo>
                  <a:lnTo>
                    <a:pt x="96140" y="7735"/>
                  </a:lnTo>
                  <a:lnTo>
                    <a:pt x="94616" y="10859"/>
                  </a:lnTo>
                  <a:lnTo>
                    <a:pt x="91473" y="13993"/>
                  </a:lnTo>
                  <a:lnTo>
                    <a:pt x="88330" y="17117"/>
                  </a:lnTo>
                  <a:lnTo>
                    <a:pt x="85282" y="20241"/>
                  </a:lnTo>
                  <a:lnTo>
                    <a:pt x="74328" y="24937"/>
                  </a:lnTo>
                  <a:lnTo>
                    <a:pt x="61850" y="31195"/>
                  </a:lnTo>
                  <a:lnTo>
                    <a:pt x="57183" y="31195"/>
                  </a:lnTo>
                  <a:lnTo>
                    <a:pt x="54039" y="28061"/>
                  </a:lnTo>
                  <a:lnTo>
                    <a:pt x="54039" y="28061"/>
                  </a:lnTo>
                  <a:lnTo>
                    <a:pt x="54039" y="34319"/>
                  </a:lnTo>
                  <a:lnTo>
                    <a:pt x="61850" y="42139"/>
                  </a:lnTo>
                  <a:lnTo>
                    <a:pt x="64993" y="51521"/>
                  </a:lnTo>
                  <a:lnTo>
                    <a:pt x="68041" y="57779"/>
                  </a:lnTo>
                  <a:lnTo>
                    <a:pt x="71184" y="60904"/>
                  </a:lnTo>
                  <a:lnTo>
                    <a:pt x="68041" y="62466"/>
                  </a:lnTo>
                  <a:lnTo>
                    <a:pt x="68041" y="65599"/>
                  </a:lnTo>
                  <a:lnTo>
                    <a:pt x="68041" y="65599"/>
                  </a:lnTo>
                  <a:lnTo>
                    <a:pt x="68041" y="71848"/>
                  </a:lnTo>
                  <a:lnTo>
                    <a:pt x="68041" y="78106"/>
                  </a:lnTo>
                  <a:lnTo>
                    <a:pt x="64993" y="82802"/>
                  </a:lnTo>
                  <a:lnTo>
                    <a:pt x="64993" y="85926"/>
                  </a:lnTo>
                  <a:lnTo>
                    <a:pt x="64993" y="89050"/>
                  </a:lnTo>
                  <a:lnTo>
                    <a:pt x="61850" y="89050"/>
                  </a:lnTo>
                  <a:lnTo>
                    <a:pt x="58707" y="89050"/>
                  </a:lnTo>
                  <a:lnTo>
                    <a:pt x="57183" y="89050"/>
                  </a:lnTo>
                  <a:lnTo>
                    <a:pt x="54039" y="89050"/>
                  </a:lnTo>
                  <a:lnTo>
                    <a:pt x="54039" y="92184"/>
                  </a:lnTo>
                  <a:lnTo>
                    <a:pt x="54039" y="95308"/>
                  </a:lnTo>
                  <a:lnTo>
                    <a:pt x="54039" y="98432"/>
                  </a:lnTo>
                  <a:lnTo>
                    <a:pt x="57183" y="103128"/>
                  </a:lnTo>
                  <a:lnTo>
                    <a:pt x="57183" y="109386"/>
                  </a:lnTo>
                  <a:lnTo>
                    <a:pt x="57183" y="120330"/>
                  </a:lnTo>
                  <a:lnTo>
                    <a:pt x="57183" y="123454"/>
                  </a:lnTo>
                  <a:lnTo>
                    <a:pt x="58707" y="126588"/>
                  </a:lnTo>
                  <a:lnTo>
                    <a:pt x="58707" y="129712"/>
                  </a:lnTo>
                  <a:lnTo>
                    <a:pt x="61850" y="132836"/>
                  </a:lnTo>
                  <a:lnTo>
                    <a:pt x="61850" y="135970"/>
                  </a:lnTo>
                  <a:lnTo>
                    <a:pt x="61850" y="137532"/>
                  </a:lnTo>
                  <a:lnTo>
                    <a:pt x="58707" y="143790"/>
                  </a:lnTo>
                  <a:lnTo>
                    <a:pt x="57183" y="153172"/>
                  </a:lnTo>
                  <a:lnTo>
                    <a:pt x="57183" y="156296"/>
                  </a:lnTo>
                  <a:lnTo>
                    <a:pt x="54039" y="157859"/>
                  </a:lnTo>
                  <a:lnTo>
                    <a:pt x="50896" y="164117"/>
                  </a:lnTo>
                  <a:lnTo>
                    <a:pt x="47753" y="170374"/>
                  </a:lnTo>
                  <a:lnTo>
                    <a:pt x="44610" y="173499"/>
                  </a:lnTo>
                  <a:lnTo>
                    <a:pt x="41562" y="178185"/>
                  </a:lnTo>
                  <a:lnTo>
                    <a:pt x="38418" y="181319"/>
                  </a:lnTo>
                  <a:lnTo>
                    <a:pt x="38418" y="187577"/>
                  </a:lnTo>
                  <a:lnTo>
                    <a:pt x="36799" y="193825"/>
                  </a:lnTo>
                  <a:lnTo>
                    <a:pt x="38418" y="201645"/>
                  </a:lnTo>
                  <a:lnTo>
                    <a:pt x="38418" y="204779"/>
                  </a:lnTo>
                  <a:lnTo>
                    <a:pt x="36799" y="211027"/>
                  </a:lnTo>
                  <a:lnTo>
                    <a:pt x="36799" y="215723"/>
                  </a:lnTo>
                  <a:lnTo>
                    <a:pt x="33751" y="218847"/>
                  </a:lnTo>
                  <a:lnTo>
                    <a:pt x="27465" y="225105"/>
                  </a:lnTo>
                  <a:lnTo>
                    <a:pt x="24321" y="231363"/>
                  </a:lnTo>
                  <a:lnTo>
                    <a:pt x="21273" y="232925"/>
                  </a:lnTo>
                  <a:lnTo>
                    <a:pt x="16511" y="236049"/>
                  </a:lnTo>
                  <a:lnTo>
                    <a:pt x="13463" y="239173"/>
                  </a:lnTo>
                  <a:lnTo>
                    <a:pt x="7177" y="239173"/>
                  </a:lnTo>
                  <a:lnTo>
                    <a:pt x="4033" y="239173"/>
                  </a:lnTo>
                  <a:lnTo>
                    <a:pt x="890" y="242307"/>
                  </a:lnTo>
                  <a:lnTo>
                    <a:pt x="890" y="248565"/>
                  </a:lnTo>
                  <a:lnTo>
                    <a:pt x="-634" y="265767"/>
                  </a:lnTo>
                  <a:lnTo>
                    <a:pt x="10320" y="268892"/>
                  </a:lnTo>
                  <a:lnTo>
                    <a:pt x="16511" y="268892"/>
                  </a:lnTo>
                  <a:lnTo>
                    <a:pt x="21273" y="268892"/>
                  </a:lnTo>
                  <a:lnTo>
                    <a:pt x="24321" y="265767"/>
                  </a:lnTo>
                  <a:lnTo>
                    <a:pt x="33751" y="268892"/>
                  </a:lnTo>
                  <a:lnTo>
                    <a:pt x="36799" y="272016"/>
                  </a:lnTo>
                  <a:lnTo>
                    <a:pt x="38418" y="273578"/>
                  </a:lnTo>
                  <a:lnTo>
                    <a:pt x="41562" y="279836"/>
                  </a:lnTo>
                  <a:lnTo>
                    <a:pt x="44610" y="282960"/>
                  </a:lnTo>
                  <a:lnTo>
                    <a:pt x="47753" y="282960"/>
                  </a:lnTo>
                  <a:lnTo>
                    <a:pt x="47753" y="282960"/>
                  </a:lnTo>
                  <a:lnTo>
                    <a:pt x="58707" y="279836"/>
                  </a:lnTo>
                  <a:lnTo>
                    <a:pt x="68041" y="282960"/>
                  </a:lnTo>
                  <a:lnTo>
                    <a:pt x="71184" y="282960"/>
                  </a:lnTo>
                  <a:lnTo>
                    <a:pt x="77471" y="286094"/>
                  </a:lnTo>
                  <a:lnTo>
                    <a:pt x="78995" y="289218"/>
                  </a:lnTo>
                  <a:lnTo>
                    <a:pt x="82138" y="290780"/>
                  </a:lnTo>
                  <a:lnTo>
                    <a:pt x="82138" y="293914"/>
                  </a:lnTo>
                  <a:lnTo>
                    <a:pt x="82138" y="300162"/>
                  </a:lnTo>
                  <a:lnTo>
                    <a:pt x="82138" y="303296"/>
                  </a:lnTo>
                  <a:lnTo>
                    <a:pt x="82138" y="303296"/>
                  </a:lnTo>
                  <a:lnTo>
                    <a:pt x="85282" y="306420"/>
                  </a:lnTo>
                  <a:lnTo>
                    <a:pt x="94616" y="311116"/>
                  </a:lnTo>
                  <a:lnTo>
                    <a:pt x="99283" y="314240"/>
                  </a:lnTo>
                  <a:lnTo>
                    <a:pt x="102427" y="314240"/>
                  </a:lnTo>
                  <a:lnTo>
                    <a:pt x="102427" y="311116"/>
                  </a:lnTo>
                  <a:lnTo>
                    <a:pt x="102427" y="311116"/>
                  </a:lnTo>
                  <a:lnTo>
                    <a:pt x="102427" y="309554"/>
                  </a:lnTo>
                  <a:lnTo>
                    <a:pt x="111761" y="309554"/>
                  </a:lnTo>
                  <a:lnTo>
                    <a:pt x="114904" y="309554"/>
                  </a:lnTo>
                  <a:lnTo>
                    <a:pt x="116523" y="306420"/>
                  </a:lnTo>
                  <a:lnTo>
                    <a:pt x="116523" y="303296"/>
                  </a:lnTo>
                  <a:lnTo>
                    <a:pt x="116523" y="297038"/>
                  </a:lnTo>
                  <a:lnTo>
                    <a:pt x="116523" y="293914"/>
                  </a:lnTo>
                  <a:lnTo>
                    <a:pt x="116523" y="289218"/>
                  </a:lnTo>
                  <a:lnTo>
                    <a:pt x="116523" y="286094"/>
                  </a:lnTo>
                  <a:lnTo>
                    <a:pt x="119571" y="286094"/>
                  </a:lnTo>
                  <a:lnTo>
                    <a:pt x="122715" y="282960"/>
                  </a:lnTo>
                  <a:lnTo>
                    <a:pt x="132050" y="282960"/>
                  </a:lnTo>
                  <a:lnTo>
                    <a:pt x="135193" y="282960"/>
                  </a:lnTo>
                  <a:lnTo>
                    <a:pt x="135193" y="282960"/>
                  </a:lnTo>
                  <a:lnTo>
                    <a:pt x="132050" y="265767"/>
                  </a:lnTo>
                  <a:lnTo>
                    <a:pt x="132050" y="253251"/>
                  </a:lnTo>
                  <a:lnTo>
                    <a:pt x="132050" y="242307"/>
                  </a:lnTo>
                  <a:lnTo>
                    <a:pt x="139860" y="211027"/>
                  </a:lnTo>
                  <a:lnTo>
                    <a:pt x="143003" y="201645"/>
                  </a:lnTo>
                  <a:lnTo>
                    <a:pt x="152432" y="193825"/>
                  </a:lnTo>
                  <a:lnTo>
                    <a:pt x="157101" y="184443"/>
                  </a:lnTo>
                  <a:lnTo>
                    <a:pt x="160243" y="181319"/>
                  </a:lnTo>
                  <a:lnTo>
                    <a:pt x="160243" y="181319"/>
                  </a:lnTo>
                  <a:lnTo>
                    <a:pt x="163291" y="178185"/>
                  </a:lnTo>
                  <a:lnTo>
                    <a:pt x="163291" y="178185"/>
                  </a:lnTo>
                  <a:lnTo>
                    <a:pt x="163291" y="176623"/>
                  </a:lnTo>
                  <a:lnTo>
                    <a:pt x="160243" y="173499"/>
                  </a:lnTo>
                  <a:lnTo>
                    <a:pt x="157101" y="176623"/>
                  </a:lnTo>
                  <a:lnTo>
                    <a:pt x="157101" y="176623"/>
                  </a:lnTo>
                  <a:lnTo>
                    <a:pt x="157101" y="170374"/>
                  </a:lnTo>
                  <a:lnTo>
                    <a:pt x="160243" y="167241"/>
                  </a:lnTo>
                  <a:lnTo>
                    <a:pt x="163291" y="160992"/>
                  </a:lnTo>
                  <a:lnTo>
                    <a:pt x="166435" y="157859"/>
                  </a:lnTo>
                  <a:lnTo>
                    <a:pt x="169578" y="160992"/>
                  </a:lnTo>
                  <a:lnTo>
                    <a:pt x="169578" y="160992"/>
                  </a:lnTo>
                  <a:lnTo>
                    <a:pt x="172721" y="160992"/>
                  </a:lnTo>
                  <a:lnTo>
                    <a:pt x="174245" y="157859"/>
                  </a:lnTo>
                  <a:lnTo>
                    <a:pt x="177388" y="170374"/>
                  </a:lnTo>
                  <a:lnTo>
                    <a:pt x="177388" y="173499"/>
                  </a:lnTo>
                  <a:lnTo>
                    <a:pt x="180532" y="173499"/>
                  </a:lnTo>
                  <a:lnTo>
                    <a:pt x="183579" y="173499"/>
                  </a:lnTo>
                  <a:lnTo>
                    <a:pt x="180532" y="167241"/>
                  </a:lnTo>
                  <a:lnTo>
                    <a:pt x="183579" y="157859"/>
                  </a:lnTo>
                  <a:lnTo>
                    <a:pt x="189866" y="156296"/>
                  </a:lnTo>
                  <a:lnTo>
                    <a:pt x="193009" y="153172"/>
                  </a:lnTo>
                  <a:lnTo>
                    <a:pt x="210154" y="150038"/>
                  </a:lnTo>
                  <a:lnTo>
                    <a:pt x="214821" y="150038"/>
                  </a:lnTo>
                  <a:lnTo>
                    <a:pt x="217964" y="153172"/>
                  </a:lnTo>
                  <a:lnTo>
                    <a:pt x="224251" y="156296"/>
                  </a:lnTo>
                  <a:lnTo>
                    <a:pt x="224251" y="157859"/>
                  </a:lnTo>
                  <a:lnTo>
                    <a:pt x="227300" y="157859"/>
                  </a:lnTo>
                  <a:lnTo>
                    <a:pt x="230443" y="157859"/>
                  </a:lnTo>
                  <a:lnTo>
                    <a:pt x="232062" y="157859"/>
                  </a:lnTo>
                  <a:lnTo>
                    <a:pt x="232062" y="157859"/>
                  </a:lnTo>
                  <a:lnTo>
                    <a:pt x="235110" y="157859"/>
                  </a:lnTo>
                  <a:lnTo>
                    <a:pt x="235110" y="164117"/>
                  </a:lnTo>
                  <a:lnTo>
                    <a:pt x="232062" y="167241"/>
                  </a:lnTo>
                  <a:lnTo>
                    <a:pt x="238253" y="170374"/>
                  </a:lnTo>
                  <a:lnTo>
                    <a:pt x="241397" y="173499"/>
                  </a:lnTo>
                  <a:lnTo>
                    <a:pt x="241397" y="173499"/>
                  </a:lnTo>
                  <a:lnTo>
                    <a:pt x="241397" y="176623"/>
                  </a:lnTo>
                  <a:lnTo>
                    <a:pt x="241397" y="176623"/>
                  </a:lnTo>
                  <a:lnTo>
                    <a:pt x="241397" y="178185"/>
                  </a:lnTo>
                  <a:lnTo>
                    <a:pt x="241397" y="178185"/>
                  </a:lnTo>
                  <a:lnTo>
                    <a:pt x="244539" y="178185"/>
                  </a:lnTo>
                  <a:lnTo>
                    <a:pt x="247682" y="178185"/>
                  </a:lnTo>
                  <a:lnTo>
                    <a:pt x="252351" y="184443"/>
                  </a:lnTo>
                  <a:lnTo>
                    <a:pt x="252351" y="187577"/>
                  </a:lnTo>
                  <a:lnTo>
                    <a:pt x="255493" y="178185"/>
                  </a:lnTo>
                  <a:lnTo>
                    <a:pt x="255493" y="178185"/>
                  </a:lnTo>
                  <a:lnTo>
                    <a:pt x="255493" y="173499"/>
                  </a:lnTo>
                  <a:lnTo>
                    <a:pt x="255493" y="167241"/>
                  </a:lnTo>
                  <a:lnTo>
                    <a:pt x="252351" y="160992"/>
                  </a:lnTo>
                  <a:lnTo>
                    <a:pt x="250731" y="157859"/>
                  </a:lnTo>
                  <a:lnTo>
                    <a:pt x="250731" y="156296"/>
                  </a:lnTo>
                  <a:lnTo>
                    <a:pt x="252351" y="156296"/>
                  </a:lnTo>
                  <a:lnTo>
                    <a:pt x="255493" y="156296"/>
                  </a:lnTo>
                  <a:lnTo>
                    <a:pt x="258541" y="156296"/>
                  </a:lnTo>
                  <a:lnTo>
                    <a:pt x="255493" y="153172"/>
                  </a:lnTo>
                  <a:lnTo>
                    <a:pt x="252351" y="153172"/>
                  </a:lnTo>
                  <a:lnTo>
                    <a:pt x="247682" y="153172"/>
                  </a:lnTo>
                  <a:lnTo>
                    <a:pt x="247682" y="156296"/>
                  </a:lnTo>
                  <a:lnTo>
                    <a:pt x="244539" y="153172"/>
                  </a:lnTo>
                  <a:lnTo>
                    <a:pt x="244539" y="150038"/>
                  </a:lnTo>
                  <a:lnTo>
                    <a:pt x="244539" y="146914"/>
                  </a:lnTo>
                  <a:lnTo>
                    <a:pt x="241397" y="143790"/>
                  </a:lnTo>
                  <a:lnTo>
                    <a:pt x="241397" y="143790"/>
                  </a:lnTo>
                  <a:lnTo>
                    <a:pt x="244539" y="140656"/>
                  </a:lnTo>
                  <a:lnTo>
                    <a:pt x="250731" y="140656"/>
                  </a:lnTo>
                  <a:lnTo>
                    <a:pt x="250731" y="137532"/>
                  </a:lnTo>
                  <a:lnTo>
                    <a:pt x="250731" y="137532"/>
                  </a:lnTo>
                  <a:lnTo>
                    <a:pt x="247682" y="137532"/>
                  </a:lnTo>
                  <a:lnTo>
                    <a:pt x="247682" y="135970"/>
                  </a:lnTo>
                  <a:lnTo>
                    <a:pt x="247682" y="135970"/>
                  </a:lnTo>
                  <a:lnTo>
                    <a:pt x="250731" y="123454"/>
                  </a:lnTo>
                  <a:lnTo>
                    <a:pt x="252351" y="126588"/>
                  </a:lnTo>
                  <a:lnTo>
                    <a:pt x="252351" y="129712"/>
                  </a:lnTo>
                  <a:lnTo>
                    <a:pt x="255493" y="129712"/>
                  </a:lnTo>
                  <a:lnTo>
                    <a:pt x="255493" y="132836"/>
                  </a:lnTo>
                  <a:lnTo>
                    <a:pt x="258541" y="126588"/>
                  </a:lnTo>
                  <a:lnTo>
                    <a:pt x="258541" y="120330"/>
                  </a:lnTo>
                  <a:lnTo>
                    <a:pt x="255493" y="118768"/>
                  </a:lnTo>
                  <a:lnTo>
                    <a:pt x="252351" y="115634"/>
                  </a:lnTo>
                  <a:lnTo>
                    <a:pt x="250731" y="118768"/>
                  </a:lnTo>
                  <a:lnTo>
                    <a:pt x="247682" y="115634"/>
                  </a:lnTo>
                  <a:lnTo>
                    <a:pt x="244539" y="112510"/>
                  </a:lnTo>
                  <a:lnTo>
                    <a:pt x="241397" y="109386"/>
                  </a:lnTo>
                  <a:lnTo>
                    <a:pt x="250731" y="100004"/>
                  </a:lnTo>
                  <a:lnTo>
                    <a:pt x="252351" y="100004"/>
                  </a:lnTo>
                  <a:lnTo>
                    <a:pt x="252351" y="95308"/>
                  </a:lnTo>
                  <a:lnTo>
                    <a:pt x="255493" y="92184"/>
                  </a:lnTo>
                  <a:lnTo>
                    <a:pt x="255493" y="92184"/>
                  </a:lnTo>
                  <a:lnTo>
                    <a:pt x="244539" y="89050"/>
                  </a:lnTo>
                  <a:lnTo>
                    <a:pt x="244539" y="89050"/>
                  </a:lnTo>
                  <a:lnTo>
                    <a:pt x="241397" y="85926"/>
                  </a:lnTo>
                  <a:lnTo>
                    <a:pt x="241397" y="82802"/>
                  </a:lnTo>
                  <a:lnTo>
                    <a:pt x="244539" y="79668"/>
                  </a:lnTo>
                  <a:lnTo>
                    <a:pt x="247682" y="79668"/>
                  </a:lnTo>
                  <a:lnTo>
                    <a:pt x="252351" y="78106"/>
                  </a:lnTo>
                  <a:lnTo>
                    <a:pt x="252351" y="78106"/>
                  </a:lnTo>
                  <a:lnTo>
                    <a:pt x="255493" y="74982"/>
                  </a:lnTo>
                  <a:lnTo>
                    <a:pt x="255493" y="71848"/>
                  </a:lnTo>
                  <a:lnTo>
                    <a:pt x="258541" y="71848"/>
                  </a:lnTo>
                  <a:lnTo>
                    <a:pt x="258541" y="74982"/>
                  </a:lnTo>
                  <a:lnTo>
                    <a:pt x="261685" y="74982"/>
                  </a:lnTo>
                  <a:lnTo>
                    <a:pt x="261685" y="74982"/>
                  </a:lnTo>
                  <a:lnTo>
                    <a:pt x="264828" y="68724"/>
                  </a:lnTo>
                  <a:lnTo>
                    <a:pt x="261685" y="65599"/>
                  </a:lnTo>
                  <a:lnTo>
                    <a:pt x="258541" y="62466"/>
                  </a:lnTo>
                  <a:lnTo>
                    <a:pt x="255493" y="60904"/>
                  </a:lnTo>
                  <a:lnTo>
                    <a:pt x="255493" y="57779"/>
                  </a:lnTo>
                  <a:lnTo>
                    <a:pt x="252351" y="57779"/>
                  </a:lnTo>
                  <a:lnTo>
                    <a:pt x="255493" y="54646"/>
                  </a:lnTo>
                  <a:lnTo>
                    <a:pt x="264828" y="45263"/>
                  </a:lnTo>
                  <a:lnTo>
                    <a:pt x="267971" y="42139"/>
                  </a:lnTo>
                  <a:lnTo>
                    <a:pt x="267971" y="42139"/>
                  </a:lnTo>
                  <a:lnTo>
                    <a:pt x="264828" y="40577"/>
                  </a:lnTo>
                  <a:lnTo>
                    <a:pt x="264828" y="34319"/>
                  </a:lnTo>
                  <a:lnTo>
                    <a:pt x="264828" y="28061"/>
                  </a:lnTo>
                  <a:lnTo>
                    <a:pt x="267971" y="28061"/>
                  </a:lnTo>
                  <a:lnTo>
                    <a:pt x="267971" y="24937"/>
                  </a:lnTo>
                  <a:lnTo>
                    <a:pt x="272638" y="24937"/>
                  </a:lnTo>
                  <a:lnTo>
                    <a:pt x="272638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8829" y="28061"/>
                  </a:lnTo>
                  <a:lnTo>
                    <a:pt x="278829" y="31195"/>
                  </a:lnTo>
                  <a:lnTo>
                    <a:pt x="278829" y="31195"/>
                  </a:lnTo>
                  <a:lnTo>
                    <a:pt x="285116" y="34319"/>
                  </a:lnTo>
                  <a:lnTo>
                    <a:pt x="281973" y="3119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C00C829-1F36-F280-446F-FFF83705E533}"/>
                </a:ext>
              </a:extLst>
            </p:cNvPr>
            <p:cNvSpPr/>
            <p:nvPr/>
          </p:nvSpPr>
          <p:spPr>
            <a:xfrm>
              <a:off x="7776464" y="3955469"/>
              <a:ext cx="219075" cy="380999"/>
            </a:xfrm>
            <a:custGeom>
              <a:avLst/>
              <a:gdLst>
                <a:gd name="connsiteX0" fmla="*/ 212231 w 219075"/>
                <a:gd name="connsiteY0" fmla="*/ 180966 h 381000"/>
                <a:gd name="connsiteX1" fmla="*/ 206011 w 219075"/>
                <a:gd name="connsiteY1" fmla="*/ 182547 h 381000"/>
                <a:gd name="connsiteX2" fmla="*/ 209116 w 219075"/>
                <a:gd name="connsiteY2" fmla="*/ 182547 h 381000"/>
                <a:gd name="connsiteX3" fmla="*/ 209116 w 219075"/>
                <a:gd name="connsiteY3" fmla="*/ 185691 h 381000"/>
                <a:gd name="connsiteX4" fmla="*/ 212231 w 219075"/>
                <a:gd name="connsiteY4" fmla="*/ 185691 h 381000"/>
                <a:gd name="connsiteX5" fmla="*/ 215336 w 219075"/>
                <a:gd name="connsiteY5" fmla="*/ 182547 h 381000"/>
                <a:gd name="connsiteX6" fmla="*/ 215336 w 219075"/>
                <a:gd name="connsiteY6" fmla="*/ 182547 h 381000"/>
                <a:gd name="connsiteX7" fmla="*/ 215336 w 219075"/>
                <a:gd name="connsiteY7" fmla="*/ 180966 h 381000"/>
                <a:gd name="connsiteX8" fmla="*/ 212231 w 219075"/>
                <a:gd name="connsiteY8" fmla="*/ 180966 h 381000"/>
                <a:gd name="connsiteX9" fmla="*/ 212231 w 219075"/>
                <a:gd name="connsiteY9" fmla="*/ 180966 h 381000"/>
                <a:gd name="connsiteX10" fmla="*/ 209116 w 219075"/>
                <a:gd name="connsiteY10" fmla="*/ 177823 h 381000"/>
                <a:gd name="connsiteX11" fmla="*/ 212231 w 219075"/>
                <a:gd name="connsiteY11" fmla="*/ 174670 h 381000"/>
                <a:gd name="connsiteX12" fmla="*/ 215336 w 219075"/>
                <a:gd name="connsiteY12" fmla="*/ 174670 h 381000"/>
                <a:gd name="connsiteX13" fmla="*/ 215336 w 219075"/>
                <a:gd name="connsiteY13" fmla="*/ 171527 h 381000"/>
                <a:gd name="connsiteX14" fmla="*/ 215336 w 219075"/>
                <a:gd name="connsiteY14" fmla="*/ 171527 h 381000"/>
                <a:gd name="connsiteX15" fmla="*/ 212231 w 219075"/>
                <a:gd name="connsiteY15" fmla="*/ 171527 h 381000"/>
                <a:gd name="connsiteX16" fmla="*/ 212231 w 219075"/>
                <a:gd name="connsiteY16" fmla="*/ 171527 h 381000"/>
                <a:gd name="connsiteX17" fmla="*/ 206011 w 219075"/>
                <a:gd name="connsiteY17" fmla="*/ 174670 h 381000"/>
                <a:gd name="connsiteX18" fmla="*/ 204458 w 219075"/>
                <a:gd name="connsiteY18" fmla="*/ 177823 h 381000"/>
                <a:gd name="connsiteX19" fmla="*/ 204458 w 219075"/>
                <a:gd name="connsiteY19" fmla="*/ 177823 h 381000"/>
                <a:gd name="connsiteX20" fmla="*/ 209116 w 219075"/>
                <a:gd name="connsiteY20" fmla="*/ 177823 h 381000"/>
                <a:gd name="connsiteX21" fmla="*/ 212231 w 219075"/>
                <a:gd name="connsiteY21" fmla="*/ 209313 h 381000"/>
                <a:gd name="connsiteX22" fmla="*/ 215336 w 219075"/>
                <a:gd name="connsiteY22" fmla="*/ 209313 h 381000"/>
                <a:gd name="connsiteX23" fmla="*/ 218441 w 219075"/>
                <a:gd name="connsiteY23" fmla="*/ 212456 h 381000"/>
                <a:gd name="connsiteX24" fmla="*/ 218441 w 219075"/>
                <a:gd name="connsiteY24" fmla="*/ 201436 h 381000"/>
                <a:gd name="connsiteX25" fmla="*/ 218441 w 219075"/>
                <a:gd name="connsiteY25" fmla="*/ 201436 h 381000"/>
                <a:gd name="connsiteX26" fmla="*/ 215336 w 219075"/>
                <a:gd name="connsiteY26" fmla="*/ 198292 h 381000"/>
                <a:gd name="connsiteX27" fmla="*/ 215336 w 219075"/>
                <a:gd name="connsiteY27" fmla="*/ 198292 h 381000"/>
                <a:gd name="connsiteX28" fmla="*/ 212231 w 219075"/>
                <a:gd name="connsiteY28" fmla="*/ 198292 h 381000"/>
                <a:gd name="connsiteX29" fmla="*/ 209116 w 219075"/>
                <a:gd name="connsiteY29" fmla="*/ 195139 h 381000"/>
                <a:gd name="connsiteX30" fmla="*/ 206011 w 219075"/>
                <a:gd name="connsiteY30" fmla="*/ 195139 h 381000"/>
                <a:gd name="connsiteX31" fmla="*/ 206011 w 219075"/>
                <a:gd name="connsiteY31" fmla="*/ 191987 h 381000"/>
                <a:gd name="connsiteX32" fmla="*/ 206011 w 219075"/>
                <a:gd name="connsiteY32" fmla="*/ 188843 h 381000"/>
                <a:gd name="connsiteX33" fmla="*/ 206011 w 219075"/>
                <a:gd name="connsiteY33" fmla="*/ 185691 h 381000"/>
                <a:gd name="connsiteX34" fmla="*/ 204458 w 219075"/>
                <a:gd name="connsiteY34" fmla="*/ 182547 h 381000"/>
                <a:gd name="connsiteX35" fmla="*/ 201353 w 219075"/>
                <a:gd name="connsiteY35" fmla="*/ 182547 h 381000"/>
                <a:gd name="connsiteX36" fmla="*/ 198248 w 219075"/>
                <a:gd name="connsiteY36" fmla="*/ 182547 h 381000"/>
                <a:gd name="connsiteX37" fmla="*/ 195133 w 219075"/>
                <a:gd name="connsiteY37" fmla="*/ 182547 h 381000"/>
                <a:gd name="connsiteX38" fmla="*/ 195133 w 219075"/>
                <a:gd name="connsiteY38" fmla="*/ 180966 h 381000"/>
                <a:gd name="connsiteX39" fmla="*/ 184256 w 219075"/>
                <a:gd name="connsiteY39" fmla="*/ 177823 h 381000"/>
                <a:gd name="connsiteX40" fmla="*/ 168721 w 219075"/>
                <a:gd name="connsiteY40" fmla="*/ 165221 h 381000"/>
                <a:gd name="connsiteX41" fmla="*/ 165615 w 219075"/>
                <a:gd name="connsiteY41" fmla="*/ 163650 h 381000"/>
                <a:gd name="connsiteX42" fmla="*/ 164063 w 219075"/>
                <a:gd name="connsiteY42" fmla="*/ 160506 h 381000"/>
                <a:gd name="connsiteX43" fmla="*/ 160958 w 219075"/>
                <a:gd name="connsiteY43" fmla="*/ 157354 h 381000"/>
                <a:gd name="connsiteX44" fmla="*/ 154738 w 219075"/>
                <a:gd name="connsiteY44" fmla="*/ 157354 h 381000"/>
                <a:gd name="connsiteX45" fmla="*/ 146975 w 219075"/>
                <a:gd name="connsiteY45" fmla="*/ 157354 h 381000"/>
                <a:gd name="connsiteX46" fmla="*/ 143860 w 219075"/>
                <a:gd name="connsiteY46" fmla="*/ 154201 h 381000"/>
                <a:gd name="connsiteX47" fmla="*/ 140755 w 219075"/>
                <a:gd name="connsiteY47" fmla="*/ 151058 h 381000"/>
                <a:gd name="connsiteX48" fmla="*/ 140755 w 219075"/>
                <a:gd name="connsiteY48" fmla="*/ 147905 h 381000"/>
                <a:gd name="connsiteX49" fmla="*/ 140755 w 219075"/>
                <a:gd name="connsiteY49" fmla="*/ 144762 h 381000"/>
                <a:gd name="connsiteX50" fmla="*/ 140755 w 219075"/>
                <a:gd name="connsiteY50" fmla="*/ 143180 h 381000"/>
                <a:gd name="connsiteX51" fmla="*/ 140755 w 219075"/>
                <a:gd name="connsiteY51" fmla="*/ 143180 h 381000"/>
                <a:gd name="connsiteX52" fmla="*/ 137650 w 219075"/>
                <a:gd name="connsiteY52" fmla="*/ 140037 h 381000"/>
                <a:gd name="connsiteX53" fmla="*/ 137650 w 219075"/>
                <a:gd name="connsiteY53" fmla="*/ 136885 h 381000"/>
                <a:gd name="connsiteX54" fmla="*/ 137650 w 219075"/>
                <a:gd name="connsiteY54" fmla="*/ 136885 h 381000"/>
                <a:gd name="connsiteX55" fmla="*/ 137650 w 219075"/>
                <a:gd name="connsiteY55" fmla="*/ 130588 h 381000"/>
                <a:gd name="connsiteX56" fmla="*/ 137650 w 219075"/>
                <a:gd name="connsiteY56" fmla="*/ 124293 h 381000"/>
                <a:gd name="connsiteX57" fmla="*/ 140755 w 219075"/>
                <a:gd name="connsiteY57" fmla="*/ 113272 h 381000"/>
                <a:gd name="connsiteX58" fmla="*/ 146975 w 219075"/>
                <a:gd name="connsiteY58" fmla="*/ 106976 h 381000"/>
                <a:gd name="connsiteX59" fmla="*/ 154738 w 219075"/>
                <a:gd name="connsiteY59" fmla="*/ 92803 h 381000"/>
                <a:gd name="connsiteX60" fmla="*/ 160958 w 219075"/>
                <a:gd name="connsiteY60" fmla="*/ 84935 h 381000"/>
                <a:gd name="connsiteX61" fmla="*/ 164063 w 219075"/>
                <a:gd name="connsiteY61" fmla="*/ 78639 h 381000"/>
                <a:gd name="connsiteX62" fmla="*/ 160958 w 219075"/>
                <a:gd name="connsiteY62" fmla="*/ 72334 h 381000"/>
                <a:gd name="connsiteX63" fmla="*/ 165615 w 219075"/>
                <a:gd name="connsiteY63" fmla="*/ 72334 h 381000"/>
                <a:gd name="connsiteX64" fmla="*/ 160958 w 219075"/>
                <a:gd name="connsiteY64" fmla="*/ 69190 h 381000"/>
                <a:gd name="connsiteX65" fmla="*/ 160958 w 219075"/>
                <a:gd name="connsiteY65" fmla="*/ 69190 h 381000"/>
                <a:gd name="connsiteX66" fmla="*/ 160958 w 219075"/>
                <a:gd name="connsiteY66" fmla="*/ 67619 h 381000"/>
                <a:gd name="connsiteX67" fmla="*/ 164063 w 219075"/>
                <a:gd name="connsiteY67" fmla="*/ 67619 h 381000"/>
                <a:gd name="connsiteX68" fmla="*/ 164063 w 219075"/>
                <a:gd name="connsiteY68" fmla="*/ 64466 h 381000"/>
                <a:gd name="connsiteX69" fmla="*/ 164063 w 219075"/>
                <a:gd name="connsiteY69" fmla="*/ 61313 h 381000"/>
                <a:gd name="connsiteX70" fmla="*/ 168721 w 219075"/>
                <a:gd name="connsiteY70" fmla="*/ 55017 h 381000"/>
                <a:gd name="connsiteX71" fmla="*/ 178045 w 219075"/>
                <a:gd name="connsiteY71" fmla="*/ 48721 h 381000"/>
                <a:gd name="connsiteX72" fmla="*/ 181151 w 219075"/>
                <a:gd name="connsiteY72" fmla="*/ 51874 h 381000"/>
                <a:gd name="connsiteX73" fmla="*/ 184256 w 219075"/>
                <a:gd name="connsiteY73" fmla="*/ 48721 h 381000"/>
                <a:gd name="connsiteX74" fmla="*/ 181151 w 219075"/>
                <a:gd name="connsiteY74" fmla="*/ 47150 h 381000"/>
                <a:gd name="connsiteX75" fmla="*/ 178045 w 219075"/>
                <a:gd name="connsiteY75" fmla="*/ 40853 h 381000"/>
                <a:gd name="connsiteX76" fmla="*/ 174940 w 219075"/>
                <a:gd name="connsiteY76" fmla="*/ 34548 h 381000"/>
                <a:gd name="connsiteX77" fmla="*/ 171826 w 219075"/>
                <a:gd name="connsiteY77" fmla="*/ 28252 h 381000"/>
                <a:gd name="connsiteX78" fmla="*/ 168721 w 219075"/>
                <a:gd name="connsiteY78" fmla="*/ 26680 h 381000"/>
                <a:gd name="connsiteX79" fmla="*/ 165615 w 219075"/>
                <a:gd name="connsiteY79" fmla="*/ 23528 h 381000"/>
                <a:gd name="connsiteX80" fmla="*/ 157843 w 219075"/>
                <a:gd name="connsiteY80" fmla="*/ 17231 h 381000"/>
                <a:gd name="connsiteX81" fmla="*/ 148527 w 219075"/>
                <a:gd name="connsiteY81" fmla="*/ 14088 h 381000"/>
                <a:gd name="connsiteX82" fmla="*/ 143860 w 219075"/>
                <a:gd name="connsiteY82" fmla="*/ 9364 h 381000"/>
                <a:gd name="connsiteX83" fmla="*/ 143860 w 219075"/>
                <a:gd name="connsiteY83" fmla="*/ 6211 h 381000"/>
                <a:gd name="connsiteX84" fmla="*/ 140755 w 219075"/>
                <a:gd name="connsiteY84" fmla="*/ -85 h 381000"/>
                <a:gd name="connsiteX85" fmla="*/ 137650 w 219075"/>
                <a:gd name="connsiteY85" fmla="*/ -85 h 381000"/>
                <a:gd name="connsiteX86" fmla="*/ 134545 w 219075"/>
                <a:gd name="connsiteY86" fmla="*/ -85 h 381000"/>
                <a:gd name="connsiteX87" fmla="*/ 111237 w 219075"/>
                <a:gd name="connsiteY87" fmla="*/ 6211 h 381000"/>
                <a:gd name="connsiteX88" fmla="*/ 114342 w 219075"/>
                <a:gd name="connsiteY88" fmla="*/ 10936 h 381000"/>
                <a:gd name="connsiteX89" fmla="*/ 120553 w 219075"/>
                <a:gd name="connsiteY89" fmla="*/ 20384 h 381000"/>
                <a:gd name="connsiteX90" fmla="*/ 120553 w 219075"/>
                <a:gd name="connsiteY90" fmla="*/ 20384 h 381000"/>
                <a:gd name="connsiteX91" fmla="*/ 120553 w 219075"/>
                <a:gd name="connsiteY91" fmla="*/ 23528 h 381000"/>
                <a:gd name="connsiteX92" fmla="*/ 117447 w 219075"/>
                <a:gd name="connsiteY92" fmla="*/ 40853 h 381000"/>
                <a:gd name="connsiteX93" fmla="*/ 114342 w 219075"/>
                <a:gd name="connsiteY93" fmla="*/ 51874 h 381000"/>
                <a:gd name="connsiteX94" fmla="*/ 114342 w 219075"/>
                <a:gd name="connsiteY94" fmla="*/ 61313 h 381000"/>
                <a:gd name="connsiteX95" fmla="*/ 114342 w 219075"/>
                <a:gd name="connsiteY95" fmla="*/ 64466 h 381000"/>
                <a:gd name="connsiteX96" fmla="*/ 111237 w 219075"/>
                <a:gd name="connsiteY96" fmla="*/ 69190 h 381000"/>
                <a:gd name="connsiteX97" fmla="*/ 111237 w 219075"/>
                <a:gd name="connsiteY97" fmla="*/ 72334 h 381000"/>
                <a:gd name="connsiteX98" fmla="*/ 108132 w 219075"/>
                <a:gd name="connsiteY98" fmla="*/ 75486 h 381000"/>
                <a:gd name="connsiteX99" fmla="*/ 106570 w 219075"/>
                <a:gd name="connsiteY99" fmla="*/ 78639 h 381000"/>
                <a:gd name="connsiteX100" fmla="*/ 106570 w 219075"/>
                <a:gd name="connsiteY100" fmla="*/ 81782 h 381000"/>
                <a:gd name="connsiteX101" fmla="*/ 100360 w 219075"/>
                <a:gd name="connsiteY101" fmla="*/ 84935 h 381000"/>
                <a:gd name="connsiteX102" fmla="*/ 94140 w 219075"/>
                <a:gd name="connsiteY102" fmla="*/ 86507 h 381000"/>
                <a:gd name="connsiteX103" fmla="*/ 80157 w 219075"/>
                <a:gd name="connsiteY103" fmla="*/ 89660 h 381000"/>
                <a:gd name="connsiteX104" fmla="*/ 69289 w 219075"/>
                <a:gd name="connsiteY104" fmla="*/ 89660 h 381000"/>
                <a:gd name="connsiteX105" fmla="*/ 56859 w 219075"/>
                <a:gd name="connsiteY105" fmla="*/ 86507 h 381000"/>
                <a:gd name="connsiteX106" fmla="*/ 53744 w 219075"/>
                <a:gd name="connsiteY106" fmla="*/ 89660 h 381000"/>
                <a:gd name="connsiteX107" fmla="*/ 50639 w 219075"/>
                <a:gd name="connsiteY107" fmla="*/ 89660 h 381000"/>
                <a:gd name="connsiteX108" fmla="*/ 50639 w 219075"/>
                <a:gd name="connsiteY108" fmla="*/ 92803 h 381000"/>
                <a:gd name="connsiteX109" fmla="*/ 53744 w 219075"/>
                <a:gd name="connsiteY109" fmla="*/ 99099 h 381000"/>
                <a:gd name="connsiteX110" fmla="*/ 50639 w 219075"/>
                <a:gd name="connsiteY110" fmla="*/ 102251 h 381000"/>
                <a:gd name="connsiteX111" fmla="*/ 49086 w 219075"/>
                <a:gd name="connsiteY111" fmla="*/ 105395 h 381000"/>
                <a:gd name="connsiteX112" fmla="*/ 31999 w 219075"/>
                <a:gd name="connsiteY112" fmla="*/ 113272 h 381000"/>
                <a:gd name="connsiteX113" fmla="*/ 39762 w 219075"/>
                <a:gd name="connsiteY113" fmla="*/ 127436 h 381000"/>
                <a:gd name="connsiteX114" fmla="*/ 42867 w 219075"/>
                <a:gd name="connsiteY114" fmla="*/ 127436 h 381000"/>
                <a:gd name="connsiteX115" fmla="*/ 42867 w 219075"/>
                <a:gd name="connsiteY115" fmla="*/ 127436 h 381000"/>
                <a:gd name="connsiteX116" fmla="*/ 42867 w 219075"/>
                <a:gd name="connsiteY116" fmla="*/ 130588 h 381000"/>
                <a:gd name="connsiteX117" fmla="*/ 45981 w 219075"/>
                <a:gd name="connsiteY117" fmla="*/ 133741 h 381000"/>
                <a:gd name="connsiteX118" fmla="*/ 45981 w 219075"/>
                <a:gd name="connsiteY118" fmla="*/ 136885 h 381000"/>
                <a:gd name="connsiteX119" fmla="*/ 45981 w 219075"/>
                <a:gd name="connsiteY119" fmla="*/ 143180 h 381000"/>
                <a:gd name="connsiteX120" fmla="*/ 45981 w 219075"/>
                <a:gd name="connsiteY120" fmla="*/ 144762 h 381000"/>
                <a:gd name="connsiteX121" fmla="*/ 39762 w 219075"/>
                <a:gd name="connsiteY121" fmla="*/ 144762 h 381000"/>
                <a:gd name="connsiteX122" fmla="*/ 39762 w 219075"/>
                <a:gd name="connsiteY122" fmla="*/ 144762 h 381000"/>
                <a:gd name="connsiteX123" fmla="*/ 39762 w 219075"/>
                <a:gd name="connsiteY123" fmla="*/ 147905 h 381000"/>
                <a:gd name="connsiteX124" fmla="*/ 42867 w 219075"/>
                <a:gd name="connsiteY124" fmla="*/ 147905 h 381000"/>
                <a:gd name="connsiteX125" fmla="*/ 42867 w 219075"/>
                <a:gd name="connsiteY125" fmla="*/ 151058 h 381000"/>
                <a:gd name="connsiteX126" fmla="*/ 42867 w 219075"/>
                <a:gd name="connsiteY126" fmla="*/ 154201 h 381000"/>
                <a:gd name="connsiteX127" fmla="*/ 42867 w 219075"/>
                <a:gd name="connsiteY127" fmla="*/ 160506 h 381000"/>
                <a:gd name="connsiteX128" fmla="*/ 42867 w 219075"/>
                <a:gd name="connsiteY128" fmla="*/ 163650 h 381000"/>
                <a:gd name="connsiteX129" fmla="*/ 42867 w 219075"/>
                <a:gd name="connsiteY129" fmla="*/ 165221 h 381000"/>
                <a:gd name="connsiteX130" fmla="*/ 45981 w 219075"/>
                <a:gd name="connsiteY130" fmla="*/ 168374 h 381000"/>
                <a:gd name="connsiteX131" fmla="*/ 50639 w 219075"/>
                <a:gd name="connsiteY131" fmla="*/ 168374 h 381000"/>
                <a:gd name="connsiteX132" fmla="*/ 53744 w 219075"/>
                <a:gd name="connsiteY132" fmla="*/ 171527 h 381000"/>
                <a:gd name="connsiteX133" fmla="*/ 56859 w 219075"/>
                <a:gd name="connsiteY133" fmla="*/ 171527 h 381000"/>
                <a:gd name="connsiteX134" fmla="*/ 59964 w 219075"/>
                <a:gd name="connsiteY134" fmla="*/ 171527 h 381000"/>
                <a:gd name="connsiteX135" fmla="*/ 63069 w 219075"/>
                <a:gd name="connsiteY135" fmla="*/ 171527 h 381000"/>
                <a:gd name="connsiteX136" fmla="*/ 63069 w 219075"/>
                <a:gd name="connsiteY136" fmla="*/ 174670 h 381000"/>
                <a:gd name="connsiteX137" fmla="*/ 66174 w 219075"/>
                <a:gd name="connsiteY137" fmla="*/ 177823 h 381000"/>
                <a:gd name="connsiteX138" fmla="*/ 69289 w 219075"/>
                <a:gd name="connsiteY138" fmla="*/ 180966 h 381000"/>
                <a:gd name="connsiteX139" fmla="*/ 70842 w 219075"/>
                <a:gd name="connsiteY139" fmla="*/ 180966 h 381000"/>
                <a:gd name="connsiteX140" fmla="*/ 73947 w 219075"/>
                <a:gd name="connsiteY140" fmla="*/ 180966 h 381000"/>
                <a:gd name="connsiteX141" fmla="*/ 73947 w 219075"/>
                <a:gd name="connsiteY141" fmla="*/ 182547 h 381000"/>
                <a:gd name="connsiteX142" fmla="*/ 73947 w 219075"/>
                <a:gd name="connsiteY142" fmla="*/ 185691 h 381000"/>
                <a:gd name="connsiteX143" fmla="*/ 70842 w 219075"/>
                <a:gd name="connsiteY143" fmla="*/ 191987 h 381000"/>
                <a:gd name="connsiteX144" fmla="*/ 69289 w 219075"/>
                <a:gd name="connsiteY144" fmla="*/ 195139 h 381000"/>
                <a:gd name="connsiteX145" fmla="*/ 63069 w 219075"/>
                <a:gd name="connsiteY145" fmla="*/ 198292 h 381000"/>
                <a:gd name="connsiteX146" fmla="*/ 53744 w 219075"/>
                <a:gd name="connsiteY146" fmla="*/ 198292 h 381000"/>
                <a:gd name="connsiteX147" fmla="*/ 50639 w 219075"/>
                <a:gd name="connsiteY147" fmla="*/ 201436 h 381000"/>
                <a:gd name="connsiteX148" fmla="*/ 49086 w 219075"/>
                <a:gd name="connsiteY148" fmla="*/ 203007 h 381000"/>
                <a:gd name="connsiteX149" fmla="*/ 45981 w 219075"/>
                <a:gd name="connsiteY149" fmla="*/ 206160 h 381000"/>
                <a:gd name="connsiteX150" fmla="*/ 45981 w 219075"/>
                <a:gd name="connsiteY150" fmla="*/ 209313 h 381000"/>
                <a:gd name="connsiteX151" fmla="*/ 45981 w 219075"/>
                <a:gd name="connsiteY151" fmla="*/ 215609 h 381000"/>
                <a:gd name="connsiteX152" fmla="*/ 49086 w 219075"/>
                <a:gd name="connsiteY152" fmla="*/ 218752 h 381000"/>
                <a:gd name="connsiteX153" fmla="*/ 53744 w 219075"/>
                <a:gd name="connsiteY153" fmla="*/ 229772 h 381000"/>
                <a:gd name="connsiteX154" fmla="*/ 53744 w 219075"/>
                <a:gd name="connsiteY154" fmla="*/ 232925 h 381000"/>
                <a:gd name="connsiteX155" fmla="*/ 50639 w 219075"/>
                <a:gd name="connsiteY155" fmla="*/ 232925 h 381000"/>
                <a:gd name="connsiteX156" fmla="*/ 50639 w 219075"/>
                <a:gd name="connsiteY156" fmla="*/ 239221 h 381000"/>
                <a:gd name="connsiteX157" fmla="*/ 53744 w 219075"/>
                <a:gd name="connsiteY157" fmla="*/ 240793 h 381000"/>
                <a:gd name="connsiteX158" fmla="*/ 53744 w 219075"/>
                <a:gd name="connsiteY158" fmla="*/ 243945 h 381000"/>
                <a:gd name="connsiteX159" fmla="*/ 53744 w 219075"/>
                <a:gd name="connsiteY159" fmla="*/ 247089 h 381000"/>
                <a:gd name="connsiteX160" fmla="*/ 53744 w 219075"/>
                <a:gd name="connsiteY160" fmla="*/ 256537 h 381000"/>
                <a:gd name="connsiteX161" fmla="*/ 53744 w 219075"/>
                <a:gd name="connsiteY161" fmla="*/ 270711 h 381000"/>
                <a:gd name="connsiteX162" fmla="*/ 53744 w 219075"/>
                <a:gd name="connsiteY162" fmla="*/ 273854 h 381000"/>
                <a:gd name="connsiteX163" fmla="*/ 49086 w 219075"/>
                <a:gd name="connsiteY163" fmla="*/ 291180 h 381000"/>
                <a:gd name="connsiteX164" fmla="*/ 49086 w 219075"/>
                <a:gd name="connsiteY164" fmla="*/ 294323 h 381000"/>
                <a:gd name="connsiteX165" fmla="*/ 50639 w 219075"/>
                <a:gd name="connsiteY165" fmla="*/ 299048 h 381000"/>
                <a:gd name="connsiteX166" fmla="*/ 50639 w 219075"/>
                <a:gd name="connsiteY166" fmla="*/ 299048 h 381000"/>
                <a:gd name="connsiteX167" fmla="*/ 49086 w 219075"/>
                <a:gd name="connsiteY167" fmla="*/ 302200 h 381000"/>
                <a:gd name="connsiteX168" fmla="*/ 39762 w 219075"/>
                <a:gd name="connsiteY168" fmla="*/ 299048 h 381000"/>
                <a:gd name="connsiteX169" fmla="*/ 33551 w 219075"/>
                <a:gd name="connsiteY169" fmla="*/ 302200 h 381000"/>
                <a:gd name="connsiteX170" fmla="*/ 31999 w 219075"/>
                <a:gd name="connsiteY170" fmla="*/ 305344 h 381000"/>
                <a:gd name="connsiteX171" fmla="*/ 28884 w 219075"/>
                <a:gd name="connsiteY171" fmla="*/ 311640 h 381000"/>
                <a:gd name="connsiteX172" fmla="*/ 28884 w 219075"/>
                <a:gd name="connsiteY172" fmla="*/ 314793 h 381000"/>
                <a:gd name="connsiteX173" fmla="*/ 25779 w 219075"/>
                <a:gd name="connsiteY173" fmla="*/ 319517 h 381000"/>
                <a:gd name="connsiteX174" fmla="*/ 22674 w 219075"/>
                <a:gd name="connsiteY174" fmla="*/ 322660 h 381000"/>
                <a:gd name="connsiteX175" fmla="*/ 16454 w 219075"/>
                <a:gd name="connsiteY175" fmla="*/ 328966 h 381000"/>
                <a:gd name="connsiteX176" fmla="*/ 16454 w 219075"/>
                <a:gd name="connsiteY176" fmla="*/ 328966 h 381000"/>
                <a:gd name="connsiteX177" fmla="*/ 13349 w 219075"/>
                <a:gd name="connsiteY177" fmla="*/ 332109 h 381000"/>
                <a:gd name="connsiteX178" fmla="*/ 11796 w 219075"/>
                <a:gd name="connsiteY178" fmla="*/ 332109 h 381000"/>
                <a:gd name="connsiteX179" fmla="*/ 8691 w 219075"/>
                <a:gd name="connsiteY179" fmla="*/ 332109 h 381000"/>
                <a:gd name="connsiteX180" fmla="*/ 8691 w 219075"/>
                <a:gd name="connsiteY180" fmla="*/ 336833 h 381000"/>
                <a:gd name="connsiteX181" fmla="*/ 5586 w 219075"/>
                <a:gd name="connsiteY181" fmla="*/ 339986 h 381000"/>
                <a:gd name="connsiteX182" fmla="*/ -634 w 219075"/>
                <a:gd name="connsiteY182" fmla="*/ 343129 h 381000"/>
                <a:gd name="connsiteX183" fmla="*/ -634 w 219075"/>
                <a:gd name="connsiteY183" fmla="*/ 346282 h 381000"/>
                <a:gd name="connsiteX184" fmla="*/ -634 w 219075"/>
                <a:gd name="connsiteY184" fmla="*/ 349425 h 381000"/>
                <a:gd name="connsiteX185" fmla="*/ 2471 w 219075"/>
                <a:gd name="connsiteY185" fmla="*/ 352578 h 381000"/>
                <a:gd name="connsiteX186" fmla="*/ 2471 w 219075"/>
                <a:gd name="connsiteY186" fmla="*/ 355721 h 381000"/>
                <a:gd name="connsiteX187" fmla="*/ 11796 w 219075"/>
                <a:gd name="connsiteY187" fmla="*/ 366742 h 381000"/>
                <a:gd name="connsiteX188" fmla="*/ 13349 w 219075"/>
                <a:gd name="connsiteY188" fmla="*/ 369894 h 381000"/>
                <a:gd name="connsiteX189" fmla="*/ 16454 w 219075"/>
                <a:gd name="connsiteY189" fmla="*/ 373047 h 381000"/>
                <a:gd name="connsiteX190" fmla="*/ 19568 w 219075"/>
                <a:gd name="connsiteY190" fmla="*/ 373047 h 381000"/>
                <a:gd name="connsiteX191" fmla="*/ 22674 w 219075"/>
                <a:gd name="connsiteY191" fmla="*/ 376191 h 381000"/>
                <a:gd name="connsiteX192" fmla="*/ 25779 w 219075"/>
                <a:gd name="connsiteY192" fmla="*/ 377762 h 381000"/>
                <a:gd name="connsiteX193" fmla="*/ 31999 w 219075"/>
                <a:gd name="connsiteY193" fmla="*/ 380915 h 381000"/>
                <a:gd name="connsiteX194" fmla="*/ 31999 w 219075"/>
                <a:gd name="connsiteY194" fmla="*/ 380915 h 381000"/>
                <a:gd name="connsiteX195" fmla="*/ 33551 w 219075"/>
                <a:gd name="connsiteY195" fmla="*/ 369894 h 381000"/>
                <a:gd name="connsiteX196" fmla="*/ 45981 w 219075"/>
                <a:gd name="connsiteY196" fmla="*/ 339986 h 381000"/>
                <a:gd name="connsiteX197" fmla="*/ 50639 w 219075"/>
                <a:gd name="connsiteY197" fmla="*/ 332109 h 381000"/>
                <a:gd name="connsiteX198" fmla="*/ 56859 w 219075"/>
                <a:gd name="connsiteY198" fmla="*/ 332109 h 381000"/>
                <a:gd name="connsiteX199" fmla="*/ 59964 w 219075"/>
                <a:gd name="connsiteY199" fmla="*/ 332109 h 381000"/>
                <a:gd name="connsiteX200" fmla="*/ 59964 w 219075"/>
                <a:gd name="connsiteY200" fmla="*/ 328966 h 381000"/>
                <a:gd name="connsiteX201" fmla="*/ 63069 w 219075"/>
                <a:gd name="connsiteY201" fmla="*/ 325813 h 381000"/>
                <a:gd name="connsiteX202" fmla="*/ 63069 w 219075"/>
                <a:gd name="connsiteY202" fmla="*/ 325813 h 381000"/>
                <a:gd name="connsiteX203" fmla="*/ 66174 w 219075"/>
                <a:gd name="connsiteY203" fmla="*/ 322660 h 381000"/>
                <a:gd name="connsiteX204" fmla="*/ 70842 w 219075"/>
                <a:gd name="connsiteY204" fmla="*/ 322660 h 381000"/>
                <a:gd name="connsiteX205" fmla="*/ 73947 w 219075"/>
                <a:gd name="connsiteY205" fmla="*/ 322660 h 381000"/>
                <a:gd name="connsiteX206" fmla="*/ 73947 w 219075"/>
                <a:gd name="connsiteY206" fmla="*/ 317936 h 381000"/>
                <a:gd name="connsiteX207" fmla="*/ 77052 w 219075"/>
                <a:gd name="connsiteY207" fmla="*/ 319517 h 381000"/>
                <a:gd name="connsiteX208" fmla="*/ 80157 w 219075"/>
                <a:gd name="connsiteY208" fmla="*/ 317936 h 381000"/>
                <a:gd name="connsiteX209" fmla="*/ 77052 w 219075"/>
                <a:gd name="connsiteY209" fmla="*/ 314793 h 381000"/>
                <a:gd name="connsiteX210" fmla="*/ 70842 w 219075"/>
                <a:gd name="connsiteY210" fmla="*/ 311640 h 381000"/>
                <a:gd name="connsiteX211" fmla="*/ 70842 w 219075"/>
                <a:gd name="connsiteY211" fmla="*/ 311640 h 381000"/>
                <a:gd name="connsiteX212" fmla="*/ 73947 w 219075"/>
                <a:gd name="connsiteY212" fmla="*/ 308496 h 381000"/>
                <a:gd name="connsiteX213" fmla="*/ 77052 w 219075"/>
                <a:gd name="connsiteY213" fmla="*/ 305344 h 381000"/>
                <a:gd name="connsiteX214" fmla="*/ 80157 w 219075"/>
                <a:gd name="connsiteY214" fmla="*/ 308496 h 381000"/>
                <a:gd name="connsiteX215" fmla="*/ 80157 w 219075"/>
                <a:gd name="connsiteY215" fmla="*/ 311640 h 381000"/>
                <a:gd name="connsiteX216" fmla="*/ 83272 w 219075"/>
                <a:gd name="connsiteY216" fmla="*/ 311640 h 381000"/>
                <a:gd name="connsiteX217" fmla="*/ 86377 w 219075"/>
                <a:gd name="connsiteY217" fmla="*/ 311640 h 381000"/>
                <a:gd name="connsiteX218" fmla="*/ 86377 w 219075"/>
                <a:gd name="connsiteY218" fmla="*/ 308496 h 381000"/>
                <a:gd name="connsiteX219" fmla="*/ 86377 w 219075"/>
                <a:gd name="connsiteY219" fmla="*/ 302200 h 381000"/>
                <a:gd name="connsiteX220" fmla="*/ 89482 w 219075"/>
                <a:gd name="connsiteY220" fmla="*/ 299048 h 381000"/>
                <a:gd name="connsiteX221" fmla="*/ 89482 w 219075"/>
                <a:gd name="connsiteY221" fmla="*/ 299048 h 381000"/>
                <a:gd name="connsiteX222" fmla="*/ 86377 w 219075"/>
                <a:gd name="connsiteY222" fmla="*/ 297476 h 381000"/>
                <a:gd name="connsiteX223" fmla="*/ 83272 w 219075"/>
                <a:gd name="connsiteY223" fmla="*/ 294323 h 381000"/>
                <a:gd name="connsiteX224" fmla="*/ 83272 w 219075"/>
                <a:gd name="connsiteY224" fmla="*/ 291180 h 381000"/>
                <a:gd name="connsiteX225" fmla="*/ 80157 w 219075"/>
                <a:gd name="connsiteY225" fmla="*/ 288027 h 381000"/>
                <a:gd name="connsiteX226" fmla="*/ 77052 w 219075"/>
                <a:gd name="connsiteY226" fmla="*/ 288027 h 381000"/>
                <a:gd name="connsiteX227" fmla="*/ 73947 w 219075"/>
                <a:gd name="connsiteY227" fmla="*/ 288027 h 381000"/>
                <a:gd name="connsiteX228" fmla="*/ 73947 w 219075"/>
                <a:gd name="connsiteY228" fmla="*/ 284874 h 381000"/>
                <a:gd name="connsiteX229" fmla="*/ 77052 w 219075"/>
                <a:gd name="connsiteY229" fmla="*/ 281731 h 381000"/>
                <a:gd name="connsiteX230" fmla="*/ 80157 w 219075"/>
                <a:gd name="connsiteY230" fmla="*/ 280160 h 381000"/>
                <a:gd name="connsiteX231" fmla="*/ 83272 w 219075"/>
                <a:gd name="connsiteY231" fmla="*/ 277007 h 381000"/>
                <a:gd name="connsiteX232" fmla="*/ 83272 w 219075"/>
                <a:gd name="connsiteY232" fmla="*/ 277007 h 381000"/>
                <a:gd name="connsiteX233" fmla="*/ 86377 w 219075"/>
                <a:gd name="connsiteY233" fmla="*/ 281731 h 381000"/>
                <a:gd name="connsiteX234" fmla="*/ 89482 w 219075"/>
                <a:gd name="connsiteY234" fmla="*/ 281731 h 381000"/>
                <a:gd name="connsiteX235" fmla="*/ 91035 w 219075"/>
                <a:gd name="connsiteY235" fmla="*/ 281731 h 381000"/>
                <a:gd name="connsiteX236" fmla="*/ 91035 w 219075"/>
                <a:gd name="connsiteY236" fmla="*/ 281731 h 381000"/>
                <a:gd name="connsiteX237" fmla="*/ 94140 w 219075"/>
                <a:gd name="connsiteY237" fmla="*/ 281731 h 381000"/>
                <a:gd name="connsiteX238" fmla="*/ 94140 w 219075"/>
                <a:gd name="connsiteY238" fmla="*/ 280160 h 381000"/>
                <a:gd name="connsiteX239" fmla="*/ 97254 w 219075"/>
                <a:gd name="connsiteY239" fmla="*/ 277007 h 381000"/>
                <a:gd name="connsiteX240" fmla="*/ 94140 w 219075"/>
                <a:gd name="connsiteY240" fmla="*/ 277007 h 381000"/>
                <a:gd name="connsiteX241" fmla="*/ 94140 w 219075"/>
                <a:gd name="connsiteY241" fmla="*/ 273854 h 381000"/>
                <a:gd name="connsiteX242" fmla="*/ 91035 w 219075"/>
                <a:gd name="connsiteY242" fmla="*/ 273854 h 381000"/>
                <a:gd name="connsiteX243" fmla="*/ 91035 w 219075"/>
                <a:gd name="connsiteY243" fmla="*/ 264415 h 381000"/>
                <a:gd name="connsiteX244" fmla="*/ 100360 w 219075"/>
                <a:gd name="connsiteY244" fmla="*/ 259690 h 381000"/>
                <a:gd name="connsiteX245" fmla="*/ 108132 w 219075"/>
                <a:gd name="connsiteY245" fmla="*/ 253394 h 381000"/>
                <a:gd name="connsiteX246" fmla="*/ 114342 w 219075"/>
                <a:gd name="connsiteY246" fmla="*/ 253394 h 381000"/>
                <a:gd name="connsiteX247" fmla="*/ 117447 w 219075"/>
                <a:gd name="connsiteY247" fmla="*/ 250242 h 381000"/>
                <a:gd name="connsiteX248" fmla="*/ 126772 w 219075"/>
                <a:gd name="connsiteY248" fmla="*/ 243945 h 381000"/>
                <a:gd name="connsiteX249" fmla="*/ 131430 w 219075"/>
                <a:gd name="connsiteY249" fmla="*/ 247089 h 381000"/>
                <a:gd name="connsiteX250" fmla="*/ 134545 w 219075"/>
                <a:gd name="connsiteY250" fmla="*/ 247089 h 381000"/>
                <a:gd name="connsiteX251" fmla="*/ 134545 w 219075"/>
                <a:gd name="connsiteY251" fmla="*/ 243945 h 381000"/>
                <a:gd name="connsiteX252" fmla="*/ 134545 w 219075"/>
                <a:gd name="connsiteY252" fmla="*/ 240793 h 381000"/>
                <a:gd name="connsiteX253" fmla="*/ 134545 w 219075"/>
                <a:gd name="connsiteY253" fmla="*/ 239221 h 381000"/>
                <a:gd name="connsiteX254" fmla="*/ 137650 w 219075"/>
                <a:gd name="connsiteY254" fmla="*/ 236068 h 381000"/>
                <a:gd name="connsiteX255" fmla="*/ 140755 w 219075"/>
                <a:gd name="connsiteY255" fmla="*/ 236068 h 381000"/>
                <a:gd name="connsiteX256" fmla="*/ 143860 w 219075"/>
                <a:gd name="connsiteY256" fmla="*/ 239221 h 381000"/>
                <a:gd name="connsiteX257" fmla="*/ 146975 w 219075"/>
                <a:gd name="connsiteY257" fmla="*/ 239221 h 381000"/>
                <a:gd name="connsiteX258" fmla="*/ 146975 w 219075"/>
                <a:gd name="connsiteY258" fmla="*/ 236068 h 381000"/>
                <a:gd name="connsiteX259" fmla="*/ 146975 w 219075"/>
                <a:gd name="connsiteY259" fmla="*/ 236068 h 381000"/>
                <a:gd name="connsiteX260" fmla="*/ 146975 w 219075"/>
                <a:gd name="connsiteY260" fmla="*/ 236068 h 381000"/>
                <a:gd name="connsiteX261" fmla="*/ 151633 w 219075"/>
                <a:gd name="connsiteY261" fmla="*/ 239221 h 381000"/>
                <a:gd name="connsiteX262" fmla="*/ 154738 w 219075"/>
                <a:gd name="connsiteY262" fmla="*/ 239221 h 381000"/>
                <a:gd name="connsiteX263" fmla="*/ 157843 w 219075"/>
                <a:gd name="connsiteY263" fmla="*/ 236068 h 381000"/>
                <a:gd name="connsiteX264" fmla="*/ 164063 w 219075"/>
                <a:gd name="connsiteY264" fmla="*/ 232925 h 381000"/>
                <a:gd name="connsiteX265" fmla="*/ 165615 w 219075"/>
                <a:gd name="connsiteY265" fmla="*/ 229772 h 381000"/>
                <a:gd name="connsiteX266" fmla="*/ 165615 w 219075"/>
                <a:gd name="connsiteY266" fmla="*/ 226629 h 381000"/>
                <a:gd name="connsiteX267" fmla="*/ 164063 w 219075"/>
                <a:gd name="connsiteY267" fmla="*/ 226629 h 381000"/>
                <a:gd name="connsiteX268" fmla="*/ 168721 w 219075"/>
                <a:gd name="connsiteY268" fmla="*/ 223476 h 381000"/>
                <a:gd name="connsiteX269" fmla="*/ 174940 w 219075"/>
                <a:gd name="connsiteY269" fmla="*/ 221905 h 381000"/>
                <a:gd name="connsiteX270" fmla="*/ 178045 w 219075"/>
                <a:gd name="connsiteY270" fmla="*/ 221905 h 381000"/>
                <a:gd name="connsiteX271" fmla="*/ 174940 w 219075"/>
                <a:gd name="connsiteY271" fmla="*/ 226629 h 381000"/>
                <a:gd name="connsiteX272" fmla="*/ 171826 w 219075"/>
                <a:gd name="connsiteY272" fmla="*/ 229772 h 381000"/>
                <a:gd name="connsiteX273" fmla="*/ 178045 w 219075"/>
                <a:gd name="connsiteY273" fmla="*/ 232925 h 381000"/>
                <a:gd name="connsiteX274" fmla="*/ 184256 w 219075"/>
                <a:gd name="connsiteY274" fmla="*/ 229772 h 381000"/>
                <a:gd name="connsiteX275" fmla="*/ 185818 w 219075"/>
                <a:gd name="connsiteY275" fmla="*/ 226629 h 381000"/>
                <a:gd name="connsiteX276" fmla="*/ 195133 w 219075"/>
                <a:gd name="connsiteY276" fmla="*/ 232925 h 381000"/>
                <a:gd name="connsiteX277" fmla="*/ 195133 w 219075"/>
                <a:gd name="connsiteY277" fmla="*/ 229772 h 381000"/>
                <a:gd name="connsiteX278" fmla="*/ 195133 w 219075"/>
                <a:gd name="connsiteY278" fmla="*/ 229772 h 381000"/>
                <a:gd name="connsiteX279" fmla="*/ 195133 w 219075"/>
                <a:gd name="connsiteY279" fmla="*/ 229772 h 381000"/>
                <a:gd name="connsiteX280" fmla="*/ 195133 w 219075"/>
                <a:gd name="connsiteY280" fmla="*/ 226629 h 381000"/>
                <a:gd name="connsiteX281" fmla="*/ 198248 w 219075"/>
                <a:gd name="connsiteY281" fmla="*/ 226629 h 381000"/>
                <a:gd name="connsiteX282" fmla="*/ 204458 w 219075"/>
                <a:gd name="connsiteY282" fmla="*/ 226629 h 381000"/>
                <a:gd name="connsiteX283" fmla="*/ 204458 w 219075"/>
                <a:gd name="connsiteY283" fmla="*/ 229772 h 381000"/>
                <a:gd name="connsiteX284" fmla="*/ 204458 w 219075"/>
                <a:gd name="connsiteY284" fmla="*/ 236068 h 381000"/>
                <a:gd name="connsiteX285" fmla="*/ 201353 w 219075"/>
                <a:gd name="connsiteY285" fmla="*/ 236068 h 381000"/>
                <a:gd name="connsiteX286" fmla="*/ 201353 w 219075"/>
                <a:gd name="connsiteY286" fmla="*/ 236068 h 381000"/>
                <a:gd name="connsiteX287" fmla="*/ 201353 w 219075"/>
                <a:gd name="connsiteY287" fmla="*/ 239221 h 381000"/>
                <a:gd name="connsiteX288" fmla="*/ 201353 w 219075"/>
                <a:gd name="connsiteY288" fmla="*/ 239221 h 381000"/>
                <a:gd name="connsiteX289" fmla="*/ 198248 w 219075"/>
                <a:gd name="connsiteY289" fmla="*/ 239221 h 381000"/>
                <a:gd name="connsiteX290" fmla="*/ 195133 w 219075"/>
                <a:gd name="connsiteY290" fmla="*/ 236068 h 381000"/>
                <a:gd name="connsiteX291" fmla="*/ 188923 w 219075"/>
                <a:gd name="connsiteY291" fmla="*/ 236068 h 381000"/>
                <a:gd name="connsiteX292" fmla="*/ 185818 w 219075"/>
                <a:gd name="connsiteY292" fmla="*/ 236068 h 381000"/>
                <a:gd name="connsiteX293" fmla="*/ 188923 w 219075"/>
                <a:gd name="connsiteY293" fmla="*/ 239221 h 381000"/>
                <a:gd name="connsiteX294" fmla="*/ 192028 w 219075"/>
                <a:gd name="connsiteY294" fmla="*/ 240793 h 381000"/>
                <a:gd name="connsiteX295" fmla="*/ 198248 w 219075"/>
                <a:gd name="connsiteY295" fmla="*/ 240793 h 381000"/>
                <a:gd name="connsiteX296" fmla="*/ 201353 w 219075"/>
                <a:gd name="connsiteY296" fmla="*/ 243945 h 381000"/>
                <a:gd name="connsiteX297" fmla="*/ 204458 w 219075"/>
                <a:gd name="connsiteY297" fmla="*/ 240793 h 381000"/>
                <a:gd name="connsiteX298" fmla="*/ 209116 w 219075"/>
                <a:gd name="connsiteY298" fmla="*/ 239221 h 381000"/>
                <a:gd name="connsiteX299" fmla="*/ 212231 w 219075"/>
                <a:gd name="connsiteY299" fmla="*/ 239221 h 381000"/>
                <a:gd name="connsiteX300" fmla="*/ 212231 w 219075"/>
                <a:gd name="connsiteY300" fmla="*/ 232925 h 381000"/>
                <a:gd name="connsiteX301" fmla="*/ 212231 w 219075"/>
                <a:gd name="connsiteY301" fmla="*/ 229772 h 381000"/>
                <a:gd name="connsiteX302" fmla="*/ 212231 w 219075"/>
                <a:gd name="connsiteY302" fmla="*/ 226629 h 381000"/>
                <a:gd name="connsiteX303" fmla="*/ 209116 w 219075"/>
                <a:gd name="connsiteY303" fmla="*/ 223476 h 381000"/>
                <a:gd name="connsiteX304" fmla="*/ 212231 w 219075"/>
                <a:gd name="connsiteY304" fmla="*/ 221905 h 381000"/>
                <a:gd name="connsiteX305" fmla="*/ 212231 w 219075"/>
                <a:gd name="connsiteY305" fmla="*/ 218752 h 381000"/>
                <a:gd name="connsiteX306" fmla="*/ 215336 w 219075"/>
                <a:gd name="connsiteY306" fmla="*/ 215609 h 381000"/>
                <a:gd name="connsiteX307" fmla="*/ 212231 w 219075"/>
                <a:gd name="connsiteY307" fmla="*/ 215609 h 381000"/>
                <a:gd name="connsiteX308" fmla="*/ 209116 w 219075"/>
                <a:gd name="connsiteY308" fmla="*/ 215609 h 381000"/>
                <a:gd name="connsiteX309" fmla="*/ 209116 w 219075"/>
                <a:gd name="connsiteY309" fmla="*/ 215609 h 381000"/>
                <a:gd name="connsiteX310" fmla="*/ 209116 w 219075"/>
                <a:gd name="connsiteY310" fmla="*/ 212456 h 381000"/>
                <a:gd name="connsiteX311" fmla="*/ 209116 w 219075"/>
                <a:gd name="connsiteY311" fmla="*/ 209313 h 381000"/>
                <a:gd name="connsiteX312" fmla="*/ 212231 w 219075"/>
                <a:gd name="connsiteY312" fmla="*/ 209313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19075" h="381000">
                  <a:moveTo>
                    <a:pt x="212231" y="180966"/>
                  </a:moveTo>
                  <a:lnTo>
                    <a:pt x="206011" y="182547"/>
                  </a:lnTo>
                  <a:lnTo>
                    <a:pt x="209116" y="182547"/>
                  </a:lnTo>
                  <a:lnTo>
                    <a:pt x="209116" y="185691"/>
                  </a:lnTo>
                  <a:lnTo>
                    <a:pt x="212231" y="185691"/>
                  </a:lnTo>
                  <a:lnTo>
                    <a:pt x="215336" y="182547"/>
                  </a:lnTo>
                  <a:lnTo>
                    <a:pt x="215336" y="182547"/>
                  </a:lnTo>
                  <a:lnTo>
                    <a:pt x="215336" y="180966"/>
                  </a:lnTo>
                  <a:lnTo>
                    <a:pt x="212231" y="180966"/>
                  </a:lnTo>
                  <a:lnTo>
                    <a:pt x="212231" y="180966"/>
                  </a:lnTo>
                  <a:close/>
                  <a:moveTo>
                    <a:pt x="209116" y="177823"/>
                  </a:moveTo>
                  <a:lnTo>
                    <a:pt x="212231" y="174670"/>
                  </a:lnTo>
                  <a:lnTo>
                    <a:pt x="215336" y="174670"/>
                  </a:lnTo>
                  <a:lnTo>
                    <a:pt x="215336" y="171527"/>
                  </a:lnTo>
                  <a:lnTo>
                    <a:pt x="215336" y="171527"/>
                  </a:lnTo>
                  <a:lnTo>
                    <a:pt x="212231" y="171527"/>
                  </a:lnTo>
                  <a:lnTo>
                    <a:pt x="212231" y="171527"/>
                  </a:lnTo>
                  <a:lnTo>
                    <a:pt x="206011" y="174670"/>
                  </a:lnTo>
                  <a:lnTo>
                    <a:pt x="204458" y="177823"/>
                  </a:lnTo>
                  <a:lnTo>
                    <a:pt x="204458" y="177823"/>
                  </a:lnTo>
                  <a:lnTo>
                    <a:pt x="209116" y="177823"/>
                  </a:lnTo>
                  <a:close/>
                  <a:moveTo>
                    <a:pt x="212231" y="209313"/>
                  </a:moveTo>
                  <a:lnTo>
                    <a:pt x="215336" y="209313"/>
                  </a:lnTo>
                  <a:lnTo>
                    <a:pt x="218441" y="212456"/>
                  </a:lnTo>
                  <a:lnTo>
                    <a:pt x="218441" y="201436"/>
                  </a:lnTo>
                  <a:lnTo>
                    <a:pt x="218441" y="201436"/>
                  </a:lnTo>
                  <a:lnTo>
                    <a:pt x="215336" y="198292"/>
                  </a:lnTo>
                  <a:lnTo>
                    <a:pt x="215336" y="198292"/>
                  </a:lnTo>
                  <a:lnTo>
                    <a:pt x="212231" y="198292"/>
                  </a:lnTo>
                  <a:lnTo>
                    <a:pt x="209116" y="195139"/>
                  </a:lnTo>
                  <a:lnTo>
                    <a:pt x="206011" y="195139"/>
                  </a:lnTo>
                  <a:lnTo>
                    <a:pt x="206011" y="191987"/>
                  </a:lnTo>
                  <a:lnTo>
                    <a:pt x="206011" y="188843"/>
                  </a:lnTo>
                  <a:lnTo>
                    <a:pt x="206011" y="185691"/>
                  </a:lnTo>
                  <a:lnTo>
                    <a:pt x="204458" y="182547"/>
                  </a:lnTo>
                  <a:lnTo>
                    <a:pt x="201353" y="182547"/>
                  </a:lnTo>
                  <a:lnTo>
                    <a:pt x="198248" y="182547"/>
                  </a:lnTo>
                  <a:lnTo>
                    <a:pt x="195133" y="182547"/>
                  </a:lnTo>
                  <a:lnTo>
                    <a:pt x="195133" y="180966"/>
                  </a:lnTo>
                  <a:lnTo>
                    <a:pt x="184256" y="177823"/>
                  </a:lnTo>
                  <a:lnTo>
                    <a:pt x="168721" y="165221"/>
                  </a:lnTo>
                  <a:lnTo>
                    <a:pt x="165615" y="163650"/>
                  </a:lnTo>
                  <a:lnTo>
                    <a:pt x="164063" y="160506"/>
                  </a:lnTo>
                  <a:lnTo>
                    <a:pt x="160958" y="157354"/>
                  </a:lnTo>
                  <a:lnTo>
                    <a:pt x="154738" y="157354"/>
                  </a:lnTo>
                  <a:lnTo>
                    <a:pt x="146975" y="157354"/>
                  </a:lnTo>
                  <a:lnTo>
                    <a:pt x="143860" y="154201"/>
                  </a:lnTo>
                  <a:lnTo>
                    <a:pt x="140755" y="151058"/>
                  </a:lnTo>
                  <a:lnTo>
                    <a:pt x="140755" y="147905"/>
                  </a:lnTo>
                  <a:lnTo>
                    <a:pt x="140755" y="144762"/>
                  </a:lnTo>
                  <a:lnTo>
                    <a:pt x="140755" y="143180"/>
                  </a:lnTo>
                  <a:lnTo>
                    <a:pt x="140755" y="143180"/>
                  </a:lnTo>
                  <a:lnTo>
                    <a:pt x="137650" y="140037"/>
                  </a:lnTo>
                  <a:lnTo>
                    <a:pt x="137650" y="136885"/>
                  </a:lnTo>
                  <a:lnTo>
                    <a:pt x="137650" y="136885"/>
                  </a:lnTo>
                  <a:lnTo>
                    <a:pt x="137650" y="130588"/>
                  </a:lnTo>
                  <a:lnTo>
                    <a:pt x="137650" y="124293"/>
                  </a:lnTo>
                  <a:lnTo>
                    <a:pt x="140755" y="113272"/>
                  </a:lnTo>
                  <a:lnTo>
                    <a:pt x="146975" y="106976"/>
                  </a:lnTo>
                  <a:lnTo>
                    <a:pt x="154738" y="92803"/>
                  </a:lnTo>
                  <a:lnTo>
                    <a:pt x="160958" y="84935"/>
                  </a:lnTo>
                  <a:lnTo>
                    <a:pt x="164063" y="78639"/>
                  </a:lnTo>
                  <a:lnTo>
                    <a:pt x="160958" y="72334"/>
                  </a:lnTo>
                  <a:lnTo>
                    <a:pt x="165615" y="72334"/>
                  </a:lnTo>
                  <a:lnTo>
                    <a:pt x="160958" y="69190"/>
                  </a:lnTo>
                  <a:lnTo>
                    <a:pt x="160958" y="69190"/>
                  </a:lnTo>
                  <a:lnTo>
                    <a:pt x="160958" y="67619"/>
                  </a:lnTo>
                  <a:lnTo>
                    <a:pt x="164063" y="67619"/>
                  </a:lnTo>
                  <a:lnTo>
                    <a:pt x="164063" y="64466"/>
                  </a:lnTo>
                  <a:lnTo>
                    <a:pt x="164063" y="61313"/>
                  </a:lnTo>
                  <a:lnTo>
                    <a:pt x="168721" y="55017"/>
                  </a:lnTo>
                  <a:lnTo>
                    <a:pt x="178045" y="48721"/>
                  </a:lnTo>
                  <a:lnTo>
                    <a:pt x="181151" y="51874"/>
                  </a:lnTo>
                  <a:lnTo>
                    <a:pt x="184256" y="48721"/>
                  </a:lnTo>
                  <a:lnTo>
                    <a:pt x="181151" y="47150"/>
                  </a:lnTo>
                  <a:lnTo>
                    <a:pt x="178045" y="40853"/>
                  </a:lnTo>
                  <a:lnTo>
                    <a:pt x="174940" y="34548"/>
                  </a:lnTo>
                  <a:lnTo>
                    <a:pt x="171826" y="28252"/>
                  </a:lnTo>
                  <a:lnTo>
                    <a:pt x="168721" y="26680"/>
                  </a:lnTo>
                  <a:lnTo>
                    <a:pt x="165615" y="23528"/>
                  </a:lnTo>
                  <a:lnTo>
                    <a:pt x="157843" y="17231"/>
                  </a:lnTo>
                  <a:lnTo>
                    <a:pt x="148527" y="14088"/>
                  </a:lnTo>
                  <a:lnTo>
                    <a:pt x="143860" y="9364"/>
                  </a:lnTo>
                  <a:lnTo>
                    <a:pt x="143860" y="6211"/>
                  </a:lnTo>
                  <a:lnTo>
                    <a:pt x="140755" y="-85"/>
                  </a:lnTo>
                  <a:lnTo>
                    <a:pt x="137650" y="-85"/>
                  </a:lnTo>
                  <a:lnTo>
                    <a:pt x="134545" y="-85"/>
                  </a:lnTo>
                  <a:lnTo>
                    <a:pt x="111237" y="6211"/>
                  </a:lnTo>
                  <a:lnTo>
                    <a:pt x="114342" y="10936"/>
                  </a:lnTo>
                  <a:lnTo>
                    <a:pt x="120553" y="20384"/>
                  </a:lnTo>
                  <a:lnTo>
                    <a:pt x="120553" y="20384"/>
                  </a:lnTo>
                  <a:lnTo>
                    <a:pt x="120553" y="23528"/>
                  </a:lnTo>
                  <a:lnTo>
                    <a:pt x="117447" y="40853"/>
                  </a:lnTo>
                  <a:lnTo>
                    <a:pt x="114342" y="51874"/>
                  </a:lnTo>
                  <a:lnTo>
                    <a:pt x="114342" y="61313"/>
                  </a:lnTo>
                  <a:lnTo>
                    <a:pt x="114342" y="64466"/>
                  </a:lnTo>
                  <a:lnTo>
                    <a:pt x="111237" y="69190"/>
                  </a:lnTo>
                  <a:lnTo>
                    <a:pt x="111237" y="72334"/>
                  </a:lnTo>
                  <a:lnTo>
                    <a:pt x="108132" y="75486"/>
                  </a:lnTo>
                  <a:lnTo>
                    <a:pt x="106570" y="78639"/>
                  </a:lnTo>
                  <a:lnTo>
                    <a:pt x="106570" y="81782"/>
                  </a:lnTo>
                  <a:lnTo>
                    <a:pt x="100360" y="84935"/>
                  </a:lnTo>
                  <a:lnTo>
                    <a:pt x="94140" y="86507"/>
                  </a:lnTo>
                  <a:lnTo>
                    <a:pt x="80157" y="89660"/>
                  </a:lnTo>
                  <a:lnTo>
                    <a:pt x="69289" y="89660"/>
                  </a:lnTo>
                  <a:lnTo>
                    <a:pt x="56859" y="86507"/>
                  </a:lnTo>
                  <a:lnTo>
                    <a:pt x="53744" y="89660"/>
                  </a:lnTo>
                  <a:lnTo>
                    <a:pt x="50639" y="89660"/>
                  </a:lnTo>
                  <a:lnTo>
                    <a:pt x="50639" y="92803"/>
                  </a:lnTo>
                  <a:lnTo>
                    <a:pt x="53744" y="99099"/>
                  </a:lnTo>
                  <a:lnTo>
                    <a:pt x="50639" y="102251"/>
                  </a:lnTo>
                  <a:lnTo>
                    <a:pt x="49086" y="105395"/>
                  </a:lnTo>
                  <a:lnTo>
                    <a:pt x="31999" y="113272"/>
                  </a:lnTo>
                  <a:lnTo>
                    <a:pt x="39762" y="127436"/>
                  </a:lnTo>
                  <a:lnTo>
                    <a:pt x="42867" y="127436"/>
                  </a:lnTo>
                  <a:lnTo>
                    <a:pt x="42867" y="127436"/>
                  </a:lnTo>
                  <a:lnTo>
                    <a:pt x="42867" y="130588"/>
                  </a:lnTo>
                  <a:lnTo>
                    <a:pt x="45981" y="133741"/>
                  </a:lnTo>
                  <a:lnTo>
                    <a:pt x="45981" y="136885"/>
                  </a:lnTo>
                  <a:lnTo>
                    <a:pt x="45981" y="143180"/>
                  </a:lnTo>
                  <a:lnTo>
                    <a:pt x="45981" y="144762"/>
                  </a:lnTo>
                  <a:lnTo>
                    <a:pt x="39762" y="144762"/>
                  </a:lnTo>
                  <a:lnTo>
                    <a:pt x="39762" y="144762"/>
                  </a:lnTo>
                  <a:lnTo>
                    <a:pt x="39762" y="147905"/>
                  </a:lnTo>
                  <a:lnTo>
                    <a:pt x="42867" y="147905"/>
                  </a:lnTo>
                  <a:lnTo>
                    <a:pt x="42867" y="151058"/>
                  </a:lnTo>
                  <a:lnTo>
                    <a:pt x="42867" y="154201"/>
                  </a:lnTo>
                  <a:lnTo>
                    <a:pt x="42867" y="160506"/>
                  </a:lnTo>
                  <a:lnTo>
                    <a:pt x="42867" y="163650"/>
                  </a:lnTo>
                  <a:lnTo>
                    <a:pt x="42867" y="165221"/>
                  </a:lnTo>
                  <a:lnTo>
                    <a:pt x="45981" y="168374"/>
                  </a:lnTo>
                  <a:lnTo>
                    <a:pt x="50639" y="168374"/>
                  </a:lnTo>
                  <a:lnTo>
                    <a:pt x="53744" y="171527"/>
                  </a:lnTo>
                  <a:lnTo>
                    <a:pt x="56859" y="171527"/>
                  </a:lnTo>
                  <a:lnTo>
                    <a:pt x="59964" y="171527"/>
                  </a:lnTo>
                  <a:lnTo>
                    <a:pt x="63069" y="171527"/>
                  </a:lnTo>
                  <a:lnTo>
                    <a:pt x="63069" y="174670"/>
                  </a:lnTo>
                  <a:lnTo>
                    <a:pt x="66174" y="177823"/>
                  </a:lnTo>
                  <a:lnTo>
                    <a:pt x="69289" y="180966"/>
                  </a:lnTo>
                  <a:lnTo>
                    <a:pt x="70842" y="180966"/>
                  </a:lnTo>
                  <a:lnTo>
                    <a:pt x="73947" y="180966"/>
                  </a:lnTo>
                  <a:lnTo>
                    <a:pt x="73947" y="182547"/>
                  </a:lnTo>
                  <a:lnTo>
                    <a:pt x="73947" y="185691"/>
                  </a:lnTo>
                  <a:lnTo>
                    <a:pt x="70842" y="191987"/>
                  </a:lnTo>
                  <a:lnTo>
                    <a:pt x="69289" y="195139"/>
                  </a:lnTo>
                  <a:lnTo>
                    <a:pt x="63069" y="198292"/>
                  </a:lnTo>
                  <a:lnTo>
                    <a:pt x="53744" y="198292"/>
                  </a:lnTo>
                  <a:lnTo>
                    <a:pt x="50639" y="201436"/>
                  </a:lnTo>
                  <a:lnTo>
                    <a:pt x="49086" y="203007"/>
                  </a:lnTo>
                  <a:lnTo>
                    <a:pt x="45981" y="206160"/>
                  </a:lnTo>
                  <a:lnTo>
                    <a:pt x="45981" y="209313"/>
                  </a:lnTo>
                  <a:lnTo>
                    <a:pt x="45981" y="215609"/>
                  </a:lnTo>
                  <a:lnTo>
                    <a:pt x="49086" y="218752"/>
                  </a:lnTo>
                  <a:lnTo>
                    <a:pt x="53744" y="229772"/>
                  </a:lnTo>
                  <a:lnTo>
                    <a:pt x="53744" y="232925"/>
                  </a:lnTo>
                  <a:lnTo>
                    <a:pt x="50639" y="232925"/>
                  </a:lnTo>
                  <a:lnTo>
                    <a:pt x="50639" y="239221"/>
                  </a:lnTo>
                  <a:lnTo>
                    <a:pt x="53744" y="240793"/>
                  </a:lnTo>
                  <a:lnTo>
                    <a:pt x="53744" y="243945"/>
                  </a:lnTo>
                  <a:lnTo>
                    <a:pt x="53744" y="247089"/>
                  </a:lnTo>
                  <a:lnTo>
                    <a:pt x="53744" y="256537"/>
                  </a:lnTo>
                  <a:lnTo>
                    <a:pt x="53744" y="270711"/>
                  </a:lnTo>
                  <a:lnTo>
                    <a:pt x="53744" y="273854"/>
                  </a:lnTo>
                  <a:lnTo>
                    <a:pt x="49086" y="291180"/>
                  </a:lnTo>
                  <a:lnTo>
                    <a:pt x="49086" y="294323"/>
                  </a:lnTo>
                  <a:lnTo>
                    <a:pt x="50639" y="299048"/>
                  </a:lnTo>
                  <a:lnTo>
                    <a:pt x="50639" y="299048"/>
                  </a:lnTo>
                  <a:lnTo>
                    <a:pt x="49086" y="302200"/>
                  </a:lnTo>
                  <a:lnTo>
                    <a:pt x="39762" y="299048"/>
                  </a:lnTo>
                  <a:lnTo>
                    <a:pt x="33551" y="302200"/>
                  </a:lnTo>
                  <a:lnTo>
                    <a:pt x="31999" y="305344"/>
                  </a:lnTo>
                  <a:lnTo>
                    <a:pt x="28884" y="311640"/>
                  </a:lnTo>
                  <a:lnTo>
                    <a:pt x="28884" y="314793"/>
                  </a:lnTo>
                  <a:lnTo>
                    <a:pt x="25779" y="319517"/>
                  </a:lnTo>
                  <a:lnTo>
                    <a:pt x="22674" y="322660"/>
                  </a:lnTo>
                  <a:lnTo>
                    <a:pt x="16454" y="328966"/>
                  </a:lnTo>
                  <a:lnTo>
                    <a:pt x="16454" y="328966"/>
                  </a:lnTo>
                  <a:lnTo>
                    <a:pt x="13349" y="332109"/>
                  </a:lnTo>
                  <a:lnTo>
                    <a:pt x="11796" y="332109"/>
                  </a:lnTo>
                  <a:lnTo>
                    <a:pt x="8691" y="332109"/>
                  </a:lnTo>
                  <a:lnTo>
                    <a:pt x="8691" y="336833"/>
                  </a:lnTo>
                  <a:lnTo>
                    <a:pt x="5586" y="339986"/>
                  </a:lnTo>
                  <a:lnTo>
                    <a:pt x="-634" y="343129"/>
                  </a:lnTo>
                  <a:lnTo>
                    <a:pt x="-634" y="346282"/>
                  </a:lnTo>
                  <a:lnTo>
                    <a:pt x="-634" y="349425"/>
                  </a:lnTo>
                  <a:lnTo>
                    <a:pt x="2471" y="352578"/>
                  </a:lnTo>
                  <a:lnTo>
                    <a:pt x="2471" y="355721"/>
                  </a:lnTo>
                  <a:lnTo>
                    <a:pt x="11796" y="366742"/>
                  </a:lnTo>
                  <a:lnTo>
                    <a:pt x="13349" y="369894"/>
                  </a:lnTo>
                  <a:lnTo>
                    <a:pt x="16454" y="373047"/>
                  </a:lnTo>
                  <a:lnTo>
                    <a:pt x="19568" y="373047"/>
                  </a:lnTo>
                  <a:lnTo>
                    <a:pt x="22674" y="376191"/>
                  </a:lnTo>
                  <a:lnTo>
                    <a:pt x="25779" y="377762"/>
                  </a:lnTo>
                  <a:lnTo>
                    <a:pt x="31999" y="380915"/>
                  </a:lnTo>
                  <a:lnTo>
                    <a:pt x="31999" y="380915"/>
                  </a:lnTo>
                  <a:lnTo>
                    <a:pt x="33551" y="369894"/>
                  </a:lnTo>
                  <a:lnTo>
                    <a:pt x="45981" y="339986"/>
                  </a:lnTo>
                  <a:lnTo>
                    <a:pt x="50639" y="332109"/>
                  </a:lnTo>
                  <a:lnTo>
                    <a:pt x="56859" y="332109"/>
                  </a:lnTo>
                  <a:lnTo>
                    <a:pt x="59964" y="332109"/>
                  </a:lnTo>
                  <a:lnTo>
                    <a:pt x="59964" y="328966"/>
                  </a:lnTo>
                  <a:lnTo>
                    <a:pt x="63069" y="325813"/>
                  </a:lnTo>
                  <a:lnTo>
                    <a:pt x="63069" y="325813"/>
                  </a:lnTo>
                  <a:lnTo>
                    <a:pt x="66174" y="322660"/>
                  </a:lnTo>
                  <a:lnTo>
                    <a:pt x="70842" y="322660"/>
                  </a:lnTo>
                  <a:lnTo>
                    <a:pt x="73947" y="322660"/>
                  </a:lnTo>
                  <a:lnTo>
                    <a:pt x="73947" y="317936"/>
                  </a:lnTo>
                  <a:lnTo>
                    <a:pt x="77052" y="319517"/>
                  </a:lnTo>
                  <a:lnTo>
                    <a:pt x="80157" y="317936"/>
                  </a:lnTo>
                  <a:lnTo>
                    <a:pt x="77052" y="314793"/>
                  </a:lnTo>
                  <a:lnTo>
                    <a:pt x="70842" y="311640"/>
                  </a:lnTo>
                  <a:lnTo>
                    <a:pt x="70842" y="311640"/>
                  </a:lnTo>
                  <a:lnTo>
                    <a:pt x="73947" y="308496"/>
                  </a:lnTo>
                  <a:lnTo>
                    <a:pt x="77052" y="305344"/>
                  </a:lnTo>
                  <a:lnTo>
                    <a:pt x="80157" y="308496"/>
                  </a:lnTo>
                  <a:lnTo>
                    <a:pt x="80157" y="311640"/>
                  </a:lnTo>
                  <a:lnTo>
                    <a:pt x="83272" y="311640"/>
                  </a:lnTo>
                  <a:lnTo>
                    <a:pt x="86377" y="311640"/>
                  </a:lnTo>
                  <a:lnTo>
                    <a:pt x="86377" y="308496"/>
                  </a:lnTo>
                  <a:lnTo>
                    <a:pt x="86377" y="302200"/>
                  </a:lnTo>
                  <a:lnTo>
                    <a:pt x="89482" y="299048"/>
                  </a:lnTo>
                  <a:lnTo>
                    <a:pt x="89482" y="299048"/>
                  </a:lnTo>
                  <a:lnTo>
                    <a:pt x="86377" y="297476"/>
                  </a:lnTo>
                  <a:lnTo>
                    <a:pt x="83272" y="294323"/>
                  </a:lnTo>
                  <a:lnTo>
                    <a:pt x="83272" y="291180"/>
                  </a:lnTo>
                  <a:lnTo>
                    <a:pt x="80157" y="288027"/>
                  </a:lnTo>
                  <a:lnTo>
                    <a:pt x="77052" y="288027"/>
                  </a:lnTo>
                  <a:lnTo>
                    <a:pt x="73947" y="288027"/>
                  </a:lnTo>
                  <a:lnTo>
                    <a:pt x="73947" y="284874"/>
                  </a:lnTo>
                  <a:lnTo>
                    <a:pt x="77052" y="281731"/>
                  </a:lnTo>
                  <a:lnTo>
                    <a:pt x="80157" y="280160"/>
                  </a:lnTo>
                  <a:lnTo>
                    <a:pt x="83272" y="277007"/>
                  </a:lnTo>
                  <a:lnTo>
                    <a:pt x="83272" y="277007"/>
                  </a:lnTo>
                  <a:lnTo>
                    <a:pt x="86377" y="281731"/>
                  </a:lnTo>
                  <a:lnTo>
                    <a:pt x="89482" y="281731"/>
                  </a:lnTo>
                  <a:lnTo>
                    <a:pt x="91035" y="281731"/>
                  </a:lnTo>
                  <a:lnTo>
                    <a:pt x="91035" y="281731"/>
                  </a:lnTo>
                  <a:lnTo>
                    <a:pt x="94140" y="281731"/>
                  </a:lnTo>
                  <a:lnTo>
                    <a:pt x="94140" y="280160"/>
                  </a:lnTo>
                  <a:lnTo>
                    <a:pt x="97254" y="277007"/>
                  </a:lnTo>
                  <a:lnTo>
                    <a:pt x="94140" y="277007"/>
                  </a:lnTo>
                  <a:lnTo>
                    <a:pt x="94140" y="273854"/>
                  </a:lnTo>
                  <a:lnTo>
                    <a:pt x="91035" y="273854"/>
                  </a:lnTo>
                  <a:lnTo>
                    <a:pt x="91035" y="264415"/>
                  </a:lnTo>
                  <a:lnTo>
                    <a:pt x="100360" y="259690"/>
                  </a:lnTo>
                  <a:lnTo>
                    <a:pt x="108132" y="253394"/>
                  </a:lnTo>
                  <a:lnTo>
                    <a:pt x="114342" y="253394"/>
                  </a:lnTo>
                  <a:lnTo>
                    <a:pt x="117447" y="250242"/>
                  </a:lnTo>
                  <a:lnTo>
                    <a:pt x="126772" y="243945"/>
                  </a:lnTo>
                  <a:lnTo>
                    <a:pt x="131430" y="247089"/>
                  </a:lnTo>
                  <a:lnTo>
                    <a:pt x="134545" y="247089"/>
                  </a:lnTo>
                  <a:lnTo>
                    <a:pt x="134545" y="243945"/>
                  </a:lnTo>
                  <a:lnTo>
                    <a:pt x="134545" y="240793"/>
                  </a:lnTo>
                  <a:lnTo>
                    <a:pt x="134545" y="239221"/>
                  </a:lnTo>
                  <a:lnTo>
                    <a:pt x="137650" y="236068"/>
                  </a:lnTo>
                  <a:lnTo>
                    <a:pt x="140755" y="236068"/>
                  </a:lnTo>
                  <a:lnTo>
                    <a:pt x="143860" y="239221"/>
                  </a:lnTo>
                  <a:lnTo>
                    <a:pt x="146975" y="239221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51633" y="239221"/>
                  </a:lnTo>
                  <a:lnTo>
                    <a:pt x="154738" y="239221"/>
                  </a:lnTo>
                  <a:lnTo>
                    <a:pt x="157843" y="236068"/>
                  </a:lnTo>
                  <a:lnTo>
                    <a:pt x="164063" y="232925"/>
                  </a:lnTo>
                  <a:lnTo>
                    <a:pt x="165615" y="229772"/>
                  </a:lnTo>
                  <a:lnTo>
                    <a:pt x="165615" y="226629"/>
                  </a:lnTo>
                  <a:lnTo>
                    <a:pt x="164063" y="226629"/>
                  </a:lnTo>
                  <a:lnTo>
                    <a:pt x="168721" y="223476"/>
                  </a:lnTo>
                  <a:lnTo>
                    <a:pt x="174940" y="221905"/>
                  </a:lnTo>
                  <a:lnTo>
                    <a:pt x="178045" y="221905"/>
                  </a:lnTo>
                  <a:lnTo>
                    <a:pt x="174940" y="226629"/>
                  </a:lnTo>
                  <a:lnTo>
                    <a:pt x="171826" y="229772"/>
                  </a:lnTo>
                  <a:lnTo>
                    <a:pt x="178045" y="232925"/>
                  </a:lnTo>
                  <a:lnTo>
                    <a:pt x="184256" y="229772"/>
                  </a:lnTo>
                  <a:lnTo>
                    <a:pt x="185818" y="226629"/>
                  </a:lnTo>
                  <a:lnTo>
                    <a:pt x="195133" y="232925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6629"/>
                  </a:lnTo>
                  <a:lnTo>
                    <a:pt x="198248" y="226629"/>
                  </a:lnTo>
                  <a:lnTo>
                    <a:pt x="204458" y="226629"/>
                  </a:lnTo>
                  <a:lnTo>
                    <a:pt x="204458" y="229772"/>
                  </a:lnTo>
                  <a:lnTo>
                    <a:pt x="204458" y="236068"/>
                  </a:lnTo>
                  <a:lnTo>
                    <a:pt x="201353" y="236068"/>
                  </a:lnTo>
                  <a:lnTo>
                    <a:pt x="201353" y="236068"/>
                  </a:lnTo>
                  <a:lnTo>
                    <a:pt x="201353" y="239221"/>
                  </a:lnTo>
                  <a:lnTo>
                    <a:pt x="201353" y="239221"/>
                  </a:lnTo>
                  <a:lnTo>
                    <a:pt x="198248" y="239221"/>
                  </a:lnTo>
                  <a:lnTo>
                    <a:pt x="195133" y="236068"/>
                  </a:lnTo>
                  <a:lnTo>
                    <a:pt x="188923" y="236068"/>
                  </a:lnTo>
                  <a:lnTo>
                    <a:pt x="185818" y="236068"/>
                  </a:lnTo>
                  <a:lnTo>
                    <a:pt x="188923" y="239221"/>
                  </a:lnTo>
                  <a:lnTo>
                    <a:pt x="192028" y="240793"/>
                  </a:lnTo>
                  <a:lnTo>
                    <a:pt x="198248" y="240793"/>
                  </a:lnTo>
                  <a:lnTo>
                    <a:pt x="201353" y="243945"/>
                  </a:lnTo>
                  <a:lnTo>
                    <a:pt x="204458" y="240793"/>
                  </a:lnTo>
                  <a:lnTo>
                    <a:pt x="209116" y="239221"/>
                  </a:lnTo>
                  <a:lnTo>
                    <a:pt x="212231" y="239221"/>
                  </a:lnTo>
                  <a:lnTo>
                    <a:pt x="212231" y="232925"/>
                  </a:lnTo>
                  <a:lnTo>
                    <a:pt x="212231" y="229772"/>
                  </a:lnTo>
                  <a:lnTo>
                    <a:pt x="212231" y="226629"/>
                  </a:lnTo>
                  <a:lnTo>
                    <a:pt x="209116" y="223476"/>
                  </a:lnTo>
                  <a:lnTo>
                    <a:pt x="212231" y="221905"/>
                  </a:lnTo>
                  <a:lnTo>
                    <a:pt x="212231" y="218752"/>
                  </a:lnTo>
                  <a:lnTo>
                    <a:pt x="215336" y="215609"/>
                  </a:lnTo>
                  <a:lnTo>
                    <a:pt x="212231" y="215609"/>
                  </a:lnTo>
                  <a:lnTo>
                    <a:pt x="209116" y="215609"/>
                  </a:lnTo>
                  <a:lnTo>
                    <a:pt x="209116" y="215609"/>
                  </a:lnTo>
                  <a:lnTo>
                    <a:pt x="209116" y="212456"/>
                  </a:lnTo>
                  <a:lnTo>
                    <a:pt x="209116" y="209313"/>
                  </a:lnTo>
                  <a:lnTo>
                    <a:pt x="212231" y="20931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BBFCD22-7411-AC7F-8275-1A9152F5FA82}"/>
                </a:ext>
              </a:extLst>
            </p:cNvPr>
            <p:cNvSpPr/>
            <p:nvPr/>
          </p:nvSpPr>
          <p:spPr>
            <a:xfrm>
              <a:off x="7576439" y="3812594"/>
              <a:ext cx="238125" cy="266699"/>
            </a:xfrm>
            <a:custGeom>
              <a:avLst/>
              <a:gdLst>
                <a:gd name="connsiteX0" fmla="*/ 229709 w 238125"/>
                <a:gd name="connsiteY0" fmla="*/ 249356 h 266700"/>
                <a:gd name="connsiteX1" fmla="*/ 229709 w 238125"/>
                <a:gd name="connsiteY1" fmla="*/ 243079 h 266700"/>
                <a:gd name="connsiteX2" fmla="*/ 229709 w 238125"/>
                <a:gd name="connsiteY2" fmla="*/ 241517 h 266700"/>
                <a:gd name="connsiteX3" fmla="*/ 226595 w 238125"/>
                <a:gd name="connsiteY3" fmla="*/ 238373 h 266700"/>
                <a:gd name="connsiteX4" fmla="*/ 226595 w 238125"/>
                <a:gd name="connsiteY4" fmla="*/ 238373 h 266700"/>
                <a:gd name="connsiteX5" fmla="*/ 220375 w 238125"/>
                <a:gd name="connsiteY5" fmla="*/ 235240 h 266700"/>
                <a:gd name="connsiteX6" fmla="*/ 217260 w 238125"/>
                <a:gd name="connsiteY6" fmla="*/ 232106 h 266700"/>
                <a:gd name="connsiteX7" fmla="*/ 217260 w 238125"/>
                <a:gd name="connsiteY7" fmla="*/ 228963 h 266700"/>
                <a:gd name="connsiteX8" fmla="*/ 214145 w 238125"/>
                <a:gd name="connsiteY8" fmla="*/ 225829 h 266700"/>
                <a:gd name="connsiteX9" fmla="*/ 211030 w 238125"/>
                <a:gd name="connsiteY9" fmla="*/ 225829 h 266700"/>
                <a:gd name="connsiteX10" fmla="*/ 209478 w 238125"/>
                <a:gd name="connsiteY10" fmla="*/ 225829 h 266700"/>
                <a:gd name="connsiteX11" fmla="*/ 206363 w 238125"/>
                <a:gd name="connsiteY11" fmla="*/ 225829 h 266700"/>
                <a:gd name="connsiteX12" fmla="*/ 203249 w 238125"/>
                <a:gd name="connsiteY12" fmla="*/ 225829 h 266700"/>
                <a:gd name="connsiteX13" fmla="*/ 200134 w 238125"/>
                <a:gd name="connsiteY13" fmla="*/ 222686 h 266700"/>
                <a:gd name="connsiteX14" fmla="*/ 200134 w 238125"/>
                <a:gd name="connsiteY14" fmla="*/ 222686 h 266700"/>
                <a:gd name="connsiteX15" fmla="*/ 200134 w 238125"/>
                <a:gd name="connsiteY15" fmla="*/ 221124 h 266700"/>
                <a:gd name="connsiteX16" fmla="*/ 200134 w 238125"/>
                <a:gd name="connsiteY16" fmla="*/ 217980 h 266700"/>
                <a:gd name="connsiteX17" fmla="*/ 200134 w 238125"/>
                <a:gd name="connsiteY17" fmla="*/ 211703 h 266700"/>
                <a:gd name="connsiteX18" fmla="*/ 200134 w 238125"/>
                <a:gd name="connsiteY18" fmla="*/ 208570 h 266700"/>
                <a:gd name="connsiteX19" fmla="*/ 197029 w 238125"/>
                <a:gd name="connsiteY19" fmla="*/ 203864 h 266700"/>
                <a:gd name="connsiteX20" fmla="*/ 193914 w 238125"/>
                <a:gd name="connsiteY20" fmla="*/ 197587 h 266700"/>
                <a:gd name="connsiteX21" fmla="*/ 190800 w 238125"/>
                <a:gd name="connsiteY21" fmla="*/ 191310 h 266700"/>
                <a:gd name="connsiteX22" fmla="*/ 190800 w 238125"/>
                <a:gd name="connsiteY22" fmla="*/ 191310 h 266700"/>
                <a:gd name="connsiteX23" fmla="*/ 197029 w 238125"/>
                <a:gd name="connsiteY23" fmla="*/ 163069 h 266700"/>
                <a:gd name="connsiteX24" fmla="*/ 197029 w 238125"/>
                <a:gd name="connsiteY24" fmla="*/ 159935 h 266700"/>
                <a:gd name="connsiteX25" fmla="*/ 193914 w 238125"/>
                <a:gd name="connsiteY25" fmla="*/ 153658 h 266700"/>
                <a:gd name="connsiteX26" fmla="*/ 190800 w 238125"/>
                <a:gd name="connsiteY26" fmla="*/ 142676 h 266700"/>
                <a:gd name="connsiteX27" fmla="*/ 190800 w 238125"/>
                <a:gd name="connsiteY27" fmla="*/ 139542 h 266700"/>
                <a:gd name="connsiteX28" fmla="*/ 193914 w 238125"/>
                <a:gd name="connsiteY28" fmla="*/ 130131 h 266700"/>
                <a:gd name="connsiteX29" fmla="*/ 193914 w 238125"/>
                <a:gd name="connsiteY29" fmla="*/ 126988 h 266700"/>
                <a:gd name="connsiteX30" fmla="*/ 183018 w 238125"/>
                <a:gd name="connsiteY30" fmla="*/ 112872 h 266700"/>
                <a:gd name="connsiteX31" fmla="*/ 176798 w 238125"/>
                <a:gd name="connsiteY31" fmla="*/ 109729 h 266700"/>
                <a:gd name="connsiteX32" fmla="*/ 165901 w 238125"/>
                <a:gd name="connsiteY32" fmla="*/ 109729 h 266700"/>
                <a:gd name="connsiteX33" fmla="*/ 136326 w 238125"/>
                <a:gd name="connsiteY33" fmla="*/ 101890 h 266700"/>
                <a:gd name="connsiteX34" fmla="*/ 131659 w 238125"/>
                <a:gd name="connsiteY34" fmla="*/ 101890 h 266700"/>
                <a:gd name="connsiteX35" fmla="*/ 131659 w 238125"/>
                <a:gd name="connsiteY35" fmla="*/ 98756 h 266700"/>
                <a:gd name="connsiteX36" fmla="*/ 128544 w 238125"/>
                <a:gd name="connsiteY36" fmla="*/ 95613 h 266700"/>
                <a:gd name="connsiteX37" fmla="*/ 125429 w 238125"/>
                <a:gd name="connsiteY37" fmla="*/ 92479 h 266700"/>
                <a:gd name="connsiteX38" fmla="*/ 119209 w 238125"/>
                <a:gd name="connsiteY38" fmla="*/ 84630 h 266700"/>
                <a:gd name="connsiteX39" fmla="*/ 116095 w 238125"/>
                <a:gd name="connsiteY39" fmla="*/ 81497 h 266700"/>
                <a:gd name="connsiteX40" fmla="*/ 116095 w 238125"/>
                <a:gd name="connsiteY40" fmla="*/ 78353 h 266700"/>
                <a:gd name="connsiteX41" fmla="*/ 119209 w 238125"/>
                <a:gd name="connsiteY41" fmla="*/ 75220 h 266700"/>
                <a:gd name="connsiteX42" fmla="*/ 119209 w 238125"/>
                <a:gd name="connsiteY42" fmla="*/ 72086 h 266700"/>
                <a:gd name="connsiteX43" fmla="*/ 116095 w 238125"/>
                <a:gd name="connsiteY43" fmla="*/ 72086 h 266700"/>
                <a:gd name="connsiteX44" fmla="*/ 116095 w 238125"/>
                <a:gd name="connsiteY44" fmla="*/ 68943 h 266700"/>
                <a:gd name="connsiteX45" fmla="*/ 116095 w 238125"/>
                <a:gd name="connsiteY45" fmla="*/ 67371 h 266700"/>
                <a:gd name="connsiteX46" fmla="*/ 116095 w 238125"/>
                <a:gd name="connsiteY46" fmla="*/ 64237 h 266700"/>
                <a:gd name="connsiteX47" fmla="*/ 119209 w 238125"/>
                <a:gd name="connsiteY47" fmla="*/ 61104 h 266700"/>
                <a:gd name="connsiteX48" fmla="*/ 119209 w 238125"/>
                <a:gd name="connsiteY48" fmla="*/ 61104 h 266700"/>
                <a:gd name="connsiteX49" fmla="*/ 122324 w 238125"/>
                <a:gd name="connsiteY49" fmla="*/ 57960 h 266700"/>
                <a:gd name="connsiteX50" fmla="*/ 122324 w 238125"/>
                <a:gd name="connsiteY50" fmla="*/ 57960 h 266700"/>
                <a:gd name="connsiteX51" fmla="*/ 125429 w 238125"/>
                <a:gd name="connsiteY51" fmla="*/ 54827 h 266700"/>
                <a:gd name="connsiteX52" fmla="*/ 122324 w 238125"/>
                <a:gd name="connsiteY52" fmla="*/ 51683 h 266700"/>
                <a:gd name="connsiteX53" fmla="*/ 119209 w 238125"/>
                <a:gd name="connsiteY53" fmla="*/ 51683 h 266700"/>
                <a:gd name="connsiteX54" fmla="*/ 119209 w 238125"/>
                <a:gd name="connsiteY54" fmla="*/ 46978 h 266700"/>
                <a:gd name="connsiteX55" fmla="*/ 119209 w 238125"/>
                <a:gd name="connsiteY55" fmla="*/ 43844 h 266700"/>
                <a:gd name="connsiteX56" fmla="*/ 116095 w 238125"/>
                <a:gd name="connsiteY56" fmla="*/ 46978 h 266700"/>
                <a:gd name="connsiteX57" fmla="*/ 114542 w 238125"/>
                <a:gd name="connsiteY57" fmla="*/ 48550 h 266700"/>
                <a:gd name="connsiteX58" fmla="*/ 114542 w 238125"/>
                <a:gd name="connsiteY58" fmla="*/ 51683 h 266700"/>
                <a:gd name="connsiteX59" fmla="*/ 111428 w 238125"/>
                <a:gd name="connsiteY59" fmla="*/ 51683 h 266700"/>
                <a:gd name="connsiteX60" fmla="*/ 108313 w 238125"/>
                <a:gd name="connsiteY60" fmla="*/ 54827 h 266700"/>
                <a:gd name="connsiteX61" fmla="*/ 102084 w 238125"/>
                <a:gd name="connsiteY61" fmla="*/ 54827 h 266700"/>
                <a:gd name="connsiteX62" fmla="*/ 98979 w 238125"/>
                <a:gd name="connsiteY62" fmla="*/ 54827 h 266700"/>
                <a:gd name="connsiteX63" fmla="*/ 95864 w 238125"/>
                <a:gd name="connsiteY63" fmla="*/ 57960 h 266700"/>
                <a:gd name="connsiteX64" fmla="*/ 95864 w 238125"/>
                <a:gd name="connsiteY64" fmla="*/ 67371 h 266700"/>
                <a:gd name="connsiteX65" fmla="*/ 102084 w 238125"/>
                <a:gd name="connsiteY65" fmla="*/ 68943 h 266700"/>
                <a:gd name="connsiteX66" fmla="*/ 108313 w 238125"/>
                <a:gd name="connsiteY66" fmla="*/ 67371 h 266700"/>
                <a:gd name="connsiteX67" fmla="*/ 108313 w 238125"/>
                <a:gd name="connsiteY67" fmla="*/ 72086 h 266700"/>
                <a:gd name="connsiteX68" fmla="*/ 108313 w 238125"/>
                <a:gd name="connsiteY68" fmla="*/ 75220 h 266700"/>
                <a:gd name="connsiteX69" fmla="*/ 102084 w 238125"/>
                <a:gd name="connsiteY69" fmla="*/ 72086 h 266700"/>
                <a:gd name="connsiteX70" fmla="*/ 98979 w 238125"/>
                <a:gd name="connsiteY70" fmla="*/ 72086 h 266700"/>
                <a:gd name="connsiteX71" fmla="*/ 95864 w 238125"/>
                <a:gd name="connsiteY71" fmla="*/ 75220 h 266700"/>
                <a:gd name="connsiteX72" fmla="*/ 94301 w 238125"/>
                <a:gd name="connsiteY72" fmla="*/ 81497 h 266700"/>
                <a:gd name="connsiteX73" fmla="*/ 91196 w 238125"/>
                <a:gd name="connsiteY73" fmla="*/ 81497 h 266700"/>
                <a:gd name="connsiteX74" fmla="*/ 91196 w 238125"/>
                <a:gd name="connsiteY74" fmla="*/ 78353 h 266700"/>
                <a:gd name="connsiteX75" fmla="*/ 91196 w 238125"/>
                <a:gd name="connsiteY75" fmla="*/ 78353 h 266700"/>
                <a:gd name="connsiteX76" fmla="*/ 94301 w 238125"/>
                <a:gd name="connsiteY76" fmla="*/ 72086 h 266700"/>
                <a:gd name="connsiteX77" fmla="*/ 94301 w 238125"/>
                <a:gd name="connsiteY77" fmla="*/ 68943 h 266700"/>
                <a:gd name="connsiteX78" fmla="*/ 94301 w 238125"/>
                <a:gd name="connsiteY78" fmla="*/ 67371 h 266700"/>
                <a:gd name="connsiteX79" fmla="*/ 94301 w 238125"/>
                <a:gd name="connsiteY79" fmla="*/ 64237 h 266700"/>
                <a:gd name="connsiteX80" fmla="*/ 91196 w 238125"/>
                <a:gd name="connsiteY80" fmla="*/ 64237 h 266700"/>
                <a:gd name="connsiteX81" fmla="*/ 88082 w 238125"/>
                <a:gd name="connsiteY81" fmla="*/ 67371 h 266700"/>
                <a:gd name="connsiteX82" fmla="*/ 75633 w 238125"/>
                <a:gd name="connsiteY82" fmla="*/ 57960 h 266700"/>
                <a:gd name="connsiteX83" fmla="*/ 75633 w 238125"/>
                <a:gd name="connsiteY83" fmla="*/ 54827 h 266700"/>
                <a:gd name="connsiteX84" fmla="*/ 78738 w 238125"/>
                <a:gd name="connsiteY84" fmla="*/ 54827 h 266700"/>
                <a:gd name="connsiteX85" fmla="*/ 78738 w 238125"/>
                <a:gd name="connsiteY85" fmla="*/ 54827 h 266700"/>
                <a:gd name="connsiteX86" fmla="*/ 81852 w 238125"/>
                <a:gd name="connsiteY86" fmla="*/ 51683 h 266700"/>
                <a:gd name="connsiteX87" fmla="*/ 81852 w 238125"/>
                <a:gd name="connsiteY87" fmla="*/ 51683 h 266700"/>
                <a:gd name="connsiteX88" fmla="*/ 78738 w 238125"/>
                <a:gd name="connsiteY88" fmla="*/ 51683 h 266700"/>
                <a:gd name="connsiteX89" fmla="*/ 75633 w 238125"/>
                <a:gd name="connsiteY89" fmla="*/ 46978 h 266700"/>
                <a:gd name="connsiteX90" fmla="*/ 74071 w 238125"/>
                <a:gd name="connsiteY90" fmla="*/ 46978 h 266700"/>
                <a:gd name="connsiteX91" fmla="*/ 70956 w 238125"/>
                <a:gd name="connsiteY91" fmla="*/ 51683 h 266700"/>
                <a:gd name="connsiteX92" fmla="*/ 67851 w 238125"/>
                <a:gd name="connsiteY92" fmla="*/ 54827 h 266700"/>
                <a:gd name="connsiteX93" fmla="*/ 67851 w 238125"/>
                <a:gd name="connsiteY93" fmla="*/ 57960 h 266700"/>
                <a:gd name="connsiteX94" fmla="*/ 67851 w 238125"/>
                <a:gd name="connsiteY94" fmla="*/ 57960 h 266700"/>
                <a:gd name="connsiteX95" fmla="*/ 64736 w 238125"/>
                <a:gd name="connsiteY95" fmla="*/ 57960 h 266700"/>
                <a:gd name="connsiteX96" fmla="*/ 64736 w 238125"/>
                <a:gd name="connsiteY96" fmla="*/ 51683 h 266700"/>
                <a:gd name="connsiteX97" fmla="*/ 67851 w 238125"/>
                <a:gd name="connsiteY97" fmla="*/ 46978 h 266700"/>
                <a:gd name="connsiteX98" fmla="*/ 74071 w 238125"/>
                <a:gd name="connsiteY98" fmla="*/ 40701 h 266700"/>
                <a:gd name="connsiteX99" fmla="*/ 75633 w 238125"/>
                <a:gd name="connsiteY99" fmla="*/ 37567 h 266700"/>
                <a:gd name="connsiteX100" fmla="*/ 75633 w 238125"/>
                <a:gd name="connsiteY100" fmla="*/ 34434 h 266700"/>
                <a:gd name="connsiteX101" fmla="*/ 78738 w 238125"/>
                <a:gd name="connsiteY101" fmla="*/ 29719 h 266700"/>
                <a:gd name="connsiteX102" fmla="*/ 81852 w 238125"/>
                <a:gd name="connsiteY102" fmla="*/ 26585 h 266700"/>
                <a:gd name="connsiteX103" fmla="*/ 88082 w 238125"/>
                <a:gd name="connsiteY103" fmla="*/ 29719 h 266700"/>
                <a:gd name="connsiteX104" fmla="*/ 88082 w 238125"/>
                <a:gd name="connsiteY104" fmla="*/ 26585 h 266700"/>
                <a:gd name="connsiteX105" fmla="*/ 88082 w 238125"/>
                <a:gd name="connsiteY105" fmla="*/ 20308 h 266700"/>
                <a:gd name="connsiteX106" fmla="*/ 84967 w 238125"/>
                <a:gd name="connsiteY106" fmla="*/ 14031 h 266700"/>
                <a:gd name="connsiteX107" fmla="*/ 81852 w 238125"/>
                <a:gd name="connsiteY107" fmla="*/ 10897 h 266700"/>
                <a:gd name="connsiteX108" fmla="*/ 78738 w 238125"/>
                <a:gd name="connsiteY108" fmla="*/ 9326 h 266700"/>
                <a:gd name="connsiteX109" fmla="*/ 75633 w 238125"/>
                <a:gd name="connsiteY109" fmla="*/ 6192 h 266700"/>
                <a:gd name="connsiteX110" fmla="*/ 74071 w 238125"/>
                <a:gd name="connsiteY110" fmla="*/ -85 h 266700"/>
                <a:gd name="connsiteX111" fmla="*/ 70956 w 238125"/>
                <a:gd name="connsiteY111" fmla="*/ 3049 h 266700"/>
                <a:gd name="connsiteX112" fmla="*/ 64736 w 238125"/>
                <a:gd name="connsiteY112" fmla="*/ 3049 h 266700"/>
                <a:gd name="connsiteX113" fmla="*/ 53839 w 238125"/>
                <a:gd name="connsiteY113" fmla="*/ 6192 h 266700"/>
                <a:gd name="connsiteX114" fmla="*/ 44505 w 238125"/>
                <a:gd name="connsiteY114" fmla="*/ 9326 h 266700"/>
                <a:gd name="connsiteX115" fmla="*/ 44505 w 238125"/>
                <a:gd name="connsiteY115" fmla="*/ 10897 h 266700"/>
                <a:gd name="connsiteX116" fmla="*/ 36723 w 238125"/>
                <a:gd name="connsiteY116" fmla="*/ 17174 h 266700"/>
                <a:gd name="connsiteX117" fmla="*/ 33608 w 238125"/>
                <a:gd name="connsiteY117" fmla="*/ 20308 h 266700"/>
                <a:gd name="connsiteX118" fmla="*/ 30494 w 238125"/>
                <a:gd name="connsiteY118" fmla="*/ 20308 h 266700"/>
                <a:gd name="connsiteX119" fmla="*/ 24264 w 238125"/>
                <a:gd name="connsiteY119" fmla="*/ 20308 h 266700"/>
                <a:gd name="connsiteX120" fmla="*/ 18045 w 238125"/>
                <a:gd name="connsiteY120" fmla="*/ 26585 h 266700"/>
                <a:gd name="connsiteX121" fmla="*/ 18045 w 238125"/>
                <a:gd name="connsiteY121" fmla="*/ 29719 h 266700"/>
                <a:gd name="connsiteX122" fmla="*/ 18045 w 238125"/>
                <a:gd name="connsiteY122" fmla="*/ 29719 h 266700"/>
                <a:gd name="connsiteX123" fmla="*/ 16482 w 238125"/>
                <a:gd name="connsiteY123" fmla="*/ 29719 h 266700"/>
                <a:gd name="connsiteX124" fmla="*/ 13377 w 238125"/>
                <a:gd name="connsiteY124" fmla="*/ 34434 h 266700"/>
                <a:gd name="connsiteX125" fmla="*/ 10262 w 238125"/>
                <a:gd name="connsiteY125" fmla="*/ 31290 h 266700"/>
                <a:gd name="connsiteX126" fmla="*/ 7148 w 238125"/>
                <a:gd name="connsiteY126" fmla="*/ 31290 h 266700"/>
                <a:gd name="connsiteX127" fmla="*/ 4033 w 238125"/>
                <a:gd name="connsiteY127" fmla="*/ 31290 h 266700"/>
                <a:gd name="connsiteX128" fmla="*/ 4033 w 238125"/>
                <a:gd name="connsiteY128" fmla="*/ 29719 h 266700"/>
                <a:gd name="connsiteX129" fmla="*/ -634 w 238125"/>
                <a:gd name="connsiteY129" fmla="*/ 29719 h 266700"/>
                <a:gd name="connsiteX130" fmla="*/ 919 w 238125"/>
                <a:gd name="connsiteY130" fmla="*/ 37567 h 266700"/>
                <a:gd name="connsiteX131" fmla="*/ 919 w 238125"/>
                <a:gd name="connsiteY131" fmla="*/ 40701 h 266700"/>
                <a:gd name="connsiteX132" fmla="*/ -634 w 238125"/>
                <a:gd name="connsiteY132" fmla="*/ 43844 h 266700"/>
                <a:gd name="connsiteX133" fmla="*/ -634 w 238125"/>
                <a:gd name="connsiteY133" fmla="*/ 46978 h 266700"/>
                <a:gd name="connsiteX134" fmla="*/ 919 w 238125"/>
                <a:gd name="connsiteY134" fmla="*/ 51683 h 266700"/>
                <a:gd name="connsiteX135" fmla="*/ 919 w 238125"/>
                <a:gd name="connsiteY135" fmla="*/ 54827 h 266700"/>
                <a:gd name="connsiteX136" fmla="*/ 4033 w 238125"/>
                <a:gd name="connsiteY136" fmla="*/ 57960 h 266700"/>
                <a:gd name="connsiteX137" fmla="*/ 10262 w 238125"/>
                <a:gd name="connsiteY137" fmla="*/ 67371 h 266700"/>
                <a:gd name="connsiteX138" fmla="*/ 13377 w 238125"/>
                <a:gd name="connsiteY138" fmla="*/ 68943 h 266700"/>
                <a:gd name="connsiteX139" fmla="*/ 18045 w 238125"/>
                <a:gd name="connsiteY139" fmla="*/ 68943 h 266700"/>
                <a:gd name="connsiteX140" fmla="*/ 21159 w 238125"/>
                <a:gd name="connsiteY140" fmla="*/ 68943 h 266700"/>
                <a:gd name="connsiteX141" fmla="*/ 27379 w 238125"/>
                <a:gd name="connsiteY141" fmla="*/ 64237 h 266700"/>
                <a:gd name="connsiteX142" fmla="*/ 30494 w 238125"/>
                <a:gd name="connsiteY142" fmla="*/ 64237 h 266700"/>
                <a:gd name="connsiteX143" fmla="*/ 33608 w 238125"/>
                <a:gd name="connsiteY143" fmla="*/ 64237 h 266700"/>
                <a:gd name="connsiteX144" fmla="*/ 33608 w 238125"/>
                <a:gd name="connsiteY144" fmla="*/ 67371 h 266700"/>
                <a:gd name="connsiteX145" fmla="*/ 36723 w 238125"/>
                <a:gd name="connsiteY145" fmla="*/ 67371 h 266700"/>
                <a:gd name="connsiteX146" fmla="*/ 36723 w 238125"/>
                <a:gd name="connsiteY146" fmla="*/ 72086 h 266700"/>
                <a:gd name="connsiteX147" fmla="*/ 36723 w 238125"/>
                <a:gd name="connsiteY147" fmla="*/ 89336 h 266700"/>
                <a:gd name="connsiteX148" fmla="*/ 36723 w 238125"/>
                <a:gd name="connsiteY148" fmla="*/ 92479 h 266700"/>
                <a:gd name="connsiteX149" fmla="*/ 36723 w 238125"/>
                <a:gd name="connsiteY149" fmla="*/ 95613 h 266700"/>
                <a:gd name="connsiteX150" fmla="*/ 36723 w 238125"/>
                <a:gd name="connsiteY150" fmla="*/ 98756 h 266700"/>
                <a:gd name="connsiteX151" fmla="*/ 33608 w 238125"/>
                <a:gd name="connsiteY151" fmla="*/ 98756 h 266700"/>
                <a:gd name="connsiteX152" fmla="*/ 33608 w 238125"/>
                <a:gd name="connsiteY152" fmla="*/ 101890 h 266700"/>
                <a:gd name="connsiteX153" fmla="*/ 30494 w 238125"/>
                <a:gd name="connsiteY153" fmla="*/ 101890 h 266700"/>
                <a:gd name="connsiteX154" fmla="*/ 27379 w 238125"/>
                <a:gd name="connsiteY154" fmla="*/ 101890 h 266700"/>
                <a:gd name="connsiteX155" fmla="*/ 27379 w 238125"/>
                <a:gd name="connsiteY155" fmla="*/ 101890 h 266700"/>
                <a:gd name="connsiteX156" fmla="*/ 24264 w 238125"/>
                <a:gd name="connsiteY156" fmla="*/ 101890 h 266700"/>
                <a:gd name="connsiteX157" fmla="*/ 18045 w 238125"/>
                <a:gd name="connsiteY157" fmla="*/ 98756 h 266700"/>
                <a:gd name="connsiteX158" fmla="*/ 16482 w 238125"/>
                <a:gd name="connsiteY158" fmla="*/ 95613 h 266700"/>
                <a:gd name="connsiteX159" fmla="*/ 16482 w 238125"/>
                <a:gd name="connsiteY159" fmla="*/ 98756 h 266700"/>
                <a:gd name="connsiteX160" fmla="*/ 13377 w 238125"/>
                <a:gd name="connsiteY160" fmla="*/ 98756 h 266700"/>
                <a:gd name="connsiteX161" fmla="*/ 13377 w 238125"/>
                <a:gd name="connsiteY161" fmla="*/ 101890 h 266700"/>
                <a:gd name="connsiteX162" fmla="*/ 13377 w 238125"/>
                <a:gd name="connsiteY162" fmla="*/ 105023 h 266700"/>
                <a:gd name="connsiteX163" fmla="*/ 10262 w 238125"/>
                <a:gd name="connsiteY163" fmla="*/ 112872 h 266700"/>
                <a:gd name="connsiteX164" fmla="*/ 10262 w 238125"/>
                <a:gd name="connsiteY164" fmla="*/ 116006 h 266700"/>
                <a:gd name="connsiteX165" fmla="*/ 13377 w 238125"/>
                <a:gd name="connsiteY165" fmla="*/ 119149 h 266700"/>
                <a:gd name="connsiteX166" fmla="*/ 13377 w 238125"/>
                <a:gd name="connsiteY166" fmla="*/ 119149 h 266700"/>
                <a:gd name="connsiteX167" fmla="*/ 18045 w 238125"/>
                <a:gd name="connsiteY167" fmla="*/ 122283 h 266700"/>
                <a:gd name="connsiteX168" fmla="*/ 24264 w 238125"/>
                <a:gd name="connsiteY168" fmla="*/ 125426 h 266700"/>
                <a:gd name="connsiteX169" fmla="*/ 27379 w 238125"/>
                <a:gd name="connsiteY169" fmla="*/ 125426 h 266700"/>
                <a:gd name="connsiteX170" fmla="*/ 30494 w 238125"/>
                <a:gd name="connsiteY170" fmla="*/ 126988 h 266700"/>
                <a:gd name="connsiteX171" fmla="*/ 33608 w 238125"/>
                <a:gd name="connsiteY171" fmla="*/ 130131 h 266700"/>
                <a:gd name="connsiteX172" fmla="*/ 38276 w 238125"/>
                <a:gd name="connsiteY172" fmla="*/ 133265 h 266700"/>
                <a:gd name="connsiteX173" fmla="*/ 41390 w 238125"/>
                <a:gd name="connsiteY173" fmla="*/ 136399 h 266700"/>
                <a:gd name="connsiteX174" fmla="*/ 44505 w 238125"/>
                <a:gd name="connsiteY174" fmla="*/ 133265 h 266700"/>
                <a:gd name="connsiteX175" fmla="*/ 50725 w 238125"/>
                <a:gd name="connsiteY175" fmla="*/ 130131 h 266700"/>
                <a:gd name="connsiteX176" fmla="*/ 53839 w 238125"/>
                <a:gd name="connsiteY176" fmla="*/ 130131 h 266700"/>
                <a:gd name="connsiteX177" fmla="*/ 56954 w 238125"/>
                <a:gd name="connsiteY177" fmla="*/ 130131 h 266700"/>
                <a:gd name="connsiteX178" fmla="*/ 58507 w 238125"/>
                <a:gd name="connsiteY178" fmla="*/ 133265 h 266700"/>
                <a:gd name="connsiteX179" fmla="*/ 58507 w 238125"/>
                <a:gd name="connsiteY179" fmla="*/ 133265 h 266700"/>
                <a:gd name="connsiteX180" fmla="*/ 61622 w 238125"/>
                <a:gd name="connsiteY180" fmla="*/ 142676 h 266700"/>
                <a:gd name="connsiteX181" fmla="*/ 64736 w 238125"/>
                <a:gd name="connsiteY181" fmla="*/ 147381 h 266700"/>
                <a:gd name="connsiteX182" fmla="*/ 67851 w 238125"/>
                <a:gd name="connsiteY182" fmla="*/ 150524 h 266700"/>
                <a:gd name="connsiteX183" fmla="*/ 74071 w 238125"/>
                <a:gd name="connsiteY183" fmla="*/ 153658 h 266700"/>
                <a:gd name="connsiteX184" fmla="*/ 75633 w 238125"/>
                <a:gd name="connsiteY184" fmla="*/ 153658 h 266700"/>
                <a:gd name="connsiteX185" fmla="*/ 78738 w 238125"/>
                <a:gd name="connsiteY185" fmla="*/ 153658 h 266700"/>
                <a:gd name="connsiteX186" fmla="*/ 81852 w 238125"/>
                <a:gd name="connsiteY186" fmla="*/ 156801 h 266700"/>
                <a:gd name="connsiteX187" fmla="*/ 84967 w 238125"/>
                <a:gd name="connsiteY187" fmla="*/ 156801 h 266700"/>
                <a:gd name="connsiteX188" fmla="*/ 88082 w 238125"/>
                <a:gd name="connsiteY188" fmla="*/ 159935 h 266700"/>
                <a:gd name="connsiteX189" fmla="*/ 88082 w 238125"/>
                <a:gd name="connsiteY189" fmla="*/ 163069 h 266700"/>
                <a:gd name="connsiteX190" fmla="*/ 94301 w 238125"/>
                <a:gd name="connsiteY190" fmla="*/ 159935 h 266700"/>
                <a:gd name="connsiteX191" fmla="*/ 95864 w 238125"/>
                <a:gd name="connsiteY191" fmla="*/ 159935 h 266700"/>
                <a:gd name="connsiteX192" fmla="*/ 105198 w 238125"/>
                <a:gd name="connsiteY192" fmla="*/ 164640 h 266700"/>
                <a:gd name="connsiteX193" fmla="*/ 105198 w 238125"/>
                <a:gd name="connsiteY193" fmla="*/ 167784 h 266700"/>
                <a:gd name="connsiteX194" fmla="*/ 108313 w 238125"/>
                <a:gd name="connsiteY194" fmla="*/ 170917 h 266700"/>
                <a:gd name="connsiteX195" fmla="*/ 108313 w 238125"/>
                <a:gd name="connsiteY195" fmla="*/ 174051 h 266700"/>
                <a:gd name="connsiteX196" fmla="*/ 108313 w 238125"/>
                <a:gd name="connsiteY196" fmla="*/ 177194 h 266700"/>
                <a:gd name="connsiteX197" fmla="*/ 102084 w 238125"/>
                <a:gd name="connsiteY197" fmla="*/ 180328 h 266700"/>
                <a:gd name="connsiteX198" fmla="*/ 98979 w 238125"/>
                <a:gd name="connsiteY198" fmla="*/ 183471 h 266700"/>
                <a:gd name="connsiteX199" fmla="*/ 95864 w 238125"/>
                <a:gd name="connsiteY199" fmla="*/ 185033 h 266700"/>
                <a:gd name="connsiteX200" fmla="*/ 95864 w 238125"/>
                <a:gd name="connsiteY200" fmla="*/ 185033 h 266700"/>
                <a:gd name="connsiteX201" fmla="*/ 95864 w 238125"/>
                <a:gd name="connsiteY201" fmla="*/ 188177 h 266700"/>
                <a:gd name="connsiteX202" fmla="*/ 95864 w 238125"/>
                <a:gd name="connsiteY202" fmla="*/ 188177 h 266700"/>
                <a:gd name="connsiteX203" fmla="*/ 98979 w 238125"/>
                <a:gd name="connsiteY203" fmla="*/ 194454 h 266700"/>
                <a:gd name="connsiteX204" fmla="*/ 105198 w 238125"/>
                <a:gd name="connsiteY204" fmla="*/ 194454 h 266700"/>
                <a:gd name="connsiteX205" fmla="*/ 114542 w 238125"/>
                <a:gd name="connsiteY205" fmla="*/ 197587 h 266700"/>
                <a:gd name="connsiteX206" fmla="*/ 116095 w 238125"/>
                <a:gd name="connsiteY206" fmla="*/ 197587 h 266700"/>
                <a:gd name="connsiteX207" fmla="*/ 119209 w 238125"/>
                <a:gd name="connsiteY207" fmla="*/ 200721 h 266700"/>
                <a:gd name="connsiteX208" fmla="*/ 122324 w 238125"/>
                <a:gd name="connsiteY208" fmla="*/ 203864 h 266700"/>
                <a:gd name="connsiteX209" fmla="*/ 125429 w 238125"/>
                <a:gd name="connsiteY209" fmla="*/ 208570 h 266700"/>
                <a:gd name="connsiteX210" fmla="*/ 128544 w 238125"/>
                <a:gd name="connsiteY210" fmla="*/ 211703 h 266700"/>
                <a:gd name="connsiteX211" fmla="*/ 136326 w 238125"/>
                <a:gd name="connsiteY211" fmla="*/ 214847 h 266700"/>
                <a:gd name="connsiteX212" fmla="*/ 139441 w 238125"/>
                <a:gd name="connsiteY212" fmla="*/ 214847 h 266700"/>
                <a:gd name="connsiteX213" fmla="*/ 139441 w 238125"/>
                <a:gd name="connsiteY213" fmla="*/ 214847 h 266700"/>
                <a:gd name="connsiteX214" fmla="*/ 139441 w 238125"/>
                <a:gd name="connsiteY214" fmla="*/ 211703 h 266700"/>
                <a:gd name="connsiteX215" fmla="*/ 139441 w 238125"/>
                <a:gd name="connsiteY215" fmla="*/ 208570 h 266700"/>
                <a:gd name="connsiteX216" fmla="*/ 139441 w 238125"/>
                <a:gd name="connsiteY216" fmla="*/ 208570 h 266700"/>
                <a:gd name="connsiteX217" fmla="*/ 142556 w 238125"/>
                <a:gd name="connsiteY217" fmla="*/ 205436 h 266700"/>
                <a:gd name="connsiteX218" fmla="*/ 142556 w 238125"/>
                <a:gd name="connsiteY218" fmla="*/ 205436 h 266700"/>
                <a:gd name="connsiteX219" fmla="*/ 145670 w 238125"/>
                <a:gd name="connsiteY219" fmla="*/ 205436 h 266700"/>
                <a:gd name="connsiteX220" fmla="*/ 148775 w 238125"/>
                <a:gd name="connsiteY220" fmla="*/ 211703 h 266700"/>
                <a:gd name="connsiteX221" fmla="*/ 151890 w 238125"/>
                <a:gd name="connsiteY221" fmla="*/ 214847 h 266700"/>
                <a:gd name="connsiteX222" fmla="*/ 151890 w 238125"/>
                <a:gd name="connsiteY222" fmla="*/ 214847 h 266700"/>
                <a:gd name="connsiteX223" fmla="*/ 153452 w 238125"/>
                <a:gd name="connsiteY223" fmla="*/ 214847 h 266700"/>
                <a:gd name="connsiteX224" fmla="*/ 156557 w 238125"/>
                <a:gd name="connsiteY224" fmla="*/ 217980 h 266700"/>
                <a:gd name="connsiteX225" fmla="*/ 165901 w 238125"/>
                <a:gd name="connsiteY225" fmla="*/ 232106 h 266700"/>
                <a:gd name="connsiteX226" fmla="*/ 169016 w 238125"/>
                <a:gd name="connsiteY226" fmla="*/ 238373 h 266700"/>
                <a:gd name="connsiteX227" fmla="*/ 172121 w 238125"/>
                <a:gd name="connsiteY227" fmla="*/ 241517 h 266700"/>
                <a:gd name="connsiteX228" fmla="*/ 172121 w 238125"/>
                <a:gd name="connsiteY228" fmla="*/ 246222 h 266700"/>
                <a:gd name="connsiteX229" fmla="*/ 169016 w 238125"/>
                <a:gd name="connsiteY229" fmla="*/ 252499 h 266700"/>
                <a:gd name="connsiteX230" fmla="*/ 173683 w 238125"/>
                <a:gd name="connsiteY230" fmla="*/ 255633 h 266700"/>
                <a:gd name="connsiteX231" fmla="*/ 176798 w 238125"/>
                <a:gd name="connsiteY231" fmla="*/ 258776 h 266700"/>
                <a:gd name="connsiteX232" fmla="*/ 179903 w 238125"/>
                <a:gd name="connsiteY232" fmla="*/ 260338 h 266700"/>
                <a:gd name="connsiteX233" fmla="*/ 183018 w 238125"/>
                <a:gd name="connsiteY233" fmla="*/ 260338 h 266700"/>
                <a:gd name="connsiteX234" fmla="*/ 190800 w 238125"/>
                <a:gd name="connsiteY234" fmla="*/ 263481 h 266700"/>
                <a:gd name="connsiteX235" fmla="*/ 190800 w 238125"/>
                <a:gd name="connsiteY235" fmla="*/ 266615 h 266700"/>
                <a:gd name="connsiteX236" fmla="*/ 193914 w 238125"/>
                <a:gd name="connsiteY236" fmla="*/ 266615 h 266700"/>
                <a:gd name="connsiteX237" fmla="*/ 200134 w 238125"/>
                <a:gd name="connsiteY237" fmla="*/ 266615 h 266700"/>
                <a:gd name="connsiteX238" fmla="*/ 203249 w 238125"/>
                <a:gd name="connsiteY238" fmla="*/ 263481 h 266700"/>
                <a:gd name="connsiteX239" fmla="*/ 206363 w 238125"/>
                <a:gd name="connsiteY239" fmla="*/ 263481 h 266700"/>
                <a:gd name="connsiteX240" fmla="*/ 211030 w 238125"/>
                <a:gd name="connsiteY240" fmla="*/ 260338 h 266700"/>
                <a:gd name="connsiteX241" fmla="*/ 214145 w 238125"/>
                <a:gd name="connsiteY241" fmla="*/ 260338 h 266700"/>
                <a:gd name="connsiteX242" fmla="*/ 223480 w 238125"/>
                <a:gd name="connsiteY242" fmla="*/ 263481 h 266700"/>
                <a:gd name="connsiteX243" fmla="*/ 226595 w 238125"/>
                <a:gd name="connsiteY243" fmla="*/ 266615 h 266700"/>
                <a:gd name="connsiteX244" fmla="*/ 229709 w 238125"/>
                <a:gd name="connsiteY244" fmla="*/ 266615 h 266700"/>
                <a:gd name="connsiteX245" fmla="*/ 231262 w 238125"/>
                <a:gd name="connsiteY245" fmla="*/ 266615 h 266700"/>
                <a:gd name="connsiteX246" fmla="*/ 231262 w 238125"/>
                <a:gd name="connsiteY246" fmla="*/ 266615 h 266700"/>
                <a:gd name="connsiteX247" fmla="*/ 234376 w 238125"/>
                <a:gd name="connsiteY247" fmla="*/ 266615 h 266700"/>
                <a:gd name="connsiteX248" fmla="*/ 237491 w 238125"/>
                <a:gd name="connsiteY248" fmla="*/ 263481 h 266700"/>
                <a:gd name="connsiteX249" fmla="*/ 229709 w 238125"/>
                <a:gd name="connsiteY249" fmla="*/ 24935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238125" h="266700">
                  <a:moveTo>
                    <a:pt x="229709" y="249356"/>
                  </a:moveTo>
                  <a:lnTo>
                    <a:pt x="229709" y="243079"/>
                  </a:lnTo>
                  <a:lnTo>
                    <a:pt x="229709" y="241517"/>
                  </a:lnTo>
                  <a:lnTo>
                    <a:pt x="226595" y="238373"/>
                  </a:lnTo>
                  <a:lnTo>
                    <a:pt x="226595" y="238373"/>
                  </a:lnTo>
                  <a:lnTo>
                    <a:pt x="220375" y="235240"/>
                  </a:lnTo>
                  <a:lnTo>
                    <a:pt x="217260" y="232106"/>
                  </a:lnTo>
                  <a:lnTo>
                    <a:pt x="217260" y="228963"/>
                  </a:lnTo>
                  <a:lnTo>
                    <a:pt x="214145" y="225829"/>
                  </a:lnTo>
                  <a:lnTo>
                    <a:pt x="211030" y="225829"/>
                  </a:lnTo>
                  <a:lnTo>
                    <a:pt x="209478" y="225829"/>
                  </a:lnTo>
                  <a:lnTo>
                    <a:pt x="206363" y="225829"/>
                  </a:lnTo>
                  <a:lnTo>
                    <a:pt x="203249" y="225829"/>
                  </a:lnTo>
                  <a:lnTo>
                    <a:pt x="200134" y="222686"/>
                  </a:lnTo>
                  <a:lnTo>
                    <a:pt x="200134" y="222686"/>
                  </a:lnTo>
                  <a:lnTo>
                    <a:pt x="200134" y="221124"/>
                  </a:lnTo>
                  <a:lnTo>
                    <a:pt x="200134" y="217980"/>
                  </a:lnTo>
                  <a:lnTo>
                    <a:pt x="200134" y="211703"/>
                  </a:lnTo>
                  <a:lnTo>
                    <a:pt x="200134" y="208570"/>
                  </a:lnTo>
                  <a:lnTo>
                    <a:pt x="197029" y="203864"/>
                  </a:lnTo>
                  <a:lnTo>
                    <a:pt x="193914" y="197587"/>
                  </a:lnTo>
                  <a:lnTo>
                    <a:pt x="190800" y="191310"/>
                  </a:lnTo>
                  <a:lnTo>
                    <a:pt x="190800" y="191310"/>
                  </a:lnTo>
                  <a:lnTo>
                    <a:pt x="197029" y="163069"/>
                  </a:lnTo>
                  <a:lnTo>
                    <a:pt x="197029" y="159935"/>
                  </a:lnTo>
                  <a:lnTo>
                    <a:pt x="193914" y="153658"/>
                  </a:lnTo>
                  <a:lnTo>
                    <a:pt x="190800" y="142676"/>
                  </a:lnTo>
                  <a:lnTo>
                    <a:pt x="190800" y="139542"/>
                  </a:lnTo>
                  <a:lnTo>
                    <a:pt x="193914" y="130131"/>
                  </a:lnTo>
                  <a:lnTo>
                    <a:pt x="193914" y="126988"/>
                  </a:lnTo>
                  <a:lnTo>
                    <a:pt x="183018" y="112872"/>
                  </a:lnTo>
                  <a:lnTo>
                    <a:pt x="176798" y="109729"/>
                  </a:lnTo>
                  <a:lnTo>
                    <a:pt x="165901" y="109729"/>
                  </a:lnTo>
                  <a:lnTo>
                    <a:pt x="136326" y="101890"/>
                  </a:lnTo>
                  <a:lnTo>
                    <a:pt x="131659" y="101890"/>
                  </a:lnTo>
                  <a:lnTo>
                    <a:pt x="131659" y="98756"/>
                  </a:lnTo>
                  <a:lnTo>
                    <a:pt x="128544" y="95613"/>
                  </a:lnTo>
                  <a:lnTo>
                    <a:pt x="125429" y="92479"/>
                  </a:lnTo>
                  <a:lnTo>
                    <a:pt x="119209" y="84630"/>
                  </a:lnTo>
                  <a:lnTo>
                    <a:pt x="116095" y="81497"/>
                  </a:lnTo>
                  <a:lnTo>
                    <a:pt x="116095" y="78353"/>
                  </a:lnTo>
                  <a:lnTo>
                    <a:pt x="119209" y="75220"/>
                  </a:lnTo>
                  <a:lnTo>
                    <a:pt x="119209" y="72086"/>
                  </a:lnTo>
                  <a:lnTo>
                    <a:pt x="116095" y="72086"/>
                  </a:lnTo>
                  <a:lnTo>
                    <a:pt x="116095" y="68943"/>
                  </a:lnTo>
                  <a:lnTo>
                    <a:pt x="116095" y="67371"/>
                  </a:lnTo>
                  <a:lnTo>
                    <a:pt x="116095" y="64237"/>
                  </a:lnTo>
                  <a:lnTo>
                    <a:pt x="119209" y="61104"/>
                  </a:lnTo>
                  <a:lnTo>
                    <a:pt x="119209" y="61104"/>
                  </a:lnTo>
                  <a:lnTo>
                    <a:pt x="122324" y="57960"/>
                  </a:lnTo>
                  <a:lnTo>
                    <a:pt x="122324" y="57960"/>
                  </a:lnTo>
                  <a:lnTo>
                    <a:pt x="125429" y="54827"/>
                  </a:lnTo>
                  <a:lnTo>
                    <a:pt x="122324" y="51683"/>
                  </a:lnTo>
                  <a:lnTo>
                    <a:pt x="119209" y="51683"/>
                  </a:lnTo>
                  <a:lnTo>
                    <a:pt x="119209" y="46978"/>
                  </a:lnTo>
                  <a:lnTo>
                    <a:pt x="119209" y="43844"/>
                  </a:lnTo>
                  <a:lnTo>
                    <a:pt x="116095" y="46978"/>
                  </a:lnTo>
                  <a:lnTo>
                    <a:pt x="114542" y="48550"/>
                  </a:lnTo>
                  <a:lnTo>
                    <a:pt x="114542" y="51683"/>
                  </a:lnTo>
                  <a:lnTo>
                    <a:pt x="111428" y="51683"/>
                  </a:lnTo>
                  <a:lnTo>
                    <a:pt x="108313" y="54827"/>
                  </a:lnTo>
                  <a:lnTo>
                    <a:pt x="102084" y="54827"/>
                  </a:lnTo>
                  <a:lnTo>
                    <a:pt x="98979" y="54827"/>
                  </a:lnTo>
                  <a:lnTo>
                    <a:pt x="95864" y="57960"/>
                  </a:lnTo>
                  <a:lnTo>
                    <a:pt x="95864" y="67371"/>
                  </a:lnTo>
                  <a:lnTo>
                    <a:pt x="102084" y="68943"/>
                  </a:lnTo>
                  <a:lnTo>
                    <a:pt x="108313" y="67371"/>
                  </a:lnTo>
                  <a:lnTo>
                    <a:pt x="108313" y="72086"/>
                  </a:lnTo>
                  <a:lnTo>
                    <a:pt x="108313" y="75220"/>
                  </a:lnTo>
                  <a:lnTo>
                    <a:pt x="102084" y="72086"/>
                  </a:lnTo>
                  <a:lnTo>
                    <a:pt x="98979" y="72086"/>
                  </a:lnTo>
                  <a:lnTo>
                    <a:pt x="95864" y="75220"/>
                  </a:lnTo>
                  <a:lnTo>
                    <a:pt x="94301" y="81497"/>
                  </a:lnTo>
                  <a:lnTo>
                    <a:pt x="91196" y="81497"/>
                  </a:lnTo>
                  <a:lnTo>
                    <a:pt x="91196" y="78353"/>
                  </a:lnTo>
                  <a:lnTo>
                    <a:pt x="91196" y="78353"/>
                  </a:lnTo>
                  <a:lnTo>
                    <a:pt x="94301" y="72086"/>
                  </a:lnTo>
                  <a:lnTo>
                    <a:pt x="94301" y="68943"/>
                  </a:lnTo>
                  <a:lnTo>
                    <a:pt x="94301" y="67371"/>
                  </a:lnTo>
                  <a:lnTo>
                    <a:pt x="94301" y="64237"/>
                  </a:lnTo>
                  <a:lnTo>
                    <a:pt x="91196" y="64237"/>
                  </a:lnTo>
                  <a:lnTo>
                    <a:pt x="88082" y="67371"/>
                  </a:lnTo>
                  <a:lnTo>
                    <a:pt x="75633" y="57960"/>
                  </a:lnTo>
                  <a:lnTo>
                    <a:pt x="75633" y="54827"/>
                  </a:lnTo>
                  <a:lnTo>
                    <a:pt x="78738" y="54827"/>
                  </a:lnTo>
                  <a:lnTo>
                    <a:pt x="78738" y="54827"/>
                  </a:lnTo>
                  <a:lnTo>
                    <a:pt x="81852" y="51683"/>
                  </a:lnTo>
                  <a:lnTo>
                    <a:pt x="81852" y="51683"/>
                  </a:lnTo>
                  <a:lnTo>
                    <a:pt x="78738" y="51683"/>
                  </a:lnTo>
                  <a:lnTo>
                    <a:pt x="75633" y="46978"/>
                  </a:lnTo>
                  <a:lnTo>
                    <a:pt x="74071" y="46978"/>
                  </a:lnTo>
                  <a:lnTo>
                    <a:pt x="70956" y="51683"/>
                  </a:lnTo>
                  <a:lnTo>
                    <a:pt x="67851" y="54827"/>
                  </a:lnTo>
                  <a:lnTo>
                    <a:pt x="67851" y="57960"/>
                  </a:lnTo>
                  <a:lnTo>
                    <a:pt x="67851" y="57960"/>
                  </a:lnTo>
                  <a:lnTo>
                    <a:pt x="64736" y="57960"/>
                  </a:lnTo>
                  <a:lnTo>
                    <a:pt x="64736" y="51683"/>
                  </a:lnTo>
                  <a:lnTo>
                    <a:pt x="67851" y="46978"/>
                  </a:lnTo>
                  <a:lnTo>
                    <a:pt x="74071" y="40701"/>
                  </a:lnTo>
                  <a:lnTo>
                    <a:pt x="75633" y="37567"/>
                  </a:lnTo>
                  <a:lnTo>
                    <a:pt x="75633" y="34434"/>
                  </a:lnTo>
                  <a:lnTo>
                    <a:pt x="78738" y="29719"/>
                  </a:lnTo>
                  <a:lnTo>
                    <a:pt x="81852" y="26585"/>
                  </a:lnTo>
                  <a:lnTo>
                    <a:pt x="88082" y="29719"/>
                  </a:lnTo>
                  <a:lnTo>
                    <a:pt x="88082" y="26585"/>
                  </a:lnTo>
                  <a:lnTo>
                    <a:pt x="88082" y="20308"/>
                  </a:lnTo>
                  <a:lnTo>
                    <a:pt x="84967" y="14031"/>
                  </a:lnTo>
                  <a:lnTo>
                    <a:pt x="81852" y="10897"/>
                  </a:lnTo>
                  <a:lnTo>
                    <a:pt x="78738" y="9326"/>
                  </a:lnTo>
                  <a:lnTo>
                    <a:pt x="75633" y="6192"/>
                  </a:lnTo>
                  <a:lnTo>
                    <a:pt x="74071" y="-85"/>
                  </a:lnTo>
                  <a:lnTo>
                    <a:pt x="70956" y="3049"/>
                  </a:lnTo>
                  <a:lnTo>
                    <a:pt x="64736" y="3049"/>
                  </a:lnTo>
                  <a:lnTo>
                    <a:pt x="53839" y="6192"/>
                  </a:lnTo>
                  <a:lnTo>
                    <a:pt x="44505" y="9326"/>
                  </a:lnTo>
                  <a:lnTo>
                    <a:pt x="44505" y="10897"/>
                  </a:lnTo>
                  <a:lnTo>
                    <a:pt x="36723" y="17174"/>
                  </a:lnTo>
                  <a:lnTo>
                    <a:pt x="33608" y="20308"/>
                  </a:lnTo>
                  <a:lnTo>
                    <a:pt x="30494" y="20308"/>
                  </a:lnTo>
                  <a:lnTo>
                    <a:pt x="24264" y="20308"/>
                  </a:lnTo>
                  <a:lnTo>
                    <a:pt x="18045" y="26585"/>
                  </a:lnTo>
                  <a:lnTo>
                    <a:pt x="18045" y="29719"/>
                  </a:lnTo>
                  <a:lnTo>
                    <a:pt x="18045" y="29719"/>
                  </a:lnTo>
                  <a:lnTo>
                    <a:pt x="16482" y="29719"/>
                  </a:lnTo>
                  <a:lnTo>
                    <a:pt x="13377" y="34434"/>
                  </a:lnTo>
                  <a:lnTo>
                    <a:pt x="10262" y="31290"/>
                  </a:lnTo>
                  <a:lnTo>
                    <a:pt x="7148" y="31290"/>
                  </a:lnTo>
                  <a:lnTo>
                    <a:pt x="4033" y="31290"/>
                  </a:lnTo>
                  <a:lnTo>
                    <a:pt x="4033" y="29719"/>
                  </a:lnTo>
                  <a:lnTo>
                    <a:pt x="-634" y="29719"/>
                  </a:lnTo>
                  <a:lnTo>
                    <a:pt x="919" y="37567"/>
                  </a:lnTo>
                  <a:lnTo>
                    <a:pt x="919" y="40701"/>
                  </a:lnTo>
                  <a:lnTo>
                    <a:pt x="-634" y="43844"/>
                  </a:lnTo>
                  <a:lnTo>
                    <a:pt x="-634" y="46978"/>
                  </a:lnTo>
                  <a:lnTo>
                    <a:pt x="919" y="51683"/>
                  </a:lnTo>
                  <a:lnTo>
                    <a:pt x="919" y="54827"/>
                  </a:lnTo>
                  <a:lnTo>
                    <a:pt x="4033" y="57960"/>
                  </a:lnTo>
                  <a:lnTo>
                    <a:pt x="10262" y="67371"/>
                  </a:lnTo>
                  <a:lnTo>
                    <a:pt x="13377" y="68943"/>
                  </a:lnTo>
                  <a:lnTo>
                    <a:pt x="18045" y="68943"/>
                  </a:lnTo>
                  <a:lnTo>
                    <a:pt x="21159" y="68943"/>
                  </a:lnTo>
                  <a:lnTo>
                    <a:pt x="27379" y="64237"/>
                  </a:lnTo>
                  <a:lnTo>
                    <a:pt x="30494" y="64237"/>
                  </a:lnTo>
                  <a:lnTo>
                    <a:pt x="33608" y="64237"/>
                  </a:lnTo>
                  <a:lnTo>
                    <a:pt x="33608" y="67371"/>
                  </a:lnTo>
                  <a:lnTo>
                    <a:pt x="36723" y="67371"/>
                  </a:lnTo>
                  <a:lnTo>
                    <a:pt x="36723" y="72086"/>
                  </a:lnTo>
                  <a:lnTo>
                    <a:pt x="36723" y="89336"/>
                  </a:lnTo>
                  <a:lnTo>
                    <a:pt x="36723" y="92479"/>
                  </a:lnTo>
                  <a:lnTo>
                    <a:pt x="36723" y="95613"/>
                  </a:lnTo>
                  <a:lnTo>
                    <a:pt x="36723" y="98756"/>
                  </a:lnTo>
                  <a:lnTo>
                    <a:pt x="33608" y="98756"/>
                  </a:lnTo>
                  <a:lnTo>
                    <a:pt x="33608" y="101890"/>
                  </a:lnTo>
                  <a:lnTo>
                    <a:pt x="30494" y="101890"/>
                  </a:lnTo>
                  <a:lnTo>
                    <a:pt x="27379" y="101890"/>
                  </a:lnTo>
                  <a:lnTo>
                    <a:pt x="27379" y="101890"/>
                  </a:lnTo>
                  <a:lnTo>
                    <a:pt x="24264" y="101890"/>
                  </a:lnTo>
                  <a:lnTo>
                    <a:pt x="18045" y="98756"/>
                  </a:lnTo>
                  <a:lnTo>
                    <a:pt x="16482" y="95613"/>
                  </a:lnTo>
                  <a:lnTo>
                    <a:pt x="16482" y="98756"/>
                  </a:lnTo>
                  <a:lnTo>
                    <a:pt x="13377" y="98756"/>
                  </a:lnTo>
                  <a:lnTo>
                    <a:pt x="13377" y="101890"/>
                  </a:lnTo>
                  <a:lnTo>
                    <a:pt x="13377" y="105023"/>
                  </a:lnTo>
                  <a:lnTo>
                    <a:pt x="10262" y="112872"/>
                  </a:lnTo>
                  <a:lnTo>
                    <a:pt x="10262" y="116006"/>
                  </a:lnTo>
                  <a:lnTo>
                    <a:pt x="13377" y="119149"/>
                  </a:lnTo>
                  <a:lnTo>
                    <a:pt x="13377" y="119149"/>
                  </a:lnTo>
                  <a:lnTo>
                    <a:pt x="18045" y="122283"/>
                  </a:lnTo>
                  <a:lnTo>
                    <a:pt x="24264" y="125426"/>
                  </a:lnTo>
                  <a:lnTo>
                    <a:pt x="27379" y="125426"/>
                  </a:lnTo>
                  <a:lnTo>
                    <a:pt x="30494" y="126988"/>
                  </a:lnTo>
                  <a:lnTo>
                    <a:pt x="33608" y="130131"/>
                  </a:lnTo>
                  <a:lnTo>
                    <a:pt x="38276" y="133265"/>
                  </a:lnTo>
                  <a:lnTo>
                    <a:pt x="41390" y="136399"/>
                  </a:lnTo>
                  <a:lnTo>
                    <a:pt x="44505" y="133265"/>
                  </a:lnTo>
                  <a:lnTo>
                    <a:pt x="50725" y="130131"/>
                  </a:lnTo>
                  <a:lnTo>
                    <a:pt x="53839" y="130131"/>
                  </a:lnTo>
                  <a:lnTo>
                    <a:pt x="56954" y="130131"/>
                  </a:lnTo>
                  <a:lnTo>
                    <a:pt x="58507" y="133265"/>
                  </a:lnTo>
                  <a:lnTo>
                    <a:pt x="58507" y="133265"/>
                  </a:lnTo>
                  <a:lnTo>
                    <a:pt x="61622" y="142676"/>
                  </a:lnTo>
                  <a:lnTo>
                    <a:pt x="64736" y="147381"/>
                  </a:lnTo>
                  <a:lnTo>
                    <a:pt x="67851" y="150524"/>
                  </a:lnTo>
                  <a:lnTo>
                    <a:pt x="74071" y="153658"/>
                  </a:lnTo>
                  <a:lnTo>
                    <a:pt x="75633" y="153658"/>
                  </a:lnTo>
                  <a:lnTo>
                    <a:pt x="78738" y="153658"/>
                  </a:lnTo>
                  <a:lnTo>
                    <a:pt x="81852" y="156801"/>
                  </a:lnTo>
                  <a:lnTo>
                    <a:pt x="84967" y="156801"/>
                  </a:lnTo>
                  <a:lnTo>
                    <a:pt x="88082" y="159935"/>
                  </a:lnTo>
                  <a:lnTo>
                    <a:pt x="88082" y="163069"/>
                  </a:lnTo>
                  <a:lnTo>
                    <a:pt x="94301" y="159935"/>
                  </a:lnTo>
                  <a:lnTo>
                    <a:pt x="95864" y="159935"/>
                  </a:lnTo>
                  <a:lnTo>
                    <a:pt x="105198" y="164640"/>
                  </a:lnTo>
                  <a:lnTo>
                    <a:pt x="105198" y="167784"/>
                  </a:lnTo>
                  <a:lnTo>
                    <a:pt x="108313" y="170917"/>
                  </a:lnTo>
                  <a:lnTo>
                    <a:pt x="108313" y="174051"/>
                  </a:lnTo>
                  <a:lnTo>
                    <a:pt x="108313" y="177194"/>
                  </a:lnTo>
                  <a:lnTo>
                    <a:pt x="102084" y="180328"/>
                  </a:lnTo>
                  <a:lnTo>
                    <a:pt x="98979" y="183471"/>
                  </a:lnTo>
                  <a:lnTo>
                    <a:pt x="95864" y="185033"/>
                  </a:lnTo>
                  <a:lnTo>
                    <a:pt x="95864" y="185033"/>
                  </a:lnTo>
                  <a:lnTo>
                    <a:pt x="95864" y="188177"/>
                  </a:lnTo>
                  <a:lnTo>
                    <a:pt x="95864" y="188177"/>
                  </a:lnTo>
                  <a:lnTo>
                    <a:pt x="98979" y="194454"/>
                  </a:lnTo>
                  <a:lnTo>
                    <a:pt x="105198" y="194454"/>
                  </a:lnTo>
                  <a:lnTo>
                    <a:pt x="114542" y="197587"/>
                  </a:lnTo>
                  <a:lnTo>
                    <a:pt x="116095" y="197587"/>
                  </a:lnTo>
                  <a:lnTo>
                    <a:pt x="119209" y="200721"/>
                  </a:lnTo>
                  <a:lnTo>
                    <a:pt x="122324" y="203864"/>
                  </a:lnTo>
                  <a:lnTo>
                    <a:pt x="125429" y="208570"/>
                  </a:lnTo>
                  <a:lnTo>
                    <a:pt x="128544" y="211703"/>
                  </a:lnTo>
                  <a:lnTo>
                    <a:pt x="136326" y="214847"/>
                  </a:lnTo>
                  <a:lnTo>
                    <a:pt x="139441" y="214847"/>
                  </a:lnTo>
                  <a:lnTo>
                    <a:pt x="139441" y="214847"/>
                  </a:lnTo>
                  <a:lnTo>
                    <a:pt x="139441" y="211703"/>
                  </a:lnTo>
                  <a:lnTo>
                    <a:pt x="139441" y="208570"/>
                  </a:lnTo>
                  <a:lnTo>
                    <a:pt x="139441" y="208570"/>
                  </a:lnTo>
                  <a:lnTo>
                    <a:pt x="142556" y="205436"/>
                  </a:lnTo>
                  <a:lnTo>
                    <a:pt x="142556" y="205436"/>
                  </a:lnTo>
                  <a:lnTo>
                    <a:pt x="145670" y="205436"/>
                  </a:lnTo>
                  <a:lnTo>
                    <a:pt x="148775" y="211703"/>
                  </a:lnTo>
                  <a:lnTo>
                    <a:pt x="151890" y="214847"/>
                  </a:lnTo>
                  <a:lnTo>
                    <a:pt x="151890" y="214847"/>
                  </a:lnTo>
                  <a:lnTo>
                    <a:pt x="153452" y="214847"/>
                  </a:lnTo>
                  <a:lnTo>
                    <a:pt x="156557" y="217980"/>
                  </a:lnTo>
                  <a:lnTo>
                    <a:pt x="165901" y="232106"/>
                  </a:lnTo>
                  <a:lnTo>
                    <a:pt x="169016" y="238373"/>
                  </a:lnTo>
                  <a:lnTo>
                    <a:pt x="172121" y="241517"/>
                  </a:lnTo>
                  <a:lnTo>
                    <a:pt x="172121" y="246222"/>
                  </a:lnTo>
                  <a:lnTo>
                    <a:pt x="169016" y="252499"/>
                  </a:lnTo>
                  <a:lnTo>
                    <a:pt x="173683" y="255633"/>
                  </a:lnTo>
                  <a:lnTo>
                    <a:pt x="176798" y="258776"/>
                  </a:lnTo>
                  <a:lnTo>
                    <a:pt x="179903" y="260338"/>
                  </a:lnTo>
                  <a:lnTo>
                    <a:pt x="183018" y="260338"/>
                  </a:lnTo>
                  <a:lnTo>
                    <a:pt x="190800" y="263481"/>
                  </a:lnTo>
                  <a:lnTo>
                    <a:pt x="190800" y="266615"/>
                  </a:lnTo>
                  <a:lnTo>
                    <a:pt x="193914" y="266615"/>
                  </a:lnTo>
                  <a:lnTo>
                    <a:pt x="200134" y="266615"/>
                  </a:lnTo>
                  <a:lnTo>
                    <a:pt x="203249" y="263481"/>
                  </a:lnTo>
                  <a:lnTo>
                    <a:pt x="206363" y="263481"/>
                  </a:lnTo>
                  <a:lnTo>
                    <a:pt x="211030" y="260338"/>
                  </a:lnTo>
                  <a:lnTo>
                    <a:pt x="214145" y="260338"/>
                  </a:lnTo>
                  <a:lnTo>
                    <a:pt x="223480" y="263481"/>
                  </a:lnTo>
                  <a:lnTo>
                    <a:pt x="226595" y="266615"/>
                  </a:lnTo>
                  <a:lnTo>
                    <a:pt x="229709" y="266615"/>
                  </a:lnTo>
                  <a:lnTo>
                    <a:pt x="231262" y="266615"/>
                  </a:lnTo>
                  <a:lnTo>
                    <a:pt x="231262" y="266615"/>
                  </a:lnTo>
                  <a:lnTo>
                    <a:pt x="234376" y="266615"/>
                  </a:lnTo>
                  <a:lnTo>
                    <a:pt x="237491" y="263481"/>
                  </a:lnTo>
                  <a:lnTo>
                    <a:pt x="229709" y="24935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DBE5FB4-0559-9552-E188-EEA57A070C56}"/>
                </a:ext>
              </a:extLst>
            </p:cNvPr>
            <p:cNvSpPr/>
            <p:nvPr/>
          </p:nvSpPr>
          <p:spPr>
            <a:xfrm>
              <a:off x="6557263" y="4460294"/>
              <a:ext cx="285751" cy="266699"/>
            </a:xfrm>
            <a:custGeom>
              <a:avLst/>
              <a:gdLst>
                <a:gd name="connsiteX0" fmla="*/ 44314 w 285750"/>
                <a:gd name="connsiteY0" fmla="*/ 238040 h 266700"/>
                <a:gd name="connsiteX1" fmla="*/ 37894 w 285750"/>
                <a:gd name="connsiteY1" fmla="*/ 238040 h 266700"/>
                <a:gd name="connsiteX2" fmla="*/ 34685 w 285750"/>
                <a:gd name="connsiteY2" fmla="*/ 238040 h 266700"/>
                <a:gd name="connsiteX3" fmla="*/ 31475 w 285750"/>
                <a:gd name="connsiteY3" fmla="*/ 238040 h 266700"/>
                <a:gd name="connsiteX4" fmla="*/ 31475 w 285750"/>
                <a:gd name="connsiteY4" fmla="*/ 238040 h 266700"/>
                <a:gd name="connsiteX5" fmla="*/ 29865 w 285750"/>
                <a:gd name="connsiteY5" fmla="*/ 241212 h 266700"/>
                <a:gd name="connsiteX6" fmla="*/ 31475 w 285750"/>
                <a:gd name="connsiteY6" fmla="*/ 245974 h 266700"/>
                <a:gd name="connsiteX7" fmla="*/ 31475 w 285750"/>
                <a:gd name="connsiteY7" fmla="*/ 249156 h 266700"/>
                <a:gd name="connsiteX8" fmla="*/ 34685 w 285750"/>
                <a:gd name="connsiteY8" fmla="*/ 252328 h 266700"/>
                <a:gd name="connsiteX9" fmla="*/ 34685 w 285750"/>
                <a:gd name="connsiteY9" fmla="*/ 255499 h 266700"/>
                <a:gd name="connsiteX10" fmla="*/ 34685 w 285750"/>
                <a:gd name="connsiteY10" fmla="*/ 258681 h 266700"/>
                <a:gd name="connsiteX11" fmla="*/ 37894 w 285750"/>
                <a:gd name="connsiteY11" fmla="*/ 260262 h 266700"/>
                <a:gd name="connsiteX12" fmla="*/ 41105 w 285750"/>
                <a:gd name="connsiteY12" fmla="*/ 260262 h 266700"/>
                <a:gd name="connsiteX13" fmla="*/ 44314 w 285750"/>
                <a:gd name="connsiteY13" fmla="*/ 258681 h 266700"/>
                <a:gd name="connsiteX14" fmla="*/ 47525 w 285750"/>
                <a:gd name="connsiteY14" fmla="*/ 249156 h 266700"/>
                <a:gd name="connsiteX15" fmla="*/ 47525 w 285750"/>
                <a:gd name="connsiteY15" fmla="*/ 245974 h 266700"/>
                <a:gd name="connsiteX16" fmla="*/ 47525 w 285750"/>
                <a:gd name="connsiteY16" fmla="*/ 241212 h 266700"/>
                <a:gd name="connsiteX17" fmla="*/ 44314 w 285750"/>
                <a:gd name="connsiteY17" fmla="*/ 238040 h 266700"/>
                <a:gd name="connsiteX18" fmla="*/ 58764 w 285750"/>
                <a:gd name="connsiteY18" fmla="*/ 214228 h 266700"/>
                <a:gd name="connsiteX19" fmla="*/ 55554 w 285750"/>
                <a:gd name="connsiteY19" fmla="*/ 214228 h 266700"/>
                <a:gd name="connsiteX20" fmla="*/ 55554 w 285750"/>
                <a:gd name="connsiteY20" fmla="*/ 217399 h 266700"/>
                <a:gd name="connsiteX21" fmla="*/ 55554 w 285750"/>
                <a:gd name="connsiteY21" fmla="*/ 217399 h 266700"/>
                <a:gd name="connsiteX22" fmla="*/ 52344 w 285750"/>
                <a:gd name="connsiteY22" fmla="*/ 217399 h 266700"/>
                <a:gd name="connsiteX23" fmla="*/ 52344 w 285750"/>
                <a:gd name="connsiteY23" fmla="*/ 217399 h 266700"/>
                <a:gd name="connsiteX24" fmla="*/ 52344 w 285750"/>
                <a:gd name="connsiteY24" fmla="*/ 220581 h 266700"/>
                <a:gd name="connsiteX25" fmla="*/ 50734 w 285750"/>
                <a:gd name="connsiteY25" fmla="*/ 222162 h 266700"/>
                <a:gd name="connsiteX26" fmla="*/ 50734 w 285750"/>
                <a:gd name="connsiteY26" fmla="*/ 225343 h 266700"/>
                <a:gd name="connsiteX27" fmla="*/ 52344 w 285750"/>
                <a:gd name="connsiteY27" fmla="*/ 225343 h 266700"/>
                <a:gd name="connsiteX28" fmla="*/ 52344 w 285750"/>
                <a:gd name="connsiteY28" fmla="*/ 225343 h 266700"/>
                <a:gd name="connsiteX29" fmla="*/ 55554 w 285750"/>
                <a:gd name="connsiteY29" fmla="*/ 225343 h 266700"/>
                <a:gd name="connsiteX30" fmla="*/ 58764 w 285750"/>
                <a:gd name="connsiteY30" fmla="*/ 222162 h 266700"/>
                <a:gd name="connsiteX31" fmla="*/ 58764 w 285750"/>
                <a:gd name="connsiteY31" fmla="*/ 222162 h 266700"/>
                <a:gd name="connsiteX32" fmla="*/ 61974 w 285750"/>
                <a:gd name="connsiteY32" fmla="*/ 220581 h 266700"/>
                <a:gd name="connsiteX33" fmla="*/ 61974 w 285750"/>
                <a:gd name="connsiteY33" fmla="*/ 217399 h 266700"/>
                <a:gd name="connsiteX34" fmla="*/ 61974 w 285750"/>
                <a:gd name="connsiteY34" fmla="*/ 217399 h 266700"/>
                <a:gd name="connsiteX35" fmla="*/ 58764 w 285750"/>
                <a:gd name="connsiteY35" fmla="*/ 214228 h 266700"/>
                <a:gd name="connsiteX36" fmla="*/ 82843 w 285750"/>
                <a:gd name="connsiteY36" fmla="*/ 187243 h 266700"/>
                <a:gd name="connsiteX37" fmla="*/ 82843 w 285750"/>
                <a:gd name="connsiteY37" fmla="*/ 193587 h 266700"/>
                <a:gd name="connsiteX38" fmla="*/ 82843 w 285750"/>
                <a:gd name="connsiteY38" fmla="*/ 196768 h 266700"/>
                <a:gd name="connsiteX39" fmla="*/ 82843 w 285750"/>
                <a:gd name="connsiteY39" fmla="*/ 196768 h 266700"/>
                <a:gd name="connsiteX40" fmla="*/ 89263 w 285750"/>
                <a:gd name="connsiteY40" fmla="*/ 190415 h 266700"/>
                <a:gd name="connsiteX41" fmla="*/ 97293 w 285750"/>
                <a:gd name="connsiteY41" fmla="*/ 166603 h 266700"/>
                <a:gd name="connsiteX42" fmla="*/ 106922 w 285750"/>
                <a:gd name="connsiteY42" fmla="*/ 163431 h 266700"/>
                <a:gd name="connsiteX43" fmla="*/ 103713 w 285750"/>
                <a:gd name="connsiteY43" fmla="*/ 161840 h 266700"/>
                <a:gd name="connsiteX44" fmla="*/ 100502 w 285750"/>
                <a:gd name="connsiteY44" fmla="*/ 161840 h 266700"/>
                <a:gd name="connsiteX45" fmla="*/ 90873 w 285750"/>
                <a:gd name="connsiteY45" fmla="*/ 163431 h 266700"/>
                <a:gd name="connsiteX46" fmla="*/ 89263 w 285750"/>
                <a:gd name="connsiteY46" fmla="*/ 163431 h 266700"/>
                <a:gd name="connsiteX47" fmla="*/ 89263 w 285750"/>
                <a:gd name="connsiteY47" fmla="*/ 163431 h 266700"/>
                <a:gd name="connsiteX48" fmla="*/ 86053 w 285750"/>
                <a:gd name="connsiteY48" fmla="*/ 161840 h 266700"/>
                <a:gd name="connsiteX49" fmla="*/ 86053 w 285750"/>
                <a:gd name="connsiteY49" fmla="*/ 161840 h 266700"/>
                <a:gd name="connsiteX50" fmla="*/ 86053 w 285750"/>
                <a:gd name="connsiteY50" fmla="*/ 161840 h 266700"/>
                <a:gd name="connsiteX51" fmla="*/ 82843 w 285750"/>
                <a:gd name="connsiteY51" fmla="*/ 161840 h 266700"/>
                <a:gd name="connsiteX52" fmla="*/ 79633 w 285750"/>
                <a:gd name="connsiteY52" fmla="*/ 163431 h 266700"/>
                <a:gd name="connsiteX53" fmla="*/ 70004 w 285750"/>
                <a:gd name="connsiteY53" fmla="*/ 163431 h 266700"/>
                <a:gd name="connsiteX54" fmla="*/ 68394 w 285750"/>
                <a:gd name="connsiteY54" fmla="*/ 166603 h 266700"/>
                <a:gd name="connsiteX55" fmla="*/ 61974 w 285750"/>
                <a:gd name="connsiteY55" fmla="*/ 169774 h 266700"/>
                <a:gd name="connsiteX56" fmla="*/ 58764 w 285750"/>
                <a:gd name="connsiteY56" fmla="*/ 176128 h 266700"/>
                <a:gd name="connsiteX57" fmla="*/ 55554 w 285750"/>
                <a:gd name="connsiteY57" fmla="*/ 176128 h 266700"/>
                <a:gd name="connsiteX58" fmla="*/ 52344 w 285750"/>
                <a:gd name="connsiteY58" fmla="*/ 176128 h 266700"/>
                <a:gd name="connsiteX59" fmla="*/ 52344 w 285750"/>
                <a:gd name="connsiteY59" fmla="*/ 176128 h 266700"/>
                <a:gd name="connsiteX60" fmla="*/ 52344 w 285750"/>
                <a:gd name="connsiteY60" fmla="*/ 179299 h 266700"/>
                <a:gd name="connsiteX61" fmla="*/ 52344 w 285750"/>
                <a:gd name="connsiteY61" fmla="*/ 182481 h 266700"/>
                <a:gd name="connsiteX62" fmla="*/ 52344 w 285750"/>
                <a:gd name="connsiteY62" fmla="*/ 184062 h 266700"/>
                <a:gd name="connsiteX63" fmla="*/ 58764 w 285750"/>
                <a:gd name="connsiteY63" fmla="*/ 190415 h 266700"/>
                <a:gd name="connsiteX64" fmla="*/ 61974 w 285750"/>
                <a:gd name="connsiteY64" fmla="*/ 190415 h 266700"/>
                <a:gd name="connsiteX65" fmla="*/ 68394 w 285750"/>
                <a:gd name="connsiteY65" fmla="*/ 187243 h 266700"/>
                <a:gd name="connsiteX66" fmla="*/ 73213 w 285750"/>
                <a:gd name="connsiteY66" fmla="*/ 187243 h 266700"/>
                <a:gd name="connsiteX67" fmla="*/ 79633 w 285750"/>
                <a:gd name="connsiteY67" fmla="*/ 184062 h 266700"/>
                <a:gd name="connsiteX68" fmla="*/ 82843 w 285750"/>
                <a:gd name="connsiteY68" fmla="*/ 184062 h 266700"/>
                <a:gd name="connsiteX69" fmla="*/ 82843 w 285750"/>
                <a:gd name="connsiteY69" fmla="*/ 187243 h 266700"/>
                <a:gd name="connsiteX70" fmla="*/ 50734 w 285750"/>
                <a:gd name="connsiteY70" fmla="*/ 193587 h 266700"/>
                <a:gd name="connsiteX71" fmla="*/ 50734 w 285750"/>
                <a:gd name="connsiteY71" fmla="*/ 190415 h 266700"/>
                <a:gd name="connsiteX72" fmla="*/ 50734 w 285750"/>
                <a:gd name="connsiteY72" fmla="*/ 169774 h 266700"/>
                <a:gd name="connsiteX73" fmla="*/ 47525 w 285750"/>
                <a:gd name="connsiteY73" fmla="*/ 161840 h 266700"/>
                <a:gd name="connsiteX74" fmla="*/ 41105 w 285750"/>
                <a:gd name="connsiteY74" fmla="*/ 155487 h 266700"/>
                <a:gd name="connsiteX75" fmla="*/ 34685 w 285750"/>
                <a:gd name="connsiteY75" fmla="*/ 155487 h 266700"/>
                <a:gd name="connsiteX76" fmla="*/ 31475 w 285750"/>
                <a:gd name="connsiteY76" fmla="*/ 155487 h 266700"/>
                <a:gd name="connsiteX77" fmla="*/ 29865 w 285750"/>
                <a:gd name="connsiteY77" fmla="*/ 158668 h 266700"/>
                <a:gd name="connsiteX78" fmla="*/ 23445 w 285750"/>
                <a:gd name="connsiteY78" fmla="*/ 158668 h 266700"/>
                <a:gd name="connsiteX79" fmla="*/ 20235 w 285750"/>
                <a:gd name="connsiteY79" fmla="*/ 161840 h 266700"/>
                <a:gd name="connsiteX80" fmla="*/ 17025 w 285750"/>
                <a:gd name="connsiteY80" fmla="*/ 161840 h 266700"/>
                <a:gd name="connsiteX81" fmla="*/ 13816 w 285750"/>
                <a:gd name="connsiteY81" fmla="*/ 161840 h 266700"/>
                <a:gd name="connsiteX82" fmla="*/ 10605 w 285750"/>
                <a:gd name="connsiteY82" fmla="*/ 158668 h 266700"/>
                <a:gd name="connsiteX83" fmla="*/ 10605 w 285750"/>
                <a:gd name="connsiteY83" fmla="*/ 158668 h 266700"/>
                <a:gd name="connsiteX84" fmla="*/ 8996 w 285750"/>
                <a:gd name="connsiteY84" fmla="*/ 158668 h 266700"/>
                <a:gd name="connsiteX85" fmla="*/ 10605 w 285750"/>
                <a:gd name="connsiteY85" fmla="*/ 166603 h 266700"/>
                <a:gd name="connsiteX86" fmla="*/ 13816 w 285750"/>
                <a:gd name="connsiteY86" fmla="*/ 169774 h 266700"/>
                <a:gd name="connsiteX87" fmla="*/ 10605 w 285750"/>
                <a:gd name="connsiteY87" fmla="*/ 176128 h 266700"/>
                <a:gd name="connsiteX88" fmla="*/ 8996 w 285750"/>
                <a:gd name="connsiteY88" fmla="*/ 179299 h 266700"/>
                <a:gd name="connsiteX89" fmla="*/ 5786 w 285750"/>
                <a:gd name="connsiteY89" fmla="*/ 184062 h 266700"/>
                <a:gd name="connsiteX90" fmla="*/ 5786 w 285750"/>
                <a:gd name="connsiteY90" fmla="*/ 190415 h 266700"/>
                <a:gd name="connsiteX91" fmla="*/ 5786 w 285750"/>
                <a:gd name="connsiteY91" fmla="*/ 193587 h 266700"/>
                <a:gd name="connsiteX92" fmla="*/ 5786 w 285750"/>
                <a:gd name="connsiteY92" fmla="*/ 193587 h 266700"/>
                <a:gd name="connsiteX93" fmla="*/ 2576 w 285750"/>
                <a:gd name="connsiteY93" fmla="*/ 196768 h 266700"/>
                <a:gd name="connsiteX94" fmla="*/ 2576 w 285750"/>
                <a:gd name="connsiteY94" fmla="*/ 199940 h 266700"/>
                <a:gd name="connsiteX95" fmla="*/ 2576 w 285750"/>
                <a:gd name="connsiteY95" fmla="*/ 203112 h 266700"/>
                <a:gd name="connsiteX96" fmla="*/ 2576 w 285750"/>
                <a:gd name="connsiteY96" fmla="*/ 207874 h 266700"/>
                <a:gd name="connsiteX97" fmla="*/ 5786 w 285750"/>
                <a:gd name="connsiteY97" fmla="*/ 211056 h 266700"/>
                <a:gd name="connsiteX98" fmla="*/ 8996 w 285750"/>
                <a:gd name="connsiteY98" fmla="*/ 214228 h 266700"/>
                <a:gd name="connsiteX99" fmla="*/ 13816 w 285750"/>
                <a:gd name="connsiteY99" fmla="*/ 211056 h 266700"/>
                <a:gd name="connsiteX100" fmla="*/ 17025 w 285750"/>
                <a:gd name="connsiteY100" fmla="*/ 214228 h 266700"/>
                <a:gd name="connsiteX101" fmla="*/ 17025 w 285750"/>
                <a:gd name="connsiteY101" fmla="*/ 214228 h 266700"/>
                <a:gd name="connsiteX102" fmla="*/ 20235 w 285750"/>
                <a:gd name="connsiteY102" fmla="*/ 214228 h 266700"/>
                <a:gd name="connsiteX103" fmla="*/ 17025 w 285750"/>
                <a:gd name="connsiteY103" fmla="*/ 217399 h 266700"/>
                <a:gd name="connsiteX104" fmla="*/ 17025 w 285750"/>
                <a:gd name="connsiteY104" fmla="*/ 217399 h 266700"/>
                <a:gd name="connsiteX105" fmla="*/ 13816 w 285750"/>
                <a:gd name="connsiteY105" fmla="*/ 217399 h 266700"/>
                <a:gd name="connsiteX106" fmla="*/ 10605 w 285750"/>
                <a:gd name="connsiteY106" fmla="*/ 217399 h 266700"/>
                <a:gd name="connsiteX107" fmla="*/ 5786 w 285750"/>
                <a:gd name="connsiteY107" fmla="*/ 220581 h 266700"/>
                <a:gd name="connsiteX108" fmla="*/ -634 w 285750"/>
                <a:gd name="connsiteY108" fmla="*/ 225343 h 266700"/>
                <a:gd name="connsiteX109" fmla="*/ -634 w 285750"/>
                <a:gd name="connsiteY109" fmla="*/ 225343 h 266700"/>
                <a:gd name="connsiteX110" fmla="*/ -634 w 285750"/>
                <a:gd name="connsiteY110" fmla="*/ 228515 h 266700"/>
                <a:gd name="connsiteX111" fmla="*/ -634 w 285750"/>
                <a:gd name="connsiteY111" fmla="*/ 228515 h 266700"/>
                <a:gd name="connsiteX112" fmla="*/ 2576 w 285750"/>
                <a:gd name="connsiteY112" fmla="*/ 228515 h 266700"/>
                <a:gd name="connsiteX113" fmla="*/ 5786 w 285750"/>
                <a:gd name="connsiteY113" fmla="*/ 228515 h 266700"/>
                <a:gd name="connsiteX114" fmla="*/ 5786 w 285750"/>
                <a:gd name="connsiteY114" fmla="*/ 228515 h 266700"/>
                <a:gd name="connsiteX115" fmla="*/ 8996 w 285750"/>
                <a:gd name="connsiteY115" fmla="*/ 225343 h 266700"/>
                <a:gd name="connsiteX116" fmla="*/ 5786 w 285750"/>
                <a:gd name="connsiteY116" fmla="*/ 241212 h 266700"/>
                <a:gd name="connsiteX117" fmla="*/ 5786 w 285750"/>
                <a:gd name="connsiteY117" fmla="*/ 241212 h 266700"/>
                <a:gd name="connsiteX118" fmla="*/ 8996 w 285750"/>
                <a:gd name="connsiteY118" fmla="*/ 241212 h 266700"/>
                <a:gd name="connsiteX119" fmla="*/ 13816 w 285750"/>
                <a:gd name="connsiteY119" fmla="*/ 241212 h 266700"/>
                <a:gd name="connsiteX120" fmla="*/ 20235 w 285750"/>
                <a:gd name="connsiteY120" fmla="*/ 238040 h 266700"/>
                <a:gd name="connsiteX121" fmla="*/ 23445 w 285750"/>
                <a:gd name="connsiteY121" fmla="*/ 234868 h 266700"/>
                <a:gd name="connsiteX122" fmla="*/ 26655 w 285750"/>
                <a:gd name="connsiteY122" fmla="*/ 228515 h 266700"/>
                <a:gd name="connsiteX123" fmla="*/ 29865 w 285750"/>
                <a:gd name="connsiteY123" fmla="*/ 225343 h 266700"/>
                <a:gd name="connsiteX124" fmla="*/ 34685 w 285750"/>
                <a:gd name="connsiteY124" fmla="*/ 225343 h 266700"/>
                <a:gd name="connsiteX125" fmla="*/ 34685 w 285750"/>
                <a:gd name="connsiteY125" fmla="*/ 222162 h 266700"/>
                <a:gd name="connsiteX126" fmla="*/ 37894 w 285750"/>
                <a:gd name="connsiteY126" fmla="*/ 214228 h 266700"/>
                <a:gd name="connsiteX127" fmla="*/ 41105 w 285750"/>
                <a:gd name="connsiteY127" fmla="*/ 211056 h 266700"/>
                <a:gd name="connsiteX128" fmla="*/ 44314 w 285750"/>
                <a:gd name="connsiteY128" fmla="*/ 211056 h 266700"/>
                <a:gd name="connsiteX129" fmla="*/ 47525 w 285750"/>
                <a:gd name="connsiteY129" fmla="*/ 207874 h 266700"/>
                <a:gd name="connsiteX130" fmla="*/ 50734 w 285750"/>
                <a:gd name="connsiteY130" fmla="*/ 207874 h 266700"/>
                <a:gd name="connsiteX131" fmla="*/ 50734 w 285750"/>
                <a:gd name="connsiteY131" fmla="*/ 204703 h 266700"/>
                <a:gd name="connsiteX132" fmla="*/ 50734 w 285750"/>
                <a:gd name="connsiteY132" fmla="*/ 203112 h 266700"/>
                <a:gd name="connsiteX133" fmla="*/ 50734 w 285750"/>
                <a:gd name="connsiteY133" fmla="*/ 196768 h 266700"/>
                <a:gd name="connsiteX134" fmla="*/ 50734 w 285750"/>
                <a:gd name="connsiteY134" fmla="*/ 196768 h 266700"/>
                <a:gd name="connsiteX135" fmla="*/ 50734 w 285750"/>
                <a:gd name="connsiteY135" fmla="*/ 193587 h 266700"/>
                <a:gd name="connsiteX136" fmla="*/ 90873 w 285750"/>
                <a:gd name="connsiteY136" fmla="*/ 145962 h 266700"/>
                <a:gd name="connsiteX137" fmla="*/ 94082 w 285750"/>
                <a:gd name="connsiteY137" fmla="*/ 149143 h 266700"/>
                <a:gd name="connsiteX138" fmla="*/ 90873 w 285750"/>
                <a:gd name="connsiteY138" fmla="*/ 152315 h 266700"/>
                <a:gd name="connsiteX139" fmla="*/ 90873 w 285750"/>
                <a:gd name="connsiteY139" fmla="*/ 155487 h 266700"/>
                <a:gd name="connsiteX140" fmla="*/ 94082 w 285750"/>
                <a:gd name="connsiteY140" fmla="*/ 155487 h 266700"/>
                <a:gd name="connsiteX141" fmla="*/ 97293 w 285750"/>
                <a:gd name="connsiteY141" fmla="*/ 158668 h 266700"/>
                <a:gd name="connsiteX142" fmla="*/ 94082 w 285750"/>
                <a:gd name="connsiteY142" fmla="*/ 155487 h 266700"/>
                <a:gd name="connsiteX143" fmla="*/ 97293 w 285750"/>
                <a:gd name="connsiteY143" fmla="*/ 155487 h 266700"/>
                <a:gd name="connsiteX144" fmla="*/ 100502 w 285750"/>
                <a:gd name="connsiteY144" fmla="*/ 152315 h 266700"/>
                <a:gd name="connsiteX145" fmla="*/ 100502 w 285750"/>
                <a:gd name="connsiteY145" fmla="*/ 149143 h 266700"/>
                <a:gd name="connsiteX146" fmla="*/ 103713 w 285750"/>
                <a:gd name="connsiteY146" fmla="*/ 145962 h 266700"/>
                <a:gd name="connsiteX147" fmla="*/ 100502 w 285750"/>
                <a:gd name="connsiteY147" fmla="*/ 144381 h 266700"/>
                <a:gd name="connsiteX148" fmla="*/ 100502 w 285750"/>
                <a:gd name="connsiteY148" fmla="*/ 144381 h 266700"/>
                <a:gd name="connsiteX149" fmla="*/ 100502 w 285750"/>
                <a:gd name="connsiteY149" fmla="*/ 141199 h 266700"/>
                <a:gd name="connsiteX150" fmla="*/ 100502 w 285750"/>
                <a:gd name="connsiteY150" fmla="*/ 141199 h 266700"/>
                <a:gd name="connsiteX151" fmla="*/ 100502 w 285750"/>
                <a:gd name="connsiteY151" fmla="*/ 138028 h 266700"/>
                <a:gd name="connsiteX152" fmla="*/ 97293 w 285750"/>
                <a:gd name="connsiteY152" fmla="*/ 138028 h 266700"/>
                <a:gd name="connsiteX153" fmla="*/ 97293 w 285750"/>
                <a:gd name="connsiteY153" fmla="*/ 138028 h 266700"/>
                <a:gd name="connsiteX154" fmla="*/ 94082 w 285750"/>
                <a:gd name="connsiteY154" fmla="*/ 141199 h 266700"/>
                <a:gd name="connsiteX155" fmla="*/ 94082 w 285750"/>
                <a:gd name="connsiteY155" fmla="*/ 141199 h 266700"/>
                <a:gd name="connsiteX156" fmla="*/ 94082 w 285750"/>
                <a:gd name="connsiteY156" fmla="*/ 138028 h 266700"/>
                <a:gd name="connsiteX157" fmla="*/ 94082 w 285750"/>
                <a:gd name="connsiteY157" fmla="*/ 138028 h 266700"/>
                <a:gd name="connsiteX158" fmla="*/ 90873 w 285750"/>
                <a:gd name="connsiteY158" fmla="*/ 144381 h 266700"/>
                <a:gd name="connsiteX159" fmla="*/ 90873 w 285750"/>
                <a:gd name="connsiteY159" fmla="*/ 145962 h 266700"/>
                <a:gd name="connsiteX160" fmla="*/ 90873 w 285750"/>
                <a:gd name="connsiteY160" fmla="*/ 145962 h 266700"/>
                <a:gd name="connsiteX161" fmla="*/ 269066 w 285750"/>
                <a:gd name="connsiteY161" fmla="*/ 76115 h 266700"/>
                <a:gd name="connsiteX162" fmla="*/ 267457 w 285750"/>
                <a:gd name="connsiteY162" fmla="*/ 69762 h 266700"/>
                <a:gd name="connsiteX163" fmla="*/ 267457 w 285750"/>
                <a:gd name="connsiteY163" fmla="*/ 66590 h 266700"/>
                <a:gd name="connsiteX164" fmla="*/ 267457 w 285750"/>
                <a:gd name="connsiteY164" fmla="*/ 55474 h 266700"/>
                <a:gd name="connsiteX165" fmla="*/ 267457 w 285750"/>
                <a:gd name="connsiteY165" fmla="*/ 52303 h 266700"/>
                <a:gd name="connsiteX166" fmla="*/ 264247 w 285750"/>
                <a:gd name="connsiteY166" fmla="*/ 49131 h 266700"/>
                <a:gd name="connsiteX167" fmla="*/ 261037 w 285750"/>
                <a:gd name="connsiteY167" fmla="*/ 44368 h 266700"/>
                <a:gd name="connsiteX168" fmla="*/ 261037 w 285750"/>
                <a:gd name="connsiteY168" fmla="*/ 38015 h 266700"/>
                <a:gd name="connsiteX169" fmla="*/ 257827 w 285750"/>
                <a:gd name="connsiteY169" fmla="*/ 34843 h 266700"/>
                <a:gd name="connsiteX170" fmla="*/ 254617 w 285750"/>
                <a:gd name="connsiteY170" fmla="*/ 28490 h 266700"/>
                <a:gd name="connsiteX171" fmla="*/ 251407 w 285750"/>
                <a:gd name="connsiteY171" fmla="*/ 26899 h 266700"/>
                <a:gd name="connsiteX172" fmla="*/ 246588 w 285750"/>
                <a:gd name="connsiteY172" fmla="*/ 14203 h 266700"/>
                <a:gd name="connsiteX173" fmla="*/ 243377 w 285750"/>
                <a:gd name="connsiteY173" fmla="*/ 7849 h 266700"/>
                <a:gd name="connsiteX174" fmla="*/ 233748 w 285750"/>
                <a:gd name="connsiteY174" fmla="*/ 3087 h 266700"/>
                <a:gd name="connsiteX175" fmla="*/ 228928 w 285750"/>
                <a:gd name="connsiteY175" fmla="*/ -85 h 266700"/>
                <a:gd name="connsiteX176" fmla="*/ 225718 w 285750"/>
                <a:gd name="connsiteY176" fmla="*/ -85 h 266700"/>
                <a:gd name="connsiteX177" fmla="*/ 222508 w 285750"/>
                <a:gd name="connsiteY177" fmla="*/ -85 h 266700"/>
                <a:gd name="connsiteX178" fmla="*/ 216088 w 285750"/>
                <a:gd name="connsiteY178" fmla="*/ 3087 h 266700"/>
                <a:gd name="connsiteX179" fmla="*/ 209668 w 285750"/>
                <a:gd name="connsiteY179" fmla="*/ 6268 h 266700"/>
                <a:gd name="connsiteX180" fmla="*/ 209668 w 285750"/>
                <a:gd name="connsiteY180" fmla="*/ 6268 h 266700"/>
                <a:gd name="connsiteX181" fmla="*/ 209668 w 285750"/>
                <a:gd name="connsiteY181" fmla="*/ 7849 h 266700"/>
                <a:gd name="connsiteX182" fmla="*/ 209668 w 285750"/>
                <a:gd name="connsiteY182" fmla="*/ 14203 h 266700"/>
                <a:gd name="connsiteX183" fmla="*/ 212879 w 285750"/>
                <a:gd name="connsiteY183" fmla="*/ 17374 h 266700"/>
                <a:gd name="connsiteX184" fmla="*/ 216088 w 285750"/>
                <a:gd name="connsiteY184" fmla="*/ 23728 h 266700"/>
                <a:gd name="connsiteX185" fmla="*/ 219299 w 285750"/>
                <a:gd name="connsiteY185" fmla="*/ 26899 h 266700"/>
                <a:gd name="connsiteX186" fmla="*/ 216088 w 285750"/>
                <a:gd name="connsiteY186" fmla="*/ 26899 h 266700"/>
                <a:gd name="connsiteX187" fmla="*/ 216088 w 285750"/>
                <a:gd name="connsiteY187" fmla="*/ 31662 h 266700"/>
                <a:gd name="connsiteX188" fmla="*/ 212879 w 285750"/>
                <a:gd name="connsiteY188" fmla="*/ 34843 h 266700"/>
                <a:gd name="connsiteX189" fmla="*/ 209668 w 285750"/>
                <a:gd name="connsiteY189" fmla="*/ 38015 h 266700"/>
                <a:gd name="connsiteX190" fmla="*/ 204849 w 285750"/>
                <a:gd name="connsiteY190" fmla="*/ 38015 h 266700"/>
                <a:gd name="connsiteX191" fmla="*/ 188799 w 285750"/>
                <a:gd name="connsiteY191" fmla="*/ 26899 h 266700"/>
                <a:gd name="connsiteX192" fmla="*/ 180769 w 285750"/>
                <a:gd name="connsiteY192" fmla="*/ 23728 h 266700"/>
                <a:gd name="connsiteX193" fmla="*/ 171140 w 285750"/>
                <a:gd name="connsiteY193" fmla="*/ 20556 h 266700"/>
                <a:gd name="connsiteX194" fmla="*/ 159900 w 285750"/>
                <a:gd name="connsiteY194" fmla="*/ 11031 h 266700"/>
                <a:gd name="connsiteX195" fmla="*/ 156691 w 285750"/>
                <a:gd name="connsiteY195" fmla="*/ 11031 h 266700"/>
                <a:gd name="connsiteX196" fmla="*/ 153480 w 285750"/>
                <a:gd name="connsiteY196" fmla="*/ 7849 h 266700"/>
                <a:gd name="connsiteX197" fmla="*/ 150271 w 285750"/>
                <a:gd name="connsiteY197" fmla="*/ 11031 h 266700"/>
                <a:gd name="connsiteX198" fmla="*/ 148661 w 285750"/>
                <a:gd name="connsiteY198" fmla="*/ 11031 h 266700"/>
                <a:gd name="connsiteX199" fmla="*/ 142241 w 285750"/>
                <a:gd name="connsiteY199" fmla="*/ 17374 h 266700"/>
                <a:gd name="connsiteX200" fmla="*/ 139031 w 285750"/>
                <a:gd name="connsiteY200" fmla="*/ 17374 h 266700"/>
                <a:gd name="connsiteX201" fmla="*/ 135821 w 285750"/>
                <a:gd name="connsiteY201" fmla="*/ 20556 h 266700"/>
                <a:gd name="connsiteX202" fmla="*/ 127791 w 285750"/>
                <a:gd name="connsiteY202" fmla="*/ 20556 h 266700"/>
                <a:gd name="connsiteX203" fmla="*/ 124582 w 285750"/>
                <a:gd name="connsiteY203" fmla="*/ 23728 h 266700"/>
                <a:gd name="connsiteX204" fmla="*/ 121372 w 285750"/>
                <a:gd name="connsiteY204" fmla="*/ 26899 h 266700"/>
                <a:gd name="connsiteX205" fmla="*/ 114952 w 285750"/>
                <a:gd name="connsiteY205" fmla="*/ 28490 h 266700"/>
                <a:gd name="connsiteX206" fmla="*/ 111742 w 285750"/>
                <a:gd name="connsiteY206" fmla="*/ 31662 h 266700"/>
                <a:gd name="connsiteX207" fmla="*/ 111742 w 285750"/>
                <a:gd name="connsiteY207" fmla="*/ 34843 h 266700"/>
                <a:gd name="connsiteX208" fmla="*/ 111742 w 285750"/>
                <a:gd name="connsiteY208" fmla="*/ 41187 h 266700"/>
                <a:gd name="connsiteX209" fmla="*/ 111742 w 285750"/>
                <a:gd name="connsiteY209" fmla="*/ 41187 h 266700"/>
                <a:gd name="connsiteX210" fmla="*/ 111742 w 285750"/>
                <a:gd name="connsiteY210" fmla="*/ 44368 h 266700"/>
                <a:gd name="connsiteX211" fmla="*/ 111742 w 285750"/>
                <a:gd name="connsiteY211" fmla="*/ 44368 h 266700"/>
                <a:gd name="connsiteX212" fmla="*/ 110132 w 285750"/>
                <a:gd name="connsiteY212" fmla="*/ 45949 h 266700"/>
                <a:gd name="connsiteX213" fmla="*/ 100502 w 285750"/>
                <a:gd name="connsiteY213" fmla="*/ 45949 h 266700"/>
                <a:gd name="connsiteX214" fmla="*/ 97293 w 285750"/>
                <a:gd name="connsiteY214" fmla="*/ 49131 h 266700"/>
                <a:gd name="connsiteX215" fmla="*/ 97293 w 285750"/>
                <a:gd name="connsiteY215" fmla="*/ 49131 h 266700"/>
                <a:gd name="connsiteX216" fmla="*/ 97293 w 285750"/>
                <a:gd name="connsiteY216" fmla="*/ 58656 h 266700"/>
                <a:gd name="connsiteX217" fmla="*/ 100502 w 285750"/>
                <a:gd name="connsiteY217" fmla="*/ 64999 h 266700"/>
                <a:gd name="connsiteX218" fmla="*/ 106922 w 285750"/>
                <a:gd name="connsiteY218" fmla="*/ 66590 h 266700"/>
                <a:gd name="connsiteX219" fmla="*/ 114952 w 285750"/>
                <a:gd name="connsiteY219" fmla="*/ 76115 h 266700"/>
                <a:gd name="connsiteX220" fmla="*/ 129401 w 285750"/>
                <a:gd name="connsiteY220" fmla="*/ 90403 h 266700"/>
                <a:gd name="connsiteX221" fmla="*/ 132611 w 285750"/>
                <a:gd name="connsiteY221" fmla="*/ 93574 h 266700"/>
                <a:gd name="connsiteX222" fmla="*/ 132611 w 285750"/>
                <a:gd name="connsiteY222" fmla="*/ 96756 h 266700"/>
                <a:gd name="connsiteX223" fmla="*/ 135821 w 285750"/>
                <a:gd name="connsiteY223" fmla="*/ 96756 h 266700"/>
                <a:gd name="connsiteX224" fmla="*/ 135821 w 285750"/>
                <a:gd name="connsiteY224" fmla="*/ 96756 h 266700"/>
                <a:gd name="connsiteX225" fmla="*/ 132611 w 285750"/>
                <a:gd name="connsiteY225" fmla="*/ 99928 h 266700"/>
                <a:gd name="connsiteX226" fmla="*/ 132611 w 285750"/>
                <a:gd name="connsiteY226" fmla="*/ 103099 h 266700"/>
                <a:gd name="connsiteX227" fmla="*/ 129401 w 285750"/>
                <a:gd name="connsiteY227" fmla="*/ 104690 h 266700"/>
                <a:gd name="connsiteX228" fmla="*/ 129401 w 285750"/>
                <a:gd name="connsiteY228" fmla="*/ 104690 h 266700"/>
                <a:gd name="connsiteX229" fmla="*/ 129401 w 285750"/>
                <a:gd name="connsiteY229" fmla="*/ 107862 h 266700"/>
                <a:gd name="connsiteX230" fmla="*/ 132611 w 285750"/>
                <a:gd name="connsiteY230" fmla="*/ 111043 h 266700"/>
                <a:gd name="connsiteX231" fmla="*/ 135821 w 285750"/>
                <a:gd name="connsiteY231" fmla="*/ 114215 h 266700"/>
                <a:gd name="connsiteX232" fmla="*/ 139031 w 285750"/>
                <a:gd name="connsiteY232" fmla="*/ 114215 h 266700"/>
                <a:gd name="connsiteX233" fmla="*/ 139031 w 285750"/>
                <a:gd name="connsiteY233" fmla="*/ 117387 h 266700"/>
                <a:gd name="connsiteX234" fmla="*/ 135821 w 285750"/>
                <a:gd name="connsiteY234" fmla="*/ 117387 h 266700"/>
                <a:gd name="connsiteX235" fmla="*/ 132611 w 285750"/>
                <a:gd name="connsiteY235" fmla="*/ 117387 h 266700"/>
                <a:gd name="connsiteX236" fmla="*/ 129401 w 285750"/>
                <a:gd name="connsiteY236" fmla="*/ 117387 h 266700"/>
                <a:gd name="connsiteX237" fmla="*/ 127791 w 285750"/>
                <a:gd name="connsiteY237" fmla="*/ 117387 h 266700"/>
                <a:gd name="connsiteX238" fmla="*/ 124582 w 285750"/>
                <a:gd name="connsiteY238" fmla="*/ 120568 h 266700"/>
                <a:gd name="connsiteX239" fmla="*/ 121372 w 285750"/>
                <a:gd name="connsiteY239" fmla="*/ 123740 h 266700"/>
                <a:gd name="connsiteX240" fmla="*/ 106922 w 285750"/>
                <a:gd name="connsiteY240" fmla="*/ 131674 h 266700"/>
                <a:gd name="connsiteX241" fmla="*/ 103713 w 285750"/>
                <a:gd name="connsiteY241" fmla="*/ 134856 h 266700"/>
                <a:gd name="connsiteX242" fmla="*/ 100502 w 285750"/>
                <a:gd name="connsiteY242" fmla="*/ 138028 h 266700"/>
                <a:gd name="connsiteX243" fmla="*/ 103713 w 285750"/>
                <a:gd name="connsiteY243" fmla="*/ 138028 h 266700"/>
                <a:gd name="connsiteX244" fmla="*/ 106922 w 285750"/>
                <a:gd name="connsiteY244" fmla="*/ 138028 h 266700"/>
                <a:gd name="connsiteX245" fmla="*/ 142241 w 285750"/>
                <a:gd name="connsiteY245" fmla="*/ 128503 h 266700"/>
                <a:gd name="connsiteX246" fmla="*/ 148661 w 285750"/>
                <a:gd name="connsiteY246" fmla="*/ 128503 h 266700"/>
                <a:gd name="connsiteX247" fmla="*/ 145451 w 285750"/>
                <a:gd name="connsiteY247" fmla="*/ 134856 h 266700"/>
                <a:gd name="connsiteX248" fmla="*/ 142241 w 285750"/>
                <a:gd name="connsiteY248" fmla="*/ 141199 h 266700"/>
                <a:gd name="connsiteX249" fmla="*/ 127791 w 285750"/>
                <a:gd name="connsiteY249" fmla="*/ 152315 h 266700"/>
                <a:gd name="connsiteX250" fmla="*/ 124582 w 285750"/>
                <a:gd name="connsiteY250" fmla="*/ 155487 h 266700"/>
                <a:gd name="connsiteX251" fmla="*/ 127791 w 285750"/>
                <a:gd name="connsiteY251" fmla="*/ 158668 h 266700"/>
                <a:gd name="connsiteX252" fmla="*/ 129401 w 285750"/>
                <a:gd name="connsiteY252" fmla="*/ 161840 h 266700"/>
                <a:gd name="connsiteX253" fmla="*/ 132611 w 285750"/>
                <a:gd name="connsiteY253" fmla="*/ 163431 h 266700"/>
                <a:gd name="connsiteX254" fmla="*/ 127791 w 285750"/>
                <a:gd name="connsiteY254" fmla="*/ 163431 h 266700"/>
                <a:gd name="connsiteX255" fmla="*/ 124582 w 285750"/>
                <a:gd name="connsiteY255" fmla="*/ 166603 h 266700"/>
                <a:gd name="connsiteX256" fmla="*/ 121372 w 285750"/>
                <a:gd name="connsiteY256" fmla="*/ 166603 h 266700"/>
                <a:gd name="connsiteX257" fmla="*/ 127791 w 285750"/>
                <a:gd name="connsiteY257" fmla="*/ 172956 h 266700"/>
                <a:gd name="connsiteX258" fmla="*/ 127791 w 285750"/>
                <a:gd name="connsiteY258" fmla="*/ 179299 h 266700"/>
                <a:gd name="connsiteX259" fmla="*/ 124582 w 285750"/>
                <a:gd name="connsiteY259" fmla="*/ 184062 h 266700"/>
                <a:gd name="connsiteX260" fmla="*/ 121372 w 285750"/>
                <a:gd name="connsiteY260" fmla="*/ 187243 h 266700"/>
                <a:gd name="connsiteX261" fmla="*/ 114952 w 285750"/>
                <a:gd name="connsiteY261" fmla="*/ 193587 h 266700"/>
                <a:gd name="connsiteX262" fmla="*/ 111742 w 285750"/>
                <a:gd name="connsiteY262" fmla="*/ 196768 h 266700"/>
                <a:gd name="connsiteX263" fmla="*/ 114952 w 285750"/>
                <a:gd name="connsiteY263" fmla="*/ 203112 h 266700"/>
                <a:gd name="connsiteX264" fmla="*/ 114952 w 285750"/>
                <a:gd name="connsiteY264" fmla="*/ 204703 h 266700"/>
                <a:gd name="connsiteX265" fmla="*/ 111742 w 285750"/>
                <a:gd name="connsiteY265" fmla="*/ 207874 h 266700"/>
                <a:gd name="connsiteX266" fmla="*/ 106922 w 285750"/>
                <a:gd name="connsiteY266" fmla="*/ 203112 h 266700"/>
                <a:gd name="connsiteX267" fmla="*/ 106922 w 285750"/>
                <a:gd name="connsiteY267" fmla="*/ 203112 h 266700"/>
                <a:gd name="connsiteX268" fmla="*/ 103713 w 285750"/>
                <a:gd name="connsiteY268" fmla="*/ 207874 h 266700"/>
                <a:gd name="connsiteX269" fmla="*/ 103713 w 285750"/>
                <a:gd name="connsiteY269" fmla="*/ 211056 h 266700"/>
                <a:gd name="connsiteX270" fmla="*/ 103713 w 285750"/>
                <a:gd name="connsiteY270" fmla="*/ 214228 h 266700"/>
                <a:gd name="connsiteX271" fmla="*/ 103713 w 285750"/>
                <a:gd name="connsiteY271" fmla="*/ 214228 h 266700"/>
                <a:gd name="connsiteX272" fmla="*/ 103713 w 285750"/>
                <a:gd name="connsiteY272" fmla="*/ 217399 h 266700"/>
                <a:gd name="connsiteX273" fmla="*/ 100502 w 285750"/>
                <a:gd name="connsiteY273" fmla="*/ 217399 h 266700"/>
                <a:gd name="connsiteX274" fmla="*/ 100502 w 285750"/>
                <a:gd name="connsiteY274" fmla="*/ 220581 h 266700"/>
                <a:gd name="connsiteX275" fmla="*/ 97293 w 285750"/>
                <a:gd name="connsiteY275" fmla="*/ 225343 h 266700"/>
                <a:gd name="connsiteX276" fmla="*/ 82843 w 285750"/>
                <a:gd name="connsiteY276" fmla="*/ 241212 h 266700"/>
                <a:gd name="connsiteX277" fmla="*/ 82843 w 285750"/>
                <a:gd name="connsiteY277" fmla="*/ 242803 h 266700"/>
                <a:gd name="connsiteX278" fmla="*/ 82843 w 285750"/>
                <a:gd name="connsiteY278" fmla="*/ 245974 h 266700"/>
                <a:gd name="connsiteX279" fmla="*/ 82843 w 285750"/>
                <a:gd name="connsiteY279" fmla="*/ 245974 h 266700"/>
                <a:gd name="connsiteX280" fmla="*/ 79633 w 285750"/>
                <a:gd name="connsiteY280" fmla="*/ 245974 h 266700"/>
                <a:gd name="connsiteX281" fmla="*/ 79633 w 285750"/>
                <a:gd name="connsiteY281" fmla="*/ 249156 h 266700"/>
                <a:gd name="connsiteX282" fmla="*/ 79633 w 285750"/>
                <a:gd name="connsiteY282" fmla="*/ 249156 h 266700"/>
                <a:gd name="connsiteX283" fmla="*/ 79633 w 285750"/>
                <a:gd name="connsiteY283" fmla="*/ 249156 h 266700"/>
                <a:gd name="connsiteX284" fmla="*/ 79633 w 285750"/>
                <a:gd name="connsiteY284" fmla="*/ 249156 h 266700"/>
                <a:gd name="connsiteX285" fmla="*/ 82843 w 285750"/>
                <a:gd name="connsiteY285" fmla="*/ 249156 h 266700"/>
                <a:gd name="connsiteX286" fmla="*/ 89263 w 285750"/>
                <a:gd name="connsiteY286" fmla="*/ 258681 h 266700"/>
                <a:gd name="connsiteX287" fmla="*/ 89263 w 285750"/>
                <a:gd name="connsiteY287" fmla="*/ 258681 h 266700"/>
                <a:gd name="connsiteX288" fmla="*/ 90873 w 285750"/>
                <a:gd name="connsiteY288" fmla="*/ 260262 h 266700"/>
                <a:gd name="connsiteX289" fmla="*/ 94082 w 285750"/>
                <a:gd name="connsiteY289" fmla="*/ 260262 h 266700"/>
                <a:gd name="connsiteX290" fmla="*/ 100502 w 285750"/>
                <a:gd name="connsiteY290" fmla="*/ 258681 h 266700"/>
                <a:gd name="connsiteX291" fmla="*/ 106922 w 285750"/>
                <a:gd name="connsiteY291" fmla="*/ 258681 h 266700"/>
                <a:gd name="connsiteX292" fmla="*/ 118162 w 285750"/>
                <a:gd name="connsiteY292" fmla="*/ 255499 h 266700"/>
                <a:gd name="connsiteX293" fmla="*/ 118162 w 285750"/>
                <a:gd name="connsiteY293" fmla="*/ 252328 h 266700"/>
                <a:gd name="connsiteX294" fmla="*/ 121372 w 285750"/>
                <a:gd name="connsiteY294" fmla="*/ 252328 h 266700"/>
                <a:gd name="connsiteX295" fmla="*/ 124582 w 285750"/>
                <a:gd name="connsiteY295" fmla="*/ 249156 h 266700"/>
                <a:gd name="connsiteX296" fmla="*/ 127791 w 285750"/>
                <a:gd name="connsiteY296" fmla="*/ 249156 h 266700"/>
                <a:gd name="connsiteX297" fmla="*/ 129401 w 285750"/>
                <a:gd name="connsiteY297" fmla="*/ 249156 h 266700"/>
                <a:gd name="connsiteX298" fmla="*/ 135821 w 285750"/>
                <a:gd name="connsiteY298" fmla="*/ 249156 h 266700"/>
                <a:gd name="connsiteX299" fmla="*/ 148661 w 285750"/>
                <a:gd name="connsiteY299" fmla="*/ 260262 h 266700"/>
                <a:gd name="connsiteX300" fmla="*/ 156691 w 285750"/>
                <a:gd name="connsiteY300" fmla="*/ 266615 h 266700"/>
                <a:gd name="connsiteX301" fmla="*/ 163110 w 285750"/>
                <a:gd name="connsiteY301" fmla="*/ 263443 h 266700"/>
                <a:gd name="connsiteX302" fmla="*/ 177560 w 285750"/>
                <a:gd name="connsiteY302" fmla="*/ 266615 h 266700"/>
                <a:gd name="connsiteX303" fmla="*/ 177560 w 285750"/>
                <a:gd name="connsiteY303" fmla="*/ 263443 h 266700"/>
                <a:gd name="connsiteX304" fmla="*/ 180769 w 285750"/>
                <a:gd name="connsiteY304" fmla="*/ 263443 h 266700"/>
                <a:gd name="connsiteX305" fmla="*/ 183980 w 285750"/>
                <a:gd name="connsiteY305" fmla="*/ 263443 h 266700"/>
                <a:gd name="connsiteX306" fmla="*/ 192009 w 285750"/>
                <a:gd name="connsiteY306" fmla="*/ 258681 h 266700"/>
                <a:gd name="connsiteX307" fmla="*/ 195219 w 285750"/>
                <a:gd name="connsiteY307" fmla="*/ 258681 h 266700"/>
                <a:gd name="connsiteX308" fmla="*/ 198429 w 285750"/>
                <a:gd name="connsiteY308" fmla="*/ 258681 h 266700"/>
                <a:gd name="connsiteX309" fmla="*/ 201639 w 285750"/>
                <a:gd name="connsiteY309" fmla="*/ 260262 h 266700"/>
                <a:gd name="connsiteX310" fmla="*/ 208059 w 285750"/>
                <a:gd name="connsiteY310" fmla="*/ 258681 h 266700"/>
                <a:gd name="connsiteX311" fmla="*/ 209668 w 285750"/>
                <a:gd name="connsiteY311" fmla="*/ 255499 h 266700"/>
                <a:gd name="connsiteX312" fmla="*/ 212879 w 285750"/>
                <a:gd name="connsiteY312" fmla="*/ 249156 h 266700"/>
                <a:gd name="connsiteX313" fmla="*/ 216088 w 285750"/>
                <a:gd name="connsiteY313" fmla="*/ 249156 h 266700"/>
                <a:gd name="connsiteX314" fmla="*/ 216088 w 285750"/>
                <a:gd name="connsiteY314" fmla="*/ 245974 h 266700"/>
                <a:gd name="connsiteX315" fmla="*/ 228928 w 285750"/>
                <a:gd name="connsiteY315" fmla="*/ 249156 h 266700"/>
                <a:gd name="connsiteX316" fmla="*/ 228928 w 285750"/>
                <a:gd name="connsiteY316" fmla="*/ 252328 h 266700"/>
                <a:gd name="connsiteX317" fmla="*/ 230538 w 285750"/>
                <a:gd name="connsiteY317" fmla="*/ 249156 h 266700"/>
                <a:gd name="connsiteX318" fmla="*/ 233748 w 285750"/>
                <a:gd name="connsiteY318" fmla="*/ 249156 h 266700"/>
                <a:gd name="connsiteX319" fmla="*/ 230538 w 285750"/>
                <a:gd name="connsiteY319" fmla="*/ 242803 h 266700"/>
                <a:gd name="connsiteX320" fmla="*/ 230538 w 285750"/>
                <a:gd name="connsiteY320" fmla="*/ 241212 h 266700"/>
                <a:gd name="connsiteX321" fmla="*/ 228928 w 285750"/>
                <a:gd name="connsiteY321" fmla="*/ 234868 h 266700"/>
                <a:gd name="connsiteX322" fmla="*/ 225718 w 285750"/>
                <a:gd name="connsiteY322" fmla="*/ 231687 h 266700"/>
                <a:gd name="connsiteX323" fmla="*/ 225718 w 285750"/>
                <a:gd name="connsiteY323" fmla="*/ 228515 h 266700"/>
                <a:gd name="connsiteX324" fmla="*/ 228928 w 285750"/>
                <a:gd name="connsiteY324" fmla="*/ 222162 h 266700"/>
                <a:gd name="connsiteX325" fmla="*/ 233748 w 285750"/>
                <a:gd name="connsiteY325" fmla="*/ 217399 h 266700"/>
                <a:gd name="connsiteX326" fmla="*/ 233748 w 285750"/>
                <a:gd name="connsiteY326" fmla="*/ 214228 h 266700"/>
                <a:gd name="connsiteX327" fmla="*/ 233748 w 285750"/>
                <a:gd name="connsiteY327" fmla="*/ 211056 h 266700"/>
                <a:gd name="connsiteX328" fmla="*/ 233748 w 285750"/>
                <a:gd name="connsiteY328" fmla="*/ 207874 h 266700"/>
                <a:gd name="connsiteX329" fmla="*/ 230538 w 285750"/>
                <a:gd name="connsiteY329" fmla="*/ 203112 h 266700"/>
                <a:gd name="connsiteX330" fmla="*/ 228928 w 285750"/>
                <a:gd name="connsiteY330" fmla="*/ 199940 h 266700"/>
                <a:gd name="connsiteX331" fmla="*/ 228928 w 285750"/>
                <a:gd name="connsiteY331" fmla="*/ 196768 h 266700"/>
                <a:gd name="connsiteX332" fmla="*/ 225718 w 285750"/>
                <a:gd name="connsiteY332" fmla="*/ 193587 h 266700"/>
                <a:gd name="connsiteX333" fmla="*/ 219299 w 285750"/>
                <a:gd name="connsiteY333" fmla="*/ 187243 h 266700"/>
                <a:gd name="connsiteX334" fmla="*/ 219299 w 285750"/>
                <a:gd name="connsiteY334" fmla="*/ 184062 h 266700"/>
                <a:gd name="connsiteX335" fmla="*/ 216088 w 285750"/>
                <a:gd name="connsiteY335" fmla="*/ 182481 h 266700"/>
                <a:gd name="connsiteX336" fmla="*/ 216088 w 285750"/>
                <a:gd name="connsiteY336" fmla="*/ 179299 h 266700"/>
                <a:gd name="connsiteX337" fmla="*/ 216088 w 285750"/>
                <a:gd name="connsiteY337" fmla="*/ 176128 h 266700"/>
                <a:gd name="connsiteX338" fmla="*/ 216088 w 285750"/>
                <a:gd name="connsiteY338" fmla="*/ 172956 h 266700"/>
                <a:gd name="connsiteX339" fmla="*/ 216088 w 285750"/>
                <a:gd name="connsiteY339" fmla="*/ 169774 h 266700"/>
                <a:gd name="connsiteX340" fmla="*/ 219299 w 285750"/>
                <a:gd name="connsiteY340" fmla="*/ 158668 h 266700"/>
                <a:gd name="connsiteX341" fmla="*/ 222508 w 285750"/>
                <a:gd name="connsiteY341" fmla="*/ 152315 h 266700"/>
                <a:gd name="connsiteX342" fmla="*/ 225718 w 285750"/>
                <a:gd name="connsiteY342" fmla="*/ 149143 h 266700"/>
                <a:gd name="connsiteX343" fmla="*/ 228928 w 285750"/>
                <a:gd name="connsiteY343" fmla="*/ 149143 h 266700"/>
                <a:gd name="connsiteX344" fmla="*/ 230538 w 285750"/>
                <a:gd name="connsiteY344" fmla="*/ 149143 h 266700"/>
                <a:gd name="connsiteX345" fmla="*/ 233748 w 285750"/>
                <a:gd name="connsiteY345" fmla="*/ 149143 h 266700"/>
                <a:gd name="connsiteX346" fmla="*/ 236957 w 285750"/>
                <a:gd name="connsiteY346" fmla="*/ 145962 h 266700"/>
                <a:gd name="connsiteX347" fmla="*/ 236957 w 285750"/>
                <a:gd name="connsiteY347" fmla="*/ 145962 h 266700"/>
                <a:gd name="connsiteX348" fmla="*/ 236957 w 285750"/>
                <a:gd name="connsiteY348" fmla="*/ 138028 h 266700"/>
                <a:gd name="connsiteX349" fmla="*/ 240168 w 285750"/>
                <a:gd name="connsiteY349" fmla="*/ 134856 h 266700"/>
                <a:gd name="connsiteX350" fmla="*/ 243377 w 285750"/>
                <a:gd name="connsiteY350" fmla="*/ 131674 h 266700"/>
                <a:gd name="connsiteX351" fmla="*/ 246588 w 285750"/>
                <a:gd name="connsiteY351" fmla="*/ 125331 h 266700"/>
                <a:gd name="connsiteX352" fmla="*/ 248197 w 285750"/>
                <a:gd name="connsiteY352" fmla="*/ 123740 h 266700"/>
                <a:gd name="connsiteX353" fmla="*/ 251407 w 285750"/>
                <a:gd name="connsiteY353" fmla="*/ 117387 h 266700"/>
                <a:gd name="connsiteX354" fmla="*/ 254617 w 285750"/>
                <a:gd name="connsiteY354" fmla="*/ 114215 h 266700"/>
                <a:gd name="connsiteX355" fmla="*/ 261037 w 285750"/>
                <a:gd name="connsiteY355" fmla="*/ 107862 h 266700"/>
                <a:gd name="connsiteX356" fmla="*/ 264247 w 285750"/>
                <a:gd name="connsiteY356" fmla="*/ 103099 h 266700"/>
                <a:gd name="connsiteX357" fmla="*/ 264247 w 285750"/>
                <a:gd name="connsiteY357" fmla="*/ 96756 h 266700"/>
                <a:gd name="connsiteX358" fmla="*/ 267457 w 285750"/>
                <a:gd name="connsiteY358" fmla="*/ 93574 h 266700"/>
                <a:gd name="connsiteX359" fmla="*/ 269066 w 285750"/>
                <a:gd name="connsiteY359" fmla="*/ 93574 h 266700"/>
                <a:gd name="connsiteX360" fmla="*/ 272276 w 285750"/>
                <a:gd name="connsiteY360" fmla="*/ 90403 h 266700"/>
                <a:gd name="connsiteX361" fmla="*/ 285116 w 285750"/>
                <a:gd name="connsiteY361" fmla="*/ 87231 h 266700"/>
                <a:gd name="connsiteX362" fmla="*/ 269066 w 285750"/>
                <a:gd name="connsiteY362" fmla="*/ 7611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285750" h="266700">
                  <a:moveTo>
                    <a:pt x="44314" y="238040"/>
                  </a:moveTo>
                  <a:lnTo>
                    <a:pt x="37894" y="238040"/>
                  </a:lnTo>
                  <a:lnTo>
                    <a:pt x="34685" y="238040"/>
                  </a:lnTo>
                  <a:lnTo>
                    <a:pt x="31475" y="238040"/>
                  </a:lnTo>
                  <a:lnTo>
                    <a:pt x="31475" y="238040"/>
                  </a:lnTo>
                  <a:lnTo>
                    <a:pt x="29865" y="241212"/>
                  </a:lnTo>
                  <a:lnTo>
                    <a:pt x="31475" y="245974"/>
                  </a:lnTo>
                  <a:lnTo>
                    <a:pt x="31475" y="249156"/>
                  </a:lnTo>
                  <a:lnTo>
                    <a:pt x="34685" y="252328"/>
                  </a:lnTo>
                  <a:lnTo>
                    <a:pt x="34685" y="255499"/>
                  </a:lnTo>
                  <a:lnTo>
                    <a:pt x="34685" y="258681"/>
                  </a:lnTo>
                  <a:lnTo>
                    <a:pt x="37894" y="260262"/>
                  </a:lnTo>
                  <a:lnTo>
                    <a:pt x="41105" y="260262"/>
                  </a:lnTo>
                  <a:lnTo>
                    <a:pt x="44314" y="258681"/>
                  </a:lnTo>
                  <a:lnTo>
                    <a:pt x="47525" y="249156"/>
                  </a:lnTo>
                  <a:lnTo>
                    <a:pt x="47525" y="245974"/>
                  </a:lnTo>
                  <a:lnTo>
                    <a:pt x="47525" y="241212"/>
                  </a:lnTo>
                  <a:lnTo>
                    <a:pt x="44314" y="238040"/>
                  </a:lnTo>
                  <a:close/>
                  <a:moveTo>
                    <a:pt x="58764" y="214228"/>
                  </a:moveTo>
                  <a:lnTo>
                    <a:pt x="55554" y="214228"/>
                  </a:lnTo>
                  <a:lnTo>
                    <a:pt x="55554" y="217399"/>
                  </a:lnTo>
                  <a:lnTo>
                    <a:pt x="55554" y="217399"/>
                  </a:lnTo>
                  <a:lnTo>
                    <a:pt x="52344" y="217399"/>
                  </a:lnTo>
                  <a:lnTo>
                    <a:pt x="52344" y="217399"/>
                  </a:lnTo>
                  <a:lnTo>
                    <a:pt x="52344" y="220581"/>
                  </a:lnTo>
                  <a:lnTo>
                    <a:pt x="50734" y="222162"/>
                  </a:lnTo>
                  <a:lnTo>
                    <a:pt x="50734" y="225343"/>
                  </a:lnTo>
                  <a:lnTo>
                    <a:pt x="52344" y="225343"/>
                  </a:lnTo>
                  <a:lnTo>
                    <a:pt x="52344" y="225343"/>
                  </a:lnTo>
                  <a:lnTo>
                    <a:pt x="55554" y="225343"/>
                  </a:lnTo>
                  <a:lnTo>
                    <a:pt x="58764" y="222162"/>
                  </a:lnTo>
                  <a:lnTo>
                    <a:pt x="58764" y="222162"/>
                  </a:lnTo>
                  <a:lnTo>
                    <a:pt x="61974" y="220581"/>
                  </a:lnTo>
                  <a:lnTo>
                    <a:pt x="61974" y="217399"/>
                  </a:lnTo>
                  <a:lnTo>
                    <a:pt x="61974" y="217399"/>
                  </a:lnTo>
                  <a:lnTo>
                    <a:pt x="58764" y="214228"/>
                  </a:lnTo>
                  <a:close/>
                  <a:moveTo>
                    <a:pt x="82843" y="187243"/>
                  </a:moveTo>
                  <a:lnTo>
                    <a:pt x="82843" y="193587"/>
                  </a:lnTo>
                  <a:lnTo>
                    <a:pt x="82843" y="196768"/>
                  </a:lnTo>
                  <a:lnTo>
                    <a:pt x="82843" y="196768"/>
                  </a:lnTo>
                  <a:lnTo>
                    <a:pt x="89263" y="190415"/>
                  </a:lnTo>
                  <a:lnTo>
                    <a:pt x="97293" y="166603"/>
                  </a:lnTo>
                  <a:lnTo>
                    <a:pt x="106922" y="163431"/>
                  </a:lnTo>
                  <a:lnTo>
                    <a:pt x="103713" y="161840"/>
                  </a:lnTo>
                  <a:lnTo>
                    <a:pt x="100502" y="161840"/>
                  </a:lnTo>
                  <a:lnTo>
                    <a:pt x="90873" y="163431"/>
                  </a:lnTo>
                  <a:lnTo>
                    <a:pt x="89263" y="163431"/>
                  </a:lnTo>
                  <a:lnTo>
                    <a:pt x="89263" y="163431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2843" y="161840"/>
                  </a:lnTo>
                  <a:lnTo>
                    <a:pt x="79633" y="163431"/>
                  </a:lnTo>
                  <a:lnTo>
                    <a:pt x="70004" y="163431"/>
                  </a:lnTo>
                  <a:lnTo>
                    <a:pt x="68394" y="166603"/>
                  </a:lnTo>
                  <a:lnTo>
                    <a:pt x="61974" y="169774"/>
                  </a:lnTo>
                  <a:lnTo>
                    <a:pt x="58764" y="176128"/>
                  </a:lnTo>
                  <a:lnTo>
                    <a:pt x="55554" y="176128"/>
                  </a:lnTo>
                  <a:lnTo>
                    <a:pt x="52344" y="176128"/>
                  </a:lnTo>
                  <a:lnTo>
                    <a:pt x="52344" y="176128"/>
                  </a:lnTo>
                  <a:lnTo>
                    <a:pt x="52344" y="179299"/>
                  </a:lnTo>
                  <a:lnTo>
                    <a:pt x="52344" y="182481"/>
                  </a:lnTo>
                  <a:lnTo>
                    <a:pt x="52344" y="184062"/>
                  </a:lnTo>
                  <a:lnTo>
                    <a:pt x="58764" y="190415"/>
                  </a:lnTo>
                  <a:lnTo>
                    <a:pt x="61974" y="190415"/>
                  </a:lnTo>
                  <a:lnTo>
                    <a:pt x="68394" y="187243"/>
                  </a:lnTo>
                  <a:lnTo>
                    <a:pt x="73213" y="187243"/>
                  </a:lnTo>
                  <a:lnTo>
                    <a:pt x="79633" y="184062"/>
                  </a:lnTo>
                  <a:lnTo>
                    <a:pt x="82843" y="184062"/>
                  </a:lnTo>
                  <a:lnTo>
                    <a:pt x="82843" y="187243"/>
                  </a:lnTo>
                  <a:close/>
                  <a:moveTo>
                    <a:pt x="50734" y="193587"/>
                  </a:moveTo>
                  <a:lnTo>
                    <a:pt x="50734" y="190415"/>
                  </a:lnTo>
                  <a:lnTo>
                    <a:pt x="50734" y="169774"/>
                  </a:lnTo>
                  <a:lnTo>
                    <a:pt x="47525" y="161840"/>
                  </a:lnTo>
                  <a:lnTo>
                    <a:pt x="41105" y="155487"/>
                  </a:lnTo>
                  <a:lnTo>
                    <a:pt x="34685" y="155487"/>
                  </a:lnTo>
                  <a:lnTo>
                    <a:pt x="31475" y="155487"/>
                  </a:lnTo>
                  <a:lnTo>
                    <a:pt x="29865" y="158668"/>
                  </a:lnTo>
                  <a:lnTo>
                    <a:pt x="23445" y="158668"/>
                  </a:lnTo>
                  <a:lnTo>
                    <a:pt x="20235" y="161840"/>
                  </a:lnTo>
                  <a:lnTo>
                    <a:pt x="17025" y="161840"/>
                  </a:lnTo>
                  <a:lnTo>
                    <a:pt x="13816" y="161840"/>
                  </a:lnTo>
                  <a:lnTo>
                    <a:pt x="10605" y="158668"/>
                  </a:lnTo>
                  <a:lnTo>
                    <a:pt x="10605" y="158668"/>
                  </a:lnTo>
                  <a:lnTo>
                    <a:pt x="8996" y="158668"/>
                  </a:lnTo>
                  <a:lnTo>
                    <a:pt x="10605" y="166603"/>
                  </a:lnTo>
                  <a:lnTo>
                    <a:pt x="13816" y="169774"/>
                  </a:lnTo>
                  <a:lnTo>
                    <a:pt x="10605" y="176128"/>
                  </a:lnTo>
                  <a:lnTo>
                    <a:pt x="8996" y="179299"/>
                  </a:lnTo>
                  <a:lnTo>
                    <a:pt x="5786" y="184062"/>
                  </a:lnTo>
                  <a:lnTo>
                    <a:pt x="5786" y="190415"/>
                  </a:lnTo>
                  <a:lnTo>
                    <a:pt x="5786" y="193587"/>
                  </a:lnTo>
                  <a:lnTo>
                    <a:pt x="5786" y="193587"/>
                  </a:lnTo>
                  <a:lnTo>
                    <a:pt x="2576" y="196768"/>
                  </a:lnTo>
                  <a:lnTo>
                    <a:pt x="2576" y="199940"/>
                  </a:lnTo>
                  <a:lnTo>
                    <a:pt x="2576" y="203112"/>
                  </a:lnTo>
                  <a:lnTo>
                    <a:pt x="2576" y="207874"/>
                  </a:lnTo>
                  <a:lnTo>
                    <a:pt x="5786" y="211056"/>
                  </a:lnTo>
                  <a:lnTo>
                    <a:pt x="8996" y="214228"/>
                  </a:lnTo>
                  <a:lnTo>
                    <a:pt x="13816" y="211056"/>
                  </a:lnTo>
                  <a:lnTo>
                    <a:pt x="17025" y="214228"/>
                  </a:lnTo>
                  <a:lnTo>
                    <a:pt x="17025" y="214228"/>
                  </a:lnTo>
                  <a:lnTo>
                    <a:pt x="20235" y="214228"/>
                  </a:lnTo>
                  <a:lnTo>
                    <a:pt x="17025" y="217399"/>
                  </a:lnTo>
                  <a:lnTo>
                    <a:pt x="17025" y="217399"/>
                  </a:lnTo>
                  <a:lnTo>
                    <a:pt x="13816" y="217399"/>
                  </a:lnTo>
                  <a:lnTo>
                    <a:pt x="10605" y="217399"/>
                  </a:lnTo>
                  <a:lnTo>
                    <a:pt x="5786" y="220581"/>
                  </a:lnTo>
                  <a:lnTo>
                    <a:pt x="-634" y="225343"/>
                  </a:lnTo>
                  <a:lnTo>
                    <a:pt x="-634" y="225343"/>
                  </a:lnTo>
                  <a:lnTo>
                    <a:pt x="-634" y="228515"/>
                  </a:lnTo>
                  <a:lnTo>
                    <a:pt x="-634" y="228515"/>
                  </a:lnTo>
                  <a:lnTo>
                    <a:pt x="2576" y="228515"/>
                  </a:lnTo>
                  <a:lnTo>
                    <a:pt x="5786" y="228515"/>
                  </a:lnTo>
                  <a:lnTo>
                    <a:pt x="5786" y="228515"/>
                  </a:lnTo>
                  <a:lnTo>
                    <a:pt x="8996" y="225343"/>
                  </a:lnTo>
                  <a:lnTo>
                    <a:pt x="5786" y="241212"/>
                  </a:lnTo>
                  <a:lnTo>
                    <a:pt x="5786" y="241212"/>
                  </a:lnTo>
                  <a:lnTo>
                    <a:pt x="8996" y="241212"/>
                  </a:lnTo>
                  <a:lnTo>
                    <a:pt x="13816" y="241212"/>
                  </a:lnTo>
                  <a:lnTo>
                    <a:pt x="20235" y="238040"/>
                  </a:lnTo>
                  <a:lnTo>
                    <a:pt x="23445" y="234868"/>
                  </a:lnTo>
                  <a:lnTo>
                    <a:pt x="26655" y="228515"/>
                  </a:lnTo>
                  <a:lnTo>
                    <a:pt x="29865" y="225343"/>
                  </a:lnTo>
                  <a:lnTo>
                    <a:pt x="34685" y="225343"/>
                  </a:lnTo>
                  <a:lnTo>
                    <a:pt x="34685" y="222162"/>
                  </a:lnTo>
                  <a:lnTo>
                    <a:pt x="37894" y="214228"/>
                  </a:lnTo>
                  <a:lnTo>
                    <a:pt x="41105" y="211056"/>
                  </a:lnTo>
                  <a:lnTo>
                    <a:pt x="44314" y="211056"/>
                  </a:lnTo>
                  <a:lnTo>
                    <a:pt x="47525" y="207874"/>
                  </a:lnTo>
                  <a:lnTo>
                    <a:pt x="50734" y="207874"/>
                  </a:lnTo>
                  <a:lnTo>
                    <a:pt x="50734" y="204703"/>
                  </a:lnTo>
                  <a:lnTo>
                    <a:pt x="50734" y="203112"/>
                  </a:lnTo>
                  <a:lnTo>
                    <a:pt x="50734" y="196768"/>
                  </a:lnTo>
                  <a:lnTo>
                    <a:pt x="50734" y="196768"/>
                  </a:lnTo>
                  <a:lnTo>
                    <a:pt x="50734" y="193587"/>
                  </a:lnTo>
                  <a:close/>
                  <a:moveTo>
                    <a:pt x="90873" y="145962"/>
                  </a:moveTo>
                  <a:lnTo>
                    <a:pt x="94082" y="149143"/>
                  </a:lnTo>
                  <a:lnTo>
                    <a:pt x="90873" y="152315"/>
                  </a:lnTo>
                  <a:lnTo>
                    <a:pt x="90873" y="155487"/>
                  </a:lnTo>
                  <a:lnTo>
                    <a:pt x="94082" y="155487"/>
                  </a:lnTo>
                  <a:lnTo>
                    <a:pt x="97293" y="158668"/>
                  </a:lnTo>
                  <a:lnTo>
                    <a:pt x="94082" y="155487"/>
                  </a:lnTo>
                  <a:lnTo>
                    <a:pt x="97293" y="155487"/>
                  </a:lnTo>
                  <a:lnTo>
                    <a:pt x="100502" y="152315"/>
                  </a:lnTo>
                  <a:lnTo>
                    <a:pt x="100502" y="149143"/>
                  </a:lnTo>
                  <a:lnTo>
                    <a:pt x="103713" y="145962"/>
                  </a:lnTo>
                  <a:lnTo>
                    <a:pt x="100502" y="144381"/>
                  </a:lnTo>
                  <a:lnTo>
                    <a:pt x="100502" y="144381"/>
                  </a:lnTo>
                  <a:lnTo>
                    <a:pt x="100502" y="141199"/>
                  </a:lnTo>
                  <a:lnTo>
                    <a:pt x="100502" y="141199"/>
                  </a:lnTo>
                  <a:lnTo>
                    <a:pt x="100502" y="138028"/>
                  </a:lnTo>
                  <a:lnTo>
                    <a:pt x="97293" y="138028"/>
                  </a:lnTo>
                  <a:lnTo>
                    <a:pt x="97293" y="138028"/>
                  </a:lnTo>
                  <a:lnTo>
                    <a:pt x="94082" y="141199"/>
                  </a:lnTo>
                  <a:lnTo>
                    <a:pt x="94082" y="141199"/>
                  </a:lnTo>
                  <a:lnTo>
                    <a:pt x="94082" y="138028"/>
                  </a:lnTo>
                  <a:lnTo>
                    <a:pt x="94082" y="138028"/>
                  </a:lnTo>
                  <a:lnTo>
                    <a:pt x="90873" y="144381"/>
                  </a:lnTo>
                  <a:lnTo>
                    <a:pt x="90873" y="145962"/>
                  </a:lnTo>
                  <a:lnTo>
                    <a:pt x="90873" y="145962"/>
                  </a:lnTo>
                  <a:close/>
                  <a:moveTo>
                    <a:pt x="269066" y="76115"/>
                  </a:moveTo>
                  <a:lnTo>
                    <a:pt x="267457" y="69762"/>
                  </a:lnTo>
                  <a:lnTo>
                    <a:pt x="267457" y="66590"/>
                  </a:lnTo>
                  <a:lnTo>
                    <a:pt x="267457" y="55474"/>
                  </a:lnTo>
                  <a:lnTo>
                    <a:pt x="267457" y="52303"/>
                  </a:lnTo>
                  <a:lnTo>
                    <a:pt x="264247" y="49131"/>
                  </a:lnTo>
                  <a:lnTo>
                    <a:pt x="261037" y="44368"/>
                  </a:lnTo>
                  <a:lnTo>
                    <a:pt x="261037" y="38015"/>
                  </a:lnTo>
                  <a:lnTo>
                    <a:pt x="257827" y="34843"/>
                  </a:lnTo>
                  <a:lnTo>
                    <a:pt x="254617" y="28490"/>
                  </a:lnTo>
                  <a:lnTo>
                    <a:pt x="251407" y="26899"/>
                  </a:lnTo>
                  <a:lnTo>
                    <a:pt x="246588" y="14203"/>
                  </a:lnTo>
                  <a:lnTo>
                    <a:pt x="243377" y="7849"/>
                  </a:lnTo>
                  <a:lnTo>
                    <a:pt x="233748" y="3087"/>
                  </a:lnTo>
                  <a:lnTo>
                    <a:pt x="228928" y="-85"/>
                  </a:lnTo>
                  <a:lnTo>
                    <a:pt x="225718" y="-85"/>
                  </a:lnTo>
                  <a:lnTo>
                    <a:pt x="222508" y="-85"/>
                  </a:lnTo>
                  <a:lnTo>
                    <a:pt x="216088" y="3087"/>
                  </a:lnTo>
                  <a:lnTo>
                    <a:pt x="209668" y="6268"/>
                  </a:lnTo>
                  <a:lnTo>
                    <a:pt x="209668" y="6268"/>
                  </a:lnTo>
                  <a:lnTo>
                    <a:pt x="209668" y="7849"/>
                  </a:lnTo>
                  <a:lnTo>
                    <a:pt x="209668" y="14203"/>
                  </a:lnTo>
                  <a:lnTo>
                    <a:pt x="212879" y="17374"/>
                  </a:lnTo>
                  <a:lnTo>
                    <a:pt x="216088" y="23728"/>
                  </a:lnTo>
                  <a:lnTo>
                    <a:pt x="219299" y="26899"/>
                  </a:lnTo>
                  <a:lnTo>
                    <a:pt x="216088" y="26899"/>
                  </a:lnTo>
                  <a:lnTo>
                    <a:pt x="216088" y="31662"/>
                  </a:lnTo>
                  <a:lnTo>
                    <a:pt x="212879" y="34843"/>
                  </a:lnTo>
                  <a:lnTo>
                    <a:pt x="209668" y="38015"/>
                  </a:lnTo>
                  <a:lnTo>
                    <a:pt x="204849" y="38015"/>
                  </a:lnTo>
                  <a:lnTo>
                    <a:pt x="188799" y="26899"/>
                  </a:lnTo>
                  <a:lnTo>
                    <a:pt x="180769" y="23728"/>
                  </a:lnTo>
                  <a:lnTo>
                    <a:pt x="171140" y="20556"/>
                  </a:lnTo>
                  <a:lnTo>
                    <a:pt x="159900" y="11031"/>
                  </a:lnTo>
                  <a:lnTo>
                    <a:pt x="156691" y="11031"/>
                  </a:lnTo>
                  <a:lnTo>
                    <a:pt x="153480" y="7849"/>
                  </a:lnTo>
                  <a:lnTo>
                    <a:pt x="150271" y="11031"/>
                  </a:lnTo>
                  <a:lnTo>
                    <a:pt x="148661" y="11031"/>
                  </a:lnTo>
                  <a:lnTo>
                    <a:pt x="142241" y="17374"/>
                  </a:lnTo>
                  <a:lnTo>
                    <a:pt x="139031" y="17374"/>
                  </a:lnTo>
                  <a:lnTo>
                    <a:pt x="135821" y="20556"/>
                  </a:lnTo>
                  <a:lnTo>
                    <a:pt x="127791" y="20556"/>
                  </a:lnTo>
                  <a:lnTo>
                    <a:pt x="124582" y="23728"/>
                  </a:lnTo>
                  <a:lnTo>
                    <a:pt x="121372" y="26899"/>
                  </a:lnTo>
                  <a:lnTo>
                    <a:pt x="114952" y="28490"/>
                  </a:lnTo>
                  <a:lnTo>
                    <a:pt x="111742" y="31662"/>
                  </a:lnTo>
                  <a:lnTo>
                    <a:pt x="111742" y="34843"/>
                  </a:lnTo>
                  <a:lnTo>
                    <a:pt x="111742" y="41187"/>
                  </a:lnTo>
                  <a:lnTo>
                    <a:pt x="111742" y="41187"/>
                  </a:lnTo>
                  <a:lnTo>
                    <a:pt x="111742" y="44368"/>
                  </a:lnTo>
                  <a:lnTo>
                    <a:pt x="111742" y="44368"/>
                  </a:lnTo>
                  <a:lnTo>
                    <a:pt x="110132" y="45949"/>
                  </a:lnTo>
                  <a:lnTo>
                    <a:pt x="100502" y="45949"/>
                  </a:lnTo>
                  <a:lnTo>
                    <a:pt x="97293" y="49131"/>
                  </a:lnTo>
                  <a:lnTo>
                    <a:pt x="97293" y="49131"/>
                  </a:lnTo>
                  <a:lnTo>
                    <a:pt x="97293" y="58656"/>
                  </a:lnTo>
                  <a:lnTo>
                    <a:pt x="100502" y="64999"/>
                  </a:lnTo>
                  <a:lnTo>
                    <a:pt x="106922" y="66590"/>
                  </a:lnTo>
                  <a:lnTo>
                    <a:pt x="114952" y="76115"/>
                  </a:lnTo>
                  <a:lnTo>
                    <a:pt x="129401" y="90403"/>
                  </a:lnTo>
                  <a:lnTo>
                    <a:pt x="132611" y="93574"/>
                  </a:lnTo>
                  <a:lnTo>
                    <a:pt x="132611" y="96756"/>
                  </a:lnTo>
                  <a:lnTo>
                    <a:pt x="135821" y="96756"/>
                  </a:lnTo>
                  <a:lnTo>
                    <a:pt x="135821" y="96756"/>
                  </a:lnTo>
                  <a:lnTo>
                    <a:pt x="132611" y="99928"/>
                  </a:lnTo>
                  <a:lnTo>
                    <a:pt x="132611" y="103099"/>
                  </a:lnTo>
                  <a:lnTo>
                    <a:pt x="129401" y="104690"/>
                  </a:lnTo>
                  <a:lnTo>
                    <a:pt x="129401" y="104690"/>
                  </a:lnTo>
                  <a:lnTo>
                    <a:pt x="129401" y="107862"/>
                  </a:lnTo>
                  <a:lnTo>
                    <a:pt x="132611" y="111043"/>
                  </a:lnTo>
                  <a:lnTo>
                    <a:pt x="135821" y="114215"/>
                  </a:lnTo>
                  <a:lnTo>
                    <a:pt x="139031" y="114215"/>
                  </a:lnTo>
                  <a:lnTo>
                    <a:pt x="139031" y="117387"/>
                  </a:lnTo>
                  <a:lnTo>
                    <a:pt x="135821" y="117387"/>
                  </a:lnTo>
                  <a:lnTo>
                    <a:pt x="132611" y="117387"/>
                  </a:lnTo>
                  <a:lnTo>
                    <a:pt x="129401" y="117387"/>
                  </a:lnTo>
                  <a:lnTo>
                    <a:pt x="127791" y="117387"/>
                  </a:lnTo>
                  <a:lnTo>
                    <a:pt x="124582" y="120568"/>
                  </a:lnTo>
                  <a:lnTo>
                    <a:pt x="121372" y="123740"/>
                  </a:lnTo>
                  <a:lnTo>
                    <a:pt x="106922" y="131674"/>
                  </a:lnTo>
                  <a:lnTo>
                    <a:pt x="103713" y="134856"/>
                  </a:lnTo>
                  <a:lnTo>
                    <a:pt x="100502" y="138028"/>
                  </a:lnTo>
                  <a:lnTo>
                    <a:pt x="103713" y="138028"/>
                  </a:lnTo>
                  <a:lnTo>
                    <a:pt x="106922" y="138028"/>
                  </a:lnTo>
                  <a:lnTo>
                    <a:pt x="142241" y="128503"/>
                  </a:lnTo>
                  <a:lnTo>
                    <a:pt x="148661" y="128503"/>
                  </a:lnTo>
                  <a:lnTo>
                    <a:pt x="145451" y="134856"/>
                  </a:lnTo>
                  <a:lnTo>
                    <a:pt x="142241" y="141199"/>
                  </a:lnTo>
                  <a:lnTo>
                    <a:pt x="127791" y="152315"/>
                  </a:lnTo>
                  <a:lnTo>
                    <a:pt x="124582" y="155487"/>
                  </a:lnTo>
                  <a:lnTo>
                    <a:pt x="127791" y="158668"/>
                  </a:lnTo>
                  <a:lnTo>
                    <a:pt x="129401" y="161840"/>
                  </a:lnTo>
                  <a:lnTo>
                    <a:pt x="132611" y="163431"/>
                  </a:lnTo>
                  <a:lnTo>
                    <a:pt x="127791" y="163431"/>
                  </a:lnTo>
                  <a:lnTo>
                    <a:pt x="124582" y="166603"/>
                  </a:lnTo>
                  <a:lnTo>
                    <a:pt x="121372" y="166603"/>
                  </a:lnTo>
                  <a:lnTo>
                    <a:pt x="127791" y="172956"/>
                  </a:lnTo>
                  <a:lnTo>
                    <a:pt x="127791" y="179299"/>
                  </a:lnTo>
                  <a:lnTo>
                    <a:pt x="124582" y="184062"/>
                  </a:lnTo>
                  <a:lnTo>
                    <a:pt x="121372" y="187243"/>
                  </a:lnTo>
                  <a:lnTo>
                    <a:pt x="114952" y="193587"/>
                  </a:lnTo>
                  <a:lnTo>
                    <a:pt x="111742" y="196768"/>
                  </a:lnTo>
                  <a:lnTo>
                    <a:pt x="114952" y="203112"/>
                  </a:lnTo>
                  <a:lnTo>
                    <a:pt x="114952" y="204703"/>
                  </a:lnTo>
                  <a:lnTo>
                    <a:pt x="111742" y="207874"/>
                  </a:lnTo>
                  <a:lnTo>
                    <a:pt x="106922" y="203112"/>
                  </a:lnTo>
                  <a:lnTo>
                    <a:pt x="106922" y="203112"/>
                  </a:lnTo>
                  <a:lnTo>
                    <a:pt x="103713" y="207874"/>
                  </a:lnTo>
                  <a:lnTo>
                    <a:pt x="103713" y="211056"/>
                  </a:lnTo>
                  <a:lnTo>
                    <a:pt x="103713" y="214228"/>
                  </a:lnTo>
                  <a:lnTo>
                    <a:pt x="103713" y="214228"/>
                  </a:lnTo>
                  <a:lnTo>
                    <a:pt x="103713" y="217399"/>
                  </a:lnTo>
                  <a:lnTo>
                    <a:pt x="100502" y="217399"/>
                  </a:lnTo>
                  <a:lnTo>
                    <a:pt x="100502" y="220581"/>
                  </a:lnTo>
                  <a:lnTo>
                    <a:pt x="97293" y="225343"/>
                  </a:lnTo>
                  <a:lnTo>
                    <a:pt x="82843" y="241212"/>
                  </a:lnTo>
                  <a:lnTo>
                    <a:pt x="82843" y="242803"/>
                  </a:lnTo>
                  <a:lnTo>
                    <a:pt x="82843" y="245974"/>
                  </a:lnTo>
                  <a:lnTo>
                    <a:pt x="82843" y="245974"/>
                  </a:lnTo>
                  <a:lnTo>
                    <a:pt x="79633" y="245974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82843" y="249156"/>
                  </a:lnTo>
                  <a:lnTo>
                    <a:pt x="89263" y="258681"/>
                  </a:lnTo>
                  <a:lnTo>
                    <a:pt x="89263" y="258681"/>
                  </a:lnTo>
                  <a:lnTo>
                    <a:pt x="90873" y="260262"/>
                  </a:lnTo>
                  <a:lnTo>
                    <a:pt x="94082" y="260262"/>
                  </a:lnTo>
                  <a:lnTo>
                    <a:pt x="100502" y="258681"/>
                  </a:lnTo>
                  <a:lnTo>
                    <a:pt x="106922" y="258681"/>
                  </a:lnTo>
                  <a:lnTo>
                    <a:pt x="118162" y="255499"/>
                  </a:lnTo>
                  <a:lnTo>
                    <a:pt x="118162" y="252328"/>
                  </a:lnTo>
                  <a:lnTo>
                    <a:pt x="121372" y="252328"/>
                  </a:lnTo>
                  <a:lnTo>
                    <a:pt x="124582" y="249156"/>
                  </a:lnTo>
                  <a:lnTo>
                    <a:pt x="127791" y="249156"/>
                  </a:lnTo>
                  <a:lnTo>
                    <a:pt x="129401" y="249156"/>
                  </a:lnTo>
                  <a:lnTo>
                    <a:pt x="135821" y="249156"/>
                  </a:lnTo>
                  <a:lnTo>
                    <a:pt x="148661" y="260262"/>
                  </a:lnTo>
                  <a:lnTo>
                    <a:pt x="156691" y="266615"/>
                  </a:lnTo>
                  <a:lnTo>
                    <a:pt x="163110" y="263443"/>
                  </a:lnTo>
                  <a:lnTo>
                    <a:pt x="177560" y="266615"/>
                  </a:lnTo>
                  <a:lnTo>
                    <a:pt x="177560" y="263443"/>
                  </a:lnTo>
                  <a:lnTo>
                    <a:pt x="180769" y="263443"/>
                  </a:lnTo>
                  <a:lnTo>
                    <a:pt x="183980" y="263443"/>
                  </a:lnTo>
                  <a:lnTo>
                    <a:pt x="192009" y="258681"/>
                  </a:lnTo>
                  <a:lnTo>
                    <a:pt x="195219" y="258681"/>
                  </a:lnTo>
                  <a:lnTo>
                    <a:pt x="198429" y="258681"/>
                  </a:lnTo>
                  <a:lnTo>
                    <a:pt x="201639" y="260262"/>
                  </a:lnTo>
                  <a:lnTo>
                    <a:pt x="208059" y="258681"/>
                  </a:lnTo>
                  <a:lnTo>
                    <a:pt x="209668" y="255499"/>
                  </a:lnTo>
                  <a:lnTo>
                    <a:pt x="212879" y="249156"/>
                  </a:lnTo>
                  <a:lnTo>
                    <a:pt x="216088" y="249156"/>
                  </a:lnTo>
                  <a:lnTo>
                    <a:pt x="216088" y="245974"/>
                  </a:lnTo>
                  <a:lnTo>
                    <a:pt x="228928" y="249156"/>
                  </a:lnTo>
                  <a:lnTo>
                    <a:pt x="228928" y="252328"/>
                  </a:lnTo>
                  <a:lnTo>
                    <a:pt x="230538" y="249156"/>
                  </a:lnTo>
                  <a:lnTo>
                    <a:pt x="233748" y="249156"/>
                  </a:lnTo>
                  <a:lnTo>
                    <a:pt x="230538" y="242803"/>
                  </a:lnTo>
                  <a:lnTo>
                    <a:pt x="230538" y="241212"/>
                  </a:lnTo>
                  <a:lnTo>
                    <a:pt x="228928" y="234868"/>
                  </a:lnTo>
                  <a:lnTo>
                    <a:pt x="225718" y="231687"/>
                  </a:lnTo>
                  <a:lnTo>
                    <a:pt x="225718" y="228515"/>
                  </a:lnTo>
                  <a:lnTo>
                    <a:pt x="228928" y="222162"/>
                  </a:lnTo>
                  <a:lnTo>
                    <a:pt x="233748" y="217399"/>
                  </a:lnTo>
                  <a:lnTo>
                    <a:pt x="233748" y="214228"/>
                  </a:lnTo>
                  <a:lnTo>
                    <a:pt x="233748" y="211056"/>
                  </a:lnTo>
                  <a:lnTo>
                    <a:pt x="233748" y="207874"/>
                  </a:lnTo>
                  <a:lnTo>
                    <a:pt x="230538" y="203112"/>
                  </a:lnTo>
                  <a:lnTo>
                    <a:pt x="228928" y="199940"/>
                  </a:lnTo>
                  <a:lnTo>
                    <a:pt x="228928" y="196768"/>
                  </a:lnTo>
                  <a:lnTo>
                    <a:pt x="225718" y="193587"/>
                  </a:lnTo>
                  <a:lnTo>
                    <a:pt x="219299" y="187243"/>
                  </a:lnTo>
                  <a:lnTo>
                    <a:pt x="219299" y="184062"/>
                  </a:lnTo>
                  <a:lnTo>
                    <a:pt x="216088" y="182481"/>
                  </a:lnTo>
                  <a:lnTo>
                    <a:pt x="216088" y="179299"/>
                  </a:lnTo>
                  <a:lnTo>
                    <a:pt x="216088" y="176128"/>
                  </a:lnTo>
                  <a:lnTo>
                    <a:pt x="216088" y="172956"/>
                  </a:lnTo>
                  <a:lnTo>
                    <a:pt x="216088" y="169774"/>
                  </a:lnTo>
                  <a:lnTo>
                    <a:pt x="219299" y="158668"/>
                  </a:lnTo>
                  <a:lnTo>
                    <a:pt x="222508" y="152315"/>
                  </a:lnTo>
                  <a:lnTo>
                    <a:pt x="225718" y="149143"/>
                  </a:lnTo>
                  <a:lnTo>
                    <a:pt x="228928" y="149143"/>
                  </a:lnTo>
                  <a:lnTo>
                    <a:pt x="230538" y="149143"/>
                  </a:lnTo>
                  <a:lnTo>
                    <a:pt x="233748" y="149143"/>
                  </a:lnTo>
                  <a:lnTo>
                    <a:pt x="236957" y="145962"/>
                  </a:lnTo>
                  <a:lnTo>
                    <a:pt x="236957" y="145962"/>
                  </a:lnTo>
                  <a:lnTo>
                    <a:pt x="236957" y="138028"/>
                  </a:lnTo>
                  <a:lnTo>
                    <a:pt x="240168" y="134856"/>
                  </a:lnTo>
                  <a:lnTo>
                    <a:pt x="243377" y="131674"/>
                  </a:lnTo>
                  <a:lnTo>
                    <a:pt x="246588" y="125331"/>
                  </a:lnTo>
                  <a:lnTo>
                    <a:pt x="248197" y="123740"/>
                  </a:lnTo>
                  <a:lnTo>
                    <a:pt x="251407" y="117387"/>
                  </a:lnTo>
                  <a:lnTo>
                    <a:pt x="254617" y="114215"/>
                  </a:lnTo>
                  <a:lnTo>
                    <a:pt x="261037" y="107862"/>
                  </a:lnTo>
                  <a:lnTo>
                    <a:pt x="264247" y="103099"/>
                  </a:lnTo>
                  <a:lnTo>
                    <a:pt x="264247" y="96756"/>
                  </a:lnTo>
                  <a:lnTo>
                    <a:pt x="267457" y="93574"/>
                  </a:lnTo>
                  <a:lnTo>
                    <a:pt x="269066" y="93574"/>
                  </a:lnTo>
                  <a:lnTo>
                    <a:pt x="272276" y="90403"/>
                  </a:lnTo>
                  <a:lnTo>
                    <a:pt x="285116" y="87231"/>
                  </a:lnTo>
                  <a:lnTo>
                    <a:pt x="269066" y="761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529A4C6-62EA-100D-E53D-5EC055CE3844}"/>
                </a:ext>
              </a:extLst>
            </p:cNvPr>
            <p:cNvSpPr/>
            <p:nvPr/>
          </p:nvSpPr>
          <p:spPr>
            <a:xfrm>
              <a:off x="7090664" y="4298370"/>
              <a:ext cx="361950" cy="276225"/>
            </a:xfrm>
            <a:custGeom>
              <a:avLst/>
              <a:gdLst>
                <a:gd name="connsiteX0" fmla="*/ 5719 w 361950"/>
                <a:gd name="connsiteY0" fmla="*/ 266834 h 276225"/>
                <a:gd name="connsiteX1" fmla="*/ 2538 w 361950"/>
                <a:gd name="connsiteY1" fmla="*/ 263729 h 276225"/>
                <a:gd name="connsiteX2" fmla="*/ 2538 w 361950"/>
                <a:gd name="connsiteY2" fmla="*/ 263729 h 276225"/>
                <a:gd name="connsiteX3" fmla="*/ 2538 w 361950"/>
                <a:gd name="connsiteY3" fmla="*/ 263729 h 276225"/>
                <a:gd name="connsiteX4" fmla="*/ -634 w 361950"/>
                <a:gd name="connsiteY4" fmla="*/ 263729 h 276225"/>
                <a:gd name="connsiteX5" fmla="*/ -634 w 361950"/>
                <a:gd name="connsiteY5" fmla="*/ 266834 h 276225"/>
                <a:gd name="connsiteX6" fmla="*/ -634 w 361950"/>
                <a:gd name="connsiteY6" fmla="*/ 269930 h 276225"/>
                <a:gd name="connsiteX7" fmla="*/ -634 w 361950"/>
                <a:gd name="connsiteY7" fmla="*/ 273035 h 276225"/>
                <a:gd name="connsiteX8" fmla="*/ 2538 w 361950"/>
                <a:gd name="connsiteY8" fmla="*/ 276140 h 276225"/>
                <a:gd name="connsiteX9" fmla="*/ 5719 w 361950"/>
                <a:gd name="connsiteY9" fmla="*/ 273035 h 276225"/>
                <a:gd name="connsiteX10" fmla="*/ 5719 w 361950"/>
                <a:gd name="connsiteY10" fmla="*/ 273035 h 276225"/>
                <a:gd name="connsiteX11" fmla="*/ 5719 w 361950"/>
                <a:gd name="connsiteY11" fmla="*/ 269930 h 276225"/>
                <a:gd name="connsiteX12" fmla="*/ 5719 w 361950"/>
                <a:gd name="connsiteY12" fmla="*/ 266834 h 276225"/>
                <a:gd name="connsiteX13" fmla="*/ 5719 w 361950"/>
                <a:gd name="connsiteY13" fmla="*/ 266834 h 276225"/>
                <a:gd name="connsiteX14" fmla="*/ 351791 w 361950"/>
                <a:gd name="connsiteY14" fmla="*/ 74401 h 276225"/>
                <a:gd name="connsiteX15" fmla="*/ 348619 w 361950"/>
                <a:gd name="connsiteY15" fmla="*/ 74401 h 276225"/>
                <a:gd name="connsiteX16" fmla="*/ 345438 w 361950"/>
                <a:gd name="connsiteY16" fmla="*/ 74401 h 276225"/>
                <a:gd name="connsiteX17" fmla="*/ 340675 w 361950"/>
                <a:gd name="connsiteY17" fmla="*/ 72848 h 276225"/>
                <a:gd name="connsiteX18" fmla="*/ 337504 w 361950"/>
                <a:gd name="connsiteY18" fmla="*/ 69752 h 276225"/>
                <a:gd name="connsiteX19" fmla="*/ 334332 w 361950"/>
                <a:gd name="connsiteY19" fmla="*/ 57332 h 276225"/>
                <a:gd name="connsiteX20" fmla="*/ 334332 w 361950"/>
                <a:gd name="connsiteY20" fmla="*/ 54227 h 276225"/>
                <a:gd name="connsiteX21" fmla="*/ 334332 w 361950"/>
                <a:gd name="connsiteY21" fmla="*/ 52674 h 276225"/>
                <a:gd name="connsiteX22" fmla="*/ 334332 w 361950"/>
                <a:gd name="connsiteY22" fmla="*/ 49578 h 276225"/>
                <a:gd name="connsiteX23" fmla="*/ 334332 w 361950"/>
                <a:gd name="connsiteY23" fmla="*/ 46473 h 276225"/>
                <a:gd name="connsiteX24" fmla="*/ 331150 w 361950"/>
                <a:gd name="connsiteY24" fmla="*/ 46473 h 276225"/>
                <a:gd name="connsiteX25" fmla="*/ 327979 w 361950"/>
                <a:gd name="connsiteY25" fmla="*/ 43368 h 276225"/>
                <a:gd name="connsiteX26" fmla="*/ 321625 w 361950"/>
                <a:gd name="connsiteY26" fmla="*/ 43368 h 276225"/>
                <a:gd name="connsiteX27" fmla="*/ 313691 w 361950"/>
                <a:gd name="connsiteY27" fmla="*/ 43368 h 276225"/>
                <a:gd name="connsiteX28" fmla="*/ 313691 w 361950"/>
                <a:gd name="connsiteY28" fmla="*/ 40263 h 276225"/>
                <a:gd name="connsiteX29" fmla="*/ 310519 w 361950"/>
                <a:gd name="connsiteY29" fmla="*/ 26299 h 276225"/>
                <a:gd name="connsiteX30" fmla="*/ 310519 w 361950"/>
                <a:gd name="connsiteY30" fmla="*/ 23194 h 276225"/>
                <a:gd name="connsiteX31" fmla="*/ 310519 w 361950"/>
                <a:gd name="connsiteY31" fmla="*/ 20089 h 276225"/>
                <a:gd name="connsiteX32" fmla="*/ 307338 w 361950"/>
                <a:gd name="connsiteY32" fmla="*/ 16984 h 276225"/>
                <a:gd name="connsiteX33" fmla="*/ 307338 w 361950"/>
                <a:gd name="connsiteY33" fmla="*/ 12326 h 276225"/>
                <a:gd name="connsiteX34" fmla="*/ 304166 w 361950"/>
                <a:gd name="connsiteY34" fmla="*/ 9230 h 276225"/>
                <a:gd name="connsiteX35" fmla="*/ 296232 w 361950"/>
                <a:gd name="connsiteY35" fmla="*/ 9230 h 276225"/>
                <a:gd name="connsiteX36" fmla="*/ 289879 w 361950"/>
                <a:gd name="connsiteY36" fmla="*/ 9230 h 276225"/>
                <a:gd name="connsiteX37" fmla="*/ 289879 w 361950"/>
                <a:gd name="connsiteY37" fmla="*/ 12326 h 276225"/>
                <a:gd name="connsiteX38" fmla="*/ 286707 w 361950"/>
                <a:gd name="connsiteY38" fmla="*/ 15431 h 276225"/>
                <a:gd name="connsiteX39" fmla="*/ 283525 w 361950"/>
                <a:gd name="connsiteY39" fmla="*/ 15431 h 276225"/>
                <a:gd name="connsiteX40" fmla="*/ 281944 w 361950"/>
                <a:gd name="connsiteY40" fmla="*/ 15431 h 276225"/>
                <a:gd name="connsiteX41" fmla="*/ 278763 w 361950"/>
                <a:gd name="connsiteY41" fmla="*/ 15431 h 276225"/>
                <a:gd name="connsiteX42" fmla="*/ 266066 w 361950"/>
                <a:gd name="connsiteY42" fmla="*/ 9230 h 276225"/>
                <a:gd name="connsiteX43" fmla="*/ 262894 w 361950"/>
                <a:gd name="connsiteY43" fmla="*/ 6125 h 276225"/>
                <a:gd name="connsiteX44" fmla="*/ 258132 w 361950"/>
                <a:gd name="connsiteY44" fmla="*/ 6125 h 276225"/>
                <a:gd name="connsiteX45" fmla="*/ 254950 w 361950"/>
                <a:gd name="connsiteY45" fmla="*/ 6125 h 276225"/>
                <a:gd name="connsiteX46" fmla="*/ 248607 w 361950"/>
                <a:gd name="connsiteY46" fmla="*/ 6125 h 276225"/>
                <a:gd name="connsiteX47" fmla="*/ 227966 w 361950"/>
                <a:gd name="connsiteY47" fmla="*/ -85 h 276225"/>
                <a:gd name="connsiteX48" fmla="*/ 210507 w 361950"/>
                <a:gd name="connsiteY48" fmla="*/ -85 h 276225"/>
                <a:gd name="connsiteX49" fmla="*/ 202563 w 361950"/>
                <a:gd name="connsiteY49" fmla="*/ 3020 h 276225"/>
                <a:gd name="connsiteX50" fmla="*/ 196219 w 361950"/>
                <a:gd name="connsiteY50" fmla="*/ 6125 h 276225"/>
                <a:gd name="connsiteX51" fmla="*/ 189866 w 361950"/>
                <a:gd name="connsiteY51" fmla="*/ 9230 h 276225"/>
                <a:gd name="connsiteX52" fmla="*/ 181932 w 361950"/>
                <a:gd name="connsiteY52" fmla="*/ 9230 h 276225"/>
                <a:gd name="connsiteX53" fmla="*/ 172407 w 361950"/>
                <a:gd name="connsiteY53" fmla="*/ 9230 h 276225"/>
                <a:gd name="connsiteX54" fmla="*/ 164463 w 361950"/>
                <a:gd name="connsiteY54" fmla="*/ 9230 h 276225"/>
                <a:gd name="connsiteX55" fmla="*/ 158119 w 361950"/>
                <a:gd name="connsiteY55" fmla="*/ 12326 h 276225"/>
                <a:gd name="connsiteX56" fmla="*/ 151766 w 361950"/>
                <a:gd name="connsiteY56" fmla="*/ 12326 h 276225"/>
                <a:gd name="connsiteX57" fmla="*/ 148594 w 361950"/>
                <a:gd name="connsiteY57" fmla="*/ 12326 h 276225"/>
                <a:gd name="connsiteX58" fmla="*/ 145413 w 361950"/>
                <a:gd name="connsiteY58" fmla="*/ 12326 h 276225"/>
                <a:gd name="connsiteX59" fmla="*/ 143832 w 361950"/>
                <a:gd name="connsiteY59" fmla="*/ 16984 h 276225"/>
                <a:gd name="connsiteX60" fmla="*/ 140650 w 361950"/>
                <a:gd name="connsiteY60" fmla="*/ 16984 h 276225"/>
                <a:gd name="connsiteX61" fmla="*/ 137479 w 361950"/>
                <a:gd name="connsiteY61" fmla="*/ 16984 h 276225"/>
                <a:gd name="connsiteX62" fmla="*/ 134307 w 361950"/>
                <a:gd name="connsiteY62" fmla="*/ 16984 h 276225"/>
                <a:gd name="connsiteX63" fmla="*/ 131125 w 361950"/>
                <a:gd name="connsiteY63" fmla="*/ 20089 h 276225"/>
                <a:gd name="connsiteX64" fmla="*/ 127954 w 361950"/>
                <a:gd name="connsiteY64" fmla="*/ 20089 h 276225"/>
                <a:gd name="connsiteX65" fmla="*/ 127954 w 361950"/>
                <a:gd name="connsiteY65" fmla="*/ 23194 h 276225"/>
                <a:gd name="connsiteX66" fmla="*/ 124782 w 361950"/>
                <a:gd name="connsiteY66" fmla="*/ 29404 h 276225"/>
                <a:gd name="connsiteX67" fmla="*/ 120019 w 361950"/>
                <a:gd name="connsiteY67" fmla="*/ 43368 h 276225"/>
                <a:gd name="connsiteX68" fmla="*/ 116838 w 361950"/>
                <a:gd name="connsiteY68" fmla="*/ 46473 h 276225"/>
                <a:gd name="connsiteX69" fmla="*/ 113666 w 361950"/>
                <a:gd name="connsiteY69" fmla="*/ 49578 h 276225"/>
                <a:gd name="connsiteX70" fmla="*/ 110494 w 361950"/>
                <a:gd name="connsiteY70" fmla="*/ 52674 h 276225"/>
                <a:gd name="connsiteX71" fmla="*/ 107313 w 361950"/>
                <a:gd name="connsiteY71" fmla="*/ 54227 h 276225"/>
                <a:gd name="connsiteX72" fmla="*/ 107313 w 361950"/>
                <a:gd name="connsiteY72" fmla="*/ 60437 h 276225"/>
                <a:gd name="connsiteX73" fmla="*/ 105732 w 361950"/>
                <a:gd name="connsiteY73" fmla="*/ 63542 h 276225"/>
                <a:gd name="connsiteX74" fmla="*/ 105732 w 361950"/>
                <a:gd name="connsiteY74" fmla="*/ 69752 h 276225"/>
                <a:gd name="connsiteX75" fmla="*/ 102550 w 361950"/>
                <a:gd name="connsiteY75" fmla="*/ 72848 h 276225"/>
                <a:gd name="connsiteX76" fmla="*/ 105732 w 361950"/>
                <a:gd name="connsiteY76" fmla="*/ 74401 h 276225"/>
                <a:gd name="connsiteX77" fmla="*/ 102550 w 361950"/>
                <a:gd name="connsiteY77" fmla="*/ 77506 h 276225"/>
                <a:gd name="connsiteX78" fmla="*/ 102550 w 361950"/>
                <a:gd name="connsiteY78" fmla="*/ 80611 h 276225"/>
                <a:gd name="connsiteX79" fmla="*/ 96207 w 361950"/>
                <a:gd name="connsiteY79" fmla="*/ 89917 h 276225"/>
                <a:gd name="connsiteX80" fmla="*/ 89854 w 361950"/>
                <a:gd name="connsiteY80" fmla="*/ 94574 h 276225"/>
                <a:gd name="connsiteX81" fmla="*/ 86682 w 361950"/>
                <a:gd name="connsiteY81" fmla="*/ 94574 h 276225"/>
                <a:gd name="connsiteX82" fmla="*/ 85091 w 361950"/>
                <a:gd name="connsiteY82" fmla="*/ 97680 h 276225"/>
                <a:gd name="connsiteX83" fmla="*/ 58107 w 361950"/>
                <a:gd name="connsiteY83" fmla="*/ 97680 h 276225"/>
                <a:gd name="connsiteX84" fmla="*/ 54925 w 361950"/>
                <a:gd name="connsiteY84" fmla="*/ 97680 h 276225"/>
                <a:gd name="connsiteX85" fmla="*/ 54925 w 361950"/>
                <a:gd name="connsiteY85" fmla="*/ 100785 h 276225"/>
                <a:gd name="connsiteX86" fmla="*/ 54925 w 361950"/>
                <a:gd name="connsiteY86" fmla="*/ 106995 h 276225"/>
                <a:gd name="connsiteX87" fmla="*/ 54925 w 361950"/>
                <a:gd name="connsiteY87" fmla="*/ 110091 h 276225"/>
                <a:gd name="connsiteX88" fmla="*/ 54925 w 361950"/>
                <a:gd name="connsiteY88" fmla="*/ 111643 h 276225"/>
                <a:gd name="connsiteX89" fmla="*/ 58107 w 361950"/>
                <a:gd name="connsiteY89" fmla="*/ 111643 h 276225"/>
                <a:gd name="connsiteX90" fmla="*/ 61279 w 361950"/>
                <a:gd name="connsiteY90" fmla="*/ 114748 h 276225"/>
                <a:gd name="connsiteX91" fmla="*/ 61279 w 361950"/>
                <a:gd name="connsiteY91" fmla="*/ 117853 h 276225"/>
                <a:gd name="connsiteX92" fmla="*/ 64450 w 361950"/>
                <a:gd name="connsiteY92" fmla="*/ 120959 h 276225"/>
                <a:gd name="connsiteX93" fmla="*/ 64450 w 361950"/>
                <a:gd name="connsiteY93" fmla="*/ 120959 h 276225"/>
                <a:gd name="connsiteX94" fmla="*/ 66041 w 361950"/>
                <a:gd name="connsiteY94" fmla="*/ 124064 h 276225"/>
                <a:gd name="connsiteX95" fmla="*/ 69213 w 361950"/>
                <a:gd name="connsiteY95" fmla="*/ 127169 h 276225"/>
                <a:gd name="connsiteX96" fmla="*/ 69213 w 361950"/>
                <a:gd name="connsiteY96" fmla="*/ 130265 h 276225"/>
                <a:gd name="connsiteX97" fmla="*/ 69213 w 361950"/>
                <a:gd name="connsiteY97" fmla="*/ 131817 h 276225"/>
                <a:gd name="connsiteX98" fmla="*/ 66041 w 361950"/>
                <a:gd name="connsiteY98" fmla="*/ 134922 h 276225"/>
                <a:gd name="connsiteX99" fmla="*/ 51754 w 361950"/>
                <a:gd name="connsiteY99" fmla="*/ 141133 h 276225"/>
                <a:gd name="connsiteX100" fmla="*/ 48582 w 361950"/>
                <a:gd name="connsiteY100" fmla="*/ 144238 h 276225"/>
                <a:gd name="connsiteX101" fmla="*/ 46991 w 361950"/>
                <a:gd name="connsiteY101" fmla="*/ 147343 h 276225"/>
                <a:gd name="connsiteX102" fmla="*/ 46991 w 361950"/>
                <a:gd name="connsiteY102" fmla="*/ 150439 h 276225"/>
                <a:gd name="connsiteX103" fmla="*/ 46991 w 361950"/>
                <a:gd name="connsiteY103" fmla="*/ 151991 h 276225"/>
                <a:gd name="connsiteX104" fmla="*/ 46991 w 361950"/>
                <a:gd name="connsiteY104" fmla="*/ 155096 h 276225"/>
                <a:gd name="connsiteX105" fmla="*/ 46991 w 361950"/>
                <a:gd name="connsiteY105" fmla="*/ 158202 h 276225"/>
                <a:gd name="connsiteX106" fmla="*/ 43819 w 361950"/>
                <a:gd name="connsiteY106" fmla="*/ 158202 h 276225"/>
                <a:gd name="connsiteX107" fmla="*/ 43819 w 361950"/>
                <a:gd name="connsiteY107" fmla="*/ 161307 h 276225"/>
                <a:gd name="connsiteX108" fmla="*/ 37466 w 361950"/>
                <a:gd name="connsiteY108" fmla="*/ 164412 h 276225"/>
                <a:gd name="connsiteX109" fmla="*/ 34294 w 361950"/>
                <a:gd name="connsiteY109" fmla="*/ 167517 h 276225"/>
                <a:gd name="connsiteX110" fmla="*/ 31113 w 361950"/>
                <a:gd name="connsiteY110" fmla="*/ 172165 h 276225"/>
                <a:gd name="connsiteX111" fmla="*/ 27941 w 361950"/>
                <a:gd name="connsiteY111" fmla="*/ 175270 h 276225"/>
                <a:gd name="connsiteX112" fmla="*/ 26350 w 361950"/>
                <a:gd name="connsiteY112" fmla="*/ 175270 h 276225"/>
                <a:gd name="connsiteX113" fmla="*/ 26350 w 361950"/>
                <a:gd name="connsiteY113" fmla="*/ 172165 h 276225"/>
                <a:gd name="connsiteX114" fmla="*/ 20007 w 361950"/>
                <a:gd name="connsiteY114" fmla="*/ 169060 h 276225"/>
                <a:gd name="connsiteX115" fmla="*/ 16825 w 361950"/>
                <a:gd name="connsiteY115" fmla="*/ 167517 h 276225"/>
                <a:gd name="connsiteX116" fmla="*/ 13654 w 361950"/>
                <a:gd name="connsiteY116" fmla="*/ 169060 h 276225"/>
                <a:gd name="connsiteX117" fmla="*/ 13654 w 361950"/>
                <a:gd name="connsiteY117" fmla="*/ 172165 h 276225"/>
                <a:gd name="connsiteX118" fmla="*/ 16825 w 361950"/>
                <a:gd name="connsiteY118" fmla="*/ 175270 h 276225"/>
                <a:gd name="connsiteX119" fmla="*/ 20007 w 361950"/>
                <a:gd name="connsiteY119" fmla="*/ 184586 h 276225"/>
                <a:gd name="connsiteX120" fmla="*/ 20007 w 361950"/>
                <a:gd name="connsiteY120" fmla="*/ 187691 h 276225"/>
                <a:gd name="connsiteX121" fmla="*/ 23179 w 361950"/>
                <a:gd name="connsiteY121" fmla="*/ 187691 h 276225"/>
                <a:gd name="connsiteX122" fmla="*/ 23179 w 361950"/>
                <a:gd name="connsiteY122" fmla="*/ 189234 h 276225"/>
                <a:gd name="connsiteX123" fmla="*/ 23179 w 361950"/>
                <a:gd name="connsiteY123" fmla="*/ 192339 h 276225"/>
                <a:gd name="connsiteX124" fmla="*/ 23179 w 361950"/>
                <a:gd name="connsiteY124" fmla="*/ 195444 h 276225"/>
                <a:gd name="connsiteX125" fmla="*/ 26350 w 361950"/>
                <a:gd name="connsiteY125" fmla="*/ 204760 h 276225"/>
                <a:gd name="connsiteX126" fmla="*/ 26350 w 361950"/>
                <a:gd name="connsiteY126" fmla="*/ 209408 h 276225"/>
                <a:gd name="connsiteX127" fmla="*/ 27941 w 361950"/>
                <a:gd name="connsiteY127" fmla="*/ 212513 h 276225"/>
                <a:gd name="connsiteX128" fmla="*/ 26350 w 361950"/>
                <a:gd name="connsiteY128" fmla="*/ 215618 h 276225"/>
                <a:gd name="connsiteX129" fmla="*/ 26350 w 361950"/>
                <a:gd name="connsiteY129" fmla="*/ 218723 h 276225"/>
                <a:gd name="connsiteX130" fmla="*/ 20007 w 361950"/>
                <a:gd name="connsiteY130" fmla="*/ 226486 h 276225"/>
                <a:gd name="connsiteX131" fmla="*/ 20007 w 361950"/>
                <a:gd name="connsiteY131" fmla="*/ 226486 h 276225"/>
                <a:gd name="connsiteX132" fmla="*/ 34294 w 361950"/>
                <a:gd name="connsiteY132" fmla="*/ 226486 h 276225"/>
                <a:gd name="connsiteX133" fmla="*/ 34294 w 361950"/>
                <a:gd name="connsiteY133" fmla="*/ 229582 h 276225"/>
                <a:gd name="connsiteX134" fmla="*/ 31113 w 361950"/>
                <a:gd name="connsiteY134" fmla="*/ 232687 h 276225"/>
                <a:gd name="connsiteX135" fmla="*/ 26350 w 361950"/>
                <a:gd name="connsiteY135" fmla="*/ 238897 h 276225"/>
                <a:gd name="connsiteX136" fmla="*/ 23179 w 361950"/>
                <a:gd name="connsiteY136" fmla="*/ 246660 h 276225"/>
                <a:gd name="connsiteX137" fmla="*/ 16825 w 361950"/>
                <a:gd name="connsiteY137" fmla="*/ 252861 h 276225"/>
                <a:gd name="connsiteX138" fmla="*/ 16825 w 361950"/>
                <a:gd name="connsiteY138" fmla="*/ 259071 h 276225"/>
                <a:gd name="connsiteX139" fmla="*/ 16825 w 361950"/>
                <a:gd name="connsiteY139" fmla="*/ 263729 h 276225"/>
                <a:gd name="connsiteX140" fmla="*/ 26350 w 361950"/>
                <a:gd name="connsiteY140" fmla="*/ 259071 h 276225"/>
                <a:gd name="connsiteX141" fmla="*/ 34294 w 361950"/>
                <a:gd name="connsiteY141" fmla="*/ 255966 h 276225"/>
                <a:gd name="connsiteX142" fmla="*/ 37466 w 361950"/>
                <a:gd name="connsiteY142" fmla="*/ 259071 h 276225"/>
                <a:gd name="connsiteX143" fmla="*/ 43819 w 361950"/>
                <a:gd name="connsiteY143" fmla="*/ 263729 h 276225"/>
                <a:gd name="connsiteX144" fmla="*/ 46991 w 361950"/>
                <a:gd name="connsiteY144" fmla="*/ 263729 h 276225"/>
                <a:gd name="connsiteX145" fmla="*/ 51754 w 361950"/>
                <a:gd name="connsiteY145" fmla="*/ 266834 h 276225"/>
                <a:gd name="connsiteX146" fmla="*/ 54925 w 361950"/>
                <a:gd name="connsiteY146" fmla="*/ 266834 h 276225"/>
                <a:gd name="connsiteX147" fmla="*/ 58107 w 361950"/>
                <a:gd name="connsiteY147" fmla="*/ 263729 h 276225"/>
                <a:gd name="connsiteX148" fmla="*/ 61279 w 361950"/>
                <a:gd name="connsiteY148" fmla="*/ 262176 h 276225"/>
                <a:gd name="connsiteX149" fmla="*/ 64450 w 361950"/>
                <a:gd name="connsiteY149" fmla="*/ 259071 h 276225"/>
                <a:gd name="connsiteX150" fmla="*/ 66041 w 361950"/>
                <a:gd name="connsiteY150" fmla="*/ 259071 h 276225"/>
                <a:gd name="connsiteX151" fmla="*/ 69213 w 361950"/>
                <a:gd name="connsiteY151" fmla="*/ 263729 h 276225"/>
                <a:gd name="connsiteX152" fmla="*/ 72394 w 361950"/>
                <a:gd name="connsiteY152" fmla="*/ 259071 h 276225"/>
                <a:gd name="connsiteX153" fmla="*/ 75566 w 361950"/>
                <a:gd name="connsiteY153" fmla="*/ 259071 h 276225"/>
                <a:gd name="connsiteX154" fmla="*/ 81919 w 361950"/>
                <a:gd name="connsiteY154" fmla="*/ 259071 h 276225"/>
                <a:gd name="connsiteX155" fmla="*/ 85091 w 361950"/>
                <a:gd name="connsiteY155" fmla="*/ 262176 h 276225"/>
                <a:gd name="connsiteX156" fmla="*/ 86682 w 361950"/>
                <a:gd name="connsiteY156" fmla="*/ 263729 h 276225"/>
                <a:gd name="connsiteX157" fmla="*/ 86682 w 361950"/>
                <a:gd name="connsiteY157" fmla="*/ 269930 h 276225"/>
                <a:gd name="connsiteX158" fmla="*/ 89854 w 361950"/>
                <a:gd name="connsiteY158" fmla="*/ 269930 h 276225"/>
                <a:gd name="connsiteX159" fmla="*/ 89854 w 361950"/>
                <a:gd name="connsiteY159" fmla="*/ 273035 h 276225"/>
                <a:gd name="connsiteX160" fmla="*/ 96207 w 361950"/>
                <a:gd name="connsiteY160" fmla="*/ 273035 h 276225"/>
                <a:gd name="connsiteX161" fmla="*/ 99379 w 361950"/>
                <a:gd name="connsiteY161" fmla="*/ 269930 h 276225"/>
                <a:gd name="connsiteX162" fmla="*/ 99379 w 361950"/>
                <a:gd name="connsiteY162" fmla="*/ 266834 h 276225"/>
                <a:gd name="connsiteX163" fmla="*/ 99379 w 361950"/>
                <a:gd name="connsiteY163" fmla="*/ 262176 h 276225"/>
                <a:gd name="connsiteX164" fmla="*/ 96207 w 361950"/>
                <a:gd name="connsiteY164" fmla="*/ 259071 h 276225"/>
                <a:gd name="connsiteX165" fmla="*/ 89854 w 361950"/>
                <a:gd name="connsiteY165" fmla="*/ 255966 h 276225"/>
                <a:gd name="connsiteX166" fmla="*/ 89854 w 361950"/>
                <a:gd name="connsiteY166" fmla="*/ 252861 h 276225"/>
                <a:gd name="connsiteX167" fmla="*/ 86682 w 361950"/>
                <a:gd name="connsiteY167" fmla="*/ 249756 h 276225"/>
                <a:gd name="connsiteX168" fmla="*/ 85091 w 361950"/>
                <a:gd name="connsiteY168" fmla="*/ 249756 h 276225"/>
                <a:gd name="connsiteX169" fmla="*/ 85091 w 361950"/>
                <a:gd name="connsiteY169" fmla="*/ 245108 h 276225"/>
                <a:gd name="connsiteX170" fmla="*/ 85091 w 361950"/>
                <a:gd name="connsiteY170" fmla="*/ 238897 h 276225"/>
                <a:gd name="connsiteX171" fmla="*/ 86682 w 361950"/>
                <a:gd name="connsiteY171" fmla="*/ 238897 h 276225"/>
                <a:gd name="connsiteX172" fmla="*/ 93025 w 361950"/>
                <a:gd name="connsiteY172" fmla="*/ 238897 h 276225"/>
                <a:gd name="connsiteX173" fmla="*/ 96207 w 361950"/>
                <a:gd name="connsiteY173" fmla="*/ 235792 h 276225"/>
                <a:gd name="connsiteX174" fmla="*/ 96207 w 361950"/>
                <a:gd name="connsiteY174" fmla="*/ 226486 h 276225"/>
                <a:gd name="connsiteX175" fmla="*/ 93025 w 361950"/>
                <a:gd name="connsiteY175" fmla="*/ 215618 h 276225"/>
                <a:gd name="connsiteX176" fmla="*/ 96207 w 361950"/>
                <a:gd name="connsiteY176" fmla="*/ 206312 h 276225"/>
                <a:gd name="connsiteX177" fmla="*/ 99379 w 361950"/>
                <a:gd name="connsiteY177" fmla="*/ 198549 h 276225"/>
                <a:gd name="connsiteX178" fmla="*/ 105732 w 361950"/>
                <a:gd name="connsiteY178" fmla="*/ 195444 h 276225"/>
                <a:gd name="connsiteX179" fmla="*/ 110494 w 361950"/>
                <a:gd name="connsiteY179" fmla="*/ 198549 h 276225"/>
                <a:gd name="connsiteX180" fmla="*/ 113666 w 361950"/>
                <a:gd name="connsiteY180" fmla="*/ 201654 h 276225"/>
                <a:gd name="connsiteX181" fmla="*/ 113666 w 361950"/>
                <a:gd name="connsiteY181" fmla="*/ 198549 h 276225"/>
                <a:gd name="connsiteX182" fmla="*/ 113666 w 361950"/>
                <a:gd name="connsiteY182" fmla="*/ 195444 h 276225"/>
                <a:gd name="connsiteX183" fmla="*/ 113666 w 361950"/>
                <a:gd name="connsiteY183" fmla="*/ 192339 h 276225"/>
                <a:gd name="connsiteX184" fmla="*/ 116838 w 361950"/>
                <a:gd name="connsiteY184" fmla="*/ 189234 h 276225"/>
                <a:gd name="connsiteX185" fmla="*/ 123191 w 361950"/>
                <a:gd name="connsiteY185" fmla="*/ 184586 h 276225"/>
                <a:gd name="connsiteX186" fmla="*/ 127954 w 361950"/>
                <a:gd name="connsiteY186" fmla="*/ 172165 h 276225"/>
                <a:gd name="connsiteX187" fmla="*/ 134307 w 361950"/>
                <a:gd name="connsiteY187" fmla="*/ 167517 h 276225"/>
                <a:gd name="connsiteX188" fmla="*/ 137479 w 361950"/>
                <a:gd name="connsiteY188" fmla="*/ 167517 h 276225"/>
                <a:gd name="connsiteX189" fmla="*/ 137479 w 361950"/>
                <a:gd name="connsiteY189" fmla="*/ 169060 h 276225"/>
                <a:gd name="connsiteX190" fmla="*/ 140650 w 361950"/>
                <a:gd name="connsiteY190" fmla="*/ 167517 h 276225"/>
                <a:gd name="connsiteX191" fmla="*/ 140650 w 361950"/>
                <a:gd name="connsiteY191" fmla="*/ 164412 h 276225"/>
                <a:gd name="connsiteX192" fmla="*/ 140650 w 361950"/>
                <a:gd name="connsiteY192" fmla="*/ 161307 h 276225"/>
                <a:gd name="connsiteX193" fmla="*/ 140650 w 361950"/>
                <a:gd name="connsiteY193" fmla="*/ 158202 h 276225"/>
                <a:gd name="connsiteX194" fmla="*/ 143832 w 361950"/>
                <a:gd name="connsiteY194" fmla="*/ 155096 h 276225"/>
                <a:gd name="connsiteX195" fmla="*/ 145413 w 361950"/>
                <a:gd name="connsiteY195" fmla="*/ 151991 h 276225"/>
                <a:gd name="connsiteX196" fmla="*/ 148594 w 361950"/>
                <a:gd name="connsiteY196" fmla="*/ 147343 h 276225"/>
                <a:gd name="connsiteX197" fmla="*/ 148594 w 361950"/>
                <a:gd name="connsiteY197" fmla="*/ 147343 h 276225"/>
                <a:gd name="connsiteX198" fmla="*/ 148594 w 361950"/>
                <a:gd name="connsiteY198" fmla="*/ 144238 h 276225"/>
                <a:gd name="connsiteX199" fmla="*/ 148594 w 361950"/>
                <a:gd name="connsiteY199" fmla="*/ 144238 h 276225"/>
                <a:gd name="connsiteX200" fmla="*/ 148594 w 361950"/>
                <a:gd name="connsiteY200" fmla="*/ 144238 h 276225"/>
                <a:gd name="connsiteX201" fmla="*/ 148594 w 361950"/>
                <a:gd name="connsiteY201" fmla="*/ 141133 h 276225"/>
                <a:gd name="connsiteX202" fmla="*/ 148594 w 361950"/>
                <a:gd name="connsiteY202" fmla="*/ 141133 h 276225"/>
                <a:gd name="connsiteX203" fmla="*/ 148594 w 361950"/>
                <a:gd name="connsiteY203" fmla="*/ 138028 h 276225"/>
                <a:gd name="connsiteX204" fmla="*/ 148594 w 361950"/>
                <a:gd name="connsiteY204" fmla="*/ 138028 h 276225"/>
                <a:gd name="connsiteX205" fmla="*/ 145413 w 361950"/>
                <a:gd name="connsiteY205" fmla="*/ 134922 h 276225"/>
                <a:gd name="connsiteX206" fmla="*/ 145413 w 361950"/>
                <a:gd name="connsiteY206" fmla="*/ 134922 h 276225"/>
                <a:gd name="connsiteX207" fmla="*/ 148594 w 361950"/>
                <a:gd name="connsiteY207" fmla="*/ 131817 h 276225"/>
                <a:gd name="connsiteX208" fmla="*/ 145413 w 361950"/>
                <a:gd name="connsiteY208" fmla="*/ 127169 h 276225"/>
                <a:gd name="connsiteX209" fmla="*/ 148594 w 361950"/>
                <a:gd name="connsiteY209" fmla="*/ 120959 h 276225"/>
                <a:gd name="connsiteX210" fmla="*/ 154938 w 361950"/>
                <a:gd name="connsiteY210" fmla="*/ 117853 h 276225"/>
                <a:gd name="connsiteX211" fmla="*/ 158119 w 361950"/>
                <a:gd name="connsiteY211" fmla="*/ 114748 h 276225"/>
                <a:gd name="connsiteX212" fmla="*/ 161291 w 361950"/>
                <a:gd name="connsiteY212" fmla="*/ 114748 h 276225"/>
                <a:gd name="connsiteX213" fmla="*/ 161291 w 361950"/>
                <a:gd name="connsiteY213" fmla="*/ 114748 h 276225"/>
                <a:gd name="connsiteX214" fmla="*/ 161291 w 361950"/>
                <a:gd name="connsiteY214" fmla="*/ 120959 h 276225"/>
                <a:gd name="connsiteX215" fmla="*/ 161291 w 361950"/>
                <a:gd name="connsiteY215" fmla="*/ 120959 h 276225"/>
                <a:gd name="connsiteX216" fmla="*/ 166054 w 361950"/>
                <a:gd name="connsiteY216" fmla="*/ 114748 h 276225"/>
                <a:gd name="connsiteX217" fmla="*/ 166054 w 361950"/>
                <a:gd name="connsiteY217" fmla="*/ 111643 h 276225"/>
                <a:gd name="connsiteX218" fmla="*/ 169225 w 361950"/>
                <a:gd name="connsiteY218" fmla="*/ 111643 h 276225"/>
                <a:gd name="connsiteX219" fmla="*/ 172407 w 361950"/>
                <a:gd name="connsiteY219" fmla="*/ 111643 h 276225"/>
                <a:gd name="connsiteX220" fmla="*/ 175579 w 361950"/>
                <a:gd name="connsiteY220" fmla="*/ 111643 h 276225"/>
                <a:gd name="connsiteX221" fmla="*/ 181932 w 361950"/>
                <a:gd name="connsiteY221" fmla="*/ 110091 h 276225"/>
                <a:gd name="connsiteX222" fmla="*/ 183513 w 361950"/>
                <a:gd name="connsiteY222" fmla="*/ 110091 h 276225"/>
                <a:gd name="connsiteX223" fmla="*/ 186694 w 361950"/>
                <a:gd name="connsiteY223" fmla="*/ 106995 h 276225"/>
                <a:gd name="connsiteX224" fmla="*/ 186694 w 361950"/>
                <a:gd name="connsiteY224" fmla="*/ 100785 h 276225"/>
                <a:gd name="connsiteX225" fmla="*/ 189866 w 361950"/>
                <a:gd name="connsiteY225" fmla="*/ 94574 h 276225"/>
                <a:gd name="connsiteX226" fmla="*/ 207325 w 361950"/>
                <a:gd name="connsiteY226" fmla="*/ 89917 h 276225"/>
                <a:gd name="connsiteX227" fmla="*/ 216850 w 361950"/>
                <a:gd name="connsiteY227" fmla="*/ 83716 h 276225"/>
                <a:gd name="connsiteX228" fmla="*/ 220032 w 361950"/>
                <a:gd name="connsiteY228" fmla="*/ 80611 h 276225"/>
                <a:gd name="connsiteX229" fmla="*/ 234319 w 361950"/>
                <a:gd name="connsiteY229" fmla="*/ 77506 h 276225"/>
                <a:gd name="connsiteX230" fmla="*/ 245425 w 361950"/>
                <a:gd name="connsiteY230" fmla="*/ 74401 h 276225"/>
                <a:gd name="connsiteX231" fmla="*/ 251779 w 361950"/>
                <a:gd name="connsiteY231" fmla="*/ 80611 h 276225"/>
                <a:gd name="connsiteX232" fmla="*/ 269238 w 361950"/>
                <a:gd name="connsiteY232" fmla="*/ 83716 h 276225"/>
                <a:gd name="connsiteX233" fmla="*/ 283525 w 361950"/>
                <a:gd name="connsiteY233" fmla="*/ 86821 h 276225"/>
                <a:gd name="connsiteX234" fmla="*/ 289879 w 361950"/>
                <a:gd name="connsiteY234" fmla="*/ 94574 h 276225"/>
                <a:gd name="connsiteX235" fmla="*/ 293050 w 361950"/>
                <a:gd name="connsiteY235" fmla="*/ 100785 h 276225"/>
                <a:gd name="connsiteX236" fmla="*/ 299404 w 361950"/>
                <a:gd name="connsiteY236" fmla="*/ 103890 h 276225"/>
                <a:gd name="connsiteX237" fmla="*/ 304166 w 361950"/>
                <a:gd name="connsiteY237" fmla="*/ 103890 h 276225"/>
                <a:gd name="connsiteX238" fmla="*/ 307338 w 361950"/>
                <a:gd name="connsiteY238" fmla="*/ 111643 h 276225"/>
                <a:gd name="connsiteX239" fmla="*/ 316863 w 361950"/>
                <a:gd name="connsiteY239" fmla="*/ 124064 h 276225"/>
                <a:gd name="connsiteX240" fmla="*/ 321625 w 361950"/>
                <a:gd name="connsiteY240" fmla="*/ 130265 h 276225"/>
                <a:gd name="connsiteX241" fmla="*/ 321625 w 361950"/>
                <a:gd name="connsiteY241" fmla="*/ 134922 h 276225"/>
                <a:gd name="connsiteX242" fmla="*/ 327979 w 361950"/>
                <a:gd name="connsiteY242" fmla="*/ 134922 h 276225"/>
                <a:gd name="connsiteX243" fmla="*/ 331150 w 361950"/>
                <a:gd name="connsiteY243" fmla="*/ 134922 h 276225"/>
                <a:gd name="connsiteX244" fmla="*/ 334332 w 361950"/>
                <a:gd name="connsiteY244" fmla="*/ 141133 h 276225"/>
                <a:gd name="connsiteX245" fmla="*/ 337504 w 361950"/>
                <a:gd name="connsiteY245" fmla="*/ 147343 h 276225"/>
                <a:gd name="connsiteX246" fmla="*/ 340675 w 361950"/>
                <a:gd name="connsiteY246" fmla="*/ 144238 h 276225"/>
                <a:gd name="connsiteX247" fmla="*/ 340675 w 361950"/>
                <a:gd name="connsiteY247" fmla="*/ 141133 h 276225"/>
                <a:gd name="connsiteX248" fmla="*/ 340675 w 361950"/>
                <a:gd name="connsiteY248" fmla="*/ 131817 h 276225"/>
                <a:gd name="connsiteX249" fmla="*/ 342266 w 361950"/>
                <a:gd name="connsiteY249" fmla="*/ 130265 h 276225"/>
                <a:gd name="connsiteX250" fmla="*/ 342266 w 361950"/>
                <a:gd name="connsiteY250" fmla="*/ 124064 h 276225"/>
                <a:gd name="connsiteX251" fmla="*/ 345438 w 361950"/>
                <a:gd name="connsiteY251" fmla="*/ 114748 h 276225"/>
                <a:gd name="connsiteX252" fmla="*/ 351791 w 361950"/>
                <a:gd name="connsiteY252" fmla="*/ 94574 h 276225"/>
                <a:gd name="connsiteX253" fmla="*/ 358144 w 361950"/>
                <a:gd name="connsiteY253" fmla="*/ 83716 h 276225"/>
                <a:gd name="connsiteX254" fmla="*/ 361316 w 361950"/>
                <a:gd name="connsiteY254" fmla="*/ 77506 h 276225"/>
                <a:gd name="connsiteX255" fmla="*/ 351791 w 361950"/>
                <a:gd name="connsiteY255" fmla="*/ 744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361950" h="276225">
                  <a:moveTo>
                    <a:pt x="5719" y="266834"/>
                  </a:moveTo>
                  <a:lnTo>
                    <a:pt x="2538" y="263729"/>
                  </a:lnTo>
                  <a:lnTo>
                    <a:pt x="2538" y="263729"/>
                  </a:lnTo>
                  <a:lnTo>
                    <a:pt x="2538" y="263729"/>
                  </a:lnTo>
                  <a:lnTo>
                    <a:pt x="-634" y="263729"/>
                  </a:lnTo>
                  <a:lnTo>
                    <a:pt x="-634" y="266834"/>
                  </a:lnTo>
                  <a:lnTo>
                    <a:pt x="-634" y="269930"/>
                  </a:lnTo>
                  <a:lnTo>
                    <a:pt x="-634" y="273035"/>
                  </a:lnTo>
                  <a:lnTo>
                    <a:pt x="2538" y="276140"/>
                  </a:lnTo>
                  <a:lnTo>
                    <a:pt x="5719" y="273035"/>
                  </a:lnTo>
                  <a:lnTo>
                    <a:pt x="5719" y="273035"/>
                  </a:lnTo>
                  <a:lnTo>
                    <a:pt x="5719" y="269930"/>
                  </a:lnTo>
                  <a:lnTo>
                    <a:pt x="5719" y="266834"/>
                  </a:lnTo>
                  <a:lnTo>
                    <a:pt x="5719" y="266834"/>
                  </a:lnTo>
                  <a:close/>
                  <a:moveTo>
                    <a:pt x="351791" y="74401"/>
                  </a:moveTo>
                  <a:lnTo>
                    <a:pt x="348619" y="74401"/>
                  </a:lnTo>
                  <a:lnTo>
                    <a:pt x="345438" y="74401"/>
                  </a:lnTo>
                  <a:lnTo>
                    <a:pt x="340675" y="72848"/>
                  </a:lnTo>
                  <a:lnTo>
                    <a:pt x="337504" y="69752"/>
                  </a:lnTo>
                  <a:lnTo>
                    <a:pt x="334332" y="57332"/>
                  </a:lnTo>
                  <a:lnTo>
                    <a:pt x="334332" y="54227"/>
                  </a:lnTo>
                  <a:lnTo>
                    <a:pt x="334332" y="52674"/>
                  </a:lnTo>
                  <a:lnTo>
                    <a:pt x="334332" y="49578"/>
                  </a:lnTo>
                  <a:lnTo>
                    <a:pt x="334332" y="46473"/>
                  </a:lnTo>
                  <a:lnTo>
                    <a:pt x="331150" y="46473"/>
                  </a:lnTo>
                  <a:lnTo>
                    <a:pt x="327979" y="43368"/>
                  </a:lnTo>
                  <a:lnTo>
                    <a:pt x="321625" y="43368"/>
                  </a:lnTo>
                  <a:lnTo>
                    <a:pt x="313691" y="43368"/>
                  </a:lnTo>
                  <a:lnTo>
                    <a:pt x="313691" y="40263"/>
                  </a:lnTo>
                  <a:lnTo>
                    <a:pt x="310519" y="26299"/>
                  </a:lnTo>
                  <a:lnTo>
                    <a:pt x="310519" y="23194"/>
                  </a:lnTo>
                  <a:lnTo>
                    <a:pt x="310519" y="20089"/>
                  </a:lnTo>
                  <a:lnTo>
                    <a:pt x="307338" y="16984"/>
                  </a:lnTo>
                  <a:lnTo>
                    <a:pt x="307338" y="12326"/>
                  </a:lnTo>
                  <a:lnTo>
                    <a:pt x="304166" y="9230"/>
                  </a:lnTo>
                  <a:lnTo>
                    <a:pt x="296232" y="9230"/>
                  </a:lnTo>
                  <a:lnTo>
                    <a:pt x="289879" y="9230"/>
                  </a:lnTo>
                  <a:lnTo>
                    <a:pt x="289879" y="12326"/>
                  </a:lnTo>
                  <a:lnTo>
                    <a:pt x="286707" y="15431"/>
                  </a:lnTo>
                  <a:lnTo>
                    <a:pt x="283525" y="15431"/>
                  </a:lnTo>
                  <a:lnTo>
                    <a:pt x="281944" y="15431"/>
                  </a:lnTo>
                  <a:lnTo>
                    <a:pt x="278763" y="15431"/>
                  </a:lnTo>
                  <a:lnTo>
                    <a:pt x="266066" y="9230"/>
                  </a:lnTo>
                  <a:lnTo>
                    <a:pt x="262894" y="6125"/>
                  </a:lnTo>
                  <a:lnTo>
                    <a:pt x="258132" y="6125"/>
                  </a:lnTo>
                  <a:lnTo>
                    <a:pt x="254950" y="6125"/>
                  </a:lnTo>
                  <a:lnTo>
                    <a:pt x="248607" y="6125"/>
                  </a:lnTo>
                  <a:lnTo>
                    <a:pt x="227966" y="-85"/>
                  </a:lnTo>
                  <a:lnTo>
                    <a:pt x="210507" y="-85"/>
                  </a:lnTo>
                  <a:lnTo>
                    <a:pt x="202563" y="3020"/>
                  </a:lnTo>
                  <a:lnTo>
                    <a:pt x="196219" y="6125"/>
                  </a:lnTo>
                  <a:lnTo>
                    <a:pt x="189866" y="9230"/>
                  </a:lnTo>
                  <a:lnTo>
                    <a:pt x="181932" y="9230"/>
                  </a:lnTo>
                  <a:lnTo>
                    <a:pt x="172407" y="9230"/>
                  </a:lnTo>
                  <a:lnTo>
                    <a:pt x="164463" y="9230"/>
                  </a:lnTo>
                  <a:lnTo>
                    <a:pt x="158119" y="12326"/>
                  </a:lnTo>
                  <a:lnTo>
                    <a:pt x="151766" y="12326"/>
                  </a:lnTo>
                  <a:lnTo>
                    <a:pt x="148594" y="12326"/>
                  </a:lnTo>
                  <a:lnTo>
                    <a:pt x="145413" y="12326"/>
                  </a:lnTo>
                  <a:lnTo>
                    <a:pt x="143832" y="16984"/>
                  </a:lnTo>
                  <a:lnTo>
                    <a:pt x="140650" y="16984"/>
                  </a:lnTo>
                  <a:lnTo>
                    <a:pt x="137479" y="16984"/>
                  </a:lnTo>
                  <a:lnTo>
                    <a:pt x="134307" y="16984"/>
                  </a:lnTo>
                  <a:lnTo>
                    <a:pt x="131125" y="20089"/>
                  </a:lnTo>
                  <a:lnTo>
                    <a:pt x="127954" y="20089"/>
                  </a:lnTo>
                  <a:lnTo>
                    <a:pt x="127954" y="23194"/>
                  </a:lnTo>
                  <a:lnTo>
                    <a:pt x="124782" y="29404"/>
                  </a:lnTo>
                  <a:lnTo>
                    <a:pt x="120019" y="43368"/>
                  </a:lnTo>
                  <a:lnTo>
                    <a:pt x="116838" y="46473"/>
                  </a:lnTo>
                  <a:lnTo>
                    <a:pt x="113666" y="49578"/>
                  </a:lnTo>
                  <a:lnTo>
                    <a:pt x="110494" y="52674"/>
                  </a:lnTo>
                  <a:lnTo>
                    <a:pt x="107313" y="54227"/>
                  </a:lnTo>
                  <a:lnTo>
                    <a:pt x="107313" y="60437"/>
                  </a:lnTo>
                  <a:lnTo>
                    <a:pt x="105732" y="63542"/>
                  </a:lnTo>
                  <a:lnTo>
                    <a:pt x="105732" y="69752"/>
                  </a:lnTo>
                  <a:lnTo>
                    <a:pt x="102550" y="72848"/>
                  </a:lnTo>
                  <a:lnTo>
                    <a:pt x="105732" y="74401"/>
                  </a:lnTo>
                  <a:lnTo>
                    <a:pt x="102550" y="77506"/>
                  </a:lnTo>
                  <a:lnTo>
                    <a:pt x="102550" y="80611"/>
                  </a:lnTo>
                  <a:lnTo>
                    <a:pt x="96207" y="89917"/>
                  </a:lnTo>
                  <a:lnTo>
                    <a:pt x="89854" y="94574"/>
                  </a:lnTo>
                  <a:lnTo>
                    <a:pt x="86682" y="94574"/>
                  </a:lnTo>
                  <a:lnTo>
                    <a:pt x="85091" y="97680"/>
                  </a:lnTo>
                  <a:lnTo>
                    <a:pt x="58107" y="97680"/>
                  </a:lnTo>
                  <a:lnTo>
                    <a:pt x="54925" y="97680"/>
                  </a:lnTo>
                  <a:lnTo>
                    <a:pt x="54925" y="100785"/>
                  </a:lnTo>
                  <a:lnTo>
                    <a:pt x="54925" y="106995"/>
                  </a:lnTo>
                  <a:lnTo>
                    <a:pt x="54925" y="110091"/>
                  </a:lnTo>
                  <a:lnTo>
                    <a:pt x="54925" y="111643"/>
                  </a:lnTo>
                  <a:lnTo>
                    <a:pt x="58107" y="111643"/>
                  </a:lnTo>
                  <a:lnTo>
                    <a:pt x="61279" y="114748"/>
                  </a:lnTo>
                  <a:lnTo>
                    <a:pt x="61279" y="117853"/>
                  </a:lnTo>
                  <a:lnTo>
                    <a:pt x="64450" y="120959"/>
                  </a:lnTo>
                  <a:lnTo>
                    <a:pt x="64450" y="120959"/>
                  </a:lnTo>
                  <a:lnTo>
                    <a:pt x="66041" y="124064"/>
                  </a:lnTo>
                  <a:lnTo>
                    <a:pt x="69213" y="127169"/>
                  </a:lnTo>
                  <a:lnTo>
                    <a:pt x="69213" y="130265"/>
                  </a:lnTo>
                  <a:lnTo>
                    <a:pt x="69213" y="131817"/>
                  </a:lnTo>
                  <a:lnTo>
                    <a:pt x="66041" y="134922"/>
                  </a:lnTo>
                  <a:lnTo>
                    <a:pt x="51754" y="141133"/>
                  </a:lnTo>
                  <a:lnTo>
                    <a:pt x="48582" y="144238"/>
                  </a:lnTo>
                  <a:lnTo>
                    <a:pt x="46991" y="147343"/>
                  </a:lnTo>
                  <a:lnTo>
                    <a:pt x="46991" y="150439"/>
                  </a:lnTo>
                  <a:lnTo>
                    <a:pt x="46991" y="151991"/>
                  </a:lnTo>
                  <a:lnTo>
                    <a:pt x="46991" y="155096"/>
                  </a:lnTo>
                  <a:lnTo>
                    <a:pt x="46991" y="158202"/>
                  </a:lnTo>
                  <a:lnTo>
                    <a:pt x="43819" y="158202"/>
                  </a:lnTo>
                  <a:lnTo>
                    <a:pt x="43819" y="161307"/>
                  </a:lnTo>
                  <a:lnTo>
                    <a:pt x="37466" y="164412"/>
                  </a:lnTo>
                  <a:lnTo>
                    <a:pt x="34294" y="167517"/>
                  </a:lnTo>
                  <a:lnTo>
                    <a:pt x="31113" y="172165"/>
                  </a:lnTo>
                  <a:lnTo>
                    <a:pt x="27941" y="175270"/>
                  </a:lnTo>
                  <a:lnTo>
                    <a:pt x="26350" y="175270"/>
                  </a:lnTo>
                  <a:lnTo>
                    <a:pt x="26350" y="172165"/>
                  </a:lnTo>
                  <a:lnTo>
                    <a:pt x="20007" y="169060"/>
                  </a:lnTo>
                  <a:lnTo>
                    <a:pt x="16825" y="167517"/>
                  </a:lnTo>
                  <a:lnTo>
                    <a:pt x="13654" y="169060"/>
                  </a:lnTo>
                  <a:lnTo>
                    <a:pt x="13654" y="172165"/>
                  </a:lnTo>
                  <a:lnTo>
                    <a:pt x="16825" y="175270"/>
                  </a:lnTo>
                  <a:lnTo>
                    <a:pt x="20007" y="184586"/>
                  </a:lnTo>
                  <a:lnTo>
                    <a:pt x="20007" y="187691"/>
                  </a:lnTo>
                  <a:lnTo>
                    <a:pt x="23179" y="187691"/>
                  </a:lnTo>
                  <a:lnTo>
                    <a:pt x="23179" y="189234"/>
                  </a:lnTo>
                  <a:lnTo>
                    <a:pt x="23179" y="192339"/>
                  </a:lnTo>
                  <a:lnTo>
                    <a:pt x="23179" y="195444"/>
                  </a:lnTo>
                  <a:lnTo>
                    <a:pt x="26350" y="204760"/>
                  </a:lnTo>
                  <a:lnTo>
                    <a:pt x="26350" y="209408"/>
                  </a:lnTo>
                  <a:lnTo>
                    <a:pt x="27941" y="212513"/>
                  </a:lnTo>
                  <a:lnTo>
                    <a:pt x="26350" y="215618"/>
                  </a:lnTo>
                  <a:lnTo>
                    <a:pt x="26350" y="218723"/>
                  </a:lnTo>
                  <a:lnTo>
                    <a:pt x="20007" y="226486"/>
                  </a:lnTo>
                  <a:lnTo>
                    <a:pt x="20007" y="226486"/>
                  </a:lnTo>
                  <a:lnTo>
                    <a:pt x="34294" y="226486"/>
                  </a:lnTo>
                  <a:lnTo>
                    <a:pt x="34294" y="229582"/>
                  </a:lnTo>
                  <a:lnTo>
                    <a:pt x="31113" y="232687"/>
                  </a:lnTo>
                  <a:lnTo>
                    <a:pt x="26350" y="238897"/>
                  </a:lnTo>
                  <a:lnTo>
                    <a:pt x="23179" y="246660"/>
                  </a:lnTo>
                  <a:lnTo>
                    <a:pt x="16825" y="252861"/>
                  </a:lnTo>
                  <a:lnTo>
                    <a:pt x="16825" y="259071"/>
                  </a:lnTo>
                  <a:lnTo>
                    <a:pt x="16825" y="263729"/>
                  </a:lnTo>
                  <a:lnTo>
                    <a:pt x="26350" y="259071"/>
                  </a:lnTo>
                  <a:lnTo>
                    <a:pt x="34294" y="255966"/>
                  </a:lnTo>
                  <a:lnTo>
                    <a:pt x="37466" y="259071"/>
                  </a:lnTo>
                  <a:lnTo>
                    <a:pt x="43819" y="263729"/>
                  </a:lnTo>
                  <a:lnTo>
                    <a:pt x="46991" y="263729"/>
                  </a:lnTo>
                  <a:lnTo>
                    <a:pt x="51754" y="266834"/>
                  </a:lnTo>
                  <a:lnTo>
                    <a:pt x="54925" y="266834"/>
                  </a:lnTo>
                  <a:lnTo>
                    <a:pt x="58107" y="263729"/>
                  </a:lnTo>
                  <a:lnTo>
                    <a:pt x="61279" y="262176"/>
                  </a:lnTo>
                  <a:lnTo>
                    <a:pt x="64450" y="259071"/>
                  </a:lnTo>
                  <a:lnTo>
                    <a:pt x="66041" y="259071"/>
                  </a:lnTo>
                  <a:lnTo>
                    <a:pt x="69213" y="263729"/>
                  </a:lnTo>
                  <a:lnTo>
                    <a:pt x="72394" y="259071"/>
                  </a:lnTo>
                  <a:lnTo>
                    <a:pt x="75566" y="259071"/>
                  </a:lnTo>
                  <a:lnTo>
                    <a:pt x="81919" y="259071"/>
                  </a:lnTo>
                  <a:lnTo>
                    <a:pt x="85091" y="262176"/>
                  </a:lnTo>
                  <a:lnTo>
                    <a:pt x="86682" y="263729"/>
                  </a:lnTo>
                  <a:lnTo>
                    <a:pt x="86682" y="269930"/>
                  </a:lnTo>
                  <a:lnTo>
                    <a:pt x="89854" y="269930"/>
                  </a:lnTo>
                  <a:lnTo>
                    <a:pt x="89854" y="273035"/>
                  </a:lnTo>
                  <a:lnTo>
                    <a:pt x="96207" y="273035"/>
                  </a:lnTo>
                  <a:lnTo>
                    <a:pt x="99379" y="269930"/>
                  </a:lnTo>
                  <a:lnTo>
                    <a:pt x="99379" y="266834"/>
                  </a:lnTo>
                  <a:lnTo>
                    <a:pt x="99379" y="262176"/>
                  </a:lnTo>
                  <a:lnTo>
                    <a:pt x="96207" y="259071"/>
                  </a:lnTo>
                  <a:lnTo>
                    <a:pt x="89854" y="255966"/>
                  </a:lnTo>
                  <a:lnTo>
                    <a:pt x="89854" y="252861"/>
                  </a:lnTo>
                  <a:lnTo>
                    <a:pt x="86682" y="249756"/>
                  </a:lnTo>
                  <a:lnTo>
                    <a:pt x="85091" y="249756"/>
                  </a:lnTo>
                  <a:lnTo>
                    <a:pt x="85091" y="245108"/>
                  </a:lnTo>
                  <a:lnTo>
                    <a:pt x="85091" y="238897"/>
                  </a:lnTo>
                  <a:lnTo>
                    <a:pt x="86682" y="238897"/>
                  </a:lnTo>
                  <a:lnTo>
                    <a:pt x="93025" y="238897"/>
                  </a:lnTo>
                  <a:lnTo>
                    <a:pt x="96207" y="235792"/>
                  </a:lnTo>
                  <a:lnTo>
                    <a:pt x="96207" y="226486"/>
                  </a:lnTo>
                  <a:lnTo>
                    <a:pt x="93025" y="215618"/>
                  </a:lnTo>
                  <a:lnTo>
                    <a:pt x="96207" y="206312"/>
                  </a:lnTo>
                  <a:lnTo>
                    <a:pt x="99379" y="198549"/>
                  </a:lnTo>
                  <a:lnTo>
                    <a:pt x="105732" y="195444"/>
                  </a:lnTo>
                  <a:lnTo>
                    <a:pt x="110494" y="198549"/>
                  </a:lnTo>
                  <a:lnTo>
                    <a:pt x="113666" y="201654"/>
                  </a:lnTo>
                  <a:lnTo>
                    <a:pt x="113666" y="198549"/>
                  </a:lnTo>
                  <a:lnTo>
                    <a:pt x="113666" y="195444"/>
                  </a:lnTo>
                  <a:lnTo>
                    <a:pt x="113666" y="192339"/>
                  </a:lnTo>
                  <a:lnTo>
                    <a:pt x="116838" y="189234"/>
                  </a:lnTo>
                  <a:lnTo>
                    <a:pt x="123191" y="184586"/>
                  </a:lnTo>
                  <a:lnTo>
                    <a:pt x="127954" y="172165"/>
                  </a:lnTo>
                  <a:lnTo>
                    <a:pt x="134307" y="167517"/>
                  </a:lnTo>
                  <a:lnTo>
                    <a:pt x="137479" y="167517"/>
                  </a:lnTo>
                  <a:lnTo>
                    <a:pt x="137479" y="169060"/>
                  </a:lnTo>
                  <a:lnTo>
                    <a:pt x="140650" y="167517"/>
                  </a:lnTo>
                  <a:lnTo>
                    <a:pt x="140650" y="164412"/>
                  </a:lnTo>
                  <a:lnTo>
                    <a:pt x="140650" y="161307"/>
                  </a:lnTo>
                  <a:lnTo>
                    <a:pt x="140650" y="158202"/>
                  </a:lnTo>
                  <a:lnTo>
                    <a:pt x="143832" y="155096"/>
                  </a:lnTo>
                  <a:lnTo>
                    <a:pt x="145413" y="151991"/>
                  </a:lnTo>
                  <a:lnTo>
                    <a:pt x="148594" y="147343"/>
                  </a:lnTo>
                  <a:lnTo>
                    <a:pt x="148594" y="147343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1133"/>
                  </a:lnTo>
                  <a:lnTo>
                    <a:pt x="148594" y="141133"/>
                  </a:lnTo>
                  <a:lnTo>
                    <a:pt x="148594" y="138028"/>
                  </a:lnTo>
                  <a:lnTo>
                    <a:pt x="148594" y="138028"/>
                  </a:lnTo>
                  <a:lnTo>
                    <a:pt x="145413" y="134922"/>
                  </a:lnTo>
                  <a:lnTo>
                    <a:pt x="145413" y="134922"/>
                  </a:lnTo>
                  <a:lnTo>
                    <a:pt x="148594" y="131817"/>
                  </a:lnTo>
                  <a:lnTo>
                    <a:pt x="145413" y="127169"/>
                  </a:lnTo>
                  <a:lnTo>
                    <a:pt x="148594" y="120959"/>
                  </a:lnTo>
                  <a:lnTo>
                    <a:pt x="154938" y="117853"/>
                  </a:lnTo>
                  <a:lnTo>
                    <a:pt x="158119" y="114748"/>
                  </a:lnTo>
                  <a:lnTo>
                    <a:pt x="161291" y="114748"/>
                  </a:lnTo>
                  <a:lnTo>
                    <a:pt x="161291" y="114748"/>
                  </a:lnTo>
                  <a:lnTo>
                    <a:pt x="161291" y="120959"/>
                  </a:lnTo>
                  <a:lnTo>
                    <a:pt x="161291" y="120959"/>
                  </a:lnTo>
                  <a:lnTo>
                    <a:pt x="166054" y="114748"/>
                  </a:lnTo>
                  <a:lnTo>
                    <a:pt x="166054" y="111643"/>
                  </a:lnTo>
                  <a:lnTo>
                    <a:pt x="169225" y="111643"/>
                  </a:lnTo>
                  <a:lnTo>
                    <a:pt x="172407" y="111643"/>
                  </a:lnTo>
                  <a:lnTo>
                    <a:pt x="175579" y="111643"/>
                  </a:lnTo>
                  <a:lnTo>
                    <a:pt x="181932" y="110091"/>
                  </a:lnTo>
                  <a:lnTo>
                    <a:pt x="183513" y="110091"/>
                  </a:lnTo>
                  <a:lnTo>
                    <a:pt x="186694" y="106995"/>
                  </a:lnTo>
                  <a:lnTo>
                    <a:pt x="186694" y="100785"/>
                  </a:lnTo>
                  <a:lnTo>
                    <a:pt x="189866" y="94574"/>
                  </a:lnTo>
                  <a:lnTo>
                    <a:pt x="207325" y="89917"/>
                  </a:lnTo>
                  <a:lnTo>
                    <a:pt x="216850" y="83716"/>
                  </a:lnTo>
                  <a:lnTo>
                    <a:pt x="220032" y="80611"/>
                  </a:lnTo>
                  <a:lnTo>
                    <a:pt x="234319" y="77506"/>
                  </a:lnTo>
                  <a:lnTo>
                    <a:pt x="245425" y="74401"/>
                  </a:lnTo>
                  <a:lnTo>
                    <a:pt x="251779" y="80611"/>
                  </a:lnTo>
                  <a:lnTo>
                    <a:pt x="269238" y="83716"/>
                  </a:lnTo>
                  <a:lnTo>
                    <a:pt x="283525" y="86821"/>
                  </a:lnTo>
                  <a:lnTo>
                    <a:pt x="289879" y="94574"/>
                  </a:lnTo>
                  <a:lnTo>
                    <a:pt x="293050" y="100785"/>
                  </a:lnTo>
                  <a:lnTo>
                    <a:pt x="299404" y="103890"/>
                  </a:lnTo>
                  <a:lnTo>
                    <a:pt x="304166" y="103890"/>
                  </a:lnTo>
                  <a:lnTo>
                    <a:pt x="307338" y="111643"/>
                  </a:lnTo>
                  <a:lnTo>
                    <a:pt x="316863" y="124064"/>
                  </a:lnTo>
                  <a:lnTo>
                    <a:pt x="321625" y="130265"/>
                  </a:lnTo>
                  <a:lnTo>
                    <a:pt x="321625" y="134922"/>
                  </a:lnTo>
                  <a:lnTo>
                    <a:pt x="327979" y="134922"/>
                  </a:lnTo>
                  <a:lnTo>
                    <a:pt x="331150" y="134922"/>
                  </a:lnTo>
                  <a:lnTo>
                    <a:pt x="334332" y="141133"/>
                  </a:lnTo>
                  <a:lnTo>
                    <a:pt x="337504" y="147343"/>
                  </a:lnTo>
                  <a:lnTo>
                    <a:pt x="340675" y="144238"/>
                  </a:lnTo>
                  <a:lnTo>
                    <a:pt x="340675" y="141133"/>
                  </a:lnTo>
                  <a:lnTo>
                    <a:pt x="340675" y="131817"/>
                  </a:lnTo>
                  <a:lnTo>
                    <a:pt x="342266" y="130265"/>
                  </a:lnTo>
                  <a:lnTo>
                    <a:pt x="342266" y="124064"/>
                  </a:lnTo>
                  <a:lnTo>
                    <a:pt x="345438" y="114748"/>
                  </a:lnTo>
                  <a:lnTo>
                    <a:pt x="351791" y="94574"/>
                  </a:lnTo>
                  <a:lnTo>
                    <a:pt x="358144" y="83716"/>
                  </a:lnTo>
                  <a:lnTo>
                    <a:pt x="361316" y="77506"/>
                  </a:lnTo>
                  <a:lnTo>
                    <a:pt x="351791" y="74401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5C2B6D4-02DB-BADB-2B29-32EC867126AE}"/>
                </a:ext>
              </a:extLst>
            </p:cNvPr>
            <p:cNvSpPr/>
            <p:nvPr/>
          </p:nvSpPr>
          <p:spPr>
            <a:xfrm>
              <a:off x="8405114" y="3841169"/>
              <a:ext cx="180975" cy="133350"/>
            </a:xfrm>
            <a:custGeom>
              <a:avLst/>
              <a:gdLst>
                <a:gd name="connsiteX0" fmla="*/ 156738 w 180975"/>
                <a:gd name="connsiteY0" fmla="*/ 45416 h 133350"/>
                <a:gd name="connsiteX1" fmla="*/ 159881 w 180975"/>
                <a:gd name="connsiteY1" fmla="*/ 48550 h 133350"/>
                <a:gd name="connsiteX2" fmla="*/ 164606 w 180975"/>
                <a:gd name="connsiteY2" fmla="*/ 48550 h 133350"/>
                <a:gd name="connsiteX3" fmla="*/ 170901 w 180975"/>
                <a:gd name="connsiteY3" fmla="*/ 42273 h 133350"/>
                <a:gd name="connsiteX4" fmla="*/ 180341 w 180975"/>
                <a:gd name="connsiteY4" fmla="*/ 39139 h 133350"/>
                <a:gd name="connsiteX5" fmla="*/ 180341 w 180975"/>
                <a:gd name="connsiteY5" fmla="*/ 37567 h 133350"/>
                <a:gd name="connsiteX6" fmla="*/ 180341 w 180975"/>
                <a:gd name="connsiteY6" fmla="*/ 37567 h 133350"/>
                <a:gd name="connsiteX7" fmla="*/ 163034 w 180975"/>
                <a:gd name="connsiteY7" fmla="*/ 28157 h 133350"/>
                <a:gd name="connsiteX8" fmla="*/ 156738 w 180975"/>
                <a:gd name="connsiteY8" fmla="*/ 25013 h 133350"/>
                <a:gd name="connsiteX9" fmla="*/ 153585 w 180975"/>
                <a:gd name="connsiteY9" fmla="*/ 25013 h 133350"/>
                <a:gd name="connsiteX10" fmla="*/ 153585 w 180975"/>
                <a:gd name="connsiteY10" fmla="*/ 21880 h 133350"/>
                <a:gd name="connsiteX11" fmla="*/ 129982 w 180975"/>
                <a:gd name="connsiteY11" fmla="*/ 10897 h 133350"/>
                <a:gd name="connsiteX12" fmla="*/ 126839 w 180975"/>
                <a:gd name="connsiteY12" fmla="*/ 10897 h 133350"/>
                <a:gd name="connsiteX13" fmla="*/ 125258 w 180975"/>
                <a:gd name="connsiteY13" fmla="*/ 10897 h 133350"/>
                <a:gd name="connsiteX14" fmla="*/ 122115 w 180975"/>
                <a:gd name="connsiteY14" fmla="*/ 10897 h 133350"/>
                <a:gd name="connsiteX15" fmla="*/ 122115 w 180975"/>
                <a:gd name="connsiteY15" fmla="*/ 14031 h 133350"/>
                <a:gd name="connsiteX16" fmla="*/ 118971 w 180975"/>
                <a:gd name="connsiteY16" fmla="*/ 14031 h 133350"/>
                <a:gd name="connsiteX17" fmla="*/ 118971 w 180975"/>
                <a:gd name="connsiteY17" fmla="*/ 17174 h 133350"/>
                <a:gd name="connsiteX18" fmla="*/ 118971 w 180975"/>
                <a:gd name="connsiteY18" fmla="*/ 17174 h 133350"/>
                <a:gd name="connsiteX19" fmla="*/ 112675 w 180975"/>
                <a:gd name="connsiteY19" fmla="*/ 14031 h 133350"/>
                <a:gd name="connsiteX20" fmla="*/ 112675 w 180975"/>
                <a:gd name="connsiteY20" fmla="*/ 14031 h 133350"/>
                <a:gd name="connsiteX21" fmla="*/ 112675 w 180975"/>
                <a:gd name="connsiteY21" fmla="*/ 17174 h 133350"/>
                <a:gd name="connsiteX22" fmla="*/ 112675 w 180975"/>
                <a:gd name="connsiteY22" fmla="*/ 17174 h 133350"/>
                <a:gd name="connsiteX23" fmla="*/ 118971 w 180975"/>
                <a:gd name="connsiteY23" fmla="*/ 21880 h 133350"/>
                <a:gd name="connsiteX24" fmla="*/ 118971 w 180975"/>
                <a:gd name="connsiteY24" fmla="*/ 25013 h 133350"/>
                <a:gd name="connsiteX25" fmla="*/ 118971 w 180975"/>
                <a:gd name="connsiteY25" fmla="*/ 25013 h 133350"/>
                <a:gd name="connsiteX26" fmla="*/ 118971 w 180975"/>
                <a:gd name="connsiteY26" fmla="*/ 25013 h 133350"/>
                <a:gd name="connsiteX27" fmla="*/ 115819 w 180975"/>
                <a:gd name="connsiteY27" fmla="*/ 25013 h 133350"/>
                <a:gd name="connsiteX28" fmla="*/ 115819 w 180975"/>
                <a:gd name="connsiteY28" fmla="*/ 28157 h 133350"/>
                <a:gd name="connsiteX29" fmla="*/ 115819 w 180975"/>
                <a:gd name="connsiteY29" fmla="*/ 37567 h 133350"/>
                <a:gd name="connsiteX30" fmla="*/ 115819 w 180975"/>
                <a:gd name="connsiteY30" fmla="*/ 39139 h 133350"/>
                <a:gd name="connsiteX31" fmla="*/ 115819 w 180975"/>
                <a:gd name="connsiteY31" fmla="*/ 39139 h 133350"/>
                <a:gd name="connsiteX32" fmla="*/ 115819 w 180975"/>
                <a:gd name="connsiteY32" fmla="*/ 42273 h 133350"/>
                <a:gd name="connsiteX33" fmla="*/ 115819 w 180975"/>
                <a:gd name="connsiteY33" fmla="*/ 42273 h 133350"/>
                <a:gd name="connsiteX34" fmla="*/ 112675 w 180975"/>
                <a:gd name="connsiteY34" fmla="*/ 42273 h 133350"/>
                <a:gd name="connsiteX35" fmla="*/ 112675 w 180975"/>
                <a:gd name="connsiteY35" fmla="*/ 39139 h 133350"/>
                <a:gd name="connsiteX36" fmla="*/ 106379 w 180975"/>
                <a:gd name="connsiteY36" fmla="*/ 31290 h 133350"/>
                <a:gd name="connsiteX37" fmla="*/ 104808 w 180975"/>
                <a:gd name="connsiteY37" fmla="*/ 28157 h 133350"/>
                <a:gd name="connsiteX38" fmla="*/ 101655 w 180975"/>
                <a:gd name="connsiteY38" fmla="*/ 25013 h 133350"/>
                <a:gd name="connsiteX39" fmla="*/ 95359 w 180975"/>
                <a:gd name="connsiteY39" fmla="*/ 21880 h 133350"/>
                <a:gd name="connsiteX40" fmla="*/ 89063 w 180975"/>
                <a:gd name="connsiteY40" fmla="*/ 18746 h 133350"/>
                <a:gd name="connsiteX41" fmla="*/ 81195 w 180975"/>
                <a:gd name="connsiteY41" fmla="*/ 18746 h 133350"/>
                <a:gd name="connsiteX42" fmla="*/ 74899 w 180975"/>
                <a:gd name="connsiteY42" fmla="*/ 18746 h 133350"/>
                <a:gd name="connsiteX43" fmla="*/ 68613 w 180975"/>
                <a:gd name="connsiteY43" fmla="*/ 17174 h 133350"/>
                <a:gd name="connsiteX44" fmla="*/ 60745 w 180975"/>
                <a:gd name="connsiteY44" fmla="*/ 7764 h 133350"/>
                <a:gd name="connsiteX45" fmla="*/ 57592 w 180975"/>
                <a:gd name="connsiteY45" fmla="*/ 4620 h 133350"/>
                <a:gd name="connsiteX46" fmla="*/ 48153 w 180975"/>
                <a:gd name="connsiteY46" fmla="*/ 1487 h 133350"/>
                <a:gd name="connsiteX47" fmla="*/ 43428 w 180975"/>
                <a:gd name="connsiteY47" fmla="*/ -85 h 133350"/>
                <a:gd name="connsiteX48" fmla="*/ 43428 w 180975"/>
                <a:gd name="connsiteY48" fmla="*/ 4620 h 133350"/>
                <a:gd name="connsiteX49" fmla="*/ 43428 w 180975"/>
                <a:gd name="connsiteY49" fmla="*/ 14031 h 133350"/>
                <a:gd name="connsiteX50" fmla="*/ 43428 w 180975"/>
                <a:gd name="connsiteY50" fmla="*/ 17174 h 133350"/>
                <a:gd name="connsiteX51" fmla="*/ 40286 w 180975"/>
                <a:gd name="connsiteY51" fmla="*/ 28157 h 133350"/>
                <a:gd name="connsiteX52" fmla="*/ 40286 w 180975"/>
                <a:gd name="connsiteY52" fmla="*/ 31290 h 133350"/>
                <a:gd name="connsiteX53" fmla="*/ 37133 w 180975"/>
                <a:gd name="connsiteY53" fmla="*/ 34434 h 133350"/>
                <a:gd name="connsiteX54" fmla="*/ 33989 w 180975"/>
                <a:gd name="connsiteY54" fmla="*/ 37567 h 133350"/>
                <a:gd name="connsiteX55" fmla="*/ 16673 w 180975"/>
                <a:gd name="connsiteY55" fmla="*/ 48550 h 133350"/>
                <a:gd name="connsiteX56" fmla="*/ 13530 w 180975"/>
                <a:gd name="connsiteY56" fmla="*/ 48550 h 133350"/>
                <a:gd name="connsiteX57" fmla="*/ 7234 w 180975"/>
                <a:gd name="connsiteY57" fmla="*/ 51683 h 133350"/>
                <a:gd name="connsiteX58" fmla="*/ 5662 w 180975"/>
                <a:gd name="connsiteY58" fmla="*/ 54827 h 133350"/>
                <a:gd name="connsiteX59" fmla="*/ -634 w 180975"/>
                <a:gd name="connsiteY59" fmla="*/ 62666 h 133350"/>
                <a:gd name="connsiteX60" fmla="*/ -634 w 180975"/>
                <a:gd name="connsiteY60" fmla="*/ 68943 h 133350"/>
                <a:gd name="connsiteX61" fmla="*/ 10386 w 180975"/>
                <a:gd name="connsiteY61" fmla="*/ 65809 h 133350"/>
                <a:gd name="connsiteX62" fmla="*/ 13530 w 180975"/>
                <a:gd name="connsiteY62" fmla="*/ 65809 h 133350"/>
                <a:gd name="connsiteX63" fmla="*/ 16673 w 180975"/>
                <a:gd name="connsiteY63" fmla="*/ 68943 h 133350"/>
                <a:gd name="connsiteX64" fmla="*/ 16673 w 180975"/>
                <a:gd name="connsiteY64" fmla="*/ 72086 h 133350"/>
                <a:gd name="connsiteX65" fmla="*/ 16673 w 180975"/>
                <a:gd name="connsiteY65" fmla="*/ 75220 h 133350"/>
                <a:gd name="connsiteX66" fmla="*/ 16673 w 180975"/>
                <a:gd name="connsiteY66" fmla="*/ 76791 h 133350"/>
                <a:gd name="connsiteX67" fmla="*/ 16673 w 180975"/>
                <a:gd name="connsiteY67" fmla="*/ 76791 h 133350"/>
                <a:gd name="connsiteX68" fmla="*/ 16673 w 180975"/>
                <a:gd name="connsiteY68" fmla="*/ 79925 h 133350"/>
                <a:gd name="connsiteX69" fmla="*/ 19826 w 180975"/>
                <a:gd name="connsiteY69" fmla="*/ 86202 h 133350"/>
                <a:gd name="connsiteX70" fmla="*/ 19826 w 180975"/>
                <a:gd name="connsiteY70" fmla="*/ 89336 h 133350"/>
                <a:gd name="connsiteX71" fmla="*/ 19826 w 180975"/>
                <a:gd name="connsiteY71" fmla="*/ 92479 h 133350"/>
                <a:gd name="connsiteX72" fmla="*/ 19826 w 180975"/>
                <a:gd name="connsiteY72" fmla="*/ 92479 h 133350"/>
                <a:gd name="connsiteX73" fmla="*/ 16673 w 180975"/>
                <a:gd name="connsiteY73" fmla="*/ 95613 h 133350"/>
                <a:gd name="connsiteX74" fmla="*/ 13530 w 180975"/>
                <a:gd name="connsiteY74" fmla="*/ 97184 h 133350"/>
                <a:gd name="connsiteX75" fmla="*/ 13530 w 180975"/>
                <a:gd name="connsiteY75" fmla="*/ 100318 h 133350"/>
                <a:gd name="connsiteX76" fmla="*/ 13530 w 180975"/>
                <a:gd name="connsiteY76" fmla="*/ 106595 h 133350"/>
                <a:gd name="connsiteX77" fmla="*/ 13530 w 180975"/>
                <a:gd name="connsiteY77" fmla="*/ 112872 h 133350"/>
                <a:gd name="connsiteX78" fmla="*/ 16673 w 180975"/>
                <a:gd name="connsiteY78" fmla="*/ 117577 h 133350"/>
                <a:gd name="connsiteX79" fmla="*/ 19826 w 180975"/>
                <a:gd name="connsiteY79" fmla="*/ 123854 h 133350"/>
                <a:gd name="connsiteX80" fmla="*/ 22969 w 180975"/>
                <a:gd name="connsiteY80" fmla="*/ 126988 h 133350"/>
                <a:gd name="connsiteX81" fmla="*/ 22969 w 180975"/>
                <a:gd name="connsiteY81" fmla="*/ 126988 h 133350"/>
                <a:gd name="connsiteX82" fmla="*/ 26122 w 180975"/>
                <a:gd name="connsiteY82" fmla="*/ 130131 h 133350"/>
                <a:gd name="connsiteX83" fmla="*/ 27693 w 180975"/>
                <a:gd name="connsiteY83" fmla="*/ 133265 h 133350"/>
                <a:gd name="connsiteX84" fmla="*/ 33989 w 180975"/>
                <a:gd name="connsiteY84" fmla="*/ 133265 h 133350"/>
                <a:gd name="connsiteX85" fmla="*/ 37133 w 180975"/>
                <a:gd name="connsiteY85" fmla="*/ 133265 h 133350"/>
                <a:gd name="connsiteX86" fmla="*/ 43428 w 180975"/>
                <a:gd name="connsiteY86" fmla="*/ 126988 h 133350"/>
                <a:gd name="connsiteX87" fmla="*/ 51297 w 180975"/>
                <a:gd name="connsiteY87" fmla="*/ 130131 h 133350"/>
                <a:gd name="connsiteX88" fmla="*/ 48153 w 180975"/>
                <a:gd name="connsiteY88" fmla="*/ 117577 h 133350"/>
                <a:gd name="connsiteX89" fmla="*/ 48153 w 180975"/>
                <a:gd name="connsiteY89" fmla="*/ 103461 h 133350"/>
                <a:gd name="connsiteX90" fmla="*/ 57592 w 180975"/>
                <a:gd name="connsiteY90" fmla="*/ 97184 h 133350"/>
                <a:gd name="connsiteX91" fmla="*/ 65460 w 180975"/>
                <a:gd name="connsiteY91" fmla="*/ 92479 h 133350"/>
                <a:gd name="connsiteX92" fmla="*/ 78052 w 180975"/>
                <a:gd name="connsiteY92" fmla="*/ 89336 h 133350"/>
                <a:gd name="connsiteX93" fmla="*/ 85919 w 180975"/>
                <a:gd name="connsiteY93" fmla="*/ 86202 h 133350"/>
                <a:gd name="connsiteX94" fmla="*/ 104808 w 180975"/>
                <a:gd name="connsiteY94" fmla="*/ 83059 h 133350"/>
                <a:gd name="connsiteX95" fmla="*/ 115819 w 180975"/>
                <a:gd name="connsiteY95" fmla="*/ 86202 h 133350"/>
                <a:gd name="connsiteX96" fmla="*/ 118971 w 180975"/>
                <a:gd name="connsiteY96" fmla="*/ 89336 h 133350"/>
                <a:gd name="connsiteX97" fmla="*/ 122115 w 180975"/>
                <a:gd name="connsiteY97" fmla="*/ 86202 h 133350"/>
                <a:gd name="connsiteX98" fmla="*/ 126839 w 180975"/>
                <a:gd name="connsiteY98" fmla="*/ 89336 h 133350"/>
                <a:gd name="connsiteX99" fmla="*/ 129982 w 180975"/>
                <a:gd name="connsiteY99" fmla="*/ 86202 h 133350"/>
                <a:gd name="connsiteX100" fmla="*/ 129982 w 180975"/>
                <a:gd name="connsiteY100" fmla="*/ 92479 h 133350"/>
                <a:gd name="connsiteX101" fmla="*/ 133135 w 180975"/>
                <a:gd name="connsiteY101" fmla="*/ 92479 h 133350"/>
                <a:gd name="connsiteX102" fmla="*/ 136279 w 180975"/>
                <a:gd name="connsiteY102" fmla="*/ 95613 h 133350"/>
                <a:gd name="connsiteX103" fmla="*/ 136279 w 180975"/>
                <a:gd name="connsiteY103" fmla="*/ 97184 h 133350"/>
                <a:gd name="connsiteX104" fmla="*/ 142574 w 180975"/>
                <a:gd name="connsiteY104" fmla="*/ 103461 h 133350"/>
                <a:gd name="connsiteX105" fmla="*/ 142574 w 180975"/>
                <a:gd name="connsiteY105" fmla="*/ 106595 h 133350"/>
                <a:gd name="connsiteX106" fmla="*/ 144146 w 180975"/>
                <a:gd name="connsiteY106" fmla="*/ 109729 h 133350"/>
                <a:gd name="connsiteX107" fmla="*/ 147299 w 180975"/>
                <a:gd name="connsiteY107" fmla="*/ 109729 h 133350"/>
                <a:gd name="connsiteX108" fmla="*/ 142574 w 180975"/>
                <a:gd name="connsiteY108" fmla="*/ 112872 h 133350"/>
                <a:gd name="connsiteX109" fmla="*/ 144146 w 180975"/>
                <a:gd name="connsiteY109" fmla="*/ 120711 h 133350"/>
                <a:gd name="connsiteX110" fmla="*/ 144146 w 180975"/>
                <a:gd name="connsiteY110" fmla="*/ 123854 h 133350"/>
                <a:gd name="connsiteX111" fmla="*/ 144146 w 180975"/>
                <a:gd name="connsiteY111" fmla="*/ 126988 h 133350"/>
                <a:gd name="connsiteX112" fmla="*/ 144146 w 180975"/>
                <a:gd name="connsiteY112" fmla="*/ 130131 h 133350"/>
                <a:gd name="connsiteX113" fmla="*/ 147299 w 180975"/>
                <a:gd name="connsiteY113" fmla="*/ 130131 h 133350"/>
                <a:gd name="connsiteX114" fmla="*/ 150442 w 180975"/>
                <a:gd name="connsiteY114" fmla="*/ 130131 h 133350"/>
                <a:gd name="connsiteX115" fmla="*/ 156738 w 180975"/>
                <a:gd name="connsiteY115" fmla="*/ 130131 h 133350"/>
                <a:gd name="connsiteX116" fmla="*/ 156738 w 180975"/>
                <a:gd name="connsiteY116" fmla="*/ 130131 h 133350"/>
                <a:gd name="connsiteX117" fmla="*/ 159881 w 180975"/>
                <a:gd name="connsiteY117" fmla="*/ 130131 h 133350"/>
                <a:gd name="connsiteX118" fmla="*/ 159881 w 180975"/>
                <a:gd name="connsiteY118" fmla="*/ 126988 h 133350"/>
                <a:gd name="connsiteX119" fmla="*/ 156738 w 180975"/>
                <a:gd name="connsiteY119" fmla="*/ 123854 h 133350"/>
                <a:gd name="connsiteX120" fmla="*/ 153585 w 180975"/>
                <a:gd name="connsiteY120" fmla="*/ 117577 h 133350"/>
                <a:gd name="connsiteX121" fmla="*/ 156738 w 180975"/>
                <a:gd name="connsiteY121" fmla="*/ 116006 h 133350"/>
                <a:gd name="connsiteX122" fmla="*/ 159881 w 180975"/>
                <a:gd name="connsiteY122" fmla="*/ 112872 h 133350"/>
                <a:gd name="connsiteX123" fmla="*/ 167749 w 180975"/>
                <a:gd name="connsiteY123" fmla="*/ 112872 h 133350"/>
                <a:gd name="connsiteX124" fmla="*/ 167749 w 180975"/>
                <a:gd name="connsiteY124" fmla="*/ 106595 h 133350"/>
                <a:gd name="connsiteX125" fmla="*/ 167749 w 180975"/>
                <a:gd name="connsiteY125" fmla="*/ 106595 h 133350"/>
                <a:gd name="connsiteX126" fmla="*/ 167749 w 180975"/>
                <a:gd name="connsiteY126" fmla="*/ 106595 h 133350"/>
                <a:gd name="connsiteX127" fmla="*/ 167749 w 180975"/>
                <a:gd name="connsiteY127" fmla="*/ 106595 h 133350"/>
                <a:gd name="connsiteX128" fmla="*/ 170901 w 180975"/>
                <a:gd name="connsiteY128" fmla="*/ 100318 h 133350"/>
                <a:gd name="connsiteX129" fmla="*/ 167749 w 180975"/>
                <a:gd name="connsiteY129" fmla="*/ 97184 h 133350"/>
                <a:gd name="connsiteX130" fmla="*/ 163034 w 180975"/>
                <a:gd name="connsiteY130" fmla="*/ 97184 h 133350"/>
                <a:gd name="connsiteX131" fmla="*/ 156738 w 180975"/>
                <a:gd name="connsiteY131" fmla="*/ 92479 h 133350"/>
                <a:gd name="connsiteX132" fmla="*/ 156738 w 180975"/>
                <a:gd name="connsiteY132" fmla="*/ 89336 h 133350"/>
                <a:gd name="connsiteX133" fmla="*/ 153585 w 180975"/>
                <a:gd name="connsiteY133" fmla="*/ 92479 h 133350"/>
                <a:gd name="connsiteX134" fmla="*/ 150442 w 180975"/>
                <a:gd name="connsiteY134" fmla="*/ 89336 h 133350"/>
                <a:gd name="connsiteX135" fmla="*/ 153585 w 180975"/>
                <a:gd name="connsiteY135" fmla="*/ 86202 h 133350"/>
                <a:gd name="connsiteX136" fmla="*/ 150442 w 180975"/>
                <a:gd name="connsiteY136" fmla="*/ 83059 h 133350"/>
                <a:gd name="connsiteX137" fmla="*/ 153585 w 180975"/>
                <a:gd name="connsiteY137" fmla="*/ 76791 h 133350"/>
                <a:gd name="connsiteX138" fmla="*/ 153585 w 180975"/>
                <a:gd name="connsiteY138" fmla="*/ 68943 h 133350"/>
                <a:gd name="connsiteX139" fmla="*/ 150442 w 180975"/>
                <a:gd name="connsiteY139" fmla="*/ 65809 h 133350"/>
                <a:gd name="connsiteX140" fmla="*/ 147299 w 180975"/>
                <a:gd name="connsiteY140" fmla="*/ 62666 h 133350"/>
                <a:gd name="connsiteX141" fmla="*/ 150442 w 180975"/>
                <a:gd name="connsiteY141" fmla="*/ 59532 h 133350"/>
                <a:gd name="connsiteX142" fmla="*/ 156738 w 180975"/>
                <a:gd name="connsiteY142" fmla="*/ 62666 h 133350"/>
                <a:gd name="connsiteX143" fmla="*/ 159881 w 180975"/>
                <a:gd name="connsiteY143" fmla="*/ 62666 h 133350"/>
                <a:gd name="connsiteX144" fmla="*/ 159881 w 180975"/>
                <a:gd name="connsiteY144" fmla="*/ 59532 h 133350"/>
                <a:gd name="connsiteX145" fmla="*/ 159881 w 180975"/>
                <a:gd name="connsiteY145" fmla="*/ 57960 h 133350"/>
                <a:gd name="connsiteX146" fmla="*/ 159881 w 180975"/>
                <a:gd name="connsiteY146" fmla="*/ 54827 h 133350"/>
                <a:gd name="connsiteX147" fmla="*/ 153585 w 180975"/>
                <a:gd name="connsiteY147" fmla="*/ 51683 h 133350"/>
                <a:gd name="connsiteX148" fmla="*/ 150442 w 180975"/>
                <a:gd name="connsiteY148" fmla="*/ 51683 h 133350"/>
                <a:gd name="connsiteX149" fmla="*/ 153585 w 180975"/>
                <a:gd name="connsiteY149" fmla="*/ 48550 h 133350"/>
                <a:gd name="connsiteX150" fmla="*/ 156738 w 180975"/>
                <a:gd name="connsiteY150" fmla="*/ 4541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80975" h="133350">
                  <a:moveTo>
                    <a:pt x="156738" y="45416"/>
                  </a:moveTo>
                  <a:lnTo>
                    <a:pt x="159881" y="48550"/>
                  </a:lnTo>
                  <a:lnTo>
                    <a:pt x="164606" y="48550"/>
                  </a:lnTo>
                  <a:lnTo>
                    <a:pt x="170901" y="42273"/>
                  </a:lnTo>
                  <a:lnTo>
                    <a:pt x="180341" y="39139"/>
                  </a:lnTo>
                  <a:lnTo>
                    <a:pt x="180341" y="37567"/>
                  </a:lnTo>
                  <a:lnTo>
                    <a:pt x="180341" y="37567"/>
                  </a:lnTo>
                  <a:lnTo>
                    <a:pt x="163034" y="28157"/>
                  </a:lnTo>
                  <a:lnTo>
                    <a:pt x="156738" y="25013"/>
                  </a:lnTo>
                  <a:lnTo>
                    <a:pt x="153585" y="25013"/>
                  </a:lnTo>
                  <a:lnTo>
                    <a:pt x="153585" y="21880"/>
                  </a:lnTo>
                  <a:lnTo>
                    <a:pt x="129982" y="10897"/>
                  </a:lnTo>
                  <a:lnTo>
                    <a:pt x="126839" y="10897"/>
                  </a:lnTo>
                  <a:lnTo>
                    <a:pt x="125258" y="10897"/>
                  </a:lnTo>
                  <a:lnTo>
                    <a:pt x="122115" y="10897"/>
                  </a:lnTo>
                  <a:lnTo>
                    <a:pt x="122115" y="14031"/>
                  </a:lnTo>
                  <a:lnTo>
                    <a:pt x="118971" y="14031"/>
                  </a:lnTo>
                  <a:lnTo>
                    <a:pt x="118971" y="17174"/>
                  </a:lnTo>
                  <a:lnTo>
                    <a:pt x="118971" y="17174"/>
                  </a:lnTo>
                  <a:lnTo>
                    <a:pt x="112675" y="14031"/>
                  </a:lnTo>
                  <a:lnTo>
                    <a:pt x="112675" y="14031"/>
                  </a:lnTo>
                  <a:lnTo>
                    <a:pt x="112675" y="17174"/>
                  </a:lnTo>
                  <a:lnTo>
                    <a:pt x="112675" y="17174"/>
                  </a:lnTo>
                  <a:lnTo>
                    <a:pt x="118971" y="21880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5819" y="25013"/>
                  </a:lnTo>
                  <a:lnTo>
                    <a:pt x="115819" y="28157"/>
                  </a:lnTo>
                  <a:lnTo>
                    <a:pt x="115819" y="37567"/>
                  </a:lnTo>
                  <a:lnTo>
                    <a:pt x="115819" y="39139"/>
                  </a:lnTo>
                  <a:lnTo>
                    <a:pt x="115819" y="39139"/>
                  </a:lnTo>
                  <a:lnTo>
                    <a:pt x="115819" y="42273"/>
                  </a:lnTo>
                  <a:lnTo>
                    <a:pt x="115819" y="42273"/>
                  </a:lnTo>
                  <a:lnTo>
                    <a:pt x="112675" y="42273"/>
                  </a:lnTo>
                  <a:lnTo>
                    <a:pt x="112675" y="39139"/>
                  </a:lnTo>
                  <a:lnTo>
                    <a:pt x="106379" y="31290"/>
                  </a:lnTo>
                  <a:lnTo>
                    <a:pt x="104808" y="28157"/>
                  </a:lnTo>
                  <a:lnTo>
                    <a:pt x="101655" y="25013"/>
                  </a:lnTo>
                  <a:lnTo>
                    <a:pt x="95359" y="21880"/>
                  </a:lnTo>
                  <a:lnTo>
                    <a:pt x="89063" y="18746"/>
                  </a:lnTo>
                  <a:lnTo>
                    <a:pt x="81195" y="18746"/>
                  </a:lnTo>
                  <a:lnTo>
                    <a:pt x="74899" y="18746"/>
                  </a:lnTo>
                  <a:lnTo>
                    <a:pt x="68613" y="17174"/>
                  </a:lnTo>
                  <a:lnTo>
                    <a:pt x="60745" y="7764"/>
                  </a:lnTo>
                  <a:lnTo>
                    <a:pt x="57592" y="4620"/>
                  </a:lnTo>
                  <a:lnTo>
                    <a:pt x="48153" y="1487"/>
                  </a:lnTo>
                  <a:lnTo>
                    <a:pt x="43428" y="-85"/>
                  </a:lnTo>
                  <a:lnTo>
                    <a:pt x="43428" y="4620"/>
                  </a:lnTo>
                  <a:lnTo>
                    <a:pt x="43428" y="14031"/>
                  </a:lnTo>
                  <a:lnTo>
                    <a:pt x="43428" y="17174"/>
                  </a:lnTo>
                  <a:lnTo>
                    <a:pt x="40286" y="28157"/>
                  </a:lnTo>
                  <a:lnTo>
                    <a:pt x="40286" y="31290"/>
                  </a:lnTo>
                  <a:lnTo>
                    <a:pt x="37133" y="34434"/>
                  </a:lnTo>
                  <a:lnTo>
                    <a:pt x="33989" y="37567"/>
                  </a:lnTo>
                  <a:lnTo>
                    <a:pt x="16673" y="48550"/>
                  </a:lnTo>
                  <a:lnTo>
                    <a:pt x="13530" y="48550"/>
                  </a:lnTo>
                  <a:lnTo>
                    <a:pt x="7234" y="51683"/>
                  </a:lnTo>
                  <a:lnTo>
                    <a:pt x="5662" y="54827"/>
                  </a:lnTo>
                  <a:lnTo>
                    <a:pt x="-634" y="62666"/>
                  </a:lnTo>
                  <a:lnTo>
                    <a:pt x="-634" y="68943"/>
                  </a:lnTo>
                  <a:lnTo>
                    <a:pt x="10386" y="65809"/>
                  </a:lnTo>
                  <a:lnTo>
                    <a:pt x="13530" y="65809"/>
                  </a:lnTo>
                  <a:lnTo>
                    <a:pt x="16673" y="68943"/>
                  </a:lnTo>
                  <a:lnTo>
                    <a:pt x="16673" y="72086"/>
                  </a:lnTo>
                  <a:lnTo>
                    <a:pt x="16673" y="75220"/>
                  </a:lnTo>
                  <a:lnTo>
                    <a:pt x="16673" y="76791"/>
                  </a:lnTo>
                  <a:lnTo>
                    <a:pt x="16673" y="76791"/>
                  </a:lnTo>
                  <a:lnTo>
                    <a:pt x="16673" y="79925"/>
                  </a:lnTo>
                  <a:lnTo>
                    <a:pt x="19826" y="86202"/>
                  </a:lnTo>
                  <a:lnTo>
                    <a:pt x="19826" y="89336"/>
                  </a:lnTo>
                  <a:lnTo>
                    <a:pt x="19826" y="92479"/>
                  </a:lnTo>
                  <a:lnTo>
                    <a:pt x="19826" y="92479"/>
                  </a:lnTo>
                  <a:lnTo>
                    <a:pt x="16673" y="95613"/>
                  </a:lnTo>
                  <a:lnTo>
                    <a:pt x="13530" y="97184"/>
                  </a:lnTo>
                  <a:lnTo>
                    <a:pt x="13530" y="100318"/>
                  </a:lnTo>
                  <a:lnTo>
                    <a:pt x="13530" y="106595"/>
                  </a:lnTo>
                  <a:lnTo>
                    <a:pt x="13530" y="112872"/>
                  </a:lnTo>
                  <a:lnTo>
                    <a:pt x="16673" y="117577"/>
                  </a:lnTo>
                  <a:lnTo>
                    <a:pt x="19826" y="123854"/>
                  </a:lnTo>
                  <a:lnTo>
                    <a:pt x="22969" y="126988"/>
                  </a:lnTo>
                  <a:lnTo>
                    <a:pt x="22969" y="126988"/>
                  </a:lnTo>
                  <a:lnTo>
                    <a:pt x="26122" y="130131"/>
                  </a:lnTo>
                  <a:lnTo>
                    <a:pt x="27693" y="133265"/>
                  </a:lnTo>
                  <a:lnTo>
                    <a:pt x="33989" y="133265"/>
                  </a:lnTo>
                  <a:lnTo>
                    <a:pt x="37133" y="133265"/>
                  </a:lnTo>
                  <a:lnTo>
                    <a:pt x="43428" y="126988"/>
                  </a:lnTo>
                  <a:lnTo>
                    <a:pt x="51297" y="130131"/>
                  </a:lnTo>
                  <a:lnTo>
                    <a:pt x="48153" y="117577"/>
                  </a:lnTo>
                  <a:lnTo>
                    <a:pt x="48153" y="103461"/>
                  </a:lnTo>
                  <a:lnTo>
                    <a:pt x="57592" y="97184"/>
                  </a:lnTo>
                  <a:lnTo>
                    <a:pt x="65460" y="92479"/>
                  </a:lnTo>
                  <a:lnTo>
                    <a:pt x="78052" y="89336"/>
                  </a:lnTo>
                  <a:lnTo>
                    <a:pt x="85919" y="86202"/>
                  </a:lnTo>
                  <a:lnTo>
                    <a:pt x="104808" y="83059"/>
                  </a:lnTo>
                  <a:lnTo>
                    <a:pt x="115819" y="86202"/>
                  </a:lnTo>
                  <a:lnTo>
                    <a:pt x="118971" y="89336"/>
                  </a:lnTo>
                  <a:lnTo>
                    <a:pt x="122115" y="86202"/>
                  </a:lnTo>
                  <a:lnTo>
                    <a:pt x="126839" y="89336"/>
                  </a:lnTo>
                  <a:lnTo>
                    <a:pt x="129982" y="86202"/>
                  </a:lnTo>
                  <a:lnTo>
                    <a:pt x="129982" y="92479"/>
                  </a:lnTo>
                  <a:lnTo>
                    <a:pt x="133135" y="92479"/>
                  </a:lnTo>
                  <a:lnTo>
                    <a:pt x="136279" y="95613"/>
                  </a:lnTo>
                  <a:lnTo>
                    <a:pt x="136279" y="97184"/>
                  </a:lnTo>
                  <a:lnTo>
                    <a:pt x="142574" y="103461"/>
                  </a:lnTo>
                  <a:lnTo>
                    <a:pt x="142574" y="106595"/>
                  </a:lnTo>
                  <a:lnTo>
                    <a:pt x="144146" y="109729"/>
                  </a:lnTo>
                  <a:lnTo>
                    <a:pt x="147299" y="109729"/>
                  </a:lnTo>
                  <a:lnTo>
                    <a:pt x="142574" y="112872"/>
                  </a:lnTo>
                  <a:lnTo>
                    <a:pt x="144146" y="120711"/>
                  </a:lnTo>
                  <a:lnTo>
                    <a:pt x="144146" y="123854"/>
                  </a:lnTo>
                  <a:lnTo>
                    <a:pt x="144146" y="126988"/>
                  </a:lnTo>
                  <a:lnTo>
                    <a:pt x="144146" y="130131"/>
                  </a:lnTo>
                  <a:lnTo>
                    <a:pt x="147299" y="130131"/>
                  </a:lnTo>
                  <a:lnTo>
                    <a:pt x="150442" y="130131"/>
                  </a:lnTo>
                  <a:lnTo>
                    <a:pt x="156738" y="130131"/>
                  </a:lnTo>
                  <a:lnTo>
                    <a:pt x="156738" y="130131"/>
                  </a:lnTo>
                  <a:lnTo>
                    <a:pt x="159881" y="130131"/>
                  </a:lnTo>
                  <a:lnTo>
                    <a:pt x="159881" y="126988"/>
                  </a:lnTo>
                  <a:lnTo>
                    <a:pt x="156738" y="123854"/>
                  </a:lnTo>
                  <a:lnTo>
                    <a:pt x="153585" y="117577"/>
                  </a:lnTo>
                  <a:lnTo>
                    <a:pt x="156738" y="116006"/>
                  </a:lnTo>
                  <a:lnTo>
                    <a:pt x="159881" y="112872"/>
                  </a:lnTo>
                  <a:lnTo>
                    <a:pt x="167749" y="112872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70901" y="100318"/>
                  </a:lnTo>
                  <a:lnTo>
                    <a:pt x="167749" y="97184"/>
                  </a:lnTo>
                  <a:lnTo>
                    <a:pt x="163034" y="97184"/>
                  </a:lnTo>
                  <a:lnTo>
                    <a:pt x="156738" y="92479"/>
                  </a:lnTo>
                  <a:lnTo>
                    <a:pt x="156738" y="89336"/>
                  </a:lnTo>
                  <a:lnTo>
                    <a:pt x="153585" y="92479"/>
                  </a:lnTo>
                  <a:lnTo>
                    <a:pt x="150442" y="89336"/>
                  </a:lnTo>
                  <a:lnTo>
                    <a:pt x="153585" y="86202"/>
                  </a:lnTo>
                  <a:lnTo>
                    <a:pt x="150442" y="83059"/>
                  </a:lnTo>
                  <a:lnTo>
                    <a:pt x="153585" y="76791"/>
                  </a:lnTo>
                  <a:lnTo>
                    <a:pt x="153585" y="68943"/>
                  </a:lnTo>
                  <a:lnTo>
                    <a:pt x="150442" y="65809"/>
                  </a:lnTo>
                  <a:lnTo>
                    <a:pt x="147299" y="62666"/>
                  </a:lnTo>
                  <a:lnTo>
                    <a:pt x="150442" y="59532"/>
                  </a:lnTo>
                  <a:lnTo>
                    <a:pt x="156738" y="62666"/>
                  </a:lnTo>
                  <a:lnTo>
                    <a:pt x="159881" y="62666"/>
                  </a:lnTo>
                  <a:lnTo>
                    <a:pt x="159881" y="59532"/>
                  </a:lnTo>
                  <a:lnTo>
                    <a:pt x="159881" y="57960"/>
                  </a:lnTo>
                  <a:lnTo>
                    <a:pt x="159881" y="54827"/>
                  </a:lnTo>
                  <a:lnTo>
                    <a:pt x="153585" y="51683"/>
                  </a:lnTo>
                  <a:lnTo>
                    <a:pt x="150442" y="51683"/>
                  </a:lnTo>
                  <a:lnTo>
                    <a:pt x="153585" y="48550"/>
                  </a:lnTo>
                  <a:lnTo>
                    <a:pt x="156738" y="4541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94FA400-9AA5-74B0-CF5F-7B84C29A5169}"/>
                </a:ext>
              </a:extLst>
            </p:cNvPr>
            <p:cNvSpPr/>
            <p:nvPr/>
          </p:nvSpPr>
          <p:spPr>
            <a:xfrm>
              <a:off x="6452488" y="4707944"/>
              <a:ext cx="361950" cy="647699"/>
            </a:xfrm>
            <a:custGeom>
              <a:avLst/>
              <a:gdLst>
                <a:gd name="connsiteX0" fmla="*/ 37304 w 361950"/>
                <a:gd name="connsiteY0" fmla="*/ 641281 h 647700"/>
                <a:gd name="connsiteX1" fmla="*/ 37304 w 361950"/>
                <a:gd name="connsiteY1" fmla="*/ 641281 h 647700"/>
                <a:gd name="connsiteX2" fmla="*/ 37304 w 361950"/>
                <a:gd name="connsiteY2" fmla="*/ 641281 h 647700"/>
                <a:gd name="connsiteX3" fmla="*/ 34142 w 361950"/>
                <a:gd name="connsiteY3" fmla="*/ 641281 h 647700"/>
                <a:gd name="connsiteX4" fmla="*/ 34142 w 361950"/>
                <a:gd name="connsiteY4" fmla="*/ 641281 h 647700"/>
                <a:gd name="connsiteX5" fmla="*/ 34142 w 361950"/>
                <a:gd name="connsiteY5" fmla="*/ 644453 h 647700"/>
                <a:gd name="connsiteX6" fmla="*/ 34142 w 361950"/>
                <a:gd name="connsiteY6" fmla="*/ 644453 h 647700"/>
                <a:gd name="connsiteX7" fmla="*/ 37304 w 361950"/>
                <a:gd name="connsiteY7" fmla="*/ 647615 h 647700"/>
                <a:gd name="connsiteX8" fmla="*/ 37304 w 361950"/>
                <a:gd name="connsiteY8" fmla="*/ 647615 h 647700"/>
                <a:gd name="connsiteX9" fmla="*/ 40457 w 361950"/>
                <a:gd name="connsiteY9" fmla="*/ 644453 h 647700"/>
                <a:gd name="connsiteX10" fmla="*/ 37304 w 361950"/>
                <a:gd name="connsiteY10" fmla="*/ 641281 h 647700"/>
                <a:gd name="connsiteX11" fmla="*/ 37304 w 361950"/>
                <a:gd name="connsiteY11" fmla="*/ 641281 h 647700"/>
                <a:gd name="connsiteX12" fmla="*/ 61012 w 361950"/>
                <a:gd name="connsiteY12" fmla="*/ 596942 h 647700"/>
                <a:gd name="connsiteX13" fmla="*/ 57850 w 361950"/>
                <a:gd name="connsiteY13" fmla="*/ 600105 h 647700"/>
                <a:gd name="connsiteX14" fmla="*/ 57850 w 361950"/>
                <a:gd name="connsiteY14" fmla="*/ 603276 h 647700"/>
                <a:gd name="connsiteX15" fmla="*/ 61012 w 361950"/>
                <a:gd name="connsiteY15" fmla="*/ 609610 h 647700"/>
                <a:gd name="connsiteX16" fmla="*/ 65746 w 361950"/>
                <a:gd name="connsiteY16" fmla="*/ 606438 h 647700"/>
                <a:gd name="connsiteX17" fmla="*/ 65746 w 361950"/>
                <a:gd name="connsiteY17" fmla="*/ 600105 h 647700"/>
                <a:gd name="connsiteX18" fmla="*/ 65746 w 361950"/>
                <a:gd name="connsiteY18" fmla="*/ 593770 h 647700"/>
                <a:gd name="connsiteX19" fmla="*/ 61012 w 361950"/>
                <a:gd name="connsiteY19" fmla="*/ 596942 h 647700"/>
                <a:gd name="connsiteX20" fmla="*/ 95778 w 361950"/>
                <a:gd name="connsiteY20" fmla="*/ 544678 h 647700"/>
                <a:gd name="connsiteX21" fmla="*/ 95778 w 361950"/>
                <a:gd name="connsiteY21" fmla="*/ 544678 h 647700"/>
                <a:gd name="connsiteX22" fmla="*/ 95778 w 361950"/>
                <a:gd name="connsiteY22" fmla="*/ 544678 h 647700"/>
                <a:gd name="connsiteX23" fmla="*/ 92616 w 361950"/>
                <a:gd name="connsiteY23" fmla="*/ 544678 h 647700"/>
                <a:gd name="connsiteX24" fmla="*/ 92616 w 361950"/>
                <a:gd name="connsiteY24" fmla="*/ 544678 h 647700"/>
                <a:gd name="connsiteX25" fmla="*/ 86301 w 361950"/>
                <a:gd name="connsiteY25" fmla="*/ 541516 h 647700"/>
                <a:gd name="connsiteX26" fmla="*/ 83138 w 361950"/>
                <a:gd name="connsiteY26" fmla="*/ 544678 h 647700"/>
                <a:gd name="connsiteX27" fmla="*/ 83138 w 361950"/>
                <a:gd name="connsiteY27" fmla="*/ 551012 h 647700"/>
                <a:gd name="connsiteX28" fmla="*/ 86301 w 361950"/>
                <a:gd name="connsiteY28" fmla="*/ 554184 h 647700"/>
                <a:gd name="connsiteX29" fmla="*/ 89463 w 361950"/>
                <a:gd name="connsiteY29" fmla="*/ 555765 h 647700"/>
                <a:gd name="connsiteX30" fmla="*/ 102103 w 361950"/>
                <a:gd name="connsiteY30" fmla="*/ 558937 h 647700"/>
                <a:gd name="connsiteX31" fmla="*/ 102103 w 361950"/>
                <a:gd name="connsiteY31" fmla="*/ 555765 h 647700"/>
                <a:gd name="connsiteX32" fmla="*/ 103684 w 361950"/>
                <a:gd name="connsiteY32" fmla="*/ 555765 h 647700"/>
                <a:gd name="connsiteX33" fmla="*/ 95778 w 361950"/>
                <a:gd name="connsiteY33" fmla="*/ 554184 h 647700"/>
                <a:gd name="connsiteX34" fmla="*/ 95778 w 361950"/>
                <a:gd name="connsiteY34" fmla="*/ 544678 h 647700"/>
                <a:gd name="connsiteX35" fmla="*/ 24655 w 361950"/>
                <a:gd name="connsiteY35" fmla="*/ 538344 h 647700"/>
                <a:gd name="connsiteX36" fmla="*/ 23074 w 361950"/>
                <a:gd name="connsiteY36" fmla="*/ 536763 h 647700"/>
                <a:gd name="connsiteX37" fmla="*/ 23074 w 361950"/>
                <a:gd name="connsiteY37" fmla="*/ 538344 h 647700"/>
                <a:gd name="connsiteX38" fmla="*/ 19911 w 361950"/>
                <a:gd name="connsiteY38" fmla="*/ 538344 h 647700"/>
                <a:gd name="connsiteX39" fmla="*/ 23074 w 361950"/>
                <a:gd name="connsiteY39" fmla="*/ 541516 h 647700"/>
                <a:gd name="connsiteX40" fmla="*/ 23074 w 361950"/>
                <a:gd name="connsiteY40" fmla="*/ 541516 h 647700"/>
                <a:gd name="connsiteX41" fmla="*/ 24655 w 361950"/>
                <a:gd name="connsiteY41" fmla="*/ 541516 h 647700"/>
                <a:gd name="connsiteX42" fmla="*/ 24655 w 361950"/>
                <a:gd name="connsiteY42" fmla="*/ 538344 h 647700"/>
                <a:gd name="connsiteX43" fmla="*/ 24655 w 361950"/>
                <a:gd name="connsiteY43" fmla="*/ 538344 h 647700"/>
                <a:gd name="connsiteX44" fmla="*/ 24655 w 361950"/>
                <a:gd name="connsiteY44" fmla="*/ 538344 h 647700"/>
                <a:gd name="connsiteX45" fmla="*/ 106846 w 361950"/>
                <a:gd name="connsiteY45" fmla="*/ 524095 h 647700"/>
                <a:gd name="connsiteX46" fmla="*/ 103684 w 361950"/>
                <a:gd name="connsiteY46" fmla="*/ 520923 h 647700"/>
                <a:gd name="connsiteX47" fmla="*/ 103684 w 361950"/>
                <a:gd name="connsiteY47" fmla="*/ 517761 h 647700"/>
                <a:gd name="connsiteX48" fmla="*/ 102103 w 361950"/>
                <a:gd name="connsiteY48" fmla="*/ 516179 h 647700"/>
                <a:gd name="connsiteX49" fmla="*/ 102103 w 361950"/>
                <a:gd name="connsiteY49" fmla="*/ 516179 h 647700"/>
                <a:gd name="connsiteX50" fmla="*/ 98940 w 361950"/>
                <a:gd name="connsiteY50" fmla="*/ 516179 h 647700"/>
                <a:gd name="connsiteX51" fmla="*/ 98940 w 361950"/>
                <a:gd name="connsiteY51" fmla="*/ 517761 h 647700"/>
                <a:gd name="connsiteX52" fmla="*/ 98940 w 361950"/>
                <a:gd name="connsiteY52" fmla="*/ 517761 h 647700"/>
                <a:gd name="connsiteX53" fmla="*/ 98940 w 361950"/>
                <a:gd name="connsiteY53" fmla="*/ 520923 h 647700"/>
                <a:gd name="connsiteX54" fmla="*/ 98940 w 361950"/>
                <a:gd name="connsiteY54" fmla="*/ 520923 h 647700"/>
                <a:gd name="connsiteX55" fmla="*/ 98940 w 361950"/>
                <a:gd name="connsiteY55" fmla="*/ 520923 h 647700"/>
                <a:gd name="connsiteX56" fmla="*/ 98940 w 361950"/>
                <a:gd name="connsiteY56" fmla="*/ 524095 h 647700"/>
                <a:gd name="connsiteX57" fmla="*/ 102103 w 361950"/>
                <a:gd name="connsiteY57" fmla="*/ 524095 h 647700"/>
                <a:gd name="connsiteX58" fmla="*/ 102103 w 361950"/>
                <a:gd name="connsiteY58" fmla="*/ 527257 h 647700"/>
                <a:gd name="connsiteX59" fmla="*/ 106846 w 361950"/>
                <a:gd name="connsiteY59" fmla="*/ 527257 h 647700"/>
                <a:gd name="connsiteX60" fmla="*/ 106846 w 361950"/>
                <a:gd name="connsiteY60" fmla="*/ 527257 h 647700"/>
                <a:gd name="connsiteX61" fmla="*/ 106846 w 361950"/>
                <a:gd name="connsiteY61" fmla="*/ 524095 h 647700"/>
                <a:gd name="connsiteX62" fmla="*/ 106846 w 361950"/>
                <a:gd name="connsiteY62" fmla="*/ 524095 h 647700"/>
                <a:gd name="connsiteX63" fmla="*/ 106846 w 361950"/>
                <a:gd name="connsiteY63" fmla="*/ 524095 h 647700"/>
                <a:gd name="connsiteX64" fmla="*/ 241196 w 361950"/>
                <a:gd name="connsiteY64" fmla="*/ 419577 h 647700"/>
                <a:gd name="connsiteX65" fmla="*/ 236453 w 361950"/>
                <a:gd name="connsiteY65" fmla="*/ 413243 h 647700"/>
                <a:gd name="connsiteX66" fmla="*/ 223803 w 361950"/>
                <a:gd name="connsiteY66" fmla="*/ 410071 h 647700"/>
                <a:gd name="connsiteX67" fmla="*/ 220651 w 361950"/>
                <a:gd name="connsiteY67" fmla="*/ 403737 h 647700"/>
                <a:gd name="connsiteX68" fmla="*/ 219069 w 361950"/>
                <a:gd name="connsiteY68" fmla="*/ 406909 h 647700"/>
                <a:gd name="connsiteX69" fmla="*/ 212745 w 361950"/>
                <a:gd name="connsiteY69" fmla="*/ 406909 h 647700"/>
                <a:gd name="connsiteX70" fmla="*/ 212745 w 361950"/>
                <a:gd name="connsiteY70" fmla="*/ 413243 h 647700"/>
                <a:gd name="connsiteX71" fmla="*/ 209583 w 361950"/>
                <a:gd name="connsiteY71" fmla="*/ 416405 h 647700"/>
                <a:gd name="connsiteX72" fmla="*/ 203258 w 361950"/>
                <a:gd name="connsiteY72" fmla="*/ 421158 h 647700"/>
                <a:gd name="connsiteX73" fmla="*/ 198515 w 361950"/>
                <a:gd name="connsiteY73" fmla="*/ 421158 h 647700"/>
                <a:gd name="connsiteX74" fmla="*/ 195352 w 361950"/>
                <a:gd name="connsiteY74" fmla="*/ 421158 h 647700"/>
                <a:gd name="connsiteX75" fmla="*/ 195352 w 361950"/>
                <a:gd name="connsiteY75" fmla="*/ 430664 h 647700"/>
                <a:gd name="connsiteX76" fmla="*/ 198515 w 361950"/>
                <a:gd name="connsiteY76" fmla="*/ 436998 h 647700"/>
                <a:gd name="connsiteX77" fmla="*/ 200096 w 361950"/>
                <a:gd name="connsiteY77" fmla="*/ 448076 h 647700"/>
                <a:gd name="connsiteX78" fmla="*/ 206420 w 361950"/>
                <a:gd name="connsiteY78" fmla="*/ 457582 h 647700"/>
                <a:gd name="connsiteX79" fmla="*/ 206420 w 361950"/>
                <a:gd name="connsiteY79" fmla="*/ 459163 h 647700"/>
                <a:gd name="connsiteX80" fmla="*/ 219069 w 361950"/>
                <a:gd name="connsiteY80" fmla="*/ 462335 h 647700"/>
                <a:gd name="connsiteX81" fmla="*/ 223803 w 361950"/>
                <a:gd name="connsiteY81" fmla="*/ 462335 h 647700"/>
                <a:gd name="connsiteX82" fmla="*/ 230128 w 361950"/>
                <a:gd name="connsiteY82" fmla="*/ 459163 h 647700"/>
                <a:gd name="connsiteX83" fmla="*/ 236453 w 361950"/>
                <a:gd name="connsiteY83" fmla="*/ 459163 h 647700"/>
                <a:gd name="connsiteX84" fmla="*/ 241196 w 361950"/>
                <a:gd name="connsiteY84" fmla="*/ 457582 h 647700"/>
                <a:gd name="connsiteX85" fmla="*/ 250673 w 361950"/>
                <a:gd name="connsiteY85" fmla="*/ 448076 h 647700"/>
                <a:gd name="connsiteX86" fmla="*/ 256998 w 361950"/>
                <a:gd name="connsiteY86" fmla="*/ 436998 h 647700"/>
                <a:gd name="connsiteX87" fmla="*/ 256998 w 361950"/>
                <a:gd name="connsiteY87" fmla="*/ 427492 h 647700"/>
                <a:gd name="connsiteX88" fmla="*/ 250673 w 361950"/>
                <a:gd name="connsiteY88" fmla="*/ 421158 h 647700"/>
                <a:gd name="connsiteX89" fmla="*/ 241196 w 361950"/>
                <a:gd name="connsiteY89" fmla="*/ 419577 h 647700"/>
                <a:gd name="connsiteX90" fmla="*/ 168482 w 361950"/>
                <a:gd name="connsiteY90" fmla="*/ 406909 h 647700"/>
                <a:gd name="connsiteX91" fmla="*/ 162167 w 361950"/>
                <a:gd name="connsiteY91" fmla="*/ 403737 h 647700"/>
                <a:gd name="connsiteX92" fmla="*/ 160586 w 361950"/>
                <a:gd name="connsiteY92" fmla="*/ 400575 h 647700"/>
                <a:gd name="connsiteX93" fmla="*/ 157424 w 361950"/>
                <a:gd name="connsiteY93" fmla="*/ 403737 h 647700"/>
                <a:gd name="connsiteX94" fmla="*/ 151099 w 361950"/>
                <a:gd name="connsiteY94" fmla="*/ 400575 h 647700"/>
                <a:gd name="connsiteX95" fmla="*/ 147937 w 361950"/>
                <a:gd name="connsiteY95" fmla="*/ 400575 h 647700"/>
                <a:gd name="connsiteX96" fmla="*/ 147937 w 361950"/>
                <a:gd name="connsiteY96" fmla="*/ 403737 h 647700"/>
                <a:gd name="connsiteX97" fmla="*/ 151099 w 361950"/>
                <a:gd name="connsiteY97" fmla="*/ 403737 h 647700"/>
                <a:gd name="connsiteX98" fmla="*/ 154262 w 361950"/>
                <a:gd name="connsiteY98" fmla="*/ 406909 h 647700"/>
                <a:gd name="connsiteX99" fmla="*/ 157424 w 361950"/>
                <a:gd name="connsiteY99" fmla="*/ 406909 h 647700"/>
                <a:gd name="connsiteX100" fmla="*/ 157424 w 361950"/>
                <a:gd name="connsiteY100" fmla="*/ 410071 h 647700"/>
                <a:gd name="connsiteX101" fmla="*/ 157424 w 361950"/>
                <a:gd name="connsiteY101" fmla="*/ 413243 h 647700"/>
                <a:gd name="connsiteX102" fmla="*/ 162167 w 361950"/>
                <a:gd name="connsiteY102" fmla="*/ 416405 h 647700"/>
                <a:gd name="connsiteX103" fmla="*/ 165330 w 361950"/>
                <a:gd name="connsiteY103" fmla="*/ 416405 h 647700"/>
                <a:gd name="connsiteX104" fmla="*/ 168482 w 361950"/>
                <a:gd name="connsiteY104" fmla="*/ 413243 h 647700"/>
                <a:gd name="connsiteX105" fmla="*/ 171644 w 361950"/>
                <a:gd name="connsiteY105" fmla="*/ 413243 h 647700"/>
                <a:gd name="connsiteX106" fmla="*/ 171644 w 361950"/>
                <a:gd name="connsiteY106" fmla="*/ 410071 h 647700"/>
                <a:gd name="connsiteX107" fmla="*/ 168482 w 361950"/>
                <a:gd name="connsiteY107" fmla="*/ 406909 h 647700"/>
                <a:gd name="connsiteX108" fmla="*/ 340771 w 361950"/>
                <a:gd name="connsiteY108" fmla="*/ 330890 h 647700"/>
                <a:gd name="connsiteX109" fmla="*/ 337608 w 361950"/>
                <a:gd name="connsiteY109" fmla="*/ 324556 h 647700"/>
                <a:gd name="connsiteX110" fmla="*/ 336027 w 361950"/>
                <a:gd name="connsiteY110" fmla="*/ 319803 h 647700"/>
                <a:gd name="connsiteX111" fmla="*/ 336027 w 361950"/>
                <a:gd name="connsiteY111" fmla="*/ 316640 h 647700"/>
                <a:gd name="connsiteX112" fmla="*/ 336027 w 361950"/>
                <a:gd name="connsiteY112" fmla="*/ 316640 h 647700"/>
                <a:gd name="connsiteX113" fmla="*/ 332865 w 361950"/>
                <a:gd name="connsiteY113" fmla="*/ 316640 h 647700"/>
                <a:gd name="connsiteX114" fmla="*/ 332865 w 361950"/>
                <a:gd name="connsiteY114" fmla="*/ 319803 h 647700"/>
                <a:gd name="connsiteX115" fmla="*/ 329703 w 361950"/>
                <a:gd name="connsiteY115" fmla="*/ 322974 h 647700"/>
                <a:gd name="connsiteX116" fmla="*/ 323388 w 361950"/>
                <a:gd name="connsiteY116" fmla="*/ 327727 h 647700"/>
                <a:gd name="connsiteX117" fmla="*/ 323388 w 361950"/>
                <a:gd name="connsiteY117" fmla="*/ 334061 h 647700"/>
                <a:gd name="connsiteX118" fmla="*/ 323388 w 361950"/>
                <a:gd name="connsiteY118" fmla="*/ 340396 h 647700"/>
                <a:gd name="connsiteX119" fmla="*/ 320225 w 361950"/>
                <a:gd name="connsiteY119" fmla="*/ 340396 h 647700"/>
                <a:gd name="connsiteX120" fmla="*/ 320225 w 361950"/>
                <a:gd name="connsiteY120" fmla="*/ 341977 h 647700"/>
                <a:gd name="connsiteX121" fmla="*/ 317063 w 361950"/>
                <a:gd name="connsiteY121" fmla="*/ 348311 h 647700"/>
                <a:gd name="connsiteX122" fmla="*/ 315482 w 361950"/>
                <a:gd name="connsiteY122" fmla="*/ 354645 h 647700"/>
                <a:gd name="connsiteX123" fmla="*/ 312320 w 361950"/>
                <a:gd name="connsiteY123" fmla="*/ 357817 h 647700"/>
                <a:gd name="connsiteX124" fmla="*/ 312320 w 361950"/>
                <a:gd name="connsiteY124" fmla="*/ 357817 h 647700"/>
                <a:gd name="connsiteX125" fmla="*/ 312320 w 361950"/>
                <a:gd name="connsiteY125" fmla="*/ 360979 h 647700"/>
                <a:gd name="connsiteX126" fmla="*/ 312320 w 361950"/>
                <a:gd name="connsiteY126" fmla="*/ 362560 h 647700"/>
                <a:gd name="connsiteX127" fmla="*/ 312320 w 361950"/>
                <a:gd name="connsiteY127" fmla="*/ 372066 h 647700"/>
                <a:gd name="connsiteX128" fmla="*/ 312320 w 361950"/>
                <a:gd name="connsiteY128" fmla="*/ 375229 h 647700"/>
                <a:gd name="connsiteX129" fmla="*/ 312320 w 361950"/>
                <a:gd name="connsiteY129" fmla="*/ 379982 h 647700"/>
                <a:gd name="connsiteX130" fmla="*/ 309157 w 361950"/>
                <a:gd name="connsiteY130" fmla="*/ 386316 h 647700"/>
                <a:gd name="connsiteX131" fmla="*/ 302832 w 361950"/>
                <a:gd name="connsiteY131" fmla="*/ 395822 h 647700"/>
                <a:gd name="connsiteX132" fmla="*/ 296518 w 361950"/>
                <a:gd name="connsiteY132" fmla="*/ 400575 h 647700"/>
                <a:gd name="connsiteX133" fmla="*/ 296518 w 361950"/>
                <a:gd name="connsiteY133" fmla="*/ 406909 h 647700"/>
                <a:gd name="connsiteX134" fmla="*/ 294936 w 361950"/>
                <a:gd name="connsiteY134" fmla="*/ 406909 h 647700"/>
                <a:gd name="connsiteX135" fmla="*/ 291774 w 361950"/>
                <a:gd name="connsiteY135" fmla="*/ 403737 h 647700"/>
                <a:gd name="connsiteX136" fmla="*/ 291774 w 361950"/>
                <a:gd name="connsiteY136" fmla="*/ 406909 h 647700"/>
                <a:gd name="connsiteX137" fmla="*/ 294936 w 361950"/>
                <a:gd name="connsiteY137" fmla="*/ 413243 h 647700"/>
                <a:gd name="connsiteX138" fmla="*/ 294936 w 361950"/>
                <a:gd name="connsiteY138" fmla="*/ 416405 h 647700"/>
                <a:gd name="connsiteX139" fmla="*/ 294936 w 361950"/>
                <a:gd name="connsiteY139" fmla="*/ 421158 h 647700"/>
                <a:gd name="connsiteX140" fmla="*/ 294936 w 361950"/>
                <a:gd name="connsiteY140" fmla="*/ 424330 h 647700"/>
                <a:gd name="connsiteX141" fmla="*/ 294936 w 361950"/>
                <a:gd name="connsiteY141" fmla="*/ 430664 h 647700"/>
                <a:gd name="connsiteX142" fmla="*/ 296518 w 361950"/>
                <a:gd name="connsiteY142" fmla="*/ 433826 h 647700"/>
                <a:gd name="connsiteX143" fmla="*/ 296518 w 361950"/>
                <a:gd name="connsiteY143" fmla="*/ 433826 h 647700"/>
                <a:gd name="connsiteX144" fmla="*/ 299670 w 361950"/>
                <a:gd name="connsiteY144" fmla="*/ 433826 h 647700"/>
                <a:gd name="connsiteX145" fmla="*/ 299670 w 361950"/>
                <a:gd name="connsiteY145" fmla="*/ 430664 h 647700"/>
                <a:gd name="connsiteX146" fmla="*/ 302832 w 361950"/>
                <a:gd name="connsiteY146" fmla="*/ 430664 h 647700"/>
                <a:gd name="connsiteX147" fmla="*/ 309157 w 361950"/>
                <a:gd name="connsiteY147" fmla="*/ 427492 h 647700"/>
                <a:gd name="connsiteX148" fmla="*/ 312320 w 361950"/>
                <a:gd name="connsiteY148" fmla="*/ 427492 h 647700"/>
                <a:gd name="connsiteX149" fmla="*/ 315482 w 361950"/>
                <a:gd name="connsiteY149" fmla="*/ 427492 h 647700"/>
                <a:gd name="connsiteX150" fmla="*/ 315482 w 361950"/>
                <a:gd name="connsiteY150" fmla="*/ 424330 h 647700"/>
                <a:gd name="connsiteX151" fmla="*/ 317063 w 361950"/>
                <a:gd name="connsiteY151" fmla="*/ 421158 h 647700"/>
                <a:gd name="connsiteX152" fmla="*/ 317063 w 361950"/>
                <a:gd name="connsiteY152" fmla="*/ 419577 h 647700"/>
                <a:gd name="connsiteX153" fmla="*/ 317063 w 361950"/>
                <a:gd name="connsiteY153" fmla="*/ 416405 h 647700"/>
                <a:gd name="connsiteX154" fmla="*/ 317063 w 361950"/>
                <a:gd name="connsiteY154" fmla="*/ 413243 h 647700"/>
                <a:gd name="connsiteX155" fmla="*/ 317063 w 361950"/>
                <a:gd name="connsiteY155" fmla="*/ 410071 h 647700"/>
                <a:gd name="connsiteX156" fmla="*/ 315482 w 361950"/>
                <a:gd name="connsiteY156" fmla="*/ 406909 h 647700"/>
                <a:gd name="connsiteX157" fmla="*/ 317063 w 361950"/>
                <a:gd name="connsiteY157" fmla="*/ 406909 h 647700"/>
                <a:gd name="connsiteX158" fmla="*/ 317063 w 361950"/>
                <a:gd name="connsiteY158" fmla="*/ 400575 h 647700"/>
                <a:gd name="connsiteX159" fmla="*/ 320225 w 361950"/>
                <a:gd name="connsiteY159" fmla="*/ 398984 h 647700"/>
                <a:gd name="connsiteX160" fmla="*/ 320225 w 361950"/>
                <a:gd name="connsiteY160" fmla="*/ 392650 h 647700"/>
                <a:gd name="connsiteX161" fmla="*/ 320225 w 361950"/>
                <a:gd name="connsiteY161" fmla="*/ 389487 h 647700"/>
                <a:gd name="connsiteX162" fmla="*/ 323388 w 361950"/>
                <a:gd name="connsiteY162" fmla="*/ 386316 h 647700"/>
                <a:gd name="connsiteX163" fmla="*/ 326540 w 361950"/>
                <a:gd name="connsiteY163" fmla="*/ 386316 h 647700"/>
                <a:gd name="connsiteX164" fmla="*/ 329703 w 361950"/>
                <a:gd name="connsiteY164" fmla="*/ 383153 h 647700"/>
                <a:gd name="connsiteX165" fmla="*/ 332865 w 361950"/>
                <a:gd name="connsiteY165" fmla="*/ 379982 h 647700"/>
                <a:gd name="connsiteX166" fmla="*/ 332865 w 361950"/>
                <a:gd name="connsiteY166" fmla="*/ 375229 h 647700"/>
                <a:gd name="connsiteX167" fmla="*/ 336027 w 361950"/>
                <a:gd name="connsiteY167" fmla="*/ 375229 h 647700"/>
                <a:gd name="connsiteX168" fmla="*/ 336027 w 361950"/>
                <a:gd name="connsiteY168" fmla="*/ 372066 h 647700"/>
                <a:gd name="connsiteX169" fmla="*/ 336027 w 361950"/>
                <a:gd name="connsiteY169" fmla="*/ 362560 h 647700"/>
                <a:gd name="connsiteX170" fmla="*/ 336027 w 361950"/>
                <a:gd name="connsiteY170" fmla="*/ 360979 h 647700"/>
                <a:gd name="connsiteX171" fmla="*/ 337608 w 361950"/>
                <a:gd name="connsiteY171" fmla="*/ 351483 h 647700"/>
                <a:gd name="connsiteX172" fmla="*/ 337608 w 361950"/>
                <a:gd name="connsiteY172" fmla="*/ 340396 h 647700"/>
                <a:gd name="connsiteX173" fmla="*/ 337608 w 361950"/>
                <a:gd name="connsiteY173" fmla="*/ 334061 h 647700"/>
                <a:gd name="connsiteX174" fmla="*/ 340771 w 361950"/>
                <a:gd name="connsiteY174" fmla="*/ 330890 h 647700"/>
                <a:gd name="connsiteX175" fmla="*/ -634 w 361950"/>
                <a:gd name="connsiteY175" fmla="*/ 316640 h 647700"/>
                <a:gd name="connsiteX176" fmla="*/ 2528 w 361950"/>
                <a:gd name="connsiteY176" fmla="*/ 316640 h 647700"/>
                <a:gd name="connsiteX177" fmla="*/ 2528 w 361950"/>
                <a:gd name="connsiteY177" fmla="*/ 316640 h 647700"/>
                <a:gd name="connsiteX178" fmla="*/ 2528 w 361950"/>
                <a:gd name="connsiteY178" fmla="*/ 313469 h 647700"/>
                <a:gd name="connsiteX179" fmla="*/ -634 w 361950"/>
                <a:gd name="connsiteY179" fmla="*/ 316640 h 647700"/>
                <a:gd name="connsiteX180" fmla="*/ 106846 w 361950"/>
                <a:gd name="connsiteY180" fmla="*/ 316640 h 647700"/>
                <a:gd name="connsiteX181" fmla="*/ 103684 w 361950"/>
                <a:gd name="connsiteY181" fmla="*/ 313469 h 647700"/>
                <a:gd name="connsiteX182" fmla="*/ 103684 w 361950"/>
                <a:gd name="connsiteY182" fmla="*/ 313469 h 647700"/>
                <a:gd name="connsiteX183" fmla="*/ 102103 w 361950"/>
                <a:gd name="connsiteY183" fmla="*/ 313469 h 647700"/>
                <a:gd name="connsiteX184" fmla="*/ 102103 w 361950"/>
                <a:gd name="connsiteY184" fmla="*/ 316640 h 647700"/>
                <a:gd name="connsiteX185" fmla="*/ 98940 w 361950"/>
                <a:gd name="connsiteY185" fmla="*/ 316640 h 647700"/>
                <a:gd name="connsiteX186" fmla="*/ 98940 w 361950"/>
                <a:gd name="connsiteY186" fmla="*/ 319803 h 647700"/>
                <a:gd name="connsiteX187" fmla="*/ 98940 w 361950"/>
                <a:gd name="connsiteY187" fmla="*/ 319803 h 647700"/>
                <a:gd name="connsiteX188" fmla="*/ 98940 w 361950"/>
                <a:gd name="connsiteY188" fmla="*/ 322974 h 647700"/>
                <a:gd name="connsiteX189" fmla="*/ 98940 w 361950"/>
                <a:gd name="connsiteY189" fmla="*/ 322974 h 647700"/>
                <a:gd name="connsiteX190" fmla="*/ 103684 w 361950"/>
                <a:gd name="connsiteY190" fmla="*/ 322974 h 647700"/>
                <a:gd name="connsiteX191" fmla="*/ 103684 w 361950"/>
                <a:gd name="connsiteY191" fmla="*/ 322974 h 647700"/>
                <a:gd name="connsiteX192" fmla="*/ 106846 w 361950"/>
                <a:gd name="connsiteY192" fmla="*/ 322974 h 647700"/>
                <a:gd name="connsiteX193" fmla="*/ 110009 w 361950"/>
                <a:gd name="connsiteY193" fmla="*/ 319803 h 647700"/>
                <a:gd name="connsiteX194" fmla="*/ 110009 w 361950"/>
                <a:gd name="connsiteY194" fmla="*/ 316640 h 647700"/>
                <a:gd name="connsiteX195" fmla="*/ 106846 w 361950"/>
                <a:gd name="connsiteY195" fmla="*/ 316640 h 647700"/>
                <a:gd name="connsiteX196" fmla="*/ 75233 w 361950"/>
                <a:gd name="connsiteY196" fmla="*/ 90183 h 647700"/>
                <a:gd name="connsiteX197" fmla="*/ 72070 w 361950"/>
                <a:gd name="connsiteY197" fmla="*/ 88602 h 647700"/>
                <a:gd name="connsiteX198" fmla="*/ 72070 w 361950"/>
                <a:gd name="connsiteY198" fmla="*/ 90183 h 647700"/>
                <a:gd name="connsiteX199" fmla="*/ 68908 w 361950"/>
                <a:gd name="connsiteY199" fmla="*/ 96518 h 647700"/>
                <a:gd name="connsiteX200" fmla="*/ 65746 w 361950"/>
                <a:gd name="connsiteY200" fmla="*/ 99680 h 647700"/>
                <a:gd name="connsiteX201" fmla="*/ 62593 w 361950"/>
                <a:gd name="connsiteY201" fmla="*/ 102852 h 647700"/>
                <a:gd name="connsiteX202" fmla="*/ 61012 w 361950"/>
                <a:gd name="connsiteY202" fmla="*/ 102852 h 647700"/>
                <a:gd name="connsiteX203" fmla="*/ 54687 w 361950"/>
                <a:gd name="connsiteY203" fmla="*/ 110767 h 647700"/>
                <a:gd name="connsiteX204" fmla="*/ 51525 w 361950"/>
                <a:gd name="connsiteY204" fmla="*/ 117101 h 647700"/>
                <a:gd name="connsiteX205" fmla="*/ 45200 w 361950"/>
                <a:gd name="connsiteY205" fmla="*/ 120273 h 647700"/>
                <a:gd name="connsiteX206" fmla="*/ 48362 w 361950"/>
                <a:gd name="connsiteY206" fmla="*/ 126607 h 647700"/>
                <a:gd name="connsiteX207" fmla="*/ 51525 w 361950"/>
                <a:gd name="connsiteY207" fmla="*/ 128188 h 647700"/>
                <a:gd name="connsiteX208" fmla="*/ 54687 w 361950"/>
                <a:gd name="connsiteY208" fmla="*/ 128188 h 647700"/>
                <a:gd name="connsiteX209" fmla="*/ 61012 w 361950"/>
                <a:gd name="connsiteY209" fmla="*/ 126607 h 647700"/>
                <a:gd name="connsiteX210" fmla="*/ 62593 w 361950"/>
                <a:gd name="connsiteY210" fmla="*/ 123435 h 647700"/>
                <a:gd name="connsiteX211" fmla="*/ 65746 w 361950"/>
                <a:gd name="connsiteY211" fmla="*/ 117101 h 647700"/>
                <a:gd name="connsiteX212" fmla="*/ 72070 w 361950"/>
                <a:gd name="connsiteY212" fmla="*/ 102852 h 647700"/>
                <a:gd name="connsiteX213" fmla="*/ 75233 w 361950"/>
                <a:gd name="connsiteY213" fmla="*/ 102852 h 647700"/>
                <a:gd name="connsiteX214" fmla="*/ 78395 w 361950"/>
                <a:gd name="connsiteY214" fmla="*/ 99680 h 647700"/>
                <a:gd name="connsiteX215" fmla="*/ 78395 w 361950"/>
                <a:gd name="connsiteY215" fmla="*/ 96518 h 647700"/>
                <a:gd name="connsiteX216" fmla="*/ 75233 w 361950"/>
                <a:gd name="connsiteY216" fmla="*/ 90183 h 647700"/>
                <a:gd name="connsiteX217" fmla="*/ 86301 w 361950"/>
                <a:gd name="connsiteY217" fmla="*/ 72762 h 647700"/>
                <a:gd name="connsiteX218" fmla="*/ 86301 w 361950"/>
                <a:gd name="connsiteY218" fmla="*/ 72762 h 647700"/>
                <a:gd name="connsiteX219" fmla="*/ 86301 w 361950"/>
                <a:gd name="connsiteY219" fmla="*/ 72762 h 647700"/>
                <a:gd name="connsiteX220" fmla="*/ 86301 w 361950"/>
                <a:gd name="connsiteY220" fmla="*/ 75925 h 647700"/>
                <a:gd name="connsiteX221" fmla="*/ 86301 w 361950"/>
                <a:gd name="connsiteY221" fmla="*/ 79096 h 647700"/>
                <a:gd name="connsiteX222" fmla="*/ 89463 w 361950"/>
                <a:gd name="connsiteY222" fmla="*/ 79096 h 647700"/>
                <a:gd name="connsiteX223" fmla="*/ 89463 w 361950"/>
                <a:gd name="connsiteY223" fmla="*/ 82268 h 647700"/>
                <a:gd name="connsiteX224" fmla="*/ 89463 w 361950"/>
                <a:gd name="connsiteY224" fmla="*/ 82268 h 647700"/>
                <a:gd name="connsiteX225" fmla="*/ 89463 w 361950"/>
                <a:gd name="connsiteY225" fmla="*/ 82268 h 647700"/>
                <a:gd name="connsiteX226" fmla="*/ 92616 w 361950"/>
                <a:gd name="connsiteY226" fmla="*/ 85430 h 647700"/>
                <a:gd name="connsiteX227" fmla="*/ 95778 w 361950"/>
                <a:gd name="connsiteY227" fmla="*/ 85430 h 647700"/>
                <a:gd name="connsiteX228" fmla="*/ 98940 w 361950"/>
                <a:gd name="connsiteY228" fmla="*/ 82268 h 647700"/>
                <a:gd name="connsiteX229" fmla="*/ 102103 w 361950"/>
                <a:gd name="connsiteY229" fmla="*/ 82268 h 647700"/>
                <a:gd name="connsiteX230" fmla="*/ 102103 w 361950"/>
                <a:gd name="connsiteY230" fmla="*/ 82268 h 647700"/>
                <a:gd name="connsiteX231" fmla="*/ 103684 w 361950"/>
                <a:gd name="connsiteY231" fmla="*/ 79096 h 647700"/>
                <a:gd name="connsiteX232" fmla="*/ 103684 w 361950"/>
                <a:gd name="connsiteY232" fmla="*/ 79096 h 647700"/>
                <a:gd name="connsiteX233" fmla="*/ 103684 w 361950"/>
                <a:gd name="connsiteY233" fmla="*/ 79096 h 647700"/>
                <a:gd name="connsiteX234" fmla="*/ 103684 w 361950"/>
                <a:gd name="connsiteY234" fmla="*/ 75925 h 647700"/>
                <a:gd name="connsiteX235" fmla="*/ 103684 w 361950"/>
                <a:gd name="connsiteY235" fmla="*/ 75925 h 647700"/>
                <a:gd name="connsiteX236" fmla="*/ 103684 w 361950"/>
                <a:gd name="connsiteY236" fmla="*/ 72762 h 647700"/>
                <a:gd name="connsiteX237" fmla="*/ 103684 w 361950"/>
                <a:gd name="connsiteY237" fmla="*/ 72762 h 647700"/>
                <a:gd name="connsiteX238" fmla="*/ 103684 w 361950"/>
                <a:gd name="connsiteY238" fmla="*/ 69590 h 647700"/>
                <a:gd name="connsiteX239" fmla="*/ 103684 w 361950"/>
                <a:gd name="connsiteY239" fmla="*/ 69590 h 647700"/>
                <a:gd name="connsiteX240" fmla="*/ 103684 w 361950"/>
                <a:gd name="connsiteY240" fmla="*/ 69590 h 647700"/>
                <a:gd name="connsiteX241" fmla="*/ 102103 w 361950"/>
                <a:gd name="connsiteY241" fmla="*/ 69590 h 647700"/>
                <a:gd name="connsiteX242" fmla="*/ 98940 w 361950"/>
                <a:gd name="connsiteY242" fmla="*/ 69590 h 647700"/>
                <a:gd name="connsiteX243" fmla="*/ 102103 w 361950"/>
                <a:gd name="connsiteY243" fmla="*/ 72762 h 647700"/>
                <a:gd name="connsiteX244" fmla="*/ 98940 w 361950"/>
                <a:gd name="connsiteY244" fmla="*/ 75925 h 647700"/>
                <a:gd name="connsiteX245" fmla="*/ 98940 w 361950"/>
                <a:gd name="connsiteY245" fmla="*/ 75925 h 647700"/>
                <a:gd name="connsiteX246" fmla="*/ 89463 w 361950"/>
                <a:gd name="connsiteY246" fmla="*/ 68009 h 647700"/>
                <a:gd name="connsiteX247" fmla="*/ 86301 w 361950"/>
                <a:gd name="connsiteY247" fmla="*/ 68009 h 647700"/>
                <a:gd name="connsiteX248" fmla="*/ 83138 w 361950"/>
                <a:gd name="connsiteY248" fmla="*/ 69590 h 647700"/>
                <a:gd name="connsiteX249" fmla="*/ 81557 w 361950"/>
                <a:gd name="connsiteY249" fmla="*/ 69590 h 647700"/>
                <a:gd name="connsiteX250" fmla="*/ 81557 w 361950"/>
                <a:gd name="connsiteY250" fmla="*/ 72762 h 647700"/>
                <a:gd name="connsiteX251" fmla="*/ 81557 w 361950"/>
                <a:gd name="connsiteY251" fmla="*/ 75925 h 647700"/>
                <a:gd name="connsiteX252" fmla="*/ 81557 w 361950"/>
                <a:gd name="connsiteY252" fmla="*/ 75925 h 647700"/>
                <a:gd name="connsiteX253" fmla="*/ 83138 w 361950"/>
                <a:gd name="connsiteY253" fmla="*/ 75925 h 647700"/>
                <a:gd name="connsiteX254" fmla="*/ 83138 w 361950"/>
                <a:gd name="connsiteY254" fmla="*/ 72762 h 647700"/>
                <a:gd name="connsiteX255" fmla="*/ 86301 w 361950"/>
                <a:gd name="connsiteY255" fmla="*/ 72762 h 647700"/>
                <a:gd name="connsiteX256" fmla="*/ 361316 w 361950"/>
                <a:gd name="connsiteY256" fmla="*/ 137694 h 647700"/>
                <a:gd name="connsiteX257" fmla="*/ 358154 w 361950"/>
                <a:gd name="connsiteY257" fmla="*/ 134522 h 647700"/>
                <a:gd name="connsiteX258" fmla="*/ 354991 w 361950"/>
                <a:gd name="connsiteY258" fmla="*/ 131360 h 647700"/>
                <a:gd name="connsiteX259" fmla="*/ 350257 w 361950"/>
                <a:gd name="connsiteY259" fmla="*/ 131360 h 647700"/>
                <a:gd name="connsiteX260" fmla="*/ 347095 w 361950"/>
                <a:gd name="connsiteY260" fmla="*/ 131360 h 647700"/>
                <a:gd name="connsiteX261" fmla="*/ 343933 w 361950"/>
                <a:gd name="connsiteY261" fmla="*/ 131360 h 647700"/>
                <a:gd name="connsiteX262" fmla="*/ 343933 w 361950"/>
                <a:gd name="connsiteY262" fmla="*/ 128188 h 647700"/>
                <a:gd name="connsiteX263" fmla="*/ 337608 w 361950"/>
                <a:gd name="connsiteY263" fmla="*/ 126607 h 647700"/>
                <a:gd name="connsiteX264" fmla="*/ 332865 w 361950"/>
                <a:gd name="connsiteY264" fmla="*/ 126607 h 647700"/>
                <a:gd name="connsiteX265" fmla="*/ 329703 w 361950"/>
                <a:gd name="connsiteY265" fmla="*/ 123435 h 647700"/>
                <a:gd name="connsiteX266" fmla="*/ 326540 w 361950"/>
                <a:gd name="connsiteY266" fmla="*/ 117101 h 647700"/>
                <a:gd name="connsiteX267" fmla="*/ 326540 w 361950"/>
                <a:gd name="connsiteY267" fmla="*/ 113939 h 647700"/>
                <a:gd name="connsiteX268" fmla="*/ 326540 w 361950"/>
                <a:gd name="connsiteY268" fmla="*/ 110767 h 647700"/>
                <a:gd name="connsiteX269" fmla="*/ 326540 w 361950"/>
                <a:gd name="connsiteY269" fmla="*/ 109186 h 647700"/>
                <a:gd name="connsiteX270" fmla="*/ 323388 w 361950"/>
                <a:gd name="connsiteY270" fmla="*/ 109186 h 647700"/>
                <a:gd name="connsiteX271" fmla="*/ 323388 w 361950"/>
                <a:gd name="connsiteY271" fmla="*/ 106014 h 647700"/>
                <a:gd name="connsiteX272" fmla="*/ 317063 w 361950"/>
                <a:gd name="connsiteY272" fmla="*/ 99680 h 647700"/>
                <a:gd name="connsiteX273" fmla="*/ 315482 w 361950"/>
                <a:gd name="connsiteY273" fmla="*/ 96518 h 647700"/>
                <a:gd name="connsiteX274" fmla="*/ 302832 w 361950"/>
                <a:gd name="connsiteY274" fmla="*/ 90183 h 647700"/>
                <a:gd name="connsiteX275" fmla="*/ 299670 w 361950"/>
                <a:gd name="connsiteY275" fmla="*/ 88602 h 647700"/>
                <a:gd name="connsiteX276" fmla="*/ 299670 w 361950"/>
                <a:gd name="connsiteY276" fmla="*/ 85430 h 647700"/>
                <a:gd name="connsiteX277" fmla="*/ 296518 w 361950"/>
                <a:gd name="connsiteY277" fmla="*/ 82268 h 647700"/>
                <a:gd name="connsiteX278" fmla="*/ 299670 w 361950"/>
                <a:gd name="connsiteY278" fmla="*/ 69590 h 647700"/>
                <a:gd name="connsiteX279" fmla="*/ 296518 w 361950"/>
                <a:gd name="connsiteY279" fmla="*/ 64847 h 647700"/>
                <a:gd name="connsiteX280" fmla="*/ 291774 w 361950"/>
                <a:gd name="connsiteY280" fmla="*/ 61675 h 647700"/>
                <a:gd name="connsiteX281" fmla="*/ 288612 w 361950"/>
                <a:gd name="connsiteY281" fmla="*/ 58513 h 647700"/>
                <a:gd name="connsiteX282" fmla="*/ 282287 w 361950"/>
                <a:gd name="connsiteY282" fmla="*/ 52179 h 647700"/>
                <a:gd name="connsiteX283" fmla="*/ 279125 w 361950"/>
                <a:gd name="connsiteY283" fmla="*/ 50588 h 647700"/>
                <a:gd name="connsiteX284" fmla="*/ 264904 w 361950"/>
                <a:gd name="connsiteY284" fmla="*/ 30004 h 647700"/>
                <a:gd name="connsiteX285" fmla="*/ 264904 w 361950"/>
                <a:gd name="connsiteY285" fmla="*/ 26833 h 647700"/>
                <a:gd name="connsiteX286" fmla="*/ 261742 w 361950"/>
                <a:gd name="connsiteY286" fmla="*/ 23670 h 647700"/>
                <a:gd name="connsiteX287" fmla="*/ 264904 w 361950"/>
                <a:gd name="connsiteY287" fmla="*/ 17336 h 647700"/>
                <a:gd name="connsiteX288" fmla="*/ 256998 w 361950"/>
                <a:gd name="connsiteY288" fmla="*/ 11002 h 647700"/>
                <a:gd name="connsiteX289" fmla="*/ 244359 w 361950"/>
                <a:gd name="connsiteY289" fmla="*/ -85 h 647700"/>
                <a:gd name="connsiteX290" fmla="*/ 238034 w 361950"/>
                <a:gd name="connsiteY290" fmla="*/ -85 h 647700"/>
                <a:gd name="connsiteX291" fmla="*/ 236453 w 361950"/>
                <a:gd name="connsiteY291" fmla="*/ -85 h 647700"/>
                <a:gd name="connsiteX292" fmla="*/ 233291 w 361950"/>
                <a:gd name="connsiteY292" fmla="*/ -85 h 647700"/>
                <a:gd name="connsiteX293" fmla="*/ 230128 w 361950"/>
                <a:gd name="connsiteY293" fmla="*/ 3087 h 647700"/>
                <a:gd name="connsiteX294" fmla="*/ 226966 w 361950"/>
                <a:gd name="connsiteY294" fmla="*/ 3087 h 647700"/>
                <a:gd name="connsiteX295" fmla="*/ 226966 w 361950"/>
                <a:gd name="connsiteY295" fmla="*/ 6249 h 647700"/>
                <a:gd name="connsiteX296" fmla="*/ 215907 w 361950"/>
                <a:gd name="connsiteY296" fmla="*/ 9421 h 647700"/>
                <a:gd name="connsiteX297" fmla="*/ 209583 w 361950"/>
                <a:gd name="connsiteY297" fmla="*/ 9421 h 647700"/>
                <a:gd name="connsiteX298" fmla="*/ 203258 w 361950"/>
                <a:gd name="connsiteY298" fmla="*/ 11002 h 647700"/>
                <a:gd name="connsiteX299" fmla="*/ 200096 w 361950"/>
                <a:gd name="connsiteY299" fmla="*/ 11002 h 647700"/>
                <a:gd name="connsiteX300" fmla="*/ 198515 w 361950"/>
                <a:gd name="connsiteY300" fmla="*/ 9421 h 647700"/>
                <a:gd name="connsiteX301" fmla="*/ 198515 w 361950"/>
                <a:gd name="connsiteY301" fmla="*/ 9421 h 647700"/>
                <a:gd name="connsiteX302" fmla="*/ 192200 w 361950"/>
                <a:gd name="connsiteY302" fmla="*/ -85 h 647700"/>
                <a:gd name="connsiteX303" fmla="*/ 189038 w 361950"/>
                <a:gd name="connsiteY303" fmla="*/ -85 h 647700"/>
                <a:gd name="connsiteX304" fmla="*/ 189038 w 361950"/>
                <a:gd name="connsiteY304" fmla="*/ -85 h 647700"/>
                <a:gd name="connsiteX305" fmla="*/ 189038 w 361950"/>
                <a:gd name="connsiteY305" fmla="*/ -85 h 647700"/>
                <a:gd name="connsiteX306" fmla="*/ 189038 w 361950"/>
                <a:gd name="connsiteY306" fmla="*/ -85 h 647700"/>
                <a:gd name="connsiteX307" fmla="*/ 185875 w 361950"/>
                <a:gd name="connsiteY307" fmla="*/ 6249 h 647700"/>
                <a:gd name="connsiteX308" fmla="*/ 185875 w 361950"/>
                <a:gd name="connsiteY308" fmla="*/ 6249 h 647700"/>
                <a:gd name="connsiteX309" fmla="*/ 182713 w 361950"/>
                <a:gd name="connsiteY309" fmla="*/ 9421 h 647700"/>
                <a:gd name="connsiteX310" fmla="*/ 179550 w 361950"/>
                <a:gd name="connsiteY310" fmla="*/ 11002 h 647700"/>
                <a:gd name="connsiteX311" fmla="*/ 174807 w 361950"/>
                <a:gd name="connsiteY311" fmla="*/ 14164 h 647700"/>
                <a:gd name="connsiteX312" fmla="*/ 168482 w 361950"/>
                <a:gd name="connsiteY312" fmla="*/ 6249 h 647700"/>
                <a:gd name="connsiteX313" fmla="*/ 160586 w 361950"/>
                <a:gd name="connsiteY313" fmla="*/ 9421 h 647700"/>
                <a:gd name="connsiteX314" fmla="*/ 154262 w 361950"/>
                <a:gd name="connsiteY314" fmla="*/ 14164 h 647700"/>
                <a:gd name="connsiteX315" fmla="*/ 160586 w 361950"/>
                <a:gd name="connsiteY315" fmla="*/ 20499 h 647700"/>
                <a:gd name="connsiteX316" fmla="*/ 160586 w 361950"/>
                <a:gd name="connsiteY316" fmla="*/ 26833 h 647700"/>
                <a:gd name="connsiteX317" fmla="*/ 157424 w 361950"/>
                <a:gd name="connsiteY317" fmla="*/ 31586 h 647700"/>
                <a:gd name="connsiteX318" fmla="*/ 154262 w 361950"/>
                <a:gd name="connsiteY318" fmla="*/ 34757 h 647700"/>
                <a:gd name="connsiteX319" fmla="*/ 154262 w 361950"/>
                <a:gd name="connsiteY319" fmla="*/ 37920 h 647700"/>
                <a:gd name="connsiteX320" fmla="*/ 157424 w 361950"/>
                <a:gd name="connsiteY320" fmla="*/ 41092 h 647700"/>
                <a:gd name="connsiteX321" fmla="*/ 157424 w 361950"/>
                <a:gd name="connsiteY321" fmla="*/ 44254 h 647700"/>
                <a:gd name="connsiteX322" fmla="*/ 160586 w 361950"/>
                <a:gd name="connsiteY322" fmla="*/ 44254 h 647700"/>
                <a:gd name="connsiteX323" fmla="*/ 162167 w 361950"/>
                <a:gd name="connsiteY323" fmla="*/ 50588 h 647700"/>
                <a:gd name="connsiteX324" fmla="*/ 162167 w 361950"/>
                <a:gd name="connsiteY324" fmla="*/ 55341 h 647700"/>
                <a:gd name="connsiteX325" fmla="*/ 162167 w 361950"/>
                <a:gd name="connsiteY325" fmla="*/ 68009 h 647700"/>
                <a:gd name="connsiteX326" fmla="*/ 157424 w 361950"/>
                <a:gd name="connsiteY326" fmla="*/ 72762 h 647700"/>
                <a:gd name="connsiteX327" fmla="*/ 160586 w 361950"/>
                <a:gd name="connsiteY327" fmla="*/ 75925 h 647700"/>
                <a:gd name="connsiteX328" fmla="*/ 165330 w 361950"/>
                <a:gd name="connsiteY328" fmla="*/ 82268 h 647700"/>
                <a:gd name="connsiteX329" fmla="*/ 162167 w 361950"/>
                <a:gd name="connsiteY329" fmla="*/ 82268 h 647700"/>
                <a:gd name="connsiteX330" fmla="*/ 157424 w 361950"/>
                <a:gd name="connsiteY330" fmla="*/ 79096 h 647700"/>
                <a:gd name="connsiteX331" fmla="*/ 154262 w 361950"/>
                <a:gd name="connsiteY331" fmla="*/ 79096 h 647700"/>
                <a:gd name="connsiteX332" fmla="*/ 154262 w 361950"/>
                <a:gd name="connsiteY332" fmla="*/ 88602 h 647700"/>
                <a:gd name="connsiteX333" fmla="*/ 154262 w 361950"/>
                <a:gd name="connsiteY333" fmla="*/ 93346 h 647700"/>
                <a:gd name="connsiteX334" fmla="*/ 157424 w 361950"/>
                <a:gd name="connsiteY334" fmla="*/ 96518 h 647700"/>
                <a:gd name="connsiteX335" fmla="*/ 160586 w 361950"/>
                <a:gd name="connsiteY335" fmla="*/ 96518 h 647700"/>
                <a:gd name="connsiteX336" fmla="*/ 168482 w 361950"/>
                <a:gd name="connsiteY336" fmla="*/ 102852 h 647700"/>
                <a:gd name="connsiteX337" fmla="*/ 171644 w 361950"/>
                <a:gd name="connsiteY337" fmla="*/ 106014 h 647700"/>
                <a:gd name="connsiteX338" fmla="*/ 179550 w 361950"/>
                <a:gd name="connsiteY338" fmla="*/ 117101 h 647700"/>
                <a:gd name="connsiteX339" fmla="*/ 185875 w 361950"/>
                <a:gd name="connsiteY339" fmla="*/ 126607 h 647700"/>
                <a:gd name="connsiteX340" fmla="*/ 185875 w 361950"/>
                <a:gd name="connsiteY340" fmla="*/ 128188 h 647700"/>
                <a:gd name="connsiteX341" fmla="*/ 185875 w 361950"/>
                <a:gd name="connsiteY341" fmla="*/ 131360 h 647700"/>
                <a:gd name="connsiteX342" fmla="*/ 182713 w 361950"/>
                <a:gd name="connsiteY342" fmla="*/ 137694 h 647700"/>
                <a:gd name="connsiteX343" fmla="*/ 185875 w 361950"/>
                <a:gd name="connsiteY343" fmla="*/ 144028 h 647700"/>
                <a:gd name="connsiteX344" fmla="*/ 185875 w 361950"/>
                <a:gd name="connsiteY344" fmla="*/ 151944 h 647700"/>
                <a:gd name="connsiteX345" fmla="*/ 182713 w 361950"/>
                <a:gd name="connsiteY345" fmla="*/ 161440 h 647700"/>
                <a:gd name="connsiteX346" fmla="*/ 179550 w 361950"/>
                <a:gd name="connsiteY346" fmla="*/ 164612 h 647700"/>
                <a:gd name="connsiteX347" fmla="*/ 177969 w 361950"/>
                <a:gd name="connsiteY347" fmla="*/ 172527 h 647700"/>
                <a:gd name="connsiteX348" fmla="*/ 168482 w 361950"/>
                <a:gd name="connsiteY348" fmla="*/ 182033 h 647700"/>
                <a:gd name="connsiteX349" fmla="*/ 165330 w 361950"/>
                <a:gd name="connsiteY349" fmla="*/ 186786 h 647700"/>
                <a:gd name="connsiteX350" fmla="*/ 162167 w 361950"/>
                <a:gd name="connsiteY350" fmla="*/ 185195 h 647700"/>
                <a:gd name="connsiteX351" fmla="*/ 157424 w 361950"/>
                <a:gd name="connsiteY351" fmla="*/ 178861 h 647700"/>
                <a:gd name="connsiteX352" fmla="*/ 157424 w 361950"/>
                <a:gd name="connsiteY352" fmla="*/ 178861 h 647700"/>
                <a:gd name="connsiteX353" fmla="*/ 154262 w 361950"/>
                <a:gd name="connsiteY353" fmla="*/ 178861 h 647700"/>
                <a:gd name="connsiteX354" fmla="*/ 151099 w 361950"/>
                <a:gd name="connsiteY354" fmla="*/ 178861 h 647700"/>
                <a:gd name="connsiteX355" fmla="*/ 147937 w 361950"/>
                <a:gd name="connsiteY355" fmla="*/ 178861 h 647700"/>
                <a:gd name="connsiteX356" fmla="*/ 147937 w 361950"/>
                <a:gd name="connsiteY356" fmla="*/ 178861 h 647700"/>
                <a:gd name="connsiteX357" fmla="*/ 141622 w 361950"/>
                <a:gd name="connsiteY357" fmla="*/ 182033 h 647700"/>
                <a:gd name="connsiteX358" fmla="*/ 147937 w 361950"/>
                <a:gd name="connsiteY358" fmla="*/ 185195 h 647700"/>
                <a:gd name="connsiteX359" fmla="*/ 154262 w 361950"/>
                <a:gd name="connsiteY359" fmla="*/ 186786 h 647700"/>
                <a:gd name="connsiteX360" fmla="*/ 157424 w 361950"/>
                <a:gd name="connsiteY360" fmla="*/ 193120 h 647700"/>
                <a:gd name="connsiteX361" fmla="*/ 160586 w 361950"/>
                <a:gd name="connsiteY361" fmla="*/ 199454 h 647700"/>
                <a:gd name="connsiteX362" fmla="*/ 160586 w 361950"/>
                <a:gd name="connsiteY362" fmla="*/ 202617 h 647700"/>
                <a:gd name="connsiteX363" fmla="*/ 157424 w 361950"/>
                <a:gd name="connsiteY363" fmla="*/ 199454 h 647700"/>
                <a:gd name="connsiteX364" fmla="*/ 154262 w 361950"/>
                <a:gd name="connsiteY364" fmla="*/ 199454 h 647700"/>
                <a:gd name="connsiteX365" fmla="*/ 157424 w 361950"/>
                <a:gd name="connsiteY365" fmla="*/ 202617 h 647700"/>
                <a:gd name="connsiteX366" fmla="*/ 160586 w 361950"/>
                <a:gd name="connsiteY366" fmla="*/ 207369 h 647700"/>
                <a:gd name="connsiteX367" fmla="*/ 160586 w 361950"/>
                <a:gd name="connsiteY367" fmla="*/ 210541 h 647700"/>
                <a:gd name="connsiteX368" fmla="*/ 162167 w 361950"/>
                <a:gd name="connsiteY368" fmla="*/ 216876 h 647700"/>
                <a:gd name="connsiteX369" fmla="*/ 162167 w 361950"/>
                <a:gd name="connsiteY369" fmla="*/ 220038 h 647700"/>
                <a:gd name="connsiteX370" fmla="*/ 168482 w 361950"/>
                <a:gd name="connsiteY370" fmla="*/ 220038 h 647700"/>
                <a:gd name="connsiteX371" fmla="*/ 174807 w 361950"/>
                <a:gd name="connsiteY371" fmla="*/ 216876 h 647700"/>
                <a:gd name="connsiteX372" fmla="*/ 179550 w 361950"/>
                <a:gd name="connsiteY372" fmla="*/ 216876 h 647700"/>
                <a:gd name="connsiteX373" fmla="*/ 209583 w 361950"/>
                <a:gd name="connsiteY373" fmla="*/ 220038 h 647700"/>
                <a:gd name="connsiteX374" fmla="*/ 219069 w 361950"/>
                <a:gd name="connsiteY374" fmla="*/ 224791 h 647700"/>
                <a:gd name="connsiteX375" fmla="*/ 220651 w 361950"/>
                <a:gd name="connsiteY375" fmla="*/ 227953 h 647700"/>
                <a:gd name="connsiteX376" fmla="*/ 223803 w 361950"/>
                <a:gd name="connsiteY376" fmla="*/ 234287 h 647700"/>
                <a:gd name="connsiteX377" fmla="*/ 223803 w 361950"/>
                <a:gd name="connsiteY377" fmla="*/ 237459 h 647700"/>
                <a:gd name="connsiteX378" fmla="*/ 223803 w 361950"/>
                <a:gd name="connsiteY378" fmla="*/ 237459 h 647700"/>
                <a:gd name="connsiteX379" fmla="*/ 226966 w 361950"/>
                <a:gd name="connsiteY379" fmla="*/ 240621 h 647700"/>
                <a:gd name="connsiteX380" fmla="*/ 230128 w 361950"/>
                <a:gd name="connsiteY380" fmla="*/ 240621 h 647700"/>
                <a:gd name="connsiteX381" fmla="*/ 233291 w 361950"/>
                <a:gd name="connsiteY381" fmla="*/ 237459 h 647700"/>
                <a:gd name="connsiteX382" fmla="*/ 236453 w 361950"/>
                <a:gd name="connsiteY382" fmla="*/ 237459 h 647700"/>
                <a:gd name="connsiteX383" fmla="*/ 238034 w 361950"/>
                <a:gd name="connsiteY383" fmla="*/ 240621 h 647700"/>
                <a:gd name="connsiteX384" fmla="*/ 241196 w 361950"/>
                <a:gd name="connsiteY384" fmla="*/ 237459 h 647700"/>
                <a:gd name="connsiteX385" fmla="*/ 244359 w 361950"/>
                <a:gd name="connsiteY385" fmla="*/ 234287 h 647700"/>
                <a:gd name="connsiteX386" fmla="*/ 250673 w 361950"/>
                <a:gd name="connsiteY386" fmla="*/ 234287 h 647700"/>
                <a:gd name="connsiteX387" fmla="*/ 250673 w 361950"/>
                <a:gd name="connsiteY387" fmla="*/ 227953 h 647700"/>
                <a:gd name="connsiteX388" fmla="*/ 250673 w 361950"/>
                <a:gd name="connsiteY388" fmla="*/ 224791 h 647700"/>
                <a:gd name="connsiteX389" fmla="*/ 253836 w 361950"/>
                <a:gd name="connsiteY389" fmla="*/ 216876 h 647700"/>
                <a:gd name="connsiteX390" fmla="*/ 253836 w 361950"/>
                <a:gd name="connsiteY390" fmla="*/ 213704 h 647700"/>
                <a:gd name="connsiteX391" fmla="*/ 244359 w 361950"/>
                <a:gd name="connsiteY391" fmla="*/ 213704 h 647700"/>
                <a:gd name="connsiteX392" fmla="*/ 241196 w 361950"/>
                <a:gd name="connsiteY392" fmla="*/ 205788 h 647700"/>
                <a:gd name="connsiteX393" fmla="*/ 238034 w 361950"/>
                <a:gd name="connsiteY393" fmla="*/ 205788 h 647700"/>
                <a:gd name="connsiteX394" fmla="*/ 236453 w 361950"/>
                <a:gd name="connsiteY394" fmla="*/ 202617 h 647700"/>
                <a:gd name="connsiteX395" fmla="*/ 233291 w 361950"/>
                <a:gd name="connsiteY395" fmla="*/ 199454 h 647700"/>
                <a:gd name="connsiteX396" fmla="*/ 230128 w 361950"/>
                <a:gd name="connsiteY396" fmla="*/ 186786 h 647700"/>
                <a:gd name="connsiteX397" fmla="*/ 223803 w 361950"/>
                <a:gd name="connsiteY397" fmla="*/ 175699 h 647700"/>
                <a:gd name="connsiteX398" fmla="*/ 223803 w 361950"/>
                <a:gd name="connsiteY398" fmla="*/ 169365 h 647700"/>
                <a:gd name="connsiteX399" fmla="*/ 223803 w 361950"/>
                <a:gd name="connsiteY399" fmla="*/ 164612 h 647700"/>
                <a:gd name="connsiteX400" fmla="*/ 226966 w 361950"/>
                <a:gd name="connsiteY400" fmla="*/ 155106 h 647700"/>
                <a:gd name="connsiteX401" fmla="*/ 230128 w 361950"/>
                <a:gd name="connsiteY401" fmla="*/ 148772 h 647700"/>
                <a:gd name="connsiteX402" fmla="*/ 233291 w 361950"/>
                <a:gd name="connsiteY402" fmla="*/ 144028 h 647700"/>
                <a:gd name="connsiteX403" fmla="*/ 236453 w 361950"/>
                <a:gd name="connsiteY403" fmla="*/ 134522 h 647700"/>
                <a:gd name="connsiteX404" fmla="*/ 236453 w 361950"/>
                <a:gd name="connsiteY404" fmla="*/ 131360 h 647700"/>
                <a:gd name="connsiteX405" fmla="*/ 241196 w 361950"/>
                <a:gd name="connsiteY405" fmla="*/ 126607 h 647700"/>
                <a:gd name="connsiteX406" fmla="*/ 241196 w 361950"/>
                <a:gd name="connsiteY406" fmla="*/ 123435 h 647700"/>
                <a:gd name="connsiteX407" fmla="*/ 244359 w 361950"/>
                <a:gd name="connsiteY407" fmla="*/ 117101 h 647700"/>
                <a:gd name="connsiteX408" fmla="*/ 244359 w 361950"/>
                <a:gd name="connsiteY408" fmla="*/ 113939 h 647700"/>
                <a:gd name="connsiteX409" fmla="*/ 250673 w 361950"/>
                <a:gd name="connsiteY409" fmla="*/ 109186 h 647700"/>
                <a:gd name="connsiteX410" fmla="*/ 258579 w 361950"/>
                <a:gd name="connsiteY410" fmla="*/ 106014 h 647700"/>
                <a:gd name="connsiteX411" fmla="*/ 268066 w 361950"/>
                <a:gd name="connsiteY411" fmla="*/ 109186 h 647700"/>
                <a:gd name="connsiteX412" fmla="*/ 277544 w 361950"/>
                <a:gd name="connsiteY412" fmla="*/ 109186 h 647700"/>
                <a:gd name="connsiteX413" fmla="*/ 282287 w 361950"/>
                <a:gd name="connsiteY413" fmla="*/ 113939 h 647700"/>
                <a:gd name="connsiteX414" fmla="*/ 285449 w 361950"/>
                <a:gd name="connsiteY414" fmla="*/ 123435 h 647700"/>
                <a:gd name="connsiteX415" fmla="*/ 282287 w 361950"/>
                <a:gd name="connsiteY415" fmla="*/ 131360 h 647700"/>
                <a:gd name="connsiteX416" fmla="*/ 277544 w 361950"/>
                <a:gd name="connsiteY416" fmla="*/ 140856 h 647700"/>
                <a:gd name="connsiteX417" fmla="*/ 274381 w 361950"/>
                <a:gd name="connsiteY417" fmla="*/ 144028 h 647700"/>
                <a:gd name="connsiteX418" fmla="*/ 271228 w 361950"/>
                <a:gd name="connsiteY418" fmla="*/ 144028 h 647700"/>
                <a:gd name="connsiteX419" fmla="*/ 268066 w 361950"/>
                <a:gd name="connsiteY419" fmla="*/ 144028 h 647700"/>
                <a:gd name="connsiteX420" fmla="*/ 264904 w 361950"/>
                <a:gd name="connsiteY420" fmla="*/ 144028 h 647700"/>
                <a:gd name="connsiteX421" fmla="*/ 264904 w 361950"/>
                <a:gd name="connsiteY421" fmla="*/ 140856 h 647700"/>
                <a:gd name="connsiteX422" fmla="*/ 264904 w 361950"/>
                <a:gd name="connsiteY422" fmla="*/ 134522 h 647700"/>
                <a:gd name="connsiteX423" fmla="*/ 264904 w 361950"/>
                <a:gd name="connsiteY423" fmla="*/ 131360 h 647700"/>
                <a:gd name="connsiteX424" fmla="*/ 258579 w 361950"/>
                <a:gd name="connsiteY424" fmla="*/ 128188 h 647700"/>
                <a:gd name="connsiteX425" fmla="*/ 253836 w 361950"/>
                <a:gd name="connsiteY425" fmla="*/ 131360 h 647700"/>
                <a:gd name="connsiteX426" fmla="*/ 247511 w 361950"/>
                <a:gd name="connsiteY426" fmla="*/ 128188 h 647700"/>
                <a:gd name="connsiteX427" fmla="*/ 244359 w 361950"/>
                <a:gd name="connsiteY427" fmla="*/ 131360 h 647700"/>
                <a:gd name="connsiteX428" fmla="*/ 238034 w 361950"/>
                <a:gd name="connsiteY428" fmla="*/ 137694 h 647700"/>
                <a:gd name="connsiteX429" fmla="*/ 241196 w 361950"/>
                <a:gd name="connsiteY429" fmla="*/ 140856 h 647700"/>
                <a:gd name="connsiteX430" fmla="*/ 241196 w 361950"/>
                <a:gd name="connsiteY430" fmla="*/ 144028 h 647700"/>
                <a:gd name="connsiteX431" fmla="*/ 244359 w 361950"/>
                <a:gd name="connsiteY431" fmla="*/ 144028 h 647700"/>
                <a:gd name="connsiteX432" fmla="*/ 247511 w 361950"/>
                <a:gd name="connsiteY432" fmla="*/ 147191 h 647700"/>
                <a:gd name="connsiteX433" fmla="*/ 261742 w 361950"/>
                <a:gd name="connsiteY433" fmla="*/ 147191 h 647700"/>
                <a:gd name="connsiteX434" fmla="*/ 261742 w 361950"/>
                <a:gd name="connsiteY434" fmla="*/ 151944 h 647700"/>
                <a:gd name="connsiteX435" fmla="*/ 258579 w 361950"/>
                <a:gd name="connsiteY435" fmla="*/ 161440 h 647700"/>
                <a:gd name="connsiteX436" fmla="*/ 261742 w 361950"/>
                <a:gd name="connsiteY436" fmla="*/ 169365 h 647700"/>
                <a:gd name="connsiteX437" fmla="*/ 271228 w 361950"/>
                <a:gd name="connsiteY437" fmla="*/ 172527 h 647700"/>
                <a:gd name="connsiteX438" fmla="*/ 277544 w 361950"/>
                <a:gd name="connsiteY438" fmla="*/ 182033 h 647700"/>
                <a:gd name="connsiteX439" fmla="*/ 279125 w 361950"/>
                <a:gd name="connsiteY439" fmla="*/ 189948 h 647700"/>
                <a:gd name="connsiteX440" fmla="*/ 282287 w 361950"/>
                <a:gd name="connsiteY440" fmla="*/ 196282 h 647700"/>
                <a:gd name="connsiteX441" fmla="*/ 282287 w 361950"/>
                <a:gd name="connsiteY441" fmla="*/ 199454 h 647700"/>
                <a:gd name="connsiteX442" fmla="*/ 279125 w 361950"/>
                <a:gd name="connsiteY442" fmla="*/ 213704 h 647700"/>
                <a:gd name="connsiteX443" fmla="*/ 277544 w 361950"/>
                <a:gd name="connsiteY443" fmla="*/ 220038 h 647700"/>
                <a:gd name="connsiteX444" fmla="*/ 274381 w 361950"/>
                <a:gd name="connsiteY444" fmla="*/ 227953 h 647700"/>
                <a:gd name="connsiteX445" fmla="*/ 274381 w 361950"/>
                <a:gd name="connsiteY445" fmla="*/ 234287 h 647700"/>
                <a:gd name="connsiteX446" fmla="*/ 271228 w 361950"/>
                <a:gd name="connsiteY446" fmla="*/ 248546 h 647700"/>
                <a:gd name="connsiteX447" fmla="*/ 268066 w 361950"/>
                <a:gd name="connsiteY447" fmla="*/ 251708 h 647700"/>
                <a:gd name="connsiteX448" fmla="*/ 258579 w 361950"/>
                <a:gd name="connsiteY448" fmla="*/ 258043 h 647700"/>
                <a:gd name="connsiteX449" fmla="*/ 253836 w 361950"/>
                <a:gd name="connsiteY449" fmla="*/ 261214 h 647700"/>
                <a:gd name="connsiteX450" fmla="*/ 253836 w 361950"/>
                <a:gd name="connsiteY450" fmla="*/ 278636 h 647700"/>
                <a:gd name="connsiteX451" fmla="*/ 256998 w 361950"/>
                <a:gd name="connsiteY451" fmla="*/ 278636 h 647700"/>
                <a:gd name="connsiteX452" fmla="*/ 258579 w 361950"/>
                <a:gd name="connsiteY452" fmla="*/ 275464 h 647700"/>
                <a:gd name="connsiteX453" fmla="*/ 268066 w 361950"/>
                <a:gd name="connsiteY453" fmla="*/ 265967 h 647700"/>
                <a:gd name="connsiteX454" fmla="*/ 277544 w 361950"/>
                <a:gd name="connsiteY454" fmla="*/ 264377 h 647700"/>
                <a:gd name="connsiteX455" fmla="*/ 277544 w 361950"/>
                <a:gd name="connsiteY455" fmla="*/ 264377 h 647700"/>
                <a:gd name="connsiteX456" fmla="*/ 279125 w 361950"/>
                <a:gd name="connsiteY456" fmla="*/ 261214 h 647700"/>
                <a:gd name="connsiteX457" fmla="*/ 285449 w 361950"/>
                <a:gd name="connsiteY457" fmla="*/ 258043 h 647700"/>
                <a:gd name="connsiteX458" fmla="*/ 291774 w 361950"/>
                <a:gd name="connsiteY458" fmla="*/ 258043 h 647700"/>
                <a:gd name="connsiteX459" fmla="*/ 296518 w 361950"/>
                <a:gd name="connsiteY459" fmla="*/ 254880 h 647700"/>
                <a:gd name="connsiteX460" fmla="*/ 302832 w 361950"/>
                <a:gd name="connsiteY460" fmla="*/ 251708 h 647700"/>
                <a:gd name="connsiteX461" fmla="*/ 309157 w 361950"/>
                <a:gd name="connsiteY461" fmla="*/ 251708 h 647700"/>
                <a:gd name="connsiteX462" fmla="*/ 312320 w 361950"/>
                <a:gd name="connsiteY462" fmla="*/ 248546 h 647700"/>
                <a:gd name="connsiteX463" fmla="*/ 315482 w 361950"/>
                <a:gd name="connsiteY463" fmla="*/ 245374 h 647700"/>
                <a:gd name="connsiteX464" fmla="*/ 317063 w 361950"/>
                <a:gd name="connsiteY464" fmla="*/ 243793 h 647700"/>
                <a:gd name="connsiteX465" fmla="*/ 317063 w 361950"/>
                <a:gd name="connsiteY465" fmla="*/ 240621 h 647700"/>
                <a:gd name="connsiteX466" fmla="*/ 323388 w 361950"/>
                <a:gd name="connsiteY466" fmla="*/ 234287 h 647700"/>
                <a:gd name="connsiteX467" fmla="*/ 323388 w 361950"/>
                <a:gd name="connsiteY467" fmla="*/ 231125 h 647700"/>
                <a:gd name="connsiteX468" fmla="*/ 323388 w 361950"/>
                <a:gd name="connsiteY468" fmla="*/ 224791 h 647700"/>
                <a:gd name="connsiteX469" fmla="*/ 329703 w 361950"/>
                <a:gd name="connsiteY469" fmla="*/ 223210 h 647700"/>
                <a:gd name="connsiteX470" fmla="*/ 336027 w 361950"/>
                <a:gd name="connsiteY470" fmla="*/ 224791 h 647700"/>
                <a:gd name="connsiteX471" fmla="*/ 350257 w 361950"/>
                <a:gd name="connsiteY471" fmla="*/ 210541 h 647700"/>
                <a:gd name="connsiteX472" fmla="*/ 350257 w 361950"/>
                <a:gd name="connsiteY472" fmla="*/ 210541 h 647700"/>
                <a:gd name="connsiteX473" fmla="*/ 340771 w 361950"/>
                <a:gd name="connsiteY473" fmla="*/ 213704 h 647700"/>
                <a:gd name="connsiteX474" fmla="*/ 337608 w 361950"/>
                <a:gd name="connsiteY474" fmla="*/ 210541 h 647700"/>
                <a:gd name="connsiteX475" fmla="*/ 340771 w 361950"/>
                <a:gd name="connsiteY475" fmla="*/ 207369 h 647700"/>
                <a:gd name="connsiteX476" fmla="*/ 343933 w 361950"/>
                <a:gd name="connsiteY476" fmla="*/ 205788 h 647700"/>
                <a:gd name="connsiteX477" fmla="*/ 343933 w 361950"/>
                <a:gd name="connsiteY477" fmla="*/ 202617 h 647700"/>
                <a:gd name="connsiteX478" fmla="*/ 343933 w 361950"/>
                <a:gd name="connsiteY478" fmla="*/ 199454 h 647700"/>
                <a:gd name="connsiteX479" fmla="*/ 340771 w 361950"/>
                <a:gd name="connsiteY479" fmla="*/ 196282 h 647700"/>
                <a:gd name="connsiteX480" fmla="*/ 336027 w 361950"/>
                <a:gd name="connsiteY480" fmla="*/ 196282 h 647700"/>
                <a:gd name="connsiteX481" fmla="*/ 329703 w 361950"/>
                <a:gd name="connsiteY481" fmla="*/ 193120 h 647700"/>
                <a:gd name="connsiteX482" fmla="*/ 326540 w 361950"/>
                <a:gd name="connsiteY482" fmla="*/ 189948 h 647700"/>
                <a:gd name="connsiteX483" fmla="*/ 329703 w 361950"/>
                <a:gd name="connsiteY483" fmla="*/ 182033 h 647700"/>
                <a:gd name="connsiteX484" fmla="*/ 332865 w 361950"/>
                <a:gd name="connsiteY484" fmla="*/ 175699 h 647700"/>
                <a:gd name="connsiteX485" fmla="*/ 336027 w 361950"/>
                <a:gd name="connsiteY485" fmla="*/ 172527 h 647700"/>
                <a:gd name="connsiteX486" fmla="*/ 337608 w 361950"/>
                <a:gd name="connsiteY486" fmla="*/ 169365 h 647700"/>
                <a:gd name="connsiteX487" fmla="*/ 347095 w 361950"/>
                <a:gd name="connsiteY487" fmla="*/ 167784 h 647700"/>
                <a:gd name="connsiteX488" fmla="*/ 350257 w 361950"/>
                <a:gd name="connsiteY488" fmla="*/ 167784 h 647700"/>
                <a:gd name="connsiteX489" fmla="*/ 353410 w 361950"/>
                <a:gd name="connsiteY489" fmla="*/ 167784 h 647700"/>
                <a:gd name="connsiteX490" fmla="*/ 354991 w 361950"/>
                <a:gd name="connsiteY490" fmla="*/ 164612 h 647700"/>
                <a:gd name="connsiteX491" fmla="*/ 354991 w 361950"/>
                <a:gd name="connsiteY491" fmla="*/ 164612 h 647700"/>
                <a:gd name="connsiteX492" fmla="*/ 361316 w 361950"/>
                <a:gd name="connsiteY492" fmla="*/ 155106 h 647700"/>
                <a:gd name="connsiteX493" fmla="*/ 361316 w 361950"/>
                <a:gd name="connsiteY493" fmla="*/ 151944 h 647700"/>
                <a:gd name="connsiteX494" fmla="*/ 361316 w 361950"/>
                <a:gd name="connsiteY494" fmla="*/ 148772 h 647700"/>
                <a:gd name="connsiteX495" fmla="*/ 361316 w 361950"/>
                <a:gd name="connsiteY495" fmla="*/ 144028 h 647700"/>
                <a:gd name="connsiteX496" fmla="*/ 361316 w 361950"/>
                <a:gd name="connsiteY496" fmla="*/ 140856 h 647700"/>
                <a:gd name="connsiteX497" fmla="*/ 361316 w 361950"/>
                <a:gd name="connsiteY497" fmla="*/ 13769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</a:cxnLst>
              <a:rect l="l" t="t" r="r" b="b"/>
              <a:pathLst>
                <a:path w="361950" h="647700">
                  <a:moveTo>
                    <a:pt x="37304" y="641281"/>
                  </a:moveTo>
                  <a:lnTo>
                    <a:pt x="37304" y="641281"/>
                  </a:lnTo>
                  <a:lnTo>
                    <a:pt x="37304" y="641281"/>
                  </a:lnTo>
                  <a:lnTo>
                    <a:pt x="34142" y="641281"/>
                  </a:lnTo>
                  <a:lnTo>
                    <a:pt x="34142" y="641281"/>
                  </a:lnTo>
                  <a:lnTo>
                    <a:pt x="34142" y="644453"/>
                  </a:lnTo>
                  <a:lnTo>
                    <a:pt x="34142" y="644453"/>
                  </a:lnTo>
                  <a:lnTo>
                    <a:pt x="37304" y="647615"/>
                  </a:lnTo>
                  <a:lnTo>
                    <a:pt x="37304" y="647615"/>
                  </a:lnTo>
                  <a:lnTo>
                    <a:pt x="40457" y="644453"/>
                  </a:lnTo>
                  <a:lnTo>
                    <a:pt x="37304" y="641281"/>
                  </a:lnTo>
                  <a:lnTo>
                    <a:pt x="37304" y="641281"/>
                  </a:lnTo>
                  <a:close/>
                  <a:moveTo>
                    <a:pt x="61012" y="596942"/>
                  </a:moveTo>
                  <a:lnTo>
                    <a:pt x="57850" y="600105"/>
                  </a:lnTo>
                  <a:lnTo>
                    <a:pt x="57850" y="603276"/>
                  </a:lnTo>
                  <a:lnTo>
                    <a:pt x="61012" y="609610"/>
                  </a:lnTo>
                  <a:lnTo>
                    <a:pt x="65746" y="606438"/>
                  </a:lnTo>
                  <a:lnTo>
                    <a:pt x="65746" y="600105"/>
                  </a:lnTo>
                  <a:lnTo>
                    <a:pt x="65746" y="593770"/>
                  </a:lnTo>
                  <a:lnTo>
                    <a:pt x="61012" y="596942"/>
                  </a:lnTo>
                  <a:close/>
                  <a:moveTo>
                    <a:pt x="95778" y="544678"/>
                  </a:moveTo>
                  <a:lnTo>
                    <a:pt x="95778" y="544678"/>
                  </a:lnTo>
                  <a:lnTo>
                    <a:pt x="95778" y="544678"/>
                  </a:lnTo>
                  <a:lnTo>
                    <a:pt x="92616" y="544678"/>
                  </a:lnTo>
                  <a:lnTo>
                    <a:pt x="92616" y="544678"/>
                  </a:lnTo>
                  <a:lnTo>
                    <a:pt x="86301" y="541516"/>
                  </a:lnTo>
                  <a:lnTo>
                    <a:pt x="83138" y="544678"/>
                  </a:lnTo>
                  <a:lnTo>
                    <a:pt x="83138" y="551012"/>
                  </a:lnTo>
                  <a:lnTo>
                    <a:pt x="86301" y="554184"/>
                  </a:lnTo>
                  <a:lnTo>
                    <a:pt x="89463" y="555765"/>
                  </a:lnTo>
                  <a:lnTo>
                    <a:pt x="102103" y="558937"/>
                  </a:lnTo>
                  <a:lnTo>
                    <a:pt x="102103" y="555765"/>
                  </a:lnTo>
                  <a:lnTo>
                    <a:pt x="103684" y="555765"/>
                  </a:lnTo>
                  <a:lnTo>
                    <a:pt x="95778" y="554184"/>
                  </a:lnTo>
                  <a:lnTo>
                    <a:pt x="95778" y="544678"/>
                  </a:lnTo>
                  <a:close/>
                  <a:moveTo>
                    <a:pt x="24655" y="538344"/>
                  </a:moveTo>
                  <a:lnTo>
                    <a:pt x="23074" y="536763"/>
                  </a:lnTo>
                  <a:lnTo>
                    <a:pt x="23074" y="538344"/>
                  </a:lnTo>
                  <a:lnTo>
                    <a:pt x="19911" y="538344"/>
                  </a:lnTo>
                  <a:lnTo>
                    <a:pt x="23074" y="541516"/>
                  </a:lnTo>
                  <a:lnTo>
                    <a:pt x="23074" y="541516"/>
                  </a:lnTo>
                  <a:lnTo>
                    <a:pt x="24655" y="541516"/>
                  </a:lnTo>
                  <a:lnTo>
                    <a:pt x="24655" y="538344"/>
                  </a:lnTo>
                  <a:lnTo>
                    <a:pt x="24655" y="538344"/>
                  </a:lnTo>
                  <a:lnTo>
                    <a:pt x="24655" y="538344"/>
                  </a:lnTo>
                  <a:close/>
                  <a:moveTo>
                    <a:pt x="106846" y="524095"/>
                  </a:moveTo>
                  <a:lnTo>
                    <a:pt x="103684" y="520923"/>
                  </a:lnTo>
                  <a:lnTo>
                    <a:pt x="103684" y="517761"/>
                  </a:lnTo>
                  <a:lnTo>
                    <a:pt x="102103" y="516179"/>
                  </a:lnTo>
                  <a:lnTo>
                    <a:pt x="102103" y="516179"/>
                  </a:lnTo>
                  <a:lnTo>
                    <a:pt x="98940" y="516179"/>
                  </a:lnTo>
                  <a:lnTo>
                    <a:pt x="98940" y="517761"/>
                  </a:lnTo>
                  <a:lnTo>
                    <a:pt x="98940" y="517761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4095"/>
                  </a:lnTo>
                  <a:lnTo>
                    <a:pt x="102103" y="524095"/>
                  </a:lnTo>
                  <a:lnTo>
                    <a:pt x="102103" y="527257"/>
                  </a:lnTo>
                  <a:lnTo>
                    <a:pt x="106846" y="527257"/>
                  </a:lnTo>
                  <a:lnTo>
                    <a:pt x="106846" y="527257"/>
                  </a:lnTo>
                  <a:lnTo>
                    <a:pt x="106846" y="524095"/>
                  </a:lnTo>
                  <a:lnTo>
                    <a:pt x="106846" y="524095"/>
                  </a:lnTo>
                  <a:lnTo>
                    <a:pt x="106846" y="524095"/>
                  </a:lnTo>
                  <a:close/>
                  <a:moveTo>
                    <a:pt x="241196" y="419577"/>
                  </a:moveTo>
                  <a:lnTo>
                    <a:pt x="236453" y="413243"/>
                  </a:lnTo>
                  <a:lnTo>
                    <a:pt x="223803" y="410071"/>
                  </a:lnTo>
                  <a:lnTo>
                    <a:pt x="220651" y="403737"/>
                  </a:lnTo>
                  <a:lnTo>
                    <a:pt x="219069" y="406909"/>
                  </a:lnTo>
                  <a:lnTo>
                    <a:pt x="212745" y="406909"/>
                  </a:lnTo>
                  <a:lnTo>
                    <a:pt x="212745" y="413243"/>
                  </a:lnTo>
                  <a:lnTo>
                    <a:pt x="209583" y="416405"/>
                  </a:lnTo>
                  <a:lnTo>
                    <a:pt x="203258" y="421158"/>
                  </a:lnTo>
                  <a:lnTo>
                    <a:pt x="198515" y="421158"/>
                  </a:lnTo>
                  <a:lnTo>
                    <a:pt x="195352" y="421158"/>
                  </a:lnTo>
                  <a:lnTo>
                    <a:pt x="195352" y="430664"/>
                  </a:lnTo>
                  <a:lnTo>
                    <a:pt x="198515" y="436998"/>
                  </a:lnTo>
                  <a:lnTo>
                    <a:pt x="200096" y="448076"/>
                  </a:lnTo>
                  <a:lnTo>
                    <a:pt x="206420" y="457582"/>
                  </a:lnTo>
                  <a:lnTo>
                    <a:pt x="206420" y="459163"/>
                  </a:lnTo>
                  <a:lnTo>
                    <a:pt x="219069" y="462335"/>
                  </a:lnTo>
                  <a:lnTo>
                    <a:pt x="223803" y="462335"/>
                  </a:lnTo>
                  <a:lnTo>
                    <a:pt x="230128" y="459163"/>
                  </a:lnTo>
                  <a:lnTo>
                    <a:pt x="236453" y="459163"/>
                  </a:lnTo>
                  <a:lnTo>
                    <a:pt x="241196" y="457582"/>
                  </a:lnTo>
                  <a:lnTo>
                    <a:pt x="250673" y="448076"/>
                  </a:lnTo>
                  <a:lnTo>
                    <a:pt x="256998" y="436998"/>
                  </a:lnTo>
                  <a:lnTo>
                    <a:pt x="256998" y="427492"/>
                  </a:lnTo>
                  <a:lnTo>
                    <a:pt x="250673" y="421158"/>
                  </a:lnTo>
                  <a:lnTo>
                    <a:pt x="241196" y="419577"/>
                  </a:lnTo>
                  <a:close/>
                  <a:moveTo>
                    <a:pt x="168482" y="406909"/>
                  </a:moveTo>
                  <a:lnTo>
                    <a:pt x="162167" y="403737"/>
                  </a:lnTo>
                  <a:lnTo>
                    <a:pt x="160586" y="400575"/>
                  </a:lnTo>
                  <a:lnTo>
                    <a:pt x="157424" y="403737"/>
                  </a:lnTo>
                  <a:lnTo>
                    <a:pt x="151099" y="400575"/>
                  </a:lnTo>
                  <a:lnTo>
                    <a:pt x="147937" y="400575"/>
                  </a:lnTo>
                  <a:lnTo>
                    <a:pt x="147937" y="403737"/>
                  </a:lnTo>
                  <a:lnTo>
                    <a:pt x="151099" y="403737"/>
                  </a:lnTo>
                  <a:lnTo>
                    <a:pt x="154262" y="406909"/>
                  </a:lnTo>
                  <a:lnTo>
                    <a:pt x="157424" y="406909"/>
                  </a:lnTo>
                  <a:lnTo>
                    <a:pt x="157424" y="410071"/>
                  </a:lnTo>
                  <a:lnTo>
                    <a:pt x="157424" y="413243"/>
                  </a:lnTo>
                  <a:lnTo>
                    <a:pt x="162167" y="416405"/>
                  </a:lnTo>
                  <a:lnTo>
                    <a:pt x="165330" y="416405"/>
                  </a:lnTo>
                  <a:lnTo>
                    <a:pt x="168482" y="413243"/>
                  </a:lnTo>
                  <a:lnTo>
                    <a:pt x="171644" y="413243"/>
                  </a:lnTo>
                  <a:lnTo>
                    <a:pt x="171644" y="410071"/>
                  </a:lnTo>
                  <a:lnTo>
                    <a:pt x="168482" y="406909"/>
                  </a:lnTo>
                  <a:close/>
                  <a:moveTo>
                    <a:pt x="340771" y="330890"/>
                  </a:moveTo>
                  <a:lnTo>
                    <a:pt x="337608" y="324556"/>
                  </a:lnTo>
                  <a:lnTo>
                    <a:pt x="336027" y="319803"/>
                  </a:lnTo>
                  <a:lnTo>
                    <a:pt x="336027" y="316640"/>
                  </a:lnTo>
                  <a:lnTo>
                    <a:pt x="336027" y="316640"/>
                  </a:lnTo>
                  <a:lnTo>
                    <a:pt x="332865" y="316640"/>
                  </a:lnTo>
                  <a:lnTo>
                    <a:pt x="332865" y="319803"/>
                  </a:lnTo>
                  <a:lnTo>
                    <a:pt x="329703" y="322974"/>
                  </a:lnTo>
                  <a:lnTo>
                    <a:pt x="323388" y="327727"/>
                  </a:lnTo>
                  <a:lnTo>
                    <a:pt x="323388" y="334061"/>
                  </a:lnTo>
                  <a:lnTo>
                    <a:pt x="323388" y="340396"/>
                  </a:lnTo>
                  <a:lnTo>
                    <a:pt x="320225" y="340396"/>
                  </a:lnTo>
                  <a:lnTo>
                    <a:pt x="320225" y="341977"/>
                  </a:lnTo>
                  <a:lnTo>
                    <a:pt x="317063" y="348311"/>
                  </a:lnTo>
                  <a:lnTo>
                    <a:pt x="315482" y="354645"/>
                  </a:lnTo>
                  <a:lnTo>
                    <a:pt x="312320" y="357817"/>
                  </a:lnTo>
                  <a:lnTo>
                    <a:pt x="312320" y="357817"/>
                  </a:lnTo>
                  <a:lnTo>
                    <a:pt x="312320" y="360979"/>
                  </a:lnTo>
                  <a:lnTo>
                    <a:pt x="312320" y="362560"/>
                  </a:lnTo>
                  <a:lnTo>
                    <a:pt x="312320" y="372066"/>
                  </a:lnTo>
                  <a:lnTo>
                    <a:pt x="312320" y="375229"/>
                  </a:lnTo>
                  <a:lnTo>
                    <a:pt x="312320" y="379982"/>
                  </a:lnTo>
                  <a:lnTo>
                    <a:pt x="309157" y="386316"/>
                  </a:lnTo>
                  <a:lnTo>
                    <a:pt x="302832" y="395822"/>
                  </a:lnTo>
                  <a:lnTo>
                    <a:pt x="296518" y="400575"/>
                  </a:lnTo>
                  <a:lnTo>
                    <a:pt x="296518" y="406909"/>
                  </a:lnTo>
                  <a:lnTo>
                    <a:pt x="294936" y="406909"/>
                  </a:lnTo>
                  <a:lnTo>
                    <a:pt x="291774" y="403737"/>
                  </a:lnTo>
                  <a:lnTo>
                    <a:pt x="291774" y="406909"/>
                  </a:lnTo>
                  <a:lnTo>
                    <a:pt x="294936" y="413243"/>
                  </a:lnTo>
                  <a:lnTo>
                    <a:pt x="294936" y="416405"/>
                  </a:lnTo>
                  <a:lnTo>
                    <a:pt x="294936" y="421158"/>
                  </a:lnTo>
                  <a:lnTo>
                    <a:pt x="294936" y="424330"/>
                  </a:lnTo>
                  <a:lnTo>
                    <a:pt x="294936" y="430664"/>
                  </a:lnTo>
                  <a:lnTo>
                    <a:pt x="296518" y="433826"/>
                  </a:lnTo>
                  <a:lnTo>
                    <a:pt x="296518" y="433826"/>
                  </a:lnTo>
                  <a:lnTo>
                    <a:pt x="299670" y="433826"/>
                  </a:lnTo>
                  <a:lnTo>
                    <a:pt x="299670" y="430664"/>
                  </a:lnTo>
                  <a:lnTo>
                    <a:pt x="302832" y="430664"/>
                  </a:lnTo>
                  <a:lnTo>
                    <a:pt x="309157" y="427492"/>
                  </a:lnTo>
                  <a:lnTo>
                    <a:pt x="312320" y="427492"/>
                  </a:lnTo>
                  <a:lnTo>
                    <a:pt x="315482" y="427492"/>
                  </a:lnTo>
                  <a:lnTo>
                    <a:pt x="315482" y="424330"/>
                  </a:lnTo>
                  <a:lnTo>
                    <a:pt x="317063" y="421158"/>
                  </a:lnTo>
                  <a:lnTo>
                    <a:pt x="317063" y="419577"/>
                  </a:lnTo>
                  <a:lnTo>
                    <a:pt x="317063" y="416405"/>
                  </a:lnTo>
                  <a:lnTo>
                    <a:pt x="317063" y="413243"/>
                  </a:lnTo>
                  <a:lnTo>
                    <a:pt x="317063" y="410071"/>
                  </a:lnTo>
                  <a:lnTo>
                    <a:pt x="315482" y="406909"/>
                  </a:lnTo>
                  <a:lnTo>
                    <a:pt x="317063" y="406909"/>
                  </a:lnTo>
                  <a:lnTo>
                    <a:pt x="317063" y="400575"/>
                  </a:lnTo>
                  <a:lnTo>
                    <a:pt x="320225" y="398984"/>
                  </a:lnTo>
                  <a:lnTo>
                    <a:pt x="320225" y="392650"/>
                  </a:lnTo>
                  <a:lnTo>
                    <a:pt x="320225" y="389487"/>
                  </a:lnTo>
                  <a:lnTo>
                    <a:pt x="323388" y="386316"/>
                  </a:lnTo>
                  <a:lnTo>
                    <a:pt x="326540" y="386316"/>
                  </a:lnTo>
                  <a:lnTo>
                    <a:pt x="329703" y="383153"/>
                  </a:lnTo>
                  <a:lnTo>
                    <a:pt x="332865" y="379982"/>
                  </a:lnTo>
                  <a:lnTo>
                    <a:pt x="332865" y="375229"/>
                  </a:lnTo>
                  <a:lnTo>
                    <a:pt x="336027" y="375229"/>
                  </a:lnTo>
                  <a:lnTo>
                    <a:pt x="336027" y="372066"/>
                  </a:lnTo>
                  <a:lnTo>
                    <a:pt x="336027" y="362560"/>
                  </a:lnTo>
                  <a:lnTo>
                    <a:pt x="336027" y="360979"/>
                  </a:lnTo>
                  <a:lnTo>
                    <a:pt x="337608" y="351483"/>
                  </a:lnTo>
                  <a:lnTo>
                    <a:pt x="337608" y="340396"/>
                  </a:lnTo>
                  <a:lnTo>
                    <a:pt x="337608" y="334061"/>
                  </a:lnTo>
                  <a:lnTo>
                    <a:pt x="340771" y="330890"/>
                  </a:lnTo>
                  <a:close/>
                  <a:moveTo>
                    <a:pt x="-634" y="316640"/>
                  </a:moveTo>
                  <a:lnTo>
                    <a:pt x="2528" y="316640"/>
                  </a:lnTo>
                  <a:lnTo>
                    <a:pt x="2528" y="316640"/>
                  </a:lnTo>
                  <a:lnTo>
                    <a:pt x="2528" y="313469"/>
                  </a:lnTo>
                  <a:lnTo>
                    <a:pt x="-634" y="316640"/>
                  </a:lnTo>
                  <a:close/>
                  <a:moveTo>
                    <a:pt x="106846" y="316640"/>
                  </a:moveTo>
                  <a:lnTo>
                    <a:pt x="103684" y="313469"/>
                  </a:lnTo>
                  <a:lnTo>
                    <a:pt x="103684" y="313469"/>
                  </a:lnTo>
                  <a:lnTo>
                    <a:pt x="102103" y="313469"/>
                  </a:lnTo>
                  <a:lnTo>
                    <a:pt x="102103" y="316640"/>
                  </a:lnTo>
                  <a:lnTo>
                    <a:pt x="98940" y="316640"/>
                  </a:lnTo>
                  <a:lnTo>
                    <a:pt x="98940" y="319803"/>
                  </a:lnTo>
                  <a:lnTo>
                    <a:pt x="98940" y="319803"/>
                  </a:lnTo>
                  <a:lnTo>
                    <a:pt x="98940" y="322974"/>
                  </a:lnTo>
                  <a:lnTo>
                    <a:pt x="98940" y="322974"/>
                  </a:lnTo>
                  <a:lnTo>
                    <a:pt x="103684" y="322974"/>
                  </a:lnTo>
                  <a:lnTo>
                    <a:pt x="103684" y="322974"/>
                  </a:lnTo>
                  <a:lnTo>
                    <a:pt x="106846" y="322974"/>
                  </a:lnTo>
                  <a:lnTo>
                    <a:pt x="110009" y="319803"/>
                  </a:lnTo>
                  <a:lnTo>
                    <a:pt x="110009" y="316640"/>
                  </a:lnTo>
                  <a:lnTo>
                    <a:pt x="106846" y="316640"/>
                  </a:lnTo>
                  <a:close/>
                  <a:moveTo>
                    <a:pt x="75233" y="90183"/>
                  </a:moveTo>
                  <a:lnTo>
                    <a:pt x="72070" y="88602"/>
                  </a:lnTo>
                  <a:lnTo>
                    <a:pt x="72070" y="90183"/>
                  </a:lnTo>
                  <a:lnTo>
                    <a:pt x="68908" y="96518"/>
                  </a:lnTo>
                  <a:lnTo>
                    <a:pt x="65746" y="99680"/>
                  </a:lnTo>
                  <a:lnTo>
                    <a:pt x="62593" y="102852"/>
                  </a:lnTo>
                  <a:lnTo>
                    <a:pt x="61012" y="102852"/>
                  </a:lnTo>
                  <a:lnTo>
                    <a:pt x="54687" y="110767"/>
                  </a:lnTo>
                  <a:lnTo>
                    <a:pt x="51525" y="117101"/>
                  </a:lnTo>
                  <a:lnTo>
                    <a:pt x="45200" y="120273"/>
                  </a:lnTo>
                  <a:lnTo>
                    <a:pt x="48362" y="126607"/>
                  </a:lnTo>
                  <a:lnTo>
                    <a:pt x="51525" y="128188"/>
                  </a:lnTo>
                  <a:lnTo>
                    <a:pt x="54687" y="128188"/>
                  </a:lnTo>
                  <a:lnTo>
                    <a:pt x="61012" y="126607"/>
                  </a:lnTo>
                  <a:lnTo>
                    <a:pt x="62593" y="123435"/>
                  </a:lnTo>
                  <a:lnTo>
                    <a:pt x="65746" y="117101"/>
                  </a:lnTo>
                  <a:lnTo>
                    <a:pt x="72070" y="102852"/>
                  </a:lnTo>
                  <a:lnTo>
                    <a:pt x="75233" y="102852"/>
                  </a:lnTo>
                  <a:lnTo>
                    <a:pt x="78395" y="99680"/>
                  </a:lnTo>
                  <a:lnTo>
                    <a:pt x="78395" y="96518"/>
                  </a:lnTo>
                  <a:lnTo>
                    <a:pt x="75233" y="90183"/>
                  </a:lnTo>
                  <a:close/>
                  <a:moveTo>
                    <a:pt x="86301" y="72762"/>
                  </a:moveTo>
                  <a:lnTo>
                    <a:pt x="86301" y="72762"/>
                  </a:lnTo>
                  <a:lnTo>
                    <a:pt x="86301" y="72762"/>
                  </a:lnTo>
                  <a:lnTo>
                    <a:pt x="86301" y="75925"/>
                  </a:lnTo>
                  <a:lnTo>
                    <a:pt x="86301" y="79096"/>
                  </a:lnTo>
                  <a:lnTo>
                    <a:pt x="89463" y="79096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92616" y="85430"/>
                  </a:lnTo>
                  <a:lnTo>
                    <a:pt x="95778" y="85430"/>
                  </a:lnTo>
                  <a:lnTo>
                    <a:pt x="98940" y="82268"/>
                  </a:lnTo>
                  <a:lnTo>
                    <a:pt x="102103" y="82268"/>
                  </a:lnTo>
                  <a:lnTo>
                    <a:pt x="102103" y="82268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5925"/>
                  </a:lnTo>
                  <a:lnTo>
                    <a:pt x="103684" y="75925"/>
                  </a:lnTo>
                  <a:lnTo>
                    <a:pt x="103684" y="72762"/>
                  </a:lnTo>
                  <a:lnTo>
                    <a:pt x="103684" y="72762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2103" y="69590"/>
                  </a:lnTo>
                  <a:lnTo>
                    <a:pt x="98940" y="69590"/>
                  </a:lnTo>
                  <a:lnTo>
                    <a:pt x="102103" y="72762"/>
                  </a:lnTo>
                  <a:lnTo>
                    <a:pt x="98940" y="75925"/>
                  </a:lnTo>
                  <a:lnTo>
                    <a:pt x="98940" y="75925"/>
                  </a:lnTo>
                  <a:lnTo>
                    <a:pt x="89463" y="68009"/>
                  </a:lnTo>
                  <a:lnTo>
                    <a:pt x="86301" y="68009"/>
                  </a:lnTo>
                  <a:lnTo>
                    <a:pt x="83138" y="69590"/>
                  </a:lnTo>
                  <a:lnTo>
                    <a:pt x="81557" y="69590"/>
                  </a:lnTo>
                  <a:lnTo>
                    <a:pt x="81557" y="72762"/>
                  </a:lnTo>
                  <a:lnTo>
                    <a:pt x="81557" y="75925"/>
                  </a:lnTo>
                  <a:lnTo>
                    <a:pt x="81557" y="75925"/>
                  </a:lnTo>
                  <a:lnTo>
                    <a:pt x="83138" y="75925"/>
                  </a:lnTo>
                  <a:lnTo>
                    <a:pt x="83138" y="72762"/>
                  </a:lnTo>
                  <a:lnTo>
                    <a:pt x="86301" y="72762"/>
                  </a:lnTo>
                  <a:close/>
                  <a:moveTo>
                    <a:pt x="361316" y="137694"/>
                  </a:moveTo>
                  <a:lnTo>
                    <a:pt x="358154" y="134522"/>
                  </a:lnTo>
                  <a:lnTo>
                    <a:pt x="354991" y="131360"/>
                  </a:lnTo>
                  <a:lnTo>
                    <a:pt x="350257" y="131360"/>
                  </a:lnTo>
                  <a:lnTo>
                    <a:pt x="347095" y="131360"/>
                  </a:lnTo>
                  <a:lnTo>
                    <a:pt x="343933" y="131360"/>
                  </a:lnTo>
                  <a:lnTo>
                    <a:pt x="343933" y="128188"/>
                  </a:lnTo>
                  <a:lnTo>
                    <a:pt x="337608" y="126607"/>
                  </a:lnTo>
                  <a:lnTo>
                    <a:pt x="332865" y="126607"/>
                  </a:lnTo>
                  <a:lnTo>
                    <a:pt x="329703" y="123435"/>
                  </a:lnTo>
                  <a:lnTo>
                    <a:pt x="326540" y="117101"/>
                  </a:lnTo>
                  <a:lnTo>
                    <a:pt x="326540" y="113939"/>
                  </a:lnTo>
                  <a:lnTo>
                    <a:pt x="326540" y="110767"/>
                  </a:lnTo>
                  <a:lnTo>
                    <a:pt x="326540" y="109186"/>
                  </a:lnTo>
                  <a:lnTo>
                    <a:pt x="323388" y="109186"/>
                  </a:lnTo>
                  <a:lnTo>
                    <a:pt x="323388" y="106014"/>
                  </a:lnTo>
                  <a:lnTo>
                    <a:pt x="317063" y="99680"/>
                  </a:lnTo>
                  <a:lnTo>
                    <a:pt x="315482" y="96518"/>
                  </a:lnTo>
                  <a:lnTo>
                    <a:pt x="302832" y="90183"/>
                  </a:lnTo>
                  <a:lnTo>
                    <a:pt x="299670" y="88602"/>
                  </a:lnTo>
                  <a:lnTo>
                    <a:pt x="299670" y="85430"/>
                  </a:lnTo>
                  <a:lnTo>
                    <a:pt x="296518" y="82268"/>
                  </a:lnTo>
                  <a:lnTo>
                    <a:pt x="299670" y="69590"/>
                  </a:lnTo>
                  <a:lnTo>
                    <a:pt x="296518" y="64847"/>
                  </a:lnTo>
                  <a:lnTo>
                    <a:pt x="291774" y="61675"/>
                  </a:lnTo>
                  <a:lnTo>
                    <a:pt x="288612" y="58513"/>
                  </a:lnTo>
                  <a:lnTo>
                    <a:pt x="282287" y="52179"/>
                  </a:lnTo>
                  <a:lnTo>
                    <a:pt x="279125" y="50588"/>
                  </a:lnTo>
                  <a:lnTo>
                    <a:pt x="264904" y="30004"/>
                  </a:lnTo>
                  <a:lnTo>
                    <a:pt x="264904" y="26833"/>
                  </a:lnTo>
                  <a:lnTo>
                    <a:pt x="261742" y="23670"/>
                  </a:lnTo>
                  <a:lnTo>
                    <a:pt x="264904" y="17336"/>
                  </a:lnTo>
                  <a:lnTo>
                    <a:pt x="256998" y="11002"/>
                  </a:lnTo>
                  <a:lnTo>
                    <a:pt x="244359" y="-85"/>
                  </a:lnTo>
                  <a:lnTo>
                    <a:pt x="238034" y="-85"/>
                  </a:lnTo>
                  <a:lnTo>
                    <a:pt x="236453" y="-85"/>
                  </a:lnTo>
                  <a:lnTo>
                    <a:pt x="233291" y="-85"/>
                  </a:lnTo>
                  <a:lnTo>
                    <a:pt x="230128" y="3087"/>
                  </a:lnTo>
                  <a:lnTo>
                    <a:pt x="226966" y="3087"/>
                  </a:lnTo>
                  <a:lnTo>
                    <a:pt x="226966" y="6249"/>
                  </a:lnTo>
                  <a:lnTo>
                    <a:pt x="215907" y="9421"/>
                  </a:lnTo>
                  <a:lnTo>
                    <a:pt x="209583" y="9421"/>
                  </a:lnTo>
                  <a:lnTo>
                    <a:pt x="203258" y="11002"/>
                  </a:lnTo>
                  <a:lnTo>
                    <a:pt x="200096" y="11002"/>
                  </a:lnTo>
                  <a:lnTo>
                    <a:pt x="198515" y="9421"/>
                  </a:lnTo>
                  <a:lnTo>
                    <a:pt x="198515" y="9421"/>
                  </a:lnTo>
                  <a:lnTo>
                    <a:pt x="192200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5875" y="6249"/>
                  </a:lnTo>
                  <a:lnTo>
                    <a:pt x="185875" y="6249"/>
                  </a:lnTo>
                  <a:lnTo>
                    <a:pt x="182713" y="9421"/>
                  </a:lnTo>
                  <a:lnTo>
                    <a:pt x="179550" y="11002"/>
                  </a:lnTo>
                  <a:lnTo>
                    <a:pt x="174807" y="14164"/>
                  </a:lnTo>
                  <a:lnTo>
                    <a:pt x="168482" y="6249"/>
                  </a:lnTo>
                  <a:lnTo>
                    <a:pt x="160586" y="9421"/>
                  </a:lnTo>
                  <a:lnTo>
                    <a:pt x="154262" y="14164"/>
                  </a:lnTo>
                  <a:lnTo>
                    <a:pt x="160586" y="20499"/>
                  </a:lnTo>
                  <a:lnTo>
                    <a:pt x="160586" y="26833"/>
                  </a:lnTo>
                  <a:lnTo>
                    <a:pt x="157424" y="31586"/>
                  </a:lnTo>
                  <a:lnTo>
                    <a:pt x="154262" y="34757"/>
                  </a:lnTo>
                  <a:lnTo>
                    <a:pt x="154262" y="37920"/>
                  </a:lnTo>
                  <a:lnTo>
                    <a:pt x="157424" y="41092"/>
                  </a:lnTo>
                  <a:lnTo>
                    <a:pt x="157424" y="44254"/>
                  </a:lnTo>
                  <a:lnTo>
                    <a:pt x="160586" y="44254"/>
                  </a:lnTo>
                  <a:lnTo>
                    <a:pt x="162167" y="50588"/>
                  </a:lnTo>
                  <a:lnTo>
                    <a:pt x="162167" y="55341"/>
                  </a:lnTo>
                  <a:lnTo>
                    <a:pt x="162167" y="68009"/>
                  </a:lnTo>
                  <a:lnTo>
                    <a:pt x="157424" y="72762"/>
                  </a:lnTo>
                  <a:lnTo>
                    <a:pt x="160586" y="75925"/>
                  </a:lnTo>
                  <a:lnTo>
                    <a:pt x="165330" y="82268"/>
                  </a:lnTo>
                  <a:lnTo>
                    <a:pt x="162167" y="82268"/>
                  </a:lnTo>
                  <a:lnTo>
                    <a:pt x="157424" y="79096"/>
                  </a:lnTo>
                  <a:lnTo>
                    <a:pt x="154262" y="79096"/>
                  </a:lnTo>
                  <a:lnTo>
                    <a:pt x="154262" y="88602"/>
                  </a:lnTo>
                  <a:lnTo>
                    <a:pt x="154262" y="93346"/>
                  </a:lnTo>
                  <a:lnTo>
                    <a:pt x="157424" y="96518"/>
                  </a:lnTo>
                  <a:lnTo>
                    <a:pt x="160586" y="96518"/>
                  </a:lnTo>
                  <a:lnTo>
                    <a:pt x="168482" y="102852"/>
                  </a:lnTo>
                  <a:lnTo>
                    <a:pt x="171644" y="106014"/>
                  </a:lnTo>
                  <a:lnTo>
                    <a:pt x="179550" y="117101"/>
                  </a:lnTo>
                  <a:lnTo>
                    <a:pt x="185875" y="126607"/>
                  </a:lnTo>
                  <a:lnTo>
                    <a:pt x="185875" y="128188"/>
                  </a:lnTo>
                  <a:lnTo>
                    <a:pt x="185875" y="131360"/>
                  </a:lnTo>
                  <a:lnTo>
                    <a:pt x="182713" y="137694"/>
                  </a:lnTo>
                  <a:lnTo>
                    <a:pt x="185875" y="144028"/>
                  </a:lnTo>
                  <a:lnTo>
                    <a:pt x="185875" y="151944"/>
                  </a:lnTo>
                  <a:lnTo>
                    <a:pt x="182713" y="161440"/>
                  </a:lnTo>
                  <a:lnTo>
                    <a:pt x="179550" y="164612"/>
                  </a:lnTo>
                  <a:lnTo>
                    <a:pt x="177969" y="172527"/>
                  </a:lnTo>
                  <a:lnTo>
                    <a:pt x="168482" y="182033"/>
                  </a:lnTo>
                  <a:lnTo>
                    <a:pt x="165330" y="186786"/>
                  </a:lnTo>
                  <a:lnTo>
                    <a:pt x="162167" y="185195"/>
                  </a:lnTo>
                  <a:lnTo>
                    <a:pt x="157424" y="178861"/>
                  </a:lnTo>
                  <a:lnTo>
                    <a:pt x="157424" y="178861"/>
                  </a:lnTo>
                  <a:lnTo>
                    <a:pt x="154262" y="178861"/>
                  </a:lnTo>
                  <a:lnTo>
                    <a:pt x="151099" y="178861"/>
                  </a:lnTo>
                  <a:lnTo>
                    <a:pt x="147937" y="178861"/>
                  </a:lnTo>
                  <a:lnTo>
                    <a:pt x="147937" y="178861"/>
                  </a:lnTo>
                  <a:lnTo>
                    <a:pt x="141622" y="182033"/>
                  </a:lnTo>
                  <a:lnTo>
                    <a:pt x="147937" y="185195"/>
                  </a:lnTo>
                  <a:lnTo>
                    <a:pt x="154262" y="186786"/>
                  </a:lnTo>
                  <a:lnTo>
                    <a:pt x="157424" y="193120"/>
                  </a:lnTo>
                  <a:lnTo>
                    <a:pt x="160586" y="199454"/>
                  </a:lnTo>
                  <a:lnTo>
                    <a:pt x="160586" y="202617"/>
                  </a:lnTo>
                  <a:lnTo>
                    <a:pt x="157424" y="199454"/>
                  </a:lnTo>
                  <a:lnTo>
                    <a:pt x="154262" y="199454"/>
                  </a:lnTo>
                  <a:lnTo>
                    <a:pt x="157424" y="202617"/>
                  </a:lnTo>
                  <a:lnTo>
                    <a:pt x="160586" y="207369"/>
                  </a:lnTo>
                  <a:lnTo>
                    <a:pt x="160586" y="210541"/>
                  </a:lnTo>
                  <a:lnTo>
                    <a:pt x="162167" y="216876"/>
                  </a:lnTo>
                  <a:lnTo>
                    <a:pt x="162167" y="220038"/>
                  </a:lnTo>
                  <a:lnTo>
                    <a:pt x="168482" y="220038"/>
                  </a:lnTo>
                  <a:lnTo>
                    <a:pt x="174807" y="216876"/>
                  </a:lnTo>
                  <a:lnTo>
                    <a:pt x="179550" y="216876"/>
                  </a:lnTo>
                  <a:lnTo>
                    <a:pt x="209583" y="220038"/>
                  </a:lnTo>
                  <a:lnTo>
                    <a:pt x="219069" y="224791"/>
                  </a:lnTo>
                  <a:lnTo>
                    <a:pt x="220651" y="227953"/>
                  </a:lnTo>
                  <a:lnTo>
                    <a:pt x="223803" y="234287"/>
                  </a:lnTo>
                  <a:lnTo>
                    <a:pt x="223803" y="237459"/>
                  </a:lnTo>
                  <a:lnTo>
                    <a:pt x="223803" y="237459"/>
                  </a:lnTo>
                  <a:lnTo>
                    <a:pt x="226966" y="240621"/>
                  </a:lnTo>
                  <a:lnTo>
                    <a:pt x="230128" y="240621"/>
                  </a:lnTo>
                  <a:lnTo>
                    <a:pt x="233291" y="237459"/>
                  </a:lnTo>
                  <a:lnTo>
                    <a:pt x="236453" y="237459"/>
                  </a:lnTo>
                  <a:lnTo>
                    <a:pt x="238034" y="240621"/>
                  </a:lnTo>
                  <a:lnTo>
                    <a:pt x="241196" y="237459"/>
                  </a:lnTo>
                  <a:lnTo>
                    <a:pt x="244359" y="234287"/>
                  </a:lnTo>
                  <a:lnTo>
                    <a:pt x="250673" y="234287"/>
                  </a:lnTo>
                  <a:lnTo>
                    <a:pt x="250673" y="227953"/>
                  </a:lnTo>
                  <a:lnTo>
                    <a:pt x="250673" y="224791"/>
                  </a:lnTo>
                  <a:lnTo>
                    <a:pt x="253836" y="216876"/>
                  </a:lnTo>
                  <a:lnTo>
                    <a:pt x="253836" y="213704"/>
                  </a:lnTo>
                  <a:lnTo>
                    <a:pt x="244359" y="213704"/>
                  </a:lnTo>
                  <a:lnTo>
                    <a:pt x="241196" y="205788"/>
                  </a:lnTo>
                  <a:lnTo>
                    <a:pt x="238034" y="205788"/>
                  </a:lnTo>
                  <a:lnTo>
                    <a:pt x="236453" y="202617"/>
                  </a:lnTo>
                  <a:lnTo>
                    <a:pt x="233291" y="199454"/>
                  </a:lnTo>
                  <a:lnTo>
                    <a:pt x="230128" y="186786"/>
                  </a:lnTo>
                  <a:lnTo>
                    <a:pt x="223803" y="175699"/>
                  </a:lnTo>
                  <a:lnTo>
                    <a:pt x="223803" y="169365"/>
                  </a:lnTo>
                  <a:lnTo>
                    <a:pt x="223803" y="164612"/>
                  </a:lnTo>
                  <a:lnTo>
                    <a:pt x="226966" y="155106"/>
                  </a:lnTo>
                  <a:lnTo>
                    <a:pt x="230128" y="148772"/>
                  </a:lnTo>
                  <a:lnTo>
                    <a:pt x="233291" y="144028"/>
                  </a:lnTo>
                  <a:lnTo>
                    <a:pt x="236453" y="134522"/>
                  </a:lnTo>
                  <a:lnTo>
                    <a:pt x="236453" y="131360"/>
                  </a:lnTo>
                  <a:lnTo>
                    <a:pt x="241196" y="126607"/>
                  </a:lnTo>
                  <a:lnTo>
                    <a:pt x="241196" y="123435"/>
                  </a:lnTo>
                  <a:lnTo>
                    <a:pt x="244359" y="117101"/>
                  </a:lnTo>
                  <a:lnTo>
                    <a:pt x="244359" y="113939"/>
                  </a:lnTo>
                  <a:lnTo>
                    <a:pt x="250673" y="109186"/>
                  </a:lnTo>
                  <a:lnTo>
                    <a:pt x="258579" y="106014"/>
                  </a:lnTo>
                  <a:lnTo>
                    <a:pt x="268066" y="109186"/>
                  </a:lnTo>
                  <a:lnTo>
                    <a:pt x="277544" y="109186"/>
                  </a:lnTo>
                  <a:lnTo>
                    <a:pt x="282287" y="113939"/>
                  </a:lnTo>
                  <a:lnTo>
                    <a:pt x="285449" y="123435"/>
                  </a:lnTo>
                  <a:lnTo>
                    <a:pt x="282287" y="131360"/>
                  </a:lnTo>
                  <a:lnTo>
                    <a:pt x="277544" y="140856"/>
                  </a:lnTo>
                  <a:lnTo>
                    <a:pt x="274381" y="144028"/>
                  </a:lnTo>
                  <a:lnTo>
                    <a:pt x="271228" y="144028"/>
                  </a:lnTo>
                  <a:lnTo>
                    <a:pt x="268066" y="144028"/>
                  </a:lnTo>
                  <a:lnTo>
                    <a:pt x="264904" y="144028"/>
                  </a:lnTo>
                  <a:lnTo>
                    <a:pt x="264904" y="140856"/>
                  </a:lnTo>
                  <a:lnTo>
                    <a:pt x="264904" y="134522"/>
                  </a:lnTo>
                  <a:lnTo>
                    <a:pt x="264904" y="131360"/>
                  </a:lnTo>
                  <a:lnTo>
                    <a:pt x="258579" y="128188"/>
                  </a:lnTo>
                  <a:lnTo>
                    <a:pt x="253836" y="131360"/>
                  </a:lnTo>
                  <a:lnTo>
                    <a:pt x="247511" y="128188"/>
                  </a:lnTo>
                  <a:lnTo>
                    <a:pt x="244359" y="131360"/>
                  </a:lnTo>
                  <a:lnTo>
                    <a:pt x="238034" y="137694"/>
                  </a:lnTo>
                  <a:lnTo>
                    <a:pt x="241196" y="140856"/>
                  </a:lnTo>
                  <a:lnTo>
                    <a:pt x="241196" y="144028"/>
                  </a:lnTo>
                  <a:lnTo>
                    <a:pt x="244359" y="144028"/>
                  </a:lnTo>
                  <a:lnTo>
                    <a:pt x="247511" y="147191"/>
                  </a:lnTo>
                  <a:lnTo>
                    <a:pt x="261742" y="147191"/>
                  </a:lnTo>
                  <a:lnTo>
                    <a:pt x="261742" y="151944"/>
                  </a:lnTo>
                  <a:lnTo>
                    <a:pt x="258579" y="161440"/>
                  </a:lnTo>
                  <a:lnTo>
                    <a:pt x="261742" y="169365"/>
                  </a:lnTo>
                  <a:lnTo>
                    <a:pt x="271228" y="172527"/>
                  </a:lnTo>
                  <a:lnTo>
                    <a:pt x="277544" y="182033"/>
                  </a:lnTo>
                  <a:lnTo>
                    <a:pt x="279125" y="189948"/>
                  </a:lnTo>
                  <a:lnTo>
                    <a:pt x="282287" y="196282"/>
                  </a:lnTo>
                  <a:lnTo>
                    <a:pt x="282287" y="199454"/>
                  </a:lnTo>
                  <a:lnTo>
                    <a:pt x="279125" y="213704"/>
                  </a:lnTo>
                  <a:lnTo>
                    <a:pt x="277544" y="220038"/>
                  </a:lnTo>
                  <a:lnTo>
                    <a:pt x="274381" y="227953"/>
                  </a:lnTo>
                  <a:lnTo>
                    <a:pt x="274381" y="234287"/>
                  </a:lnTo>
                  <a:lnTo>
                    <a:pt x="271228" y="248546"/>
                  </a:lnTo>
                  <a:lnTo>
                    <a:pt x="268066" y="251708"/>
                  </a:lnTo>
                  <a:lnTo>
                    <a:pt x="258579" y="258043"/>
                  </a:lnTo>
                  <a:lnTo>
                    <a:pt x="253836" y="261214"/>
                  </a:lnTo>
                  <a:lnTo>
                    <a:pt x="253836" y="278636"/>
                  </a:lnTo>
                  <a:lnTo>
                    <a:pt x="256998" y="278636"/>
                  </a:lnTo>
                  <a:lnTo>
                    <a:pt x="258579" y="275464"/>
                  </a:lnTo>
                  <a:lnTo>
                    <a:pt x="268066" y="265967"/>
                  </a:lnTo>
                  <a:lnTo>
                    <a:pt x="277544" y="264377"/>
                  </a:lnTo>
                  <a:lnTo>
                    <a:pt x="277544" y="264377"/>
                  </a:lnTo>
                  <a:lnTo>
                    <a:pt x="279125" y="261214"/>
                  </a:lnTo>
                  <a:lnTo>
                    <a:pt x="285449" y="258043"/>
                  </a:lnTo>
                  <a:lnTo>
                    <a:pt x="291774" y="258043"/>
                  </a:lnTo>
                  <a:lnTo>
                    <a:pt x="296518" y="254880"/>
                  </a:lnTo>
                  <a:lnTo>
                    <a:pt x="302832" y="251708"/>
                  </a:lnTo>
                  <a:lnTo>
                    <a:pt x="309157" y="251708"/>
                  </a:lnTo>
                  <a:lnTo>
                    <a:pt x="312320" y="248546"/>
                  </a:lnTo>
                  <a:lnTo>
                    <a:pt x="315482" y="245374"/>
                  </a:lnTo>
                  <a:lnTo>
                    <a:pt x="317063" y="243793"/>
                  </a:lnTo>
                  <a:lnTo>
                    <a:pt x="317063" y="240621"/>
                  </a:lnTo>
                  <a:lnTo>
                    <a:pt x="323388" y="234287"/>
                  </a:lnTo>
                  <a:lnTo>
                    <a:pt x="323388" y="231125"/>
                  </a:lnTo>
                  <a:lnTo>
                    <a:pt x="323388" y="224791"/>
                  </a:lnTo>
                  <a:lnTo>
                    <a:pt x="329703" y="223210"/>
                  </a:lnTo>
                  <a:lnTo>
                    <a:pt x="336027" y="224791"/>
                  </a:lnTo>
                  <a:lnTo>
                    <a:pt x="350257" y="210541"/>
                  </a:lnTo>
                  <a:lnTo>
                    <a:pt x="350257" y="210541"/>
                  </a:lnTo>
                  <a:lnTo>
                    <a:pt x="340771" y="213704"/>
                  </a:lnTo>
                  <a:lnTo>
                    <a:pt x="337608" y="210541"/>
                  </a:lnTo>
                  <a:lnTo>
                    <a:pt x="340771" y="207369"/>
                  </a:lnTo>
                  <a:lnTo>
                    <a:pt x="343933" y="205788"/>
                  </a:lnTo>
                  <a:lnTo>
                    <a:pt x="343933" y="202617"/>
                  </a:lnTo>
                  <a:lnTo>
                    <a:pt x="343933" y="199454"/>
                  </a:lnTo>
                  <a:lnTo>
                    <a:pt x="340771" y="196282"/>
                  </a:lnTo>
                  <a:lnTo>
                    <a:pt x="336027" y="196282"/>
                  </a:lnTo>
                  <a:lnTo>
                    <a:pt x="329703" y="193120"/>
                  </a:lnTo>
                  <a:lnTo>
                    <a:pt x="326540" y="189948"/>
                  </a:lnTo>
                  <a:lnTo>
                    <a:pt x="329703" y="182033"/>
                  </a:lnTo>
                  <a:lnTo>
                    <a:pt x="332865" y="175699"/>
                  </a:lnTo>
                  <a:lnTo>
                    <a:pt x="336027" y="172527"/>
                  </a:lnTo>
                  <a:lnTo>
                    <a:pt x="337608" y="169365"/>
                  </a:lnTo>
                  <a:lnTo>
                    <a:pt x="347095" y="167784"/>
                  </a:lnTo>
                  <a:lnTo>
                    <a:pt x="350257" y="167784"/>
                  </a:lnTo>
                  <a:lnTo>
                    <a:pt x="353410" y="167784"/>
                  </a:lnTo>
                  <a:lnTo>
                    <a:pt x="354991" y="164612"/>
                  </a:lnTo>
                  <a:lnTo>
                    <a:pt x="354991" y="164612"/>
                  </a:lnTo>
                  <a:lnTo>
                    <a:pt x="361316" y="155106"/>
                  </a:lnTo>
                  <a:lnTo>
                    <a:pt x="361316" y="151944"/>
                  </a:lnTo>
                  <a:lnTo>
                    <a:pt x="361316" y="148772"/>
                  </a:lnTo>
                  <a:lnTo>
                    <a:pt x="361316" y="144028"/>
                  </a:lnTo>
                  <a:lnTo>
                    <a:pt x="361316" y="140856"/>
                  </a:lnTo>
                  <a:lnTo>
                    <a:pt x="361316" y="13769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E6D5C6D-AB76-6542-BA61-CF3EBD93CFEE}"/>
                </a:ext>
              </a:extLst>
            </p:cNvPr>
            <p:cNvSpPr/>
            <p:nvPr/>
          </p:nvSpPr>
          <p:spPr>
            <a:xfrm>
              <a:off x="7300212" y="4117395"/>
              <a:ext cx="190500" cy="142875"/>
            </a:xfrm>
            <a:custGeom>
              <a:avLst/>
              <a:gdLst>
                <a:gd name="connsiteX0" fmla="*/ 189866 w 190500"/>
                <a:gd name="connsiteY0" fmla="*/ 89812 h 142875"/>
                <a:gd name="connsiteX1" fmla="*/ 183237 w 190500"/>
                <a:gd name="connsiteY1" fmla="*/ 83392 h 142875"/>
                <a:gd name="connsiteX2" fmla="*/ 179931 w 190500"/>
                <a:gd name="connsiteY2" fmla="*/ 83392 h 142875"/>
                <a:gd name="connsiteX3" fmla="*/ 179931 w 190500"/>
                <a:gd name="connsiteY3" fmla="*/ 80182 h 142875"/>
                <a:gd name="connsiteX4" fmla="*/ 176617 w 190500"/>
                <a:gd name="connsiteY4" fmla="*/ 76972 h 142875"/>
                <a:gd name="connsiteX5" fmla="*/ 176617 w 190500"/>
                <a:gd name="connsiteY5" fmla="*/ 76972 h 142875"/>
                <a:gd name="connsiteX6" fmla="*/ 171644 w 190500"/>
                <a:gd name="connsiteY6" fmla="*/ 80182 h 142875"/>
                <a:gd name="connsiteX7" fmla="*/ 168330 w 190500"/>
                <a:gd name="connsiteY7" fmla="*/ 76972 h 142875"/>
                <a:gd name="connsiteX8" fmla="*/ 161710 w 190500"/>
                <a:gd name="connsiteY8" fmla="*/ 75362 h 142875"/>
                <a:gd name="connsiteX9" fmla="*/ 158395 w 190500"/>
                <a:gd name="connsiteY9" fmla="*/ 72153 h 142875"/>
                <a:gd name="connsiteX10" fmla="*/ 156738 w 190500"/>
                <a:gd name="connsiteY10" fmla="*/ 72153 h 142875"/>
                <a:gd name="connsiteX11" fmla="*/ 150109 w 190500"/>
                <a:gd name="connsiteY11" fmla="*/ 65733 h 142875"/>
                <a:gd name="connsiteX12" fmla="*/ 153423 w 190500"/>
                <a:gd name="connsiteY12" fmla="*/ 59313 h 142875"/>
                <a:gd name="connsiteX13" fmla="*/ 150109 w 190500"/>
                <a:gd name="connsiteY13" fmla="*/ 57703 h 142875"/>
                <a:gd name="connsiteX14" fmla="*/ 143479 w 190500"/>
                <a:gd name="connsiteY14" fmla="*/ 57703 h 142875"/>
                <a:gd name="connsiteX15" fmla="*/ 140174 w 190500"/>
                <a:gd name="connsiteY15" fmla="*/ 51283 h 142875"/>
                <a:gd name="connsiteX16" fmla="*/ 140174 w 190500"/>
                <a:gd name="connsiteY16" fmla="*/ 54493 h 142875"/>
                <a:gd name="connsiteX17" fmla="*/ 135202 w 190500"/>
                <a:gd name="connsiteY17" fmla="*/ 59313 h 142875"/>
                <a:gd name="connsiteX18" fmla="*/ 131888 w 190500"/>
                <a:gd name="connsiteY18" fmla="*/ 59313 h 142875"/>
                <a:gd name="connsiteX19" fmla="*/ 128573 w 190500"/>
                <a:gd name="connsiteY19" fmla="*/ 59313 h 142875"/>
                <a:gd name="connsiteX20" fmla="*/ 128573 w 190500"/>
                <a:gd name="connsiteY20" fmla="*/ 57703 h 142875"/>
                <a:gd name="connsiteX21" fmla="*/ 128573 w 190500"/>
                <a:gd name="connsiteY21" fmla="*/ 51283 h 142875"/>
                <a:gd name="connsiteX22" fmla="*/ 128573 w 190500"/>
                <a:gd name="connsiteY22" fmla="*/ 48073 h 142875"/>
                <a:gd name="connsiteX23" fmla="*/ 125258 w 190500"/>
                <a:gd name="connsiteY23" fmla="*/ 44863 h 142875"/>
                <a:gd name="connsiteX24" fmla="*/ 125258 w 190500"/>
                <a:gd name="connsiteY24" fmla="*/ 41653 h 142875"/>
                <a:gd name="connsiteX25" fmla="*/ 121953 w 190500"/>
                <a:gd name="connsiteY25" fmla="*/ 41653 h 142875"/>
                <a:gd name="connsiteX26" fmla="*/ 118638 w 190500"/>
                <a:gd name="connsiteY26" fmla="*/ 44863 h 142875"/>
                <a:gd name="connsiteX27" fmla="*/ 118638 w 190500"/>
                <a:gd name="connsiteY27" fmla="*/ 48073 h 142875"/>
                <a:gd name="connsiteX28" fmla="*/ 118638 w 190500"/>
                <a:gd name="connsiteY28" fmla="*/ 51283 h 142875"/>
                <a:gd name="connsiteX29" fmla="*/ 115323 w 190500"/>
                <a:gd name="connsiteY29" fmla="*/ 48073 h 142875"/>
                <a:gd name="connsiteX30" fmla="*/ 113666 w 190500"/>
                <a:gd name="connsiteY30" fmla="*/ 51283 h 142875"/>
                <a:gd name="connsiteX31" fmla="*/ 110351 w 190500"/>
                <a:gd name="connsiteY31" fmla="*/ 54493 h 142875"/>
                <a:gd name="connsiteX32" fmla="*/ 103731 w 190500"/>
                <a:gd name="connsiteY32" fmla="*/ 51283 h 142875"/>
                <a:gd name="connsiteX33" fmla="*/ 100417 w 190500"/>
                <a:gd name="connsiteY33" fmla="*/ 51283 h 142875"/>
                <a:gd name="connsiteX34" fmla="*/ 97102 w 190500"/>
                <a:gd name="connsiteY34" fmla="*/ 54493 h 142875"/>
                <a:gd name="connsiteX35" fmla="*/ 95444 w 190500"/>
                <a:gd name="connsiteY35" fmla="*/ 54493 h 142875"/>
                <a:gd name="connsiteX36" fmla="*/ 95444 w 190500"/>
                <a:gd name="connsiteY36" fmla="*/ 54493 h 142875"/>
                <a:gd name="connsiteX37" fmla="*/ 92130 w 190500"/>
                <a:gd name="connsiteY37" fmla="*/ 51283 h 142875"/>
                <a:gd name="connsiteX38" fmla="*/ 88815 w 190500"/>
                <a:gd name="connsiteY38" fmla="*/ 51283 h 142875"/>
                <a:gd name="connsiteX39" fmla="*/ 85510 w 190500"/>
                <a:gd name="connsiteY39" fmla="*/ 48073 h 142875"/>
                <a:gd name="connsiteX40" fmla="*/ 82195 w 190500"/>
                <a:gd name="connsiteY40" fmla="*/ 48073 h 142875"/>
                <a:gd name="connsiteX41" fmla="*/ 78881 w 190500"/>
                <a:gd name="connsiteY41" fmla="*/ 48073 h 142875"/>
                <a:gd name="connsiteX42" fmla="*/ 75566 w 190500"/>
                <a:gd name="connsiteY42" fmla="*/ 48073 h 142875"/>
                <a:gd name="connsiteX43" fmla="*/ 73909 w 190500"/>
                <a:gd name="connsiteY43" fmla="*/ 48073 h 142875"/>
                <a:gd name="connsiteX44" fmla="*/ 73909 w 190500"/>
                <a:gd name="connsiteY44" fmla="*/ 51283 h 142875"/>
                <a:gd name="connsiteX45" fmla="*/ 70594 w 190500"/>
                <a:gd name="connsiteY45" fmla="*/ 54493 h 142875"/>
                <a:gd name="connsiteX46" fmla="*/ 67279 w 190500"/>
                <a:gd name="connsiteY46" fmla="*/ 57703 h 142875"/>
                <a:gd name="connsiteX47" fmla="*/ 67279 w 190500"/>
                <a:gd name="connsiteY47" fmla="*/ 59313 h 142875"/>
                <a:gd name="connsiteX48" fmla="*/ 60659 w 190500"/>
                <a:gd name="connsiteY48" fmla="*/ 62523 h 142875"/>
                <a:gd name="connsiteX49" fmla="*/ 45753 w 190500"/>
                <a:gd name="connsiteY49" fmla="*/ 68943 h 142875"/>
                <a:gd name="connsiteX50" fmla="*/ 39123 w 190500"/>
                <a:gd name="connsiteY50" fmla="*/ 75362 h 142875"/>
                <a:gd name="connsiteX51" fmla="*/ 35809 w 190500"/>
                <a:gd name="connsiteY51" fmla="*/ 76972 h 142875"/>
                <a:gd name="connsiteX52" fmla="*/ 30837 w 190500"/>
                <a:gd name="connsiteY52" fmla="*/ 83392 h 142875"/>
                <a:gd name="connsiteX53" fmla="*/ 24217 w 190500"/>
                <a:gd name="connsiteY53" fmla="*/ 86602 h 142875"/>
                <a:gd name="connsiteX54" fmla="*/ 17588 w 190500"/>
                <a:gd name="connsiteY54" fmla="*/ 80182 h 142875"/>
                <a:gd name="connsiteX55" fmla="*/ 14273 w 190500"/>
                <a:gd name="connsiteY55" fmla="*/ 83392 h 142875"/>
                <a:gd name="connsiteX56" fmla="*/ 9310 w 190500"/>
                <a:gd name="connsiteY56" fmla="*/ 80182 h 142875"/>
                <a:gd name="connsiteX57" fmla="*/ 2681 w 190500"/>
                <a:gd name="connsiteY57" fmla="*/ 76972 h 142875"/>
                <a:gd name="connsiteX58" fmla="*/ -634 w 190500"/>
                <a:gd name="connsiteY58" fmla="*/ 75362 h 142875"/>
                <a:gd name="connsiteX59" fmla="*/ 2681 w 190500"/>
                <a:gd name="connsiteY59" fmla="*/ 80182 h 142875"/>
                <a:gd name="connsiteX60" fmla="*/ 5995 w 190500"/>
                <a:gd name="connsiteY60" fmla="*/ 83392 h 142875"/>
                <a:gd name="connsiteX61" fmla="*/ 9310 w 190500"/>
                <a:gd name="connsiteY61" fmla="*/ 83392 h 142875"/>
                <a:gd name="connsiteX62" fmla="*/ 12615 w 190500"/>
                <a:gd name="connsiteY62" fmla="*/ 86602 h 142875"/>
                <a:gd name="connsiteX63" fmla="*/ 14273 w 190500"/>
                <a:gd name="connsiteY63" fmla="*/ 93022 h 142875"/>
                <a:gd name="connsiteX64" fmla="*/ 14273 w 190500"/>
                <a:gd name="connsiteY64" fmla="*/ 96232 h 142875"/>
                <a:gd name="connsiteX65" fmla="*/ 17588 w 190500"/>
                <a:gd name="connsiteY65" fmla="*/ 97842 h 142875"/>
                <a:gd name="connsiteX66" fmla="*/ 17588 w 190500"/>
                <a:gd name="connsiteY66" fmla="*/ 110681 h 142875"/>
                <a:gd name="connsiteX67" fmla="*/ 14273 w 190500"/>
                <a:gd name="connsiteY67" fmla="*/ 121921 h 142875"/>
                <a:gd name="connsiteX68" fmla="*/ 14273 w 190500"/>
                <a:gd name="connsiteY68" fmla="*/ 125131 h 142875"/>
                <a:gd name="connsiteX69" fmla="*/ 12615 w 190500"/>
                <a:gd name="connsiteY69" fmla="*/ 131551 h 142875"/>
                <a:gd name="connsiteX70" fmla="*/ 5995 w 190500"/>
                <a:gd name="connsiteY70" fmla="*/ 134761 h 142875"/>
                <a:gd name="connsiteX71" fmla="*/ 5995 w 190500"/>
                <a:gd name="connsiteY71" fmla="*/ 134761 h 142875"/>
                <a:gd name="connsiteX72" fmla="*/ 12615 w 190500"/>
                <a:gd name="connsiteY72" fmla="*/ 136370 h 142875"/>
                <a:gd name="connsiteX73" fmla="*/ 17588 w 190500"/>
                <a:gd name="connsiteY73" fmla="*/ 136370 h 142875"/>
                <a:gd name="connsiteX74" fmla="*/ 20902 w 190500"/>
                <a:gd name="connsiteY74" fmla="*/ 142790 h 142875"/>
                <a:gd name="connsiteX75" fmla="*/ 30837 w 190500"/>
                <a:gd name="connsiteY75" fmla="*/ 136370 h 142875"/>
                <a:gd name="connsiteX76" fmla="*/ 34151 w 190500"/>
                <a:gd name="connsiteY76" fmla="*/ 134761 h 142875"/>
                <a:gd name="connsiteX77" fmla="*/ 35809 w 190500"/>
                <a:gd name="connsiteY77" fmla="*/ 131551 h 142875"/>
                <a:gd name="connsiteX78" fmla="*/ 39123 w 190500"/>
                <a:gd name="connsiteY78" fmla="*/ 128341 h 142875"/>
                <a:gd name="connsiteX79" fmla="*/ 42438 w 190500"/>
                <a:gd name="connsiteY79" fmla="*/ 125131 h 142875"/>
                <a:gd name="connsiteX80" fmla="*/ 49058 w 190500"/>
                <a:gd name="connsiteY80" fmla="*/ 125131 h 142875"/>
                <a:gd name="connsiteX81" fmla="*/ 52373 w 190500"/>
                <a:gd name="connsiteY81" fmla="*/ 121921 h 142875"/>
                <a:gd name="connsiteX82" fmla="*/ 54030 w 190500"/>
                <a:gd name="connsiteY82" fmla="*/ 118711 h 142875"/>
                <a:gd name="connsiteX83" fmla="*/ 57344 w 190500"/>
                <a:gd name="connsiteY83" fmla="*/ 118711 h 142875"/>
                <a:gd name="connsiteX84" fmla="*/ 73909 w 190500"/>
                <a:gd name="connsiteY84" fmla="*/ 117101 h 142875"/>
                <a:gd name="connsiteX85" fmla="*/ 75566 w 190500"/>
                <a:gd name="connsiteY85" fmla="*/ 117101 h 142875"/>
                <a:gd name="connsiteX86" fmla="*/ 78881 w 190500"/>
                <a:gd name="connsiteY86" fmla="*/ 118711 h 142875"/>
                <a:gd name="connsiteX87" fmla="*/ 82195 w 190500"/>
                <a:gd name="connsiteY87" fmla="*/ 121921 h 142875"/>
                <a:gd name="connsiteX88" fmla="*/ 82195 w 190500"/>
                <a:gd name="connsiteY88" fmla="*/ 121921 h 142875"/>
                <a:gd name="connsiteX89" fmla="*/ 85510 w 190500"/>
                <a:gd name="connsiteY89" fmla="*/ 121921 h 142875"/>
                <a:gd name="connsiteX90" fmla="*/ 92130 w 190500"/>
                <a:gd name="connsiteY90" fmla="*/ 121921 h 142875"/>
                <a:gd name="connsiteX91" fmla="*/ 95444 w 190500"/>
                <a:gd name="connsiteY91" fmla="*/ 121921 h 142875"/>
                <a:gd name="connsiteX92" fmla="*/ 100417 w 190500"/>
                <a:gd name="connsiteY92" fmla="*/ 117101 h 142875"/>
                <a:gd name="connsiteX93" fmla="*/ 103731 w 190500"/>
                <a:gd name="connsiteY93" fmla="*/ 117101 h 142875"/>
                <a:gd name="connsiteX94" fmla="*/ 113666 w 190500"/>
                <a:gd name="connsiteY94" fmla="*/ 113891 h 142875"/>
                <a:gd name="connsiteX95" fmla="*/ 115323 w 190500"/>
                <a:gd name="connsiteY95" fmla="*/ 113891 h 142875"/>
                <a:gd name="connsiteX96" fmla="*/ 118638 w 190500"/>
                <a:gd name="connsiteY96" fmla="*/ 110681 h 142875"/>
                <a:gd name="connsiteX97" fmla="*/ 121953 w 190500"/>
                <a:gd name="connsiteY97" fmla="*/ 104261 h 142875"/>
                <a:gd name="connsiteX98" fmla="*/ 125258 w 190500"/>
                <a:gd name="connsiteY98" fmla="*/ 104261 h 142875"/>
                <a:gd name="connsiteX99" fmla="*/ 131888 w 190500"/>
                <a:gd name="connsiteY99" fmla="*/ 101052 h 142875"/>
                <a:gd name="connsiteX100" fmla="*/ 140174 w 190500"/>
                <a:gd name="connsiteY100" fmla="*/ 101052 h 142875"/>
                <a:gd name="connsiteX101" fmla="*/ 171644 w 190500"/>
                <a:gd name="connsiteY101" fmla="*/ 101052 h 142875"/>
                <a:gd name="connsiteX102" fmla="*/ 176617 w 190500"/>
                <a:gd name="connsiteY102" fmla="*/ 101052 h 142875"/>
                <a:gd name="connsiteX103" fmla="*/ 179931 w 190500"/>
                <a:gd name="connsiteY103" fmla="*/ 101052 h 142875"/>
                <a:gd name="connsiteX104" fmla="*/ 183237 w 190500"/>
                <a:gd name="connsiteY104" fmla="*/ 101052 h 142875"/>
                <a:gd name="connsiteX105" fmla="*/ 189866 w 190500"/>
                <a:gd name="connsiteY105" fmla="*/ 89812 h 142875"/>
                <a:gd name="connsiteX106" fmla="*/ 189866 w 190500"/>
                <a:gd name="connsiteY106" fmla="*/ 89812 h 142875"/>
                <a:gd name="connsiteX107" fmla="*/ 189866 w 190500"/>
                <a:gd name="connsiteY107" fmla="*/ 89812 h 142875"/>
                <a:gd name="connsiteX108" fmla="*/ 30837 w 190500"/>
                <a:gd name="connsiteY108" fmla="*/ 54493 h 142875"/>
                <a:gd name="connsiteX109" fmla="*/ 30837 w 190500"/>
                <a:gd name="connsiteY109" fmla="*/ 51283 h 142875"/>
                <a:gd name="connsiteX110" fmla="*/ 30837 w 190500"/>
                <a:gd name="connsiteY110" fmla="*/ 51283 h 142875"/>
                <a:gd name="connsiteX111" fmla="*/ 34151 w 190500"/>
                <a:gd name="connsiteY111" fmla="*/ 51283 h 142875"/>
                <a:gd name="connsiteX112" fmla="*/ 34151 w 190500"/>
                <a:gd name="connsiteY112" fmla="*/ 48073 h 142875"/>
                <a:gd name="connsiteX113" fmla="*/ 34151 w 190500"/>
                <a:gd name="connsiteY113" fmla="*/ 44863 h 142875"/>
                <a:gd name="connsiteX114" fmla="*/ 34151 w 190500"/>
                <a:gd name="connsiteY114" fmla="*/ 41653 h 142875"/>
                <a:gd name="connsiteX115" fmla="*/ 30837 w 190500"/>
                <a:gd name="connsiteY115" fmla="*/ 41653 h 142875"/>
                <a:gd name="connsiteX116" fmla="*/ 30837 w 190500"/>
                <a:gd name="connsiteY116" fmla="*/ 41653 h 142875"/>
                <a:gd name="connsiteX117" fmla="*/ 27531 w 190500"/>
                <a:gd name="connsiteY117" fmla="*/ 44863 h 142875"/>
                <a:gd name="connsiteX118" fmla="*/ 27531 w 190500"/>
                <a:gd name="connsiteY118" fmla="*/ 48073 h 142875"/>
                <a:gd name="connsiteX119" fmla="*/ 27531 w 190500"/>
                <a:gd name="connsiteY119" fmla="*/ 51283 h 142875"/>
                <a:gd name="connsiteX120" fmla="*/ 30837 w 190500"/>
                <a:gd name="connsiteY120" fmla="*/ 54493 h 142875"/>
                <a:gd name="connsiteX121" fmla="*/ 128573 w 190500"/>
                <a:gd name="connsiteY121" fmla="*/ 20784 h 142875"/>
                <a:gd name="connsiteX122" fmla="*/ 131888 w 190500"/>
                <a:gd name="connsiteY122" fmla="*/ 23994 h 142875"/>
                <a:gd name="connsiteX123" fmla="*/ 135202 w 190500"/>
                <a:gd name="connsiteY123" fmla="*/ 23994 h 142875"/>
                <a:gd name="connsiteX124" fmla="*/ 136859 w 190500"/>
                <a:gd name="connsiteY124" fmla="*/ 20784 h 142875"/>
                <a:gd name="connsiteX125" fmla="*/ 140174 w 190500"/>
                <a:gd name="connsiteY125" fmla="*/ 20784 h 142875"/>
                <a:gd name="connsiteX126" fmla="*/ 146794 w 190500"/>
                <a:gd name="connsiteY126" fmla="*/ 23994 h 142875"/>
                <a:gd name="connsiteX127" fmla="*/ 146794 w 190500"/>
                <a:gd name="connsiteY127" fmla="*/ 27204 h 142875"/>
                <a:gd name="connsiteX128" fmla="*/ 146794 w 190500"/>
                <a:gd name="connsiteY128" fmla="*/ 36834 h 142875"/>
                <a:gd name="connsiteX129" fmla="*/ 150109 w 190500"/>
                <a:gd name="connsiteY129" fmla="*/ 36834 h 142875"/>
                <a:gd name="connsiteX130" fmla="*/ 153423 w 190500"/>
                <a:gd name="connsiteY130" fmla="*/ 33624 h 142875"/>
                <a:gd name="connsiteX131" fmla="*/ 156738 w 190500"/>
                <a:gd name="connsiteY131" fmla="*/ 27204 h 142875"/>
                <a:gd name="connsiteX132" fmla="*/ 158395 w 190500"/>
                <a:gd name="connsiteY132" fmla="*/ 23994 h 142875"/>
                <a:gd name="connsiteX133" fmla="*/ 161710 w 190500"/>
                <a:gd name="connsiteY133" fmla="*/ 23994 h 142875"/>
                <a:gd name="connsiteX134" fmla="*/ 165015 w 190500"/>
                <a:gd name="connsiteY134" fmla="*/ 23994 h 142875"/>
                <a:gd name="connsiteX135" fmla="*/ 161710 w 190500"/>
                <a:gd name="connsiteY135" fmla="*/ 27204 h 142875"/>
                <a:gd name="connsiteX136" fmla="*/ 158395 w 190500"/>
                <a:gd name="connsiteY136" fmla="*/ 27204 h 142875"/>
                <a:gd name="connsiteX137" fmla="*/ 158395 w 190500"/>
                <a:gd name="connsiteY137" fmla="*/ 30414 h 142875"/>
                <a:gd name="connsiteX138" fmla="*/ 161710 w 190500"/>
                <a:gd name="connsiteY138" fmla="*/ 30414 h 142875"/>
                <a:gd name="connsiteX139" fmla="*/ 165015 w 190500"/>
                <a:gd name="connsiteY139" fmla="*/ 30414 h 142875"/>
                <a:gd name="connsiteX140" fmla="*/ 168330 w 190500"/>
                <a:gd name="connsiteY140" fmla="*/ 30414 h 142875"/>
                <a:gd name="connsiteX141" fmla="*/ 168330 w 190500"/>
                <a:gd name="connsiteY141" fmla="*/ 33624 h 142875"/>
                <a:gd name="connsiteX142" fmla="*/ 174959 w 190500"/>
                <a:gd name="connsiteY142" fmla="*/ 17574 h 142875"/>
                <a:gd name="connsiteX143" fmla="*/ 174959 w 190500"/>
                <a:gd name="connsiteY143" fmla="*/ 12755 h 142875"/>
                <a:gd name="connsiteX144" fmla="*/ 174959 w 190500"/>
                <a:gd name="connsiteY144" fmla="*/ 9545 h 142875"/>
                <a:gd name="connsiteX145" fmla="*/ 171644 w 190500"/>
                <a:gd name="connsiteY145" fmla="*/ 6335 h 142875"/>
                <a:gd name="connsiteX146" fmla="*/ 171644 w 190500"/>
                <a:gd name="connsiteY146" fmla="*/ 3125 h 142875"/>
                <a:gd name="connsiteX147" fmla="*/ 171644 w 190500"/>
                <a:gd name="connsiteY147" fmla="*/ -85 h 142875"/>
                <a:gd name="connsiteX148" fmla="*/ 168330 w 190500"/>
                <a:gd name="connsiteY148" fmla="*/ -85 h 142875"/>
                <a:gd name="connsiteX149" fmla="*/ 161710 w 190500"/>
                <a:gd name="connsiteY149" fmla="*/ 3125 h 142875"/>
                <a:gd name="connsiteX150" fmla="*/ 156738 w 190500"/>
                <a:gd name="connsiteY150" fmla="*/ 3125 h 142875"/>
                <a:gd name="connsiteX151" fmla="*/ 153423 w 190500"/>
                <a:gd name="connsiteY151" fmla="*/ 6335 h 142875"/>
                <a:gd name="connsiteX152" fmla="*/ 143479 w 190500"/>
                <a:gd name="connsiteY152" fmla="*/ 9545 h 142875"/>
                <a:gd name="connsiteX153" fmla="*/ 136859 w 190500"/>
                <a:gd name="connsiteY153" fmla="*/ 12755 h 142875"/>
                <a:gd name="connsiteX154" fmla="*/ 131888 w 190500"/>
                <a:gd name="connsiteY154" fmla="*/ 9545 h 142875"/>
                <a:gd name="connsiteX155" fmla="*/ 131888 w 190500"/>
                <a:gd name="connsiteY155" fmla="*/ 12755 h 142875"/>
                <a:gd name="connsiteX156" fmla="*/ 131888 w 190500"/>
                <a:gd name="connsiteY156" fmla="*/ 15965 h 142875"/>
                <a:gd name="connsiteX157" fmla="*/ 131888 w 190500"/>
                <a:gd name="connsiteY157" fmla="*/ 17574 h 142875"/>
                <a:gd name="connsiteX158" fmla="*/ 128573 w 190500"/>
                <a:gd name="connsiteY158" fmla="*/ 20784 h 142875"/>
                <a:gd name="connsiteX159" fmla="*/ 115323 w 190500"/>
                <a:gd name="connsiteY159" fmla="*/ 17574 h 142875"/>
                <a:gd name="connsiteX160" fmla="*/ 113666 w 190500"/>
                <a:gd name="connsiteY160" fmla="*/ 17574 h 142875"/>
                <a:gd name="connsiteX161" fmla="*/ 113666 w 190500"/>
                <a:gd name="connsiteY161" fmla="*/ 15965 h 142875"/>
                <a:gd name="connsiteX162" fmla="*/ 110351 w 190500"/>
                <a:gd name="connsiteY162" fmla="*/ 15965 h 142875"/>
                <a:gd name="connsiteX163" fmla="*/ 110351 w 190500"/>
                <a:gd name="connsiteY163" fmla="*/ 15965 h 142875"/>
                <a:gd name="connsiteX164" fmla="*/ 103731 w 190500"/>
                <a:gd name="connsiteY164" fmla="*/ 17574 h 142875"/>
                <a:gd name="connsiteX165" fmla="*/ 103731 w 190500"/>
                <a:gd name="connsiteY165" fmla="*/ 17574 h 142875"/>
                <a:gd name="connsiteX166" fmla="*/ 100417 w 190500"/>
                <a:gd name="connsiteY166" fmla="*/ 17574 h 142875"/>
                <a:gd name="connsiteX167" fmla="*/ 100417 w 190500"/>
                <a:gd name="connsiteY167" fmla="*/ 20784 h 142875"/>
                <a:gd name="connsiteX168" fmla="*/ 100417 w 190500"/>
                <a:gd name="connsiteY168" fmla="*/ 20784 h 142875"/>
                <a:gd name="connsiteX169" fmla="*/ 103731 w 190500"/>
                <a:gd name="connsiteY169" fmla="*/ 20784 h 142875"/>
                <a:gd name="connsiteX170" fmla="*/ 107037 w 190500"/>
                <a:gd name="connsiteY170" fmla="*/ 23994 h 142875"/>
                <a:gd name="connsiteX171" fmla="*/ 107037 w 190500"/>
                <a:gd name="connsiteY171" fmla="*/ 23994 h 142875"/>
                <a:gd name="connsiteX172" fmla="*/ 110351 w 190500"/>
                <a:gd name="connsiteY172" fmla="*/ 23994 h 142875"/>
                <a:gd name="connsiteX173" fmla="*/ 113666 w 190500"/>
                <a:gd name="connsiteY173" fmla="*/ 23994 h 142875"/>
                <a:gd name="connsiteX174" fmla="*/ 115323 w 190500"/>
                <a:gd name="connsiteY174" fmla="*/ 20784 h 142875"/>
                <a:gd name="connsiteX175" fmla="*/ 115323 w 190500"/>
                <a:gd name="connsiteY175" fmla="*/ 17574 h 142875"/>
                <a:gd name="connsiteX176" fmla="*/ 115323 w 190500"/>
                <a:gd name="connsiteY176" fmla="*/ 1757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90500" h="142875">
                  <a:moveTo>
                    <a:pt x="189866" y="89812"/>
                  </a:moveTo>
                  <a:lnTo>
                    <a:pt x="183237" y="83392"/>
                  </a:lnTo>
                  <a:lnTo>
                    <a:pt x="179931" y="83392"/>
                  </a:lnTo>
                  <a:lnTo>
                    <a:pt x="179931" y="80182"/>
                  </a:lnTo>
                  <a:lnTo>
                    <a:pt x="176617" y="76972"/>
                  </a:lnTo>
                  <a:lnTo>
                    <a:pt x="176617" y="76972"/>
                  </a:lnTo>
                  <a:lnTo>
                    <a:pt x="171644" y="80182"/>
                  </a:lnTo>
                  <a:lnTo>
                    <a:pt x="168330" y="76972"/>
                  </a:lnTo>
                  <a:lnTo>
                    <a:pt x="161710" y="75362"/>
                  </a:lnTo>
                  <a:lnTo>
                    <a:pt x="158395" y="72153"/>
                  </a:lnTo>
                  <a:lnTo>
                    <a:pt x="156738" y="72153"/>
                  </a:lnTo>
                  <a:lnTo>
                    <a:pt x="150109" y="65733"/>
                  </a:lnTo>
                  <a:lnTo>
                    <a:pt x="153423" y="59313"/>
                  </a:lnTo>
                  <a:lnTo>
                    <a:pt x="150109" y="57703"/>
                  </a:lnTo>
                  <a:lnTo>
                    <a:pt x="143479" y="57703"/>
                  </a:lnTo>
                  <a:lnTo>
                    <a:pt x="140174" y="51283"/>
                  </a:lnTo>
                  <a:lnTo>
                    <a:pt x="140174" y="54493"/>
                  </a:lnTo>
                  <a:lnTo>
                    <a:pt x="135202" y="59313"/>
                  </a:lnTo>
                  <a:lnTo>
                    <a:pt x="131888" y="59313"/>
                  </a:lnTo>
                  <a:lnTo>
                    <a:pt x="128573" y="59313"/>
                  </a:lnTo>
                  <a:lnTo>
                    <a:pt x="128573" y="57703"/>
                  </a:lnTo>
                  <a:lnTo>
                    <a:pt x="128573" y="51283"/>
                  </a:lnTo>
                  <a:lnTo>
                    <a:pt x="128573" y="48073"/>
                  </a:lnTo>
                  <a:lnTo>
                    <a:pt x="125258" y="44863"/>
                  </a:lnTo>
                  <a:lnTo>
                    <a:pt x="125258" y="41653"/>
                  </a:lnTo>
                  <a:lnTo>
                    <a:pt x="121953" y="41653"/>
                  </a:lnTo>
                  <a:lnTo>
                    <a:pt x="118638" y="44863"/>
                  </a:lnTo>
                  <a:lnTo>
                    <a:pt x="118638" y="48073"/>
                  </a:lnTo>
                  <a:lnTo>
                    <a:pt x="118638" y="51283"/>
                  </a:lnTo>
                  <a:lnTo>
                    <a:pt x="115323" y="48073"/>
                  </a:lnTo>
                  <a:lnTo>
                    <a:pt x="113666" y="51283"/>
                  </a:lnTo>
                  <a:lnTo>
                    <a:pt x="110351" y="54493"/>
                  </a:lnTo>
                  <a:lnTo>
                    <a:pt x="103731" y="51283"/>
                  </a:lnTo>
                  <a:lnTo>
                    <a:pt x="100417" y="51283"/>
                  </a:lnTo>
                  <a:lnTo>
                    <a:pt x="97102" y="54493"/>
                  </a:lnTo>
                  <a:lnTo>
                    <a:pt x="95444" y="54493"/>
                  </a:lnTo>
                  <a:lnTo>
                    <a:pt x="95444" y="54493"/>
                  </a:lnTo>
                  <a:lnTo>
                    <a:pt x="92130" y="51283"/>
                  </a:lnTo>
                  <a:lnTo>
                    <a:pt x="88815" y="51283"/>
                  </a:lnTo>
                  <a:lnTo>
                    <a:pt x="85510" y="48073"/>
                  </a:lnTo>
                  <a:lnTo>
                    <a:pt x="82195" y="48073"/>
                  </a:lnTo>
                  <a:lnTo>
                    <a:pt x="78881" y="48073"/>
                  </a:lnTo>
                  <a:lnTo>
                    <a:pt x="75566" y="48073"/>
                  </a:lnTo>
                  <a:lnTo>
                    <a:pt x="73909" y="48073"/>
                  </a:lnTo>
                  <a:lnTo>
                    <a:pt x="73909" y="51283"/>
                  </a:lnTo>
                  <a:lnTo>
                    <a:pt x="70594" y="54493"/>
                  </a:lnTo>
                  <a:lnTo>
                    <a:pt x="67279" y="57703"/>
                  </a:lnTo>
                  <a:lnTo>
                    <a:pt x="67279" y="59313"/>
                  </a:lnTo>
                  <a:lnTo>
                    <a:pt x="60659" y="62523"/>
                  </a:lnTo>
                  <a:lnTo>
                    <a:pt x="45753" y="68943"/>
                  </a:lnTo>
                  <a:lnTo>
                    <a:pt x="39123" y="75362"/>
                  </a:lnTo>
                  <a:lnTo>
                    <a:pt x="35809" y="76972"/>
                  </a:lnTo>
                  <a:lnTo>
                    <a:pt x="30837" y="83392"/>
                  </a:lnTo>
                  <a:lnTo>
                    <a:pt x="24217" y="86602"/>
                  </a:lnTo>
                  <a:lnTo>
                    <a:pt x="17588" y="80182"/>
                  </a:lnTo>
                  <a:lnTo>
                    <a:pt x="14273" y="83392"/>
                  </a:lnTo>
                  <a:lnTo>
                    <a:pt x="9310" y="80182"/>
                  </a:lnTo>
                  <a:lnTo>
                    <a:pt x="2681" y="76972"/>
                  </a:lnTo>
                  <a:lnTo>
                    <a:pt x="-634" y="75362"/>
                  </a:lnTo>
                  <a:lnTo>
                    <a:pt x="2681" y="80182"/>
                  </a:lnTo>
                  <a:lnTo>
                    <a:pt x="5995" y="83392"/>
                  </a:lnTo>
                  <a:lnTo>
                    <a:pt x="9310" y="83392"/>
                  </a:lnTo>
                  <a:lnTo>
                    <a:pt x="12615" y="86602"/>
                  </a:lnTo>
                  <a:lnTo>
                    <a:pt x="14273" y="93022"/>
                  </a:lnTo>
                  <a:lnTo>
                    <a:pt x="14273" y="96232"/>
                  </a:lnTo>
                  <a:lnTo>
                    <a:pt x="17588" y="97842"/>
                  </a:lnTo>
                  <a:lnTo>
                    <a:pt x="17588" y="110681"/>
                  </a:lnTo>
                  <a:lnTo>
                    <a:pt x="14273" y="121921"/>
                  </a:lnTo>
                  <a:lnTo>
                    <a:pt x="14273" y="125131"/>
                  </a:lnTo>
                  <a:lnTo>
                    <a:pt x="12615" y="131551"/>
                  </a:lnTo>
                  <a:lnTo>
                    <a:pt x="5995" y="134761"/>
                  </a:lnTo>
                  <a:lnTo>
                    <a:pt x="5995" y="134761"/>
                  </a:lnTo>
                  <a:lnTo>
                    <a:pt x="12615" y="136370"/>
                  </a:lnTo>
                  <a:lnTo>
                    <a:pt x="17588" y="136370"/>
                  </a:lnTo>
                  <a:lnTo>
                    <a:pt x="20902" y="142790"/>
                  </a:lnTo>
                  <a:lnTo>
                    <a:pt x="30837" y="136370"/>
                  </a:lnTo>
                  <a:lnTo>
                    <a:pt x="34151" y="134761"/>
                  </a:lnTo>
                  <a:lnTo>
                    <a:pt x="35809" y="131551"/>
                  </a:lnTo>
                  <a:lnTo>
                    <a:pt x="39123" y="128341"/>
                  </a:lnTo>
                  <a:lnTo>
                    <a:pt x="42438" y="125131"/>
                  </a:lnTo>
                  <a:lnTo>
                    <a:pt x="49058" y="125131"/>
                  </a:lnTo>
                  <a:lnTo>
                    <a:pt x="52373" y="121921"/>
                  </a:lnTo>
                  <a:lnTo>
                    <a:pt x="54030" y="118711"/>
                  </a:lnTo>
                  <a:lnTo>
                    <a:pt x="57344" y="118711"/>
                  </a:lnTo>
                  <a:lnTo>
                    <a:pt x="73909" y="117101"/>
                  </a:lnTo>
                  <a:lnTo>
                    <a:pt x="75566" y="117101"/>
                  </a:lnTo>
                  <a:lnTo>
                    <a:pt x="78881" y="118711"/>
                  </a:lnTo>
                  <a:lnTo>
                    <a:pt x="82195" y="121921"/>
                  </a:lnTo>
                  <a:lnTo>
                    <a:pt x="82195" y="121921"/>
                  </a:lnTo>
                  <a:lnTo>
                    <a:pt x="85510" y="121921"/>
                  </a:lnTo>
                  <a:lnTo>
                    <a:pt x="92130" y="121921"/>
                  </a:lnTo>
                  <a:lnTo>
                    <a:pt x="95444" y="121921"/>
                  </a:lnTo>
                  <a:lnTo>
                    <a:pt x="100417" y="117101"/>
                  </a:lnTo>
                  <a:lnTo>
                    <a:pt x="103731" y="117101"/>
                  </a:lnTo>
                  <a:lnTo>
                    <a:pt x="113666" y="113891"/>
                  </a:lnTo>
                  <a:lnTo>
                    <a:pt x="115323" y="113891"/>
                  </a:lnTo>
                  <a:lnTo>
                    <a:pt x="118638" y="110681"/>
                  </a:lnTo>
                  <a:lnTo>
                    <a:pt x="121953" y="104261"/>
                  </a:lnTo>
                  <a:lnTo>
                    <a:pt x="125258" y="104261"/>
                  </a:lnTo>
                  <a:lnTo>
                    <a:pt x="131888" y="101052"/>
                  </a:lnTo>
                  <a:lnTo>
                    <a:pt x="140174" y="101052"/>
                  </a:lnTo>
                  <a:lnTo>
                    <a:pt x="171644" y="101052"/>
                  </a:lnTo>
                  <a:lnTo>
                    <a:pt x="176617" y="101052"/>
                  </a:lnTo>
                  <a:lnTo>
                    <a:pt x="179931" y="101052"/>
                  </a:lnTo>
                  <a:lnTo>
                    <a:pt x="183237" y="101052"/>
                  </a:lnTo>
                  <a:lnTo>
                    <a:pt x="189866" y="89812"/>
                  </a:lnTo>
                  <a:lnTo>
                    <a:pt x="189866" y="89812"/>
                  </a:lnTo>
                  <a:lnTo>
                    <a:pt x="189866" y="89812"/>
                  </a:lnTo>
                  <a:close/>
                  <a:moveTo>
                    <a:pt x="30837" y="54493"/>
                  </a:moveTo>
                  <a:lnTo>
                    <a:pt x="30837" y="51283"/>
                  </a:lnTo>
                  <a:lnTo>
                    <a:pt x="30837" y="51283"/>
                  </a:lnTo>
                  <a:lnTo>
                    <a:pt x="34151" y="51283"/>
                  </a:lnTo>
                  <a:lnTo>
                    <a:pt x="34151" y="48073"/>
                  </a:lnTo>
                  <a:lnTo>
                    <a:pt x="34151" y="44863"/>
                  </a:lnTo>
                  <a:lnTo>
                    <a:pt x="34151" y="41653"/>
                  </a:lnTo>
                  <a:lnTo>
                    <a:pt x="30837" y="41653"/>
                  </a:lnTo>
                  <a:lnTo>
                    <a:pt x="30837" y="41653"/>
                  </a:lnTo>
                  <a:lnTo>
                    <a:pt x="27531" y="44863"/>
                  </a:lnTo>
                  <a:lnTo>
                    <a:pt x="27531" y="48073"/>
                  </a:lnTo>
                  <a:lnTo>
                    <a:pt x="27531" y="51283"/>
                  </a:lnTo>
                  <a:lnTo>
                    <a:pt x="30837" y="54493"/>
                  </a:lnTo>
                  <a:close/>
                  <a:moveTo>
                    <a:pt x="128573" y="20784"/>
                  </a:moveTo>
                  <a:lnTo>
                    <a:pt x="131888" y="23994"/>
                  </a:lnTo>
                  <a:lnTo>
                    <a:pt x="135202" y="23994"/>
                  </a:lnTo>
                  <a:lnTo>
                    <a:pt x="136859" y="20784"/>
                  </a:lnTo>
                  <a:lnTo>
                    <a:pt x="140174" y="20784"/>
                  </a:lnTo>
                  <a:lnTo>
                    <a:pt x="146794" y="23994"/>
                  </a:lnTo>
                  <a:lnTo>
                    <a:pt x="146794" y="27204"/>
                  </a:lnTo>
                  <a:lnTo>
                    <a:pt x="146794" y="36834"/>
                  </a:lnTo>
                  <a:lnTo>
                    <a:pt x="150109" y="36834"/>
                  </a:lnTo>
                  <a:lnTo>
                    <a:pt x="153423" y="33624"/>
                  </a:lnTo>
                  <a:lnTo>
                    <a:pt x="156738" y="27204"/>
                  </a:lnTo>
                  <a:lnTo>
                    <a:pt x="158395" y="23994"/>
                  </a:lnTo>
                  <a:lnTo>
                    <a:pt x="161710" y="23994"/>
                  </a:lnTo>
                  <a:lnTo>
                    <a:pt x="165015" y="23994"/>
                  </a:lnTo>
                  <a:lnTo>
                    <a:pt x="161710" y="27204"/>
                  </a:lnTo>
                  <a:lnTo>
                    <a:pt x="158395" y="27204"/>
                  </a:lnTo>
                  <a:lnTo>
                    <a:pt x="158395" y="30414"/>
                  </a:lnTo>
                  <a:lnTo>
                    <a:pt x="161710" y="30414"/>
                  </a:lnTo>
                  <a:lnTo>
                    <a:pt x="165015" y="30414"/>
                  </a:lnTo>
                  <a:lnTo>
                    <a:pt x="168330" y="30414"/>
                  </a:lnTo>
                  <a:lnTo>
                    <a:pt x="168330" y="33624"/>
                  </a:lnTo>
                  <a:lnTo>
                    <a:pt x="174959" y="17574"/>
                  </a:lnTo>
                  <a:lnTo>
                    <a:pt x="174959" y="12755"/>
                  </a:lnTo>
                  <a:lnTo>
                    <a:pt x="174959" y="9545"/>
                  </a:lnTo>
                  <a:lnTo>
                    <a:pt x="171644" y="6335"/>
                  </a:lnTo>
                  <a:lnTo>
                    <a:pt x="171644" y="3125"/>
                  </a:lnTo>
                  <a:lnTo>
                    <a:pt x="171644" y="-85"/>
                  </a:lnTo>
                  <a:lnTo>
                    <a:pt x="168330" y="-85"/>
                  </a:lnTo>
                  <a:lnTo>
                    <a:pt x="161710" y="3125"/>
                  </a:lnTo>
                  <a:lnTo>
                    <a:pt x="156738" y="3125"/>
                  </a:lnTo>
                  <a:lnTo>
                    <a:pt x="153423" y="6335"/>
                  </a:lnTo>
                  <a:lnTo>
                    <a:pt x="143479" y="9545"/>
                  </a:lnTo>
                  <a:lnTo>
                    <a:pt x="136859" y="12755"/>
                  </a:lnTo>
                  <a:lnTo>
                    <a:pt x="131888" y="9545"/>
                  </a:lnTo>
                  <a:lnTo>
                    <a:pt x="131888" y="12755"/>
                  </a:lnTo>
                  <a:lnTo>
                    <a:pt x="131888" y="15965"/>
                  </a:lnTo>
                  <a:lnTo>
                    <a:pt x="131888" y="17574"/>
                  </a:lnTo>
                  <a:lnTo>
                    <a:pt x="128573" y="20784"/>
                  </a:lnTo>
                  <a:close/>
                  <a:moveTo>
                    <a:pt x="115323" y="17574"/>
                  </a:moveTo>
                  <a:lnTo>
                    <a:pt x="113666" y="17574"/>
                  </a:lnTo>
                  <a:lnTo>
                    <a:pt x="113666" y="15965"/>
                  </a:lnTo>
                  <a:lnTo>
                    <a:pt x="110351" y="15965"/>
                  </a:lnTo>
                  <a:lnTo>
                    <a:pt x="110351" y="15965"/>
                  </a:lnTo>
                  <a:lnTo>
                    <a:pt x="103731" y="17574"/>
                  </a:lnTo>
                  <a:lnTo>
                    <a:pt x="103731" y="17574"/>
                  </a:lnTo>
                  <a:lnTo>
                    <a:pt x="100417" y="17574"/>
                  </a:lnTo>
                  <a:lnTo>
                    <a:pt x="100417" y="20784"/>
                  </a:lnTo>
                  <a:lnTo>
                    <a:pt x="100417" y="20784"/>
                  </a:lnTo>
                  <a:lnTo>
                    <a:pt x="103731" y="20784"/>
                  </a:lnTo>
                  <a:lnTo>
                    <a:pt x="107037" y="23994"/>
                  </a:lnTo>
                  <a:lnTo>
                    <a:pt x="107037" y="23994"/>
                  </a:lnTo>
                  <a:lnTo>
                    <a:pt x="110351" y="23994"/>
                  </a:lnTo>
                  <a:lnTo>
                    <a:pt x="113666" y="23994"/>
                  </a:lnTo>
                  <a:lnTo>
                    <a:pt x="115323" y="20784"/>
                  </a:lnTo>
                  <a:lnTo>
                    <a:pt x="115323" y="17574"/>
                  </a:lnTo>
                  <a:lnTo>
                    <a:pt x="115323" y="1757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B1D24A7-FDB5-FF07-D40A-4449AF90D36E}"/>
                </a:ext>
              </a:extLst>
            </p:cNvPr>
            <p:cNvSpPr/>
            <p:nvPr/>
          </p:nvSpPr>
          <p:spPr>
            <a:xfrm>
              <a:off x="8767064" y="2593396"/>
              <a:ext cx="295275" cy="447674"/>
            </a:xfrm>
            <a:custGeom>
              <a:avLst/>
              <a:gdLst>
                <a:gd name="connsiteX0" fmla="*/ 291403 w 295275"/>
                <a:gd name="connsiteY0" fmla="*/ 237107 h 447675"/>
                <a:gd name="connsiteX1" fmla="*/ 291403 w 295275"/>
                <a:gd name="connsiteY1" fmla="*/ 235535 h 447675"/>
                <a:gd name="connsiteX2" fmla="*/ 291403 w 295275"/>
                <a:gd name="connsiteY2" fmla="*/ 235535 h 447675"/>
                <a:gd name="connsiteX3" fmla="*/ 285021 w 295275"/>
                <a:gd name="connsiteY3" fmla="*/ 229248 h 447675"/>
                <a:gd name="connsiteX4" fmla="*/ 281878 w 295275"/>
                <a:gd name="connsiteY4" fmla="*/ 226105 h 447675"/>
                <a:gd name="connsiteX5" fmla="*/ 285021 w 295275"/>
                <a:gd name="connsiteY5" fmla="*/ 222971 h 447675"/>
                <a:gd name="connsiteX6" fmla="*/ 285021 w 295275"/>
                <a:gd name="connsiteY6" fmla="*/ 219828 h 447675"/>
                <a:gd name="connsiteX7" fmla="*/ 285021 w 295275"/>
                <a:gd name="connsiteY7" fmla="*/ 219828 h 447675"/>
                <a:gd name="connsiteX8" fmla="*/ 285021 w 295275"/>
                <a:gd name="connsiteY8" fmla="*/ 216685 h 447675"/>
                <a:gd name="connsiteX9" fmla="*/ 285021 w 295275"/>
                <a:gd name="connsiteY9" fmla="*/ 215113 h 447675"/>
                <a:gd name="connsiteX10" fmla="*/ 278639 w 295275"/>
                <a:gd name="connsiteY10" fmla="*/ 216685 h 447675"/>
                <a:gd name="connsiteX11" fmla="*/ 270733 w 295275"/>
                <a:gd name="connsiteY11" fmla="*/ 226105 h 447675"/>
                <a:gd name="connsiteX12" fmla="*/ 270733 w 295275"/>
                <a:gd name="connsiteY12" fmla="*/ 222971 h 447675"/>
                <a:gd name="connsiteX13" fmla="*/ 270733 w 295275"/>
                <a:gd name="connsiteY13" fmla="*/ 216685 h 447675"/>
                <a:gd name="connsiteX14" fmla="*/ 273876 w 295275"/>
                <a:gd name="connsiteY14" fmla="*/ 211970 h 447675"/>
                <a:gd name="connsiteX15" fmla="*/ 273876 w 295275"/>
                <a:gd name="connsiteY15" fmla="*/ 208827 h 447675"/>
                <a:gd name="connsiteX16" fmla="*/ 273876 w 295275"/>
                <a:gd name="connsiteY16" fmla="*/ 196263 h 447675"/>
                <a:gd name="connsiteX17" fmla="*/ 275496 w 295275"/>
                <a:gd name="connsiteY17" fmla="*/ 191549 h 447675"/>
                <a:gd name="connsiteX18" fmla="*/ 275496 w 295275"/>
                <a:gd name="connsiteY18" fmla="*/ 191549 h 447675"/>
                <a:gd name="connsiteX19" fmla="*/ 278639 w 295275"/>
                <a:gd name="connsiteY19" fmla="*/ 188415 h 447675"/>
                <a:gd name="connsiteX20" fmla="*/ 278639 w 295275"/>
                <a:gd name="connsiteY20" fmla="*/ 185272 h 447675"/>
                <a:gd name="connsiteX21" fmla="*/ 278639 w 295275"/>
                <a:gd name="connsiteY21" fmla="*/ 182128 h 447675"/>
                <a:gd name="connsiteX22" fmla="*/ 278639 w 295275"/>
                <a:gd name="connsiteY22" fmla="*/ 182128 h 447675"/>
                <a:gd name="connsiteX23" fmla="*/ 278639 w 295275"/>
                <a:gd name="connsiteY23" fmla="*/ 178985 h 447675"/>
                <a:gd name="connsiteX24" fmla="*/ 278639 w 295275"/>
                <a:gd name="connsiteY24" fmla="*/ 178985 h 447675"/>
                <a:gd name="connsiteX25" fmla="*/ 273876 w 295275"/>
                <a:gd name="connsiteY25" fmla="*/ 161707 h 447675"/>
                <a:gd name="connsiteX26" fmla="*/ 273876 w 295275"/>
                <a:gd name="connsiteY26" fmla="*/ 158563 h 447675"/>
                <a:gd name="connsiteX27" fmla="*/ 273876 w 295275"/>
                <a:gd name="connsiteY27" fmla="*/ 150715 h 447675"/>
                <a:gd name="connsiteX28" fmla="*/ 270733 w 295275"/>
                <a:gd name="connsiteY28" fmla="*/ 147572 h 447675"/>
                <a:gd name="connsiteX29" fmla="*/ 270733 w 295275"/>
                <a:gd name="connsiteY29" fmla="*/ 147572 h 447675"/>
                <a:gd name="connsiteX30" fmla="*/ 267495 w 295275"/>
                <a:gd name="connsiteY30" fmla="*/ 144428 h 447675"/>
                <a:gd name="connsiteX31" fmla="*/ 267495 w 295275"/>
                <a:gd name="connsiteY31" fmla="*/ 139713 h 447675"/>
                <a:gd name="connsiteX32" fmla="*/ 267495 w 295275"/>
                <a:gd name="connsiteY32" fmla="*/ 139713 h 447675"/>
                <a:gd name="connsiteX33" fmla="*/ 270733 w 295275"/>
                <a:gd name="connsiteY33" fmla="*/ 136570 h 447675"/>
                <a:gd name="connsiteX34" fmla="*/ 270733 w 295275"/>
                <a:gd name="connsiteY34" fmla="*/ 133437 h 447675"/>
                <a:gd name="connsiteX35" fmla="*/ 270733 w 295275"/>
                <a:gd name="connsiteY35" fmla="*/ 130293 h 447675"/>
                <a:gd name="connsiteX36" fmla="*/ 267495 w 295275"/>
                <a:gd name="connsiteY36" fmla="*/ 127150 h 447675"/>
                <a:gd name="connsiteX37" fmla="*/ 267495 w 295275"/>
                <a:gd name="connsiteY37" fmla="*/ 120863 h 447675"/>
                <a:gd name="connsiteX38" fmla="*/ 264351 w 295275"/>
                <a:gd name="connsiteY38" fmla="*/ 119292 h 447675"/>
                <a:gd name="connsiteX39" fmla="*/ 264351 w 295275"/>
                <a:gd name="connsiteY39" fmla="*/ 119292 h 447675"/>
                <a:gd name="connsiteX40" fmla="*/ 261113 w 295275"/>
                <a:gd name="connsiteY40" fmla="*/ 119292 h 447675"/>
                <a:gd name="connsiteX41" fmla="*/ 246730 w 295275"/>
                <a:gd name="connsiteY41" fmla="*/ 103585 h 447675"/>
                <a:gd name="connsiteX42" fmla="*/ 243587 w 295275"/>
                <a:gd name="connsiteY42" fmla="*/ 100442 h 447675"/>
                <a:gd name="connsiteX43" fmla="*/ 243587 w 295275"/>
                <a:gd name="connsiteY43" fmla="*/ 95736 h 447675"/>
                <a:gd name="connsiteX44" fmla="*/ 246730 w 295275"/>
                <a:gd name="connsiteY44" fmla="*/ 89450 h 447675"/>
                <a:gd name="connsiteX45" fmla="*/ 249969 w 295275"/>
                <a:gd name="connsiteY45" fmla="*/ 86307 h 447675"/>
                <a:gd name="connsiteX46" fmla="*/ 253112 w 295275"/>
                <a:gd name="connsiteY46" fmla="*/ 83164 h 447675"/>
                <a:gd name="connsiteX47" fmla="*/ 249969 w 295275"/>
                <a:gd name="connsiteY47" fmla="*/ 78458 h 447675"/>
                <a:gd name="connsiteX48" fmla="*/ 246730 w 295275"/>
                <a:gd name="connsiteY48" fmla="*/ 75315 h 447675"/>
                <a:gd name="connsiteX49" fmla="*/ 240349 w 295275"/>
                <a:gd name="connsiteY49" fmla="*/ 72172 h 447675"/>
                <a:gd name="connsiteX50" fmla="*/ 237205 w 295275"/>
                <a:gd name="connsiteY50" fmla="*/ 72172 h 447675"/>
                <a:gd name="connsiteX51" fmla="*/ 237205 w 295275"/>
                <a:gd name="connsiteY51" fmla="*/ 69028 h 447675"/>
                <a:gd name="connsiteX52" fmla="*/ 240349 w 295275"/>
                <a:gd name="connsiteY52" fmla="*/ 65885 h 447675"/>
                <a:gd name="connsiteX53" fmla="*/ 240349 w 295275"/>
                <a:gd name="connsiteY53" fmla="*/ 62751 h 447675"/>
                <a:gd name="connsiteX54" fmla="*/ 243587 w 295275"/>
                <a:gd name="connsiteY54" fmla="*/ 62751 h 447675"/>
                <a:gd name="connsiteX55" fmla="*/ 243587 w 295275"/>
                <a:gd name="connsiteY55" fmla="*/ 61180 h 447675"/>
                <a:gd name="connsiteX56" fmla="*/ 243587 w 295275"/>
                <a:gd name="connsiteY56" fmla="*/ 51750 h 447675"/>
                <a:gd name="connsiteX57" fmla="*/ 237205 w 295275"/>
                <a:gd name="connsiteY57" fmla="*/ 42330 h 447675"/>
                <a:gd name="connsiteX58" fmla="*/ 235586 w 295275"/>
                <a:gd name="connsiteY58" fmla="*/ 37615 h 447675"/>
                <a:gd name="connsiteX59" fmla="*/ 232347 w 295275"/>
                <a:gd name="connsiteY59" fmla="*/ 34472 h 447675"/>
                <a:gd name="connsiteX60" fmla="*/ 232347 w 295275"/>
                <a:gd name="connsiteY60" fmla="*/ 31328 h 447675"/>
                <a:gd name="connsiteX61" fmla="*/ 232347 w 295275"/>
                <a:gd name="connsiteY61" fmla="*/ 31328 h 447675"/>
                <a:gd name="connsiteX62" fmla="*/ 229204 w 295275"/>
                <a:gd name="connsiteY62" fmla="*/ 25052 h 447675"/>
                <a:gd name="connsiteX63" fmla="*/ 225966 w 295275"/>
                <a:gd name="connsiteY63" fmla="*/ 23480 h 447675"/>
                <a:gd name="connsiteX64" fmla="*/ 225966 w 295275"/>
                <a:gd name="connsiteY64" fmla="*/ 17193 h 447675"/>
                <a:gd name="connsiteX65" fmla="*/ 219584 w 295275"/>
                <a:gd name="connsiteY65" fmla="*/ 14050 h 447675"/>
                <a:gd name="connsiteX66" fmla="*/ 219584 w 295275"/>
                <a:gd name="connsiteY66" fmla="*/ 10907 h 447675"/>
                <a:gd name="connsiteX67" fmla="*/ 214821 w 295275"/>
                <a:gd name="connsiteY67" fmla="*/ 3058 h 447675"/>
                <a:gd name="connsiteX68" fmla="*/ 211679 w 295275"/>
                <a:gd name="connsiteY68" fmla="*/ -85 h 447675"/>
                <a:gd name="connsiteX69" fmla="*/ 211679 w 295275"/>
                <a:gd name="connsiteY69" fmla="*/ -85 h 447675"/>
                <a:gd name="connsiteX70" fmla="*/ 211679 w 295275"/>
                <a:gd name="connsiteY70" fmla="*/ -85 h 447675"/>
                <a:gd name="connsiteX71" fmla="*/ 194056 w 295275"/>
                <a:gd name="connsiteY71" fmla="*/ 10907 h 447675"/>
                <a:gd name="connsiteX72" fmla="*/ 190914 w 295275"/>
                <a:gd name="connsiteY72" fmla="*/ 14050 h 447675"/>
                <a:gd name="connsiteX73" fmla="*/ 190914 w 295275"/>
                <a:gd name="connsiteY73" fmla="*/ 17193 h 447675"/>
                <a:gd name="connsiteX74" fmla="*/ 187675 w 295275"/>
                <a:gd name="connsiteY74" fmla="*/ 20337 h 447675"/>
                <a:gd name="connsiteX75" fmla="*/ 187675 w 295275"/>
                <a:gd name="connsiteY75" fmla="*/ 23480 h 447675"/>
                <a:gd name="connsiteX76" fmla="*/ 184531 w 295275"/>
                <a:gd name="connsiteY76" fmla="*/ 23480 h 447675"/>
                <a:gd name="connsiteX77" fmla="*/ 181293 w 295275"/>
                <a:gd name="connsiteY77" fmla="*/ 25052 h 447675"/>
                <a:gd name="connsiteX78" fmla="*/ 176531 w 295275"/>
                <a:gd name="connsiteY78" fmla="*/ 23480 h 447675"/>
                <a:gd name="connsiteX79" fmla="*/ 170150 w 295275"/>
                <a:gd name="connsiteY79" fmla="*/ 23480 h 447675"/>
                <a:gd name="connsiteX80" fmla="*/ 163768 w 295275"/>
                <a:gd name="connsiteY80" fmla="*/ 23480 h 447675"/>
                <a:gd name="connsiteX81" fmla="*/ 160529 w 295275"/>
                <a:gd name="connsiteY81" fmla="*/ 23480 h 447675"/>
                <a:gd name="connsiteX82" fmla="*/ 149385 w 295275"/>
                <a:gd name="connsiteY82" fmla="*/ 28185 h 447675"/>
                <a:gd name="connsiteX83" fmla="*/ 143003 w 295275"/>
                <a:gd name="connsiteY83" fmla="*/ 28185 h 447675"/>
                <a:gd name="connsiteX84" fmla="*/ 139860 w 295275"/>
                <a:gd name="connsiteY84" fmla="*/ 28185 h 447675"/>
                <a:gd name="connsiteX85" fmla="*/ 136622 w 295275"/>
                <a:gd name="connsiteY85" fmla="*/ 25052 h 447675"/>
                <a:gd name="connsiteX86" fmla="*/ 135002 w 295275"/>
                <a:gd name="connsiteY86" fmla="*/ 25052 h 447675"/>
                <a:gd name="connsiteX87" fmla="*/ 135002 w 295275"/>
                <a:gd name="connsiteY87" fmla="*/ 25052 h 447675"/>
                <a:gd name="connsiteX88" fmla="*/ 119095 w 295275"/>
                <a:gd name="connsiteY88" fmla="*/ 31328 h 447675"/>
                <a:gd name="connsiteX89" fmla="*/ 87186 w 295275"/>
                <a:gd name="connsiteY89" fmla="*/ 48607 h 447675"/>
                <a:gd name="connsiteX90" fmla="*/ 75947 w 295275"/>
                <a:gd name="connsiteY90" fmla="*/ 61180 h 447675"/>
                <a:gd name="connsiteX91" fmla="*/ 72803 w 295275"/>
                <a:gd name="connsiteY91" fmla="*/ 62751 h 447675"/>
                <a:gd name="connsiteX92" fmla="*/ 69565 w 295275"/>
                <a:gd name="connsiteY92" fmla="*/ 62751 h 447675"/>
                <a:gd name="connsiteX93" fmla="*/ 69565 w 295275"/>
                <a:gd name="connsiteY93" fmla="*/ 62751 h 447675"/>
                <a:gd name="connsiteX94" fmla="*/ 66422 w 295275"/>
                <a:gd name="connsiteY94" fmla="*/ 61180 h 447675"/>
                <a:gd name="connsiteX95" fmla="*/ 55182 w 295275"/>
                <a:gd name="connsiteY95" fmla="*/ 54893 h 447675"/>
                <a:gd name="connsiteX96" fmla="*/ 52040 w 295275"/>
                <a:gd name="connsiteY96" fmla="*/ 58037 h 447675"/>
                <a:gd name="connsiteX97" fmla="*/ 45657 w 295275"/>
                <a:gd name="connsiteY97" fmla="*/ 62751 h 447675"/>
                <a:gd name="connsiteX98" fmla="*/ 42419 w 295275"/>
                <a:gd name="connsiteY98" fmla="*/ 65885 h 447675"/>
                <a:gd name="connsiteX99" fmla="*/ 39276 w 295275"/>
                <a:gd name="connsiteY99" fmla="*/ 72172 h 447675"/>
                <a:gd name="connsiteX100" fmla="*/ 39276 w 295275"/>
                <a:gd name="connsiteY100" fmla="*/ 75315 h 447675"/>
                <a:gd name="connsiteX101" fmla="*/ 39276 w 295275"/>
                <a:gd name="connsiteY101" fmla="*/ 78458 h 447675"/>
                <a:gd name="connsiteX102" fmla="*/ 42419 w 295275"/>
                <a:gd name="connsiteY102" fmla="*/ 81592 h 447675"/>
                <a:gd name="connsiteX103" fmla="*/ 42419 w 295275"/>
                <a:gd name="connsiteY103" fmla="*/ 81592 h 447675"/>
                <a:gd name="connsiteX104" fmla="*/ 39276 w 295275"/>
                <a:gd name="connsiteY104" fmla="*/ 83164 h 447675"/>
                <a:gd name="connsiteX105" fmla="*/ 39276 w 295275"/>
                <a:gd name="connsiteY105" fmla="*/ 89450 h 447675"/>
                <a:gd name="connsiteX106" fmla="*/ 39276 w 295275"/>
                <a:gd name="connsiteY106" fmla="*/ 92593 h 447675"/>
                <a:gd name="connsiteX107" fmla="*/ 39276 w 295275"/>
                <a:gd name="connsiteY107" fmla="*/ 95736 h 447675"/>
                <a:gd name="connsiteX108" fmla="*/ 37657 w 295275"/>
                <a:gd name="connsiteY108" fmla="*/ 98880 h 447675"/>
                <a:gd name="connsiteX109" fmla="*/ 37657 w 295275"/>
                <a:gd name="connsiteY109" fmla="*/ 100442 h 447675"/>
                <a:gd name="connsiteX110" fmla="*/ 37657 w 295275"/>
                <a:gd name="connsiteY110" fmla="*/ 103585 h 447675"/>
                <a:gd name="connsiteX111" fmla="*/ 37657 w 295275"/>
                <a:gd name="connsiteY111" fmla="*/ 109872 h 447675"/>
                <a:gd name="connsiteX112" fmla="*/ 37657 w 295275"/>
                <a:gd name="connsiteY112" fmla="*/ 124007 h 447675"/>
                <a:gd name="connsiteX113" fmla="*/ 37657 w 295275"/>
                <a:gd name="connsiteY113" fmla="*/ 127150 h 447675"/>
                <a:gd name="connsiteX114" fmla="*/ 37657 w 295275"/>
                <a:gd name="connsiteY114" fmla="*/ 130293 h 447675"/>
                <a:gd name="connsiteX115" fmla="*/ 39276 w 295275"/>
                <a:gd name="connsiteY115" fmla="*/ 136570 h 447675"/>
                <a:gd name="connsiteX116" fmla="*/ 39276 w 295275"/>
                <a:gd name="connsiteY116" fmla="*/ 141285 h 447675"/>
                <a:gd name="connsiteX117" fmla="*/ 42419 w 295275"/>
                <a:gd name="connsiteY117" fmla="*/ 147572 h 447675"/>
                <a:gd name="connsiteX118" fmla="*/ 42419 w 295275"/>
                <a:gd name="connsiteY118" fmla="*/ 150715 h 447675"/>
                <a:gd name="connsiteX119" fmla="*/ 42419 w 295275"/>
                <a:gd name="connsiteY119" fmla="*/ 153848 h 447675"/>
                <a:gd name="connsiteX120" fmla="*/ 39276 w 295275"/>
                <a:gd name="connsiteY120" fmla="*/ 156992 h 447675"/>
                <a:gd name="connsiteX121" fmla="*/ 37657 w 295275"/>
                <a:gd name="connsiteY121" fmla="*/ 156992 h 447675"/>
                <a:gd name="connsiteX122" fmla="*/ 34513 w 295275"/>
                <a:gd name="connsiteY122" fmla="*/ 153848 h 447675"/>
                <a:gd name="connsiteX123" fmla="*/ 31275 w 295275"/>
                <a:gd name="connsiteY123" fmla="*/ 153848 h 447675"/>
                <a:gd name="connsiteX124" fmla="*/ 31275 w 295275"/>
                <a:gd name="connsiteY124" fmla="*/ 156992 h 447675"/>
                <a:gd name="connsiteX125" fmla="*/ 28132 w 295275"/>
                <a:gd name="connsiteY125" fmla="*/ 156992 h 447675"/>
                <a:gd name="connsiteX126" fmla="*/ 24893 w 295275"/>
                <a:gd name="connsiteY126" fmla="*/ 158563 h 447675"/>
                <a:gd name="connsiteX127" fmla="*/ 24893 w 295275"/>
                <a:gd name="connsiteY127" fmla="*/ 161707 h 447675"/>
                <a:gd name="connsiteX128" fmla="*/ 24893 w 295275"/>
                <a:gd name="connsiteY128" fmla="*/ 164850 h 447675"/>
                <a:gd name="connsiteX129" fmla="*/ 24893 w 295275"/>
                <a:gd name="connsiteY129" fmla="*/ 167993 h 447675"/>
                <a:gd name="connsiteX130" fmla="*/ 28132 w 295275"/>
                <a:gd name="connsiteY130" fmla="*/ 171127 h 447675"/>
                <a:gd name="connsiteX131" fmla="*/ 31275 w 295275"/>
                <a:gd name="connsiteY131" fmla="*/ 174270 h 447675"/>
                <a:gd name="connsiteX132" fmla="*/ 34513 w 295275"/>
                <a:gd name="connsiteY132" fmla="*/ 177413 h 447675"/>
                <a:gd name="connsiteX133" fmla="*/ 34513 w 295275"/>
                <a:gd name="connsiteY133" fmla="*/ 178985 h 447675"/>
                <a:gd name="connsiteX134" fmla="*/ 34513 w 295275"/>
                <a:gd name="connsiteY134" fmla="*/ 182128 h 447675"/>
                <a:gd name="connsiteX135" fmla="*/ 31275 w 295275"/>
                <a:gd name="connsiteY135" fmla="*/ 188415 h 447675"/>
                <a:gd name="connsiteX136" fmla="*/ 28132 w 295275"/>
                <a:gd name="connsiteY136" fmla="*/ 191549 h 447675"/>
                <a:gd name="connsiteX137" fmla="*/ 28132 w 295275"/>
                <a:gd name="connsiteY137" fmla="*/ 194692 h 447675"/>
                <a:gd name="connsiteX138" fmla="*/ 28132 w 295275"/>
                <a:gd name="connsiteY138" fmla="*/ 199407 h 447675"/>
                <a:gd name="connsiteX139" fmla="*/ 31275 w 295275"/>
                <a:gd name="connsiteY139" fmla="*/ 205693 h 447675"/>
                <a:gd name="connsiteX140" fmla="*/ 31275 w 295275"/>
                <a:gd name="connsiteY140" fmla="*/ 208827 h 447675"/>
                <a:gd name="connsiteX141" fmla="*/ 31275 w 295275"/>
                <a:gd name="connsiteY141" fmla="*/ 215113 h 447675"/>
                <a:gd name="connsiteX142" fmla="*/ 31275 w 295275"/>
                <a:gd name="connsiteY142" fmla="*/ 216685 h 447675"/>
                <a:gd name="connsiteX143" fmla="*/ 31275 w 295275"/>
                <a:gd name="connsiteY143" fmla="*/ 219828 h 447675"/>
                <a:gd name="connsiteX144" fmla="*/ 28132 w 295275"/>
                <a:gd name="connsiteY144" fmla="*/ 226105 h 447675"/>
                <a:gd name="connsiteX145" fmla="*/ 18511 w 295275"/>
                <a:gd name="connsiteY145" fmla="*/ 235535 h 447675"/>
                <a:gd name="connsiteX146" fmla="*/ 16892 w 295275"/>
                <a:gd name="connsiteY146" fmla="*/ 240250 h 447675"/>
                <a:gd name="connsiteX147" fmla="*/ 13749 w 295275"/>
                <a:gd name="connsiteY147" fmla="*/ 243384 h 447675"/>
                <a:gd name="connsiteX148" fmla="*/ 10510 w 295275"/>
                <a:gd name="connsiteY148" fmla="*/ 254385 h 447675"/>
                <a:gd name="connsiteX149" fmla="*/ 4129 w 295275"/>
                <a:gd name="connsiteY149" fmla="*/ 270092 h 447675"/>
                <a:gd name="connsiteX150" fmla="*/ -634 w 295275"/>
                <a:gd name="connsiteY150" fmla="*/ 281084 h 447675"/>
                <a:gd name="connsiteX151" fmla="*/ -634 w 295275"/>
                <a:gd name="connsiteY151" fmla="*/ 284227 h 447675"/>
                <a:gd name="connsiteX152" fmla="*/ 985 w 295275"/>
                <a:gd name="connsiteY152" fmla="*/ 287370 h 447675"/>
                <a:gd name="connsiteX153" fmla="*/ 4129 w 295275"/>
                <a:gd name="connsiteY153" fmla="*/ 295228 h 447675"/>
                <a:gd name="connsiteX154" fmla="*/ 7367 w 295275"/>
                <a:gd name="connsiteY154" fmla="*/ 304648 h 447675"/>
                <a:gd name="connsiteX155" fmla="*/ 7367 w 295275"/>
                <a:gd name="connsiteY155" fmla="*/ 307792 h 447675"/>
                <a:gd name="connsiteX156" fmla="*/ 10510 w 295275"/>
                <a:gd name="connsiteY156" fmla="*/ 307792 h 447675"/>
                <a:gd name="connsiteX157" fmla="*/ 10510 w 295275"/>
                <a:gd name="connsiteY157" fmla="*/ 310935 h 447675"/>
                <a:gd name="connsiteX158" fmla="*/ 13749 w 295275"/>
                <a:gd name="connsiteY158" fmla="*/ 312506 h 447675"/>
                <a:gd name="connsiteX159" fmla="*/ 13749 w 295275"/>
                <a:gd name="connsiteY159" fmla="*/ 315640 h 447675"/>
                <a:gd name="connsiteX160" fmla="*/ 18511 w 295275"/>
                <a:gd name="connsiteY160" fmla="*/ 318783 h 447675"/>
                <a:gd name="connsiteX161" fmla="*/ 21750 w 295275"/>
                <a:gd name="connsiteY161" fmla="*/ 318783 h 447675"/>
                <a:gd name="connsiteX162" fmla="*/ 21750 w 295275"/>
                <a:gd name="connsiteY162" fmla="*/ 321927 h 447675"/>
                <a:gd name="connsiteX163" fmla="*/ 21750 w 295275"/>
                <a:gd name="connsiteY163" fmla="*/ 325070 h 447675"/>
                <a:gd name="connsiteX164" fmla="*/ 21750 w 295275"/>
                <a:gd name="connsiteY164" fmla="*/ 328213 h 447675"/>
                <a:gd name="connsiteX165" fmla="*/ 21750 w 295275"/>
                <a:gd name="connsiteY165" fmla="*/ 331356 h 447675"/>
                <a:gd name="connsiteX166" fmla="*/ 24893 w 295275"/>
                <a:gd name="connsiteY166" fmla="*/ 332919 h 447675"/>
                <a:gd name="connsiteX167" fmla="*/ 28132 w 295275"/>
                <a:gd name="connsiteY167" fmla="*/ 336062 h 447675"/>
                <a:gd name="connsiteX168" fmla="*/ 28132 w 295275"/>
                <a:gd name="connsiteY168" fmla="*/ 336062 h 447675"/>
                <a:gd name="connsiteX169" fmla="*/ 28132 w 295275"/>
                <a:gd name="connsiteY169" fmla="*/ 339205 h 447675"/>
                <a:gd name="connsiteX170" fmla="*/ 24893 w 295275"/>
                <a:gd name="connsiteY170" fmla="*/ 339205 h 447675"/>
                <a:gd name="connsiteX171" fmla="*/ 24893 w 295275"/>
                <a:gd name="connsiteY171" fmla="*/ 342348 h 447675"/>
                <a:gd name="connsiteX172" fmla="*/ 21750 w 295275"/>
                <a:gd name="connsiteY172" fmla="*/ 345492 h 447675"/>
                <a:gd name="connsiteX173" fmla="*/ 18511 w 295275"/>
                <a:gd name="connsiteY173" fmla="*/ 351769 h 447675"/>
                <a:gd name="connsiteX174" fmla="*/ 18511 w 295275"/>
                <a:gd name="connsiteY174" fmla="*/ 353340 h 447675"/>
                <a:gd name="connsiteX175" fmla="*/ 18511 w 295275"/>
                <a:gd name="connsiteY175" fmla="*/ 356483 h 447675"/>
                <a:gd name="connsiteX176" fmla="*/ 18511 w 295275"/>
                <a:gd name="connsiteY176" fmla="*/ 359627 h 447675"/>
                <a:gd name="connsiteX177" fmla="*/ 21750 w 295275"/>
                <a:gd name="connsiteY177" fmla="*/ 362770 h 447675"/>
                <a:gd name="connsiteX178" fmla="*/ 24893 w 295275"/>
                <a:gd name="connsiteY178" fmla="*/ 365913 h 447675"/>
                <a:gd name="connsiteX179" fmla="*/ 28132 w 295275"/>
                <a:gd name="connsiteY179" fmla="*/ 369047 h 447675"/>
                <a:gd name="connsiteX180" fmla="*/ 28132 w 295275"/>
                <a:gd name="connsiteY180" fmla="*/ 370619 h 447675"/>
                <a:gd name="connsiteX181" fmla="*/ 28132 w 295275"/>
                <a:gd name="connsiteY181" fmla="*/ 373762 h 447675"/>
                <a:gd name="connsiteX182" fmla="*/ 21750 w 295275"/>
                <a:gd name="connsiteY182" fmla="*/ 383192 h 447675"/>
                <a:gd name="connsiteX183" fmla="*/ 18511 w 295275"/>
                <a:gd name="connsiteY183" fmla="*/ 394183 h 447675"/>
                <a:gd name="connsiteX184" fmla="*/ 31275 w 295275"/>
                <a:gd name="connsiteY184" fmla="*/ 397327 h 447675"/>
                <a:gd name="connsiteX185" fmla="*/ 52040 w 295275"/>
                <a:gd name="connsiteY185" fmla="*/ 406747 h 447675"/>
                <a:gd name="connsiteX186" fmla="*/ 66422 w 295275"/>
                <a:gd name="connsiteY186" fmla="*/ 414605 h 447675"/>
                <a:gd name="connsiteX187" fmla="*/ 69565 w 295275"/>
                <a:gd name="connsiteY187" fmla="*/ 414605 h 447675"/>
                <a:gd name="connsiteX188" fmla="*/ 72803 w 295275"/>
                <a:gd name="connsiteY188" fmla="*/ 414605 h 447675"/>
                <a:gd name="connsiteX189" fmla="*/ 87186 w 295275"/>
                <a:gd name="connsiteY189" fmla="*/ 414605 h 447675"/>
                <a:gd name="connsiteX190" fmla="*/ 93568 w 295275"/>
                <a:gd name="connsiteY190" fmla="*/ 417748 h 447675"/>
                <a:gd name="connsiteX191" fmla="*/ 96711 w 295275"/>
                <a:gd name="connsiteY191" fmla="*/ 417748 h 447675"/>
                <a:gd name="connsiteX192" fmla="*/ 98331 w 295275"/>
                <a:gd name="connsiteY192" fmla="*/ 420891 h 447675"/>
                <a:gd name="connsiteX193" fmla="*/ 98331 w 295275"/>
                <a:gd name="connsiteY193" fmla="*/ 420891 h 447675"/>
                <a:gd name="connsiteX194" fmla="*/ 98331 w 295275"/>
                <a:gd name="connsiteY194" fmla="*/ 424025 h 447675"/>
                <a:gd name="connsiteX195" fmla="*/ 96711 w 295275"/>
                <a:gd name="connsiteY195" fmla="*/ 424025 h 447675"/>
                <a:gd name="connsiteX196" fmla="*/ 93568 w 295275"/>
                <a:gd name="connsiteY196" fmla="*/ 427168 h 447675"/>
                <a:gd name="connsiteX197" fmla="*/ 93568 w 295275"/>
                <a:gd name="connsiteY197" fmla="*/ 428740 h 447675"/>
                <a:gd name="connsiteX198" fmla="*/ 98331 w 295275"/>
                <a:gd name="connsiteY198" fmla="*/ 435027 h 447675"/>
                <a:gd name="connsiteX199" fmla="*/ 101474 w 295275"/>
                <a:gd name="connsiteY199" fmla="*/ 438170 h 447675"/>
                <a:gd name="connsiteX200" fmla="*/ 107856 w 295275"/>
                <a:gd name="connsiteY200" fmla="*/ 441303 h 447675"/>
                <a:gd name="connsiteX201" fmla="*/ 117476 w 295275"/>
                <a:gd name="connsiteY201" fmla="*/ 447590 h 447675"/>
                <a:gd name="connsiteX202" fmla="*/ 117476 w 295275"/>
                <a:gd name="connsiteY202" fmla="*/ 447590 h 447675"/>
                <a:gd name="connsiteX203" fmla="*/ 119095 w 295275"/>
                <a:gd name="connsiteY203" fmla="*/ 447590 h 447675"/>
                <a:gd name="connsiteX204" fmla="*/ 122239 w 295275"/>
                <a:gd name="connsiteY204" fmla="*/ 441303 h 447675"/>
                <a:gd name="connsiteX205" fmla="*/ 125477 w 295275"/>
                <a:gd name="connsiteY205" fmla="*/ 441303 h 447675"/>
                <a:gd name="connsiteX206" fmla="*/ 131859 w 295275"/>
                <a:gd name="connsiteY206" fmla="*/ 438170 h 447675"/>
                <a:gd name="connsiteX207" fmla="*/ 131859 w 295275"/>
                <a:gd name="connsiteY207" fmla="*/ 435027 h 447675"/>
                <a:gd name="connsiteX208" fmla="*/ 135002 w 295275"/>
                <a:gd name="connsiteY208" fmla="*/ 435027 h 447675"/>
                <a:gd name="connsiteX209" fmla="*/ 135002 w 295275"/>
                <a:gd name="connsiteY209" fmla="*/ 431883 h 447675"/>
                <a:gd name="connsiteX210" fmla="*/ 136622 w 295275"/>
                <a:gd name="connsiteY210" fmla="*/ 431883 h 447675"/>
                <a:gd name="connsiteX211" fmla="*/ 139860 w 295275"/>
                <a:gd name="connsiteY211" fmla="*/ 431883 h 447675"/>
                <a:gd name="connsiteX212" fmla="*/ 143003 w 295275"/>
                <a:gd name="connsiteY212" fmla="*/ 435027 h 447675"/>
                <a:gd name="connsiteX213" fmla="*/ 155767 w 295275"/>
                <a:gd name="connsiteY213" fmla="*/ 438170 h 447675"/>
                <a:gd name="connsiteX214" fmla="*/ 157385 w 295275"/>
                <a:gd name="connsiteY214" fmla="*/ 438170 h 447675"/>
                <a:gd name="connsiteX215" fmla="*/ 160529 w 295275"/>
                <a:gd name="connsiteY215" fmla="*/ 431883 h 447675"/>
                <a:gd name="connsiteX216" fmla="*/ 163768 w 295275"/>
                <a:gd name="connsiteY216" fmla="*/ 431883 h 447675"/>
                <a:gd name="connsiteX217" fmla="*/ 163768 w 295275"/>
                <a:gd name="connsiteY217" fmla="*/ 428740 h 447675"/>
                <a:gd name="connsiteX218" fmla="*/ 163768 w 295275"/>
                <a:gd name="connsiteY218" fmla="*/ 427168 h 447675"/>
                <a:gd name="connsiteX219" fmla="*/ 163768 w 295275"/>
                <a:gd name="connsiteY219" fmla="*/ 420891 h 447675"/>
                <a:gd name="connsiteX220" fmla="*/ 163768 w 295275"/>
                <a:gd name="connsiteY220" fmla="*/ 417748 h 447675"/>
                <a:gd name="connsiteX221" fmla="*/ 163768 w 295275"/>
                <a:gd name="connsiteY221" fmla="*/ 414605 h 447675"/>
                <a:gd name="connsiteX222" fmla="*/ 163768 w 295275"/>
                <a:gd name="connsiteY222" fmla="*/ 414605 h 447675"/>
                <a:gd name="connsiteX223" fmla="*/ 166910 w 295275"/>
                <a:gd name="connsiteY223" fmla="*/ 411462 h 447675"/>
                <a:gd name="connsiteX224" fmla="*/ 166910 w 295275"/>
                <a:gd name="connsiteY224" fmla="*/ 408319 h 447675"/>
                <a:gd name="connsiteX225" fmla="*/ 170150 w 295275"/>
                <a:gd name="connsiteY225" fmla="*/ 408319 h 447675"/>
                <a:gd name="connsiteX226" fmla="*/ 170150 w 295275"/>
                <a:gd name="connsiteY226" fmla="*/ 406747 h 447675"/>
                <a:gd name="connsiteX227" fmla="*/ 170150 w 295275"/>
                <a:gd name="connsiteY227" fmla="*/ 403613 h 447675"/>
                <a:gd name="connsiteX228" fmla="*/ 170150 w 295275"/>
                <a:gd name="connsiteY228" fmla="*/ 400470 h 447675"/>
                <a:gd name="connsiteX229" fmla="*/ 170150 w 295275"/>
                <a:gd name="connsiteY229" fmla="*/ 397327 h 447675"/>
                <a:gd name="connsiteX230" fmla="*/ 170150 w 295275"/>
                <a:gd name="connsiteY230" fmla="*/ 391040 h 447675"/>
                <a:gd name="connsiteX231" fmla="*/ 170150 w 295275"/>
                <a:gd name="connsiteY231" fmla="*/ 389469 h 447675"/>
                <a:gd name="connsiteX232" fmla="*/ 173293 w 295275"/>
                <a:gd name="connsiteY232" fmla="*/ 386325 h 447675"/>
                <a:gd name="connsiteX233" fmla="*/ 176531 w 295275"/>
                <a:gd name="connsiteY233" fmla="*/ 386325 h 447675"/>
                <a:gd name="connsiteX234" fmla="*/ 181293 w 295275"/>
                <a:gd name="connsiteY234" fmla="*/ 386325 h 447675"/>
                <a:gd name="connsiteX235" fmla="*/ 187675 w 295275"/>
                <a:gd name="connsiteY235" fmla="*/ 386325 h 447675"/>
                <a:gd name="connsiteX236" fmla="*/ 194056 w 295275"/>
                <a:gd name="connsiteY236" fmla="*/ 389469 h 447675"/>
                <a:gd name="connsiteX237" fmla="*/ 202058 w 295275"/>
                <a:gd name="connsiteY237" fmla="*/ 391040 h 447675"/>
                <a:gd name="connsiteX238" fmla="*/ 202058 w 295275"/>
                <a:gd name="connsiteY238" fmla="*/ 391040 h 447675"/>
                <a:gd name="connsiteX239" fmla="*/ 202058 w 295275"/>
                <a:gd name="connsiteY239" fmla="*/ 386325 h 447675"/>
                <a:gd name="connsiteX240" fmla="*/ 205296 w 295275"/>
                <a:gd name="connsiteY240" fmla="*/ 383192 h 447675"/>
                <a:gd name="connsiteX241" fmla="*/ 214821 w 295275"/>
                <a:gd name="connsiteY241" fmla="*/ 383192 h 447675"/>
                <a:gd name="connsiteX242" fmla="*/ 214821 w 295275"/>
                <a:gd name="connsiteY242" fmla="*/ 386325 h 447675"/>
                <a:gd name="connsiteX243" fmla="*/ 211679 w 295275"/>
                <a:gd name="connsiteY243" fmla="*/ 389469 h 447675"/>
                <a:gd name="connsiteX244" fmla="*/ 211679 w 295275"/>
                <a:gd name="connsiteY244" fmla="*/ 391040 h 447675"/>
                <a:gd name="connsiteX245" fmla="*/ 214821 w 295275"/>
                <a:gd name="connsiteY245" fmla="*/ 394183 h 447675"/>
                <a:gd name="connsiteX246" fmla="*/ 216441 w 295275"/>
                <a:gd name="connsiteY246" fmla="*/ 394183 h 447675"/>
                <a:gd name="connsiteX247" fmla="*/ 219584 w 295275"/>
                <a:gd name="connsiteY247" fmla="*/ 397327 h 447675"/>
                <a:gd name="connsiteX248" fmla="*/ 222822 w 295275"/>
                <a:gd name="connsiteY248" fmla="*/ 394183 h 447675"/>
                <a:gd name="connsiteX249" fmla="*/ 222822 w 295275"/>
                <a:gd name="connsiteY249" fmla="*/ 394183 h 447675"/>
                <a:gd name="connsiteX250" fmla="*/ 219584 w 295275"/>
                <a:gd name="connsiteY250" fmla="*/ 391040 h 447675"/>
                <a:gd name="connsiteX251" fmla="*/ 216441 w 295275"/>
                <a:gd name="connsiteY251" fmla="*/ 389469 h 447675"/>
                <a:gd name="connsiteX252" fmla="*/ 219584 w 295275"/>
                <a:gd name="connsiteY252" fmla="*/ 386325 h 447675"/>
                <a:gd name="connsiteX253" fmla="*/ 222822 w 295275"/>
                <a:gd name="connsiteY253" fmla="*/ 386325 h 447675"/>
                <a:gd name="connsiteX254" fmla="*/ 225966 w 295275"/>
                <a:gd name="connsiteY254" fmla="*/ 386325 h 447675"/>
                <a:gd name="connsiteX255" fmla="*/ 222822 w 295275"/>
                <a:gd name="connsiteY255" fmla="*/ 383192 h 447675"/>
                <a:gd name="connsiteX256" fmla="*/ 222822 w 295275"/>
                <a:gd name="connsiteY256" fmla="*/ 380048 h 447675"/>
                <a:gd name="connsiteX257" fmla="*/ 219584 w 295275"/>
                <a:gd name="connsiteY257" fmla="*/ 376905 h 447675"/>
                <a:gd name="connsiteX258" fmla="*/ 219584 w 295275"/>
                <a:gd name="connsiteY258" fmla="*/ 373762 h 447675"/>
                <a:gd name="connsiteX259" fmla="*/ 225966 w 295275"/>
                <a:gd name="connsiteY259" fmla="*/ 376905 h 447675"/>
                <a:gd name="connsiteX260" fmla="*/ 229204 w 295275"/>
                <a:gd name="connsiteY260" fmla="*/ 376905 h 447675"/>
                <a:gd name="connsiteX261" fmla="*/ 237205 w 295275"/>
                <a:gd name="connsiteY261" fmla="*/ 373762 h 447675"/>
                <a:gd name="connsiteX262" fmla="*/ 246730 w 295275"/>
                <a:gd name="connsiteY262" fmla="*/ 376905 h 447675"/>
                <a:gd name="connsiteX263" fmla="*/ 246730 w 295275"/>
                <a:gd name="connsiteY263" fmla="*/ 376905 h 447675"/>
                <a:gd name="connsiteX264" fmla="*/ 246730 w 295275"/>
                <a:gd name="connsiteY264" fmla="*/ 373762 h 447675"/>
                <a:gd name="connsiteX265" fmla="*/ 243587 w 295275"/>
                <a:gd name="connsiteY265" fmla="*/ 370619 h 447675"/>
                <a:gd name="connsiteX266" fmla="*/ 240349 w 295275"/>
                <a:gd name="connsiteY266" fmla="*/ 370619 h 447675"/>
                <a:gd name="connsiteX267" fmla="*/ 240349 w 295275"/>
                <a:gd name="connsiteY267" fmla="*/ 369047 h 447675"/>
                <a:gd name="connsiteX268" fmla="*/ 243587 w 295275"/>
                <a:gd name="connsiteY268" fmla="*/ 369047 h 447675"/>
                <a:gd name="connsiteX269" fmla="*/ 246730 w 295275"/>
                <a:gd name="connsiteY269" fmla="*/ 369047 h 447675"/>
                <a:gd name="connsiteX270" fmla="*/ 249969 w 295275"/>
                <a:gd name="connsiteY270" fmla="*/ 369047 h 447675"/>
                <a:gd name="connsiteX271" fmla="*/ 253112 w 295275"/>
                <a:gd name="connsiteY271" fmla="*/ 365913 h 447675"/>
                <a:gd name="connsiteX272" fmla="*/ 249969 w 295275"/>
                <a:gd name="connsiteY272" fmla="*/ 362770 h 447675"/>
                <a:gd name="connsiteX273" fmla="*/ 240349 w 295275"/>
                <a:gd name="connsiteY273" fmla="*/ 359627 h 447675"/>
                <a:gd name="connsiteX274" fmla="*/ 243587 w 295275"/>
                <a:gd name="connsiteY274" fmla="*/ 356483 h 447675"/>
                <a:gd name="connsiteX275" fmla="*/ 254732 w 295275"/>
                <a:gd name="connsiteY275" fmla="*/ 359627 h 447675"/>
                <a:gd name="connsiteX276" fmla="*/ 257970 w 295275"/>
                <a:gd name="connsiteY276" fmla="*/ 356483 h 447675"/>
                <a:gd name="connsiteX277" fmla="*/ 257970 w 295275"/>
                <a:gd name="connsiteY277" fmla="*/ 353340 h 447675"/>
                <a:gd name="connsiteX278" fmla="*/ 249969 w 295275"/>
                <a:gd name="connsiteY278" fmla="*/ 348635 h 447675"/>
                <a:gd name="connsiteX279" fmla="*/ 246730 w 295275"/>
                <a:gd name="connsiteY279" fmla="*/ 342348 h 447675"/>
                <a:gd name="connsiteX280" fmla="*/ 249969 w 295275"/>
                <a:gd name="connsiteY280" fmla="*/ 342348 h 447675"/>
                <a:gd name="connsiteX281" fmla="*/ 254732 w 295275"/>
                <a:gd name="connsiteY281" fmla="*/ 342348 h 447675"/>
                <a:gd name="connsiteX282" fmla="*/ 261113 w 295275"/>
                <a:gd name="connsiteY282" fmla="*/ 339205 h 447675"/>
                <a:gd name="connsiteX283" fmla="*/ 261113 w 295275"/>
                <a:gd name="connsiteY283" fmla="*/ 332919 h 447675"/>
                <a:gd name="connsiteX284" fmla="*/ 254732 w 295275"/>
                <a:gd name="connsiteY284" fmla="*/ 332919 h 447675"/>
                <a:gd name="connsiteX285" fmla="*/ 253112 w 295275"/>
                <a:gd name="connsiteY285" fmla="*/ 332919 h 447675"/>
                <a:gd name="connsiteX286" fmla="*/ 253112 w 295275"/>
                <a:gd name="connsiteY286" fmla="*/ 328213 h 447675"/>
                <a:gd name="connsiteX287" fmla="*/ 257970 w 295275"/>
                <a:gd name="connsiteY287" fmla="*/ 331356 h 447675"/>
                <a:gd name="connsiteX288" fmla="*/ 264351 w 295275"/>
                <a:gd name="connsiteY288" fmla="*/ 328213 h 447675"/>
                <a:gd name="connsiteX289" fmla="*/ 267495 w 295275"/>
                <a:gd name="connsiteY289" fmla="*/ 321927 h 447675"/>
                <a:gd name="connsiteX290" fmla="*/ 267495 w 295275"/>
                <a:gd name="connsiteY290" fmla="*/ 318783 h 447675"/>
                <a:gd name="connsiteX291" fmla="*/ 267495 w 295275"/>
                <a:gd name="connsiteY291" fmla="*/ 318783 h 447675"/>
                <a:gd name="connsiteX292" fmla="*/ 264351 w 295275"/>
                <a:gd name="connsiteY292" fmla="*/ 318783 h 447675"/>
                <a:gd name="connsiteX293" fmla="*/ 254732 w 295275"/>
                <a:gd name="connsiteY293" fmla="*/ 318783 h 447675"/>
                <a:gd name="connsiteX294" fmla="*/ 254732 w 295275"/>
                <a:gd name="connsiteY294" fmla="*/ 312506 h 447675"/>
                <a:gd name="connsiteX295" fmla="*/ 254732 w 295275"/>
                <a:gd name="connsiteY295" fmla="*/ 310935 h 447675"/>
                <a:gd name="connsiteX296" fmla="*/ 257970 w 295275"/>
                <a:gd name="connsiteY296" fmla="*/ 310935 h 447675"/>
                <a:gd name="connsiteX297" fmla="*/ 261113 w 295275"/>
                <a:gd name="connsiteY297" fmla="*/ 310935 h 447675"/>
                <a:gd name="connsiteX298" fmla="*/ 264351 w 295275"/>
                <a:gd name="connsiteY298" fmla="*/ 310935 h 447675"/>
                <a:gd name="connsiteX299" fmla="*/ 264351 w 295275"/>
                <a:gd name="connsiteY299" fmla="*/ 307792 h 447675"/>
                <a:gd name="connsiteX300" fmla="*/ 261113 w 295275"/>
                <a:gd name="connsiteY300" fmla="*/ 307792 h 447675"/>
                <a:gd name="connsiteX301" fmla="*/ 261113 w 295275"/>
                <a:gd name="connsiteY301" fmla="*/ 304648 h 447675"/>
                <a:gd name="connsiteX302" fmla="*/ 270733 w 295275"/>
                <a:gd name="connsiteY302" fmla="*/ 301505 h 447675"/>
                <a:gd name="connsiteX303" fmla="*/ 273876 w 295275"/>
                <a:gd name="connsiteY303" fmla="*/ 298362 h 447675"/>
                <a:gd name="connsiteX304" fmla="*/ 273876 w 295275"/>
                <a:gd name="connsiteY304" fmla="*/ 290513 h 447675"/>
                <a:gd name="connsiteX305" fmla="*/ 270733 w 295275"/>
                <a:gd name="connsiteY305" fmla="*/ 293656 h 447675"/>
                <a:gd name="connsiteX306" fmla="*/ 267495 w 295275"/>
                <a:gd name="connsiteY306" fmla="*/ 295228 h 447675"/>
                <a:gd name="connsiteX307" fmla="*/ 261113 w 295275"/>
                <a:gd name="connsiteY307" fmla="*/ 298362 h 447675"/>
                <a:gd name="connsiteX308" fmla="*/ 257970 w 295275"/>
                <a:gd name="connsiteY308" fmla="*/ 295228 h 447675"/>
                <a:gd name="connsiteX309" fmla="*/ 261113 w 295275"/>
                <a:gd name="connsiteY309" fmla="*/ 293656 h 447675"/>
                <a:gd name="connsiteX310" fmla="*/ 267495 w 295275"/>
                <a:gd name="connsiteY310" fmla="*/ 287370 h 447675"/>
                <a:gd name="connsiteX311" fmla="*/ 270733 w 295275"/>
                <a:gd name="connsiteY311" fmla="*/ 284227 h 447675"/>
                <a:gd name="connsiteX312" fmla="*/ 264351 w 295275"/>
                <a:gd name="connsiteY312" fmla="*/ 281084 h 447675"/>
                <a:gd name="connsiteX313" fmla="*/ 267495 w 295275"/>
                <a:gd name="connsiteY313" fmla="*/ 281084 h 447675"/>
                <a:gd name="connsiteX314" fmla="*/ 273876 w 295275"/>
                <a:gd name="connsiteY314" fmla="*/ 274806 h 447675"/>
                <a:gd name="connsiteX315" fmla="*/ 273876 w 295275"/>
                <a:gd name="connsiteY315" fmla="*/ 274806 h 447675"/>
                <a:gd name="connsiteX316" fmla="*/ 275496 w 295275"/>
                <a:gd name="connsiteY316" fmla="*/ 274806 h 447675"/>
                <a:gd name="connsiteX317" fmla="*/ 278639 w 295275"/>
                <a:gd name="connsiteY317" fmla="*/ 274806 h 447675"/>
                <a:gd name="connsiteX318" fmla="*/ 278639 w 295275"/>
                <a:gd name="connsiteY318" fmla="*/ 274806 h 447675"/>
                <a:gd name="connsiteX319" fmla="*/ 285021 w 295275"/>
                <a:gd name="connsiteY319" fmla="*/ 273235 h 447675"/>
                <a:gd name="connsiteX320" fmla="*/ 285021 w 295275"/>
                <a:gd name="connsiteY320" fmla="*/ 273235 h 447675"/>
                <a:gd name="connsiteX321" fmla="*/ 285021 w 295275"/>
                <a:gd name="connsiteY321" fmla="*/ 266948 h 447675"/>
                <a:gd name="connsiteX322" fmla="*/ 285021 w 295275"/>
                <a:gd name="connsiteY322" fmla="*/ 263805 h 447675"/>
                <a:gd name="connsiteX323" fmla="*/ 288259 w 295275"/>
                <a:gd name="connsiteY323" fmla="*/ 260662 h 447675"/>
                <a:gd name="connsiteX324" fmla="*/ 291403 w 295275"/>
                <a:gd name="connsiteY324" fmla="*/ 260662 h 447675"/>
                <a:gd name="connsiteX325" fmla="*/ 288259 w 295275"/>
                <a:gd name="connsiteY325" fmla="*/ 257528 h 447675"/>
                <a:gd name="connsiteX326" fmla="*/ 285021 w 295275"/>
                <a:gd name="connsiteY326" fmla="*/ 254385 h 447675"/>
                <a:gd name="connsiteX327" fmla="*/ 285021 w 295275"/>
                <a:gd name="connsiteY327" fmla="*/ 257528 h 447675"/>
                <a:gd name="connsiteX328" fmla="*/ 281878 w 295275"/>
                <a:gd name="connsiteY328" fmla="*/ 263805 h 447675"/>
                <a:gd name="connsiteX329" fmla="*/ 275496 w 295275"/>
                <a:gd name="connsiteY329" fmla="*/ 266948 h 447675"/>
                <a:gd name="connsiteX330" fmla="*/ 273876 w 295275"/>
                <a:gd name="connsiteY330" fmla="*/ 266948 h 447675"/>
                <a:gd name="connsiteX331" fmla="*/ 267495 w 295275"/>
                <a:gd name="connsiteY331" fmla="*/ 260662 h 447675"/>
                <a:gd name="connsiteX332" fmla="*/ 270733 w 295275"/>
                <a:gd name="connsiteY332" fmla="*/ 257528 h 447675"/>
                <a:gd name="connsiteX333" fmla="*/ 278639 w 295275"/>
                <a:gd name="connsiteY333" fmla="*/ 257528 h 447675"/>
                <a:gd name="connsiteX334" fmla="*/ 281878 w 295275"/>
                <a:gd name="connsiteY334" fmla="*/ 254385 h 447675"/>
                <a:gd name="connsiteX335" fmla="*/ 288259 w 295275"/>
                <a:gd name="connsiteY335" fmla="*/ 246527 h 447675"/>
                <a:gd name="connsiteX336" fmla="*/ 291403 w 295275"/>
                <a:gd name="connsiteY336" fmla="*/ 246527 h 447675"/>
                <a:gd name="connsiteX337" fmla="*/ 291403 w 295275"/>
                <a:gd name="connsiteY337" fmla="*/ 243384 h 447675"/>
                <a:gd name="connsiteX338" fmla="*/ 291403 w 295275"/>
                <a:gd name="connsiteY338" fmla="*/ 243384 h 447675"/>
                <a:gd name="connsiteX339" fmla="*/ 291403 w 295275"/>
                <a:gd name="connsiteY339" fmla="*/ 240250 h 447675"/>
                <a:gd name="connsiteX340" fmla="*/ 294641 w 295275"/>
                <a:gd name="connsiteY340" fmla="*/ 237107 h 447675"/>
                <a:gd name="connsiteX341" fmla="*/ 291403 w 295275"/>
                <a:gd name="connsiteY341" fmla="*/ 237107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295275" h="447675">
                  <a:moveTo>
                    <a:pt x="291403" y="237107"/>
                  </a:moveTo>
                  <a:lnTo>
                    <a:pt x="291403" y="235535"/>
                  </a:lnTo>
                  <a:lnTo>
                    <a:pt x="291403" y="235535"/>
                  </a:lnTo>
                  <a:lnTo>
                    <a:pt x="285021" y="229248"/>
                  </a:lnTo>
                  <a:lnTo>
                    <a:pt x="281878" y="226105"/>
                  </a:lnTo>
                  <a:lnTo>
                    <a:pt x="285021" y="222971"/>
                  </a:lnTo>
                  <a:lnTo>
                    <a:pt x="285021" y="219828"/>
                  </a:lnTo>
                  <a:lnTo>
                    <a:pt x="285021" y="219828"/>
                  </a:lnTo>
                  <a:lnTo>
                    <a:pt x="285021" y="216685"/>
                  </a:lnTo>
                  <a:lnTo>
                    <a:pt x="285021" y="215113"/>
                  </a:lnTo>
                  <a:lnTo>
                    <a:pt x="278639" y="216685"/>
                  </a:lnTo>
                  <a:lnTo>
                    <a:pt x="270733" y="226105"/>
                  </a:lnTo>
                  <a:lnTo>
                    <a:pt x="270733" y="222971"/>
                  </a:lnTo>
                  <a:lnTo>
                    <a:pt x="270733" y="216685"/>
                  </a:lnTo>
                  <a:lnTo>
                    <a:pt x="273876" y="211970"/>
                  </a:lnTo>
                  <a:lnTo>
                    <a:pt x="273876" y="208827"/>
                  </a:lnTo>
                  <a:lnTo>
                    <a:pt x="273876" y="196263"/>
                  </a:lnTo>
                  <a:lnTo>
                    <a:pt x="275496" y="191549"/>
                  </a:lnTo>
                  <a:lnTo>
                    <a:pt x="275496" y="191549"/>
                  </a:lnTo>
                  <a:lnTo>
                    <a:pt x="278639" y="188415"/>
                  </a:lnTo>
                  <a:lnTo>
                    <a:pt x="278639" y="185272"/>
                  </a:lnTo>
                  <a:lnTo>
                    <a:pt x="278639" y="182128"/>
                  </a:lnTo>
                  <a:lnTo>
                    <a:pt x="278639" y="182128"/>
                  </a:lnTo>
                  <a:lnTo>
                    <a:pt x="278639" y="178985"/>
                  </a:lnTo>
                  <a:lnTo>
                    <a:pt x="278639" y="178985"/>
                  </a:lnTo>
                  <a:lnTo>
                    <a:pt x="273876" y="161707"/>
                  </a:lnTo>
                  <a:lnTo>
                    <a:pt x="273876" y="158563"/>
                  </a:lnTo>
                  <a:lnTo>
                    <a:pt x="273876" y="150715"/>
                  </a:lnTo>
                  <a:lnTo>
                    <a:pt x="270733" y="147572"/>
                  </a:lnTo>
                  <a:lnTo>
                    <a:pt x="270733" y="147572"/>
                  </a:lnTo>
                  <a:lnTo>
                    <a:pt x="267495" y="144428"/>
                  </a:lnTo>
                  <a:lnTo>
                    <a:pt x="267495" y="139713"/>
                  </a:lnTo>
                  <a:lnTo>
                    <a:pt x="267495" y="139713"/>
                  </a:lnTo>
                  <a:lnTo>
                    <a:pt x="270733" y="136570"/>
                  </a:lnTo>
                  <a:lnTo>
                    <a:pt x="270733" y="133437"/>
                  </a:lnTo>
                  <a:lnTo>
                    <a:pt x="270733" y="130293"/>
                  </a:lnTo>
                  <a:lnTo>
                    <a:pt x="267495" y="127150"/>
                  </a:lnTo>
                  <a:lnTo>
                    <a:pt x="267495" y="120863"/>
                  </a:lnTo>
                  <a:lnTo>
                    <a:pt x="264351" y="119292"/>
                  </a:lnTo>
                  <a:lnTo>
                    <a:pt x="264351" y="119292"/>
                  </a:lnTo>
                  <a:lnTo>
                    <a:pt x="261113" y="119292"/>
                  </a:lnTo>
                  <a:lnTo>
                    <a:pt x="246730" y="103585"/>
                  </a:lnTo>
                  <a:lnTo>
                    <a:pt x="243587" y="100442"/>
                  </a:lnTo>
                  <a:lnTo>
                    <a:pt x="243587" y="95736"/>
                  </a:lnTo>
                  <a:lnTo>
                    <a:pt x="246730" y="89450"/>
                  </a:lnTo>
                  <a:lnTo>
                    <a:pt x="249969" y="86307"/>
                  </a:lnTo>
                  <a:lnTo>
                    <a:pt x="253112" y="83164"/>
                  </a:lnTo>
                  <a:lnTo>
                    <a:pt x="249969" y="78458"/>
                  </a:lnTo>
                  <a:lnTo>
                    <a:pt x="246730" y="75315"/>
                  </a:lnTo>
                  <a:lnTo>
                    <a:pt x="240349" y="72172"/>
                  </a:lnTo>
                  <a:lnTo>
                    <a:pt x="237205" y="72172"/>
                  </a:lnTo>
                  <a:lnTo>
                    <a:pt x="237205" y="69028"/>
                  </a:lnTo>
                  <a:lnTo>
                    <a:pt x="240349" y="65885"/>
                  </a:lnTo>
                  <a:lnTo>
                    <a:pt x="240349" y="62751"/>
                  </a:lnTo>
                  <a:lnTo>
                    <a:pt x="243587" y="62751"/>
                  </a:lnTo>
                  <a:lnTo>
                    <a:pt x="243587" y="61180"/>
                  </a:lnTo>
                  <a:lnTo>
                    <a:pt x="243587" y="51750"/>
                  </a:lnTo>
                  <a:lnTo>
                    <a:pt x="237205" y="42330"/>
                  </a:lnTo>
                  <a:lnTo>
                    <a:pt x="235586" y="37615"/>
                  </a:lnTo>
                  <a:lnTo>
                    <a:pt x="232347" y="34472"/>
                  </a:lnTo>
                  <a:lnTo>
                    <a:pt x="232347" y="31328"/>
                  </a:lnTo>
                  <a:lnTo>
                    <a:pt x="232347" y="31328"/>
                  </a:lnTo>
                  <a:lnTo>
                    <a:pt x="229204" y="25052"/>
                  </a:lnTo>
                  <a:lnTo>
                    <a:pt x="225966" y="23480"/>
                  </a:lnTo>
                  <a:lnTo>
                    <a:pt x="225966" y="17193"/>
                  </a:lnTo>
                  <a:lnTo>
                    <a:pt x="219584" y="14050"/>
                  </a:lnTo>
                  <a:lnTo>
                    <a:pt x="219584" y="10907"/>
                  </a:lnTo>
                  <a:lnTo>
                    <a:pt x="214821" y="3058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194056" y="10907"/>
                  </a:lnTo>
                  <a:lnTo>
                    <a:pt x="190914" y="14050"/>
                  </a:lnTo>
                  <a:lnTo>
                    <a:pt x="190914" y="17193"/>
                  </a:lnTo>
                  <a:lnTo>
                    <a:pt x="187675" y="20337"/>
                  </a:lnTo>
                  <a:lnTo>
                    <a:pt x="187675" y="23480"/>
                  </a:lnTo>
                  <a:lnTo>
                    <a:pt x="184531" y="23480"/>
                  </a:lnTo>
                  <a:lnTo>
                    <a:pt x="181293" y="25052"/>
                  </a:lnTo>
                  <a:lnTo>
                    <a:pt x="176531" y="23480"/>
                  </a:lnTo>
                  <a:lnTo>
                    <a:pt x="170150" y="23480"/>
                  </a:lnTo>
                  <a:lnTo>
                    <a:pt x="163768" y="23480"/>
                  </a:lnTo>
                  <a:lnTo>
                    <a:pt x="160529" y="23480"/>
                  </a:lnTo>
                  <a:lnTo>
                    <a:pt x="149385" y="28185"/>
                  </a:lnTo>
                  <a:lnTo>
                    <a:pt x="143003" y="28185"/>
                  </a:lnTo>
                  <a:lnTo>
                    <a:pt x="139860" y="28185"/>
                  </a:lnTo>
                  <a:lnTo>
                    <a:pt x="136622" y="25052"/>
                  </a:lnTo>
                  <a:lnTo>
                    <a:pt x="135002" y="25052"/>
                  </a:lnTo>
                  <a:lnTo>
                    <a:pt x="135002" y="25052"/>
                  </a:lnTo>
                  <a:lnTo>
                    <a:pt x="119095" y="31328"/>
                  </a:lnTo>
                  <a:lnTo>
                    <a:pt x="87186" y="48607"/>
                  </a:lnTo>
                  <a:lnTo>
                    <a:pt x="75947" y="61180"/>
                  </a:lnTo>
                  <a:lnTo>
                    <a:pt x="72803" y="62751"/>
                  </a:lnTo>
                  <a:lnTo>
                    <a:pt x="69565" y="62751"/>
                  </a:lnTo>
                  <a:lnTo>
                    <a:pt x="69565" y="62751"/>
                  </a:lnTo>
                  <a:lnTo>
                    <a:pt x="66422" y="61180"/>
                  </a:lnTo>
                  <a:lnTo>
                    <a:pt x="55182" y="54893"/>
                  </a:lnTo>
                  <a:lnTo>
                    <a:pt x="52040" y="58037"/>
                  </a:lnTo>
                  <a:lnTo>
                    <a:pt x="45657" y="62751"/>
                  </a:lnTo>
                  <a:lnTo>
                    <a:pt x="42419" y="65885"/>
                  </a:lnTo>
                  <a:lnTo>
                    <a:pt x="39276" y="72172"/>
                  </a:lnTo>
                  <a:lnTo>
                    <a:pt x="39276" y="75315"/>
                  </a:lnTo>
                  <a:lnTo>
                    <a:pt x="39276" y="78458"/>
                  </a:lnTo>
                  <a:lnTo>
                    <a:pt x="42419" y="81592"/>
                  </a:lnTo>
                  <a:lnTo>
                    <a:pt x="42419" y="81592"/>
                  </a:lnTo>
                  <a:lnTo>
                    <a:pt x="39276" y="83164"/>
                  </a:lnTo>
                  <a:lnTo>
                    <a:pt x="39276" y="89450"/>
                  </a:lnTo>
                  <a:lnTo>
                    <a:pt x="39276" y="92593"/>
                  </a:lnTo>
                  <a:lnTo>
                    <a:pt x="39276" y="95736"/>
                  </a:lnTo>
                  <a:lnTo>
                    <a:pt x="37657" y="98880"/>
                  </a:lnTo>
                  <a:lnTo>
                    <a:pt x="37657" y="100442"/>
                  </a:lnTo>
                  <a:lnTo>
                    <a:pt x="37657" y="103585"/>
                  </a:lnTo>
                  <a:lnTo>
                    <a:pt x="37657" y="109872"/>
                  </a:lnTo>
                  <a:lnTo>
                    <a:pt x="37657" y="124007"/>
                  </a:lnTo>
                  <a:lnTo>
                    <a:pt x="37657" y="127150"/>
                  </a:lnTo>
                  <a:lnTo>
                    <a:pt x="37657" y="130293"/>
                  </a:lnTo>
                  <a:lnTo>
                    <a:pt x="39276" y="136570"/>
                  </a:lnTo>
                  <a:lnTo>
                    <a:pt x="39276" y="141285"/>
                  </a:lnTo>
                  <a:lnTo>
                    <a:pt x="42419" y="147572"/>
                  </a:lnTo>
                  <a:lnTo>
                    <a:pt x="42419" y="150715"/>
                  </a:lnTo>
                  <a:lnTo>
                    <a:pt x="42419" y="153848"/>
                  </a:lnTo>
                  <a:lnTo>
                    <a:pt x="39276" y="156992"/>
                  </a:lnTo>
                  <a:lnTo>
                    <a:pt x="37657" y="156992"/>
                  </a:lnTo>
                  <a:lnTo>
                    <a:pt x="34513" y="153848"/>
                  </a:lnTo>
                  <a:lnTo>
                    <a:pt x="31275" y="153848"/>
                  </a:lnTo>
                  <a:lnTo>
                    <a:pt x="31275" y="156992"/>
                  </a:lnTo>
                  <a:lnTo>
                    <a:pt x="28132" y="156992"/>
                  </a:lnTo>
                  <a:lnTo>
                    <a:pt x="24893" y="158563"/>
                  </a:lnTo>
                  <a:lnTo>
                    <a:pt x="24893" y="161707"/>
                  </a:lnTo>
                  <a:lnTo>
                    <a:pt x="24893" y="164850"/>
                  </a:lnTo>
                  <a:lnTo>
                    <a:pt x="24893" y="167993"/>
                  </a:lnTo>
                  <a:lnTo>
                    <a:pt x="28132" y="171127"/>
                  </a:lnTo>
                  <a:lnTo>
                    <a:pt x="31275" y="174270"/>
                  </a:lnTo>
                  <a:lnTo>
                    <a:pt x="34513" y="177413"/>
                  </a:lnTo>
                  <a:lnTo>
                    <a:pt x="34513" y="178985"/>
                  </a:lnTo>
                  <a:lnTo>
                    <a:pt x="34513" y="182128"/>
                  </a:lnTo>
                  <a:lnTo>
                    <a:pt x="31275" y="188415"/>
                  </a:lnTo>
                  <a:lnTo>
                    <a:pt x="28132" y="191549"/>
                  </a:lnTo>
                  <a:lnTo>
                    <a:pt x="28132" y="194692"/>
                  </a:lnTo>
                  <a:lnTo>
                    <a:pt x="28132" y="199407"/>
                  </a:lnTo>
                  <a:lnTo>
                    <a:pt x="31275" y="205693"/>
                  </a:lnTo>
                  <a:lnTo>
                    <a:pt x="31275" y="208827"/>
                  </a:lnTo>
                  <a:lnTo>
                    <a:pt x="31275" y="215113"/>
                  </a:lnTo>
                  <a:lnTo>
                    <a:pt x="31275" y="216685"/>
                  </a:lnTo>
                  <a:lnTo>
                    <a:pt x="31275" y="219828"/>
                  </a:lnTo>
                  <a:lnTo>
                    <a:pt x="28132" y="226105"/>
                  </a:lnTo>
                  <a:lnTo>
                    <a:pt x="18511" y="235535"/>
                  </a:lnTo>
                  <a:lnTo>
                    <a:pt x="16892" y="240250"/>
                  </a:lnTo>
                  <a:lnTo>
                    <a:pt x="13749" y="243384"/>
                  </a:lnTo>
                  <a:lnTo>
                    <a:pt x="10510" y="254385"/>
                  </a:lnTo>
                  <a:lnTo>
                    <a:pt x="4129" y="270092"/>
                  </a:lnTo>
                  <a:lnTo>
                    <a:pt x="-634" y="281084"/>
                  </a:lnTo>
                  <a:lnTo>
                    <a:pt x="-634" y="284227"/>
                  </a:lnTo>
                  <a:lnTo>
                    <a:pt x="985" y="287370"/>
                  </a:lnTo>
                  <a:lnTo>
                    <a:pt x="4129" y="295228"/>
                  </a:lnTo>
                  <a:lnTo>
                    <a:pt x="7367" y="304648"/>
                  </a:lnTo>
                  <a:lnTo>
                    <a:pt x="7367" y="307792"/>
                  </a:lnTo>
                  <a:lnTo>
                    <a:pt x="10510" y="307792"/>
                  </a:lnTo>
                  <a:lnTo>
                    <a:pt x="10510" y="310935"/>
                  </a:lnTo>
                  <a:lnTo>
                    <a:pt x="13749" y="312506"/>
                  </a:lnTo>
                  <a:lnTo>
                    <a:pt x="13749" y="315640"/>
                  </a:lnTo>
                  <a:lnTo>
                    <a:pt x="18511" y="318783"/>
                  </a:lnTo>
                  <a:lnTo>
                    <a:pt x="21750" y="318783"/>
                  </a:lnTo>
                  <a:lnTo>
                    <a:pt x="21750" y="321927"/>
                  </a:lnTo>
                  <a:lnTo>
                    <a:pt x="21750" y="325070"/>
                  </a:lnTo>
                  <a:lnTo>
                    <a:pt x="21750" y="328213"/>
                  </a:lnTo>
                  <a:lnTo>
                    <a:pt x="21750" y="331356"/>
                  </a:lnTo>
                  <a:lnTo>
                    <a:pt x="24893" y="332919"/>
                  </a:lnTo>
                  <a:lnTo>
                    <a:pt x="28132" y="336062"/>
                  </a:lnTo>
                  <a:lnTo>
                    <a:pt x="28132" y="336062"/>
                  </a:lnTo>
                  <a:lnTo>
                    <a:pt x="28132" y="339205"/>
                  </a:lnTo>
                  <a:lnTo>
                    <a:pt x="24893" y="339205"/>
                  </a:lnTo>
                  <a:lnTo>
                    <a:pt x="24893" y="342348"/>
                  </a:lnTo>
                  <a:lnTo>
                    <a:pt x="21750" y="345492"/>
                  </a:lnTo>
                  <a:lnTo>
                    <a:pt x="18511" y="351769"/>
                  </a:lnTo>
                  <a:lnTo>
                    <a:pt x="18511" y="353340"/>
                  </a:lnTo>
                  <a:lnTo>
                    <a:pt x="18511" y="356483"/>
                  </a:lnTo>
                  <a:lnTo>
                    <a:pt x="18511" y="359627"/>
                  </a:lnTo>
                  <a:lnTo>
                    <a:pt x="21750" y="362770"/>
                  </a:lnTo>
                  <a:lnTo>
                    <a:pt x="24893" y="365913"/>
                  </a:lnTo>
                  <a:lnTo>
                    <a:pt x="28132" y="369047"/>
                  </a:lnTo>
                  <a:lnTo>
                    <a:pt x="28132" y="370619"/>
                  </a:lnTo>
                  <a:lnTo>
                    <a:pt x="28132" y="373762"/>
                  </a:lnTo>
                  <a:lnTo>
                    <a:pt x="21750" y="383192"/>
                  </a:lnTo>
                  <a:lnTo>
                    <a:pt x="18511" y="394183"/>
                  </a:lnTo>
                  <a:lnTo>
                    <a:pt x="31275" y="397327"/>
                  </a:lnTo>
                  <a:lnTo>
                    <a:pt x="52040" y="406747"/>
                  </a:lnTo>
                  <a:lnTo>
                    <a:pt x="66422" y="414605"/>
                  </a:lnTo>
                  <a:lnTo>
                    <a:pt x="69565" y="414605"/>
                  </a:lnTo>
                  <a:lnTo>
                    <a:pt x="72803" y="414605"/>
                  </a:lnTo>
                  <a:lnTo>
                    <a:pt x="87186" y="414605"/>
                  </a:lnTo>
                  <a:lnTo>
                    <a:pt x="93568" y="417748"/>
                  </a:lnTo>
                  <a:lnTo>
                    <a:pt x="96711" y="417748"/>
                  </a:lnTo>
                  <a:lnTo>
                    <a:pt x="98331" y="420891"/>
                  </a:lnTo>
                  <a:lnTo>
                    <a:pt x="98331" y="420891"/>
                  </a:lnTo>
                  <a:lnTo>
                    <a:pt x="98331" y="424025"/>
                  </a:lnTo>
                  <a:lnTo>
                    <a:pt x="96711" y="424025"/>
                  </a:lnTo>
                  <a:lnTo>
                    <a:pt x="93568" y="427168"/>
                  </a:lnTo>
                  <a:lnTo>
                    <a:pt x="93568" y="428740"/>
                  </a:lnTo>
                  <a:lnTo>
                    <a:pt x="98331" y="435027"/>
                  </a:lnTo>
                  <a:lnTo>
                    <a:pt x="101474" y="438170"/>
                  </a:lnTo>
                  <a:lnTo>
                    <a:pt x="107856" y="441303"/>
                  </a:lnTo>
                  <a:lnTo>
                    <a:pt x="117476" y="447590"/>
                  </a:lnTo>
                  <a:lnTo>
                    <a:pt x="117476" y="447590"/>
                  </a:lnTo>
                  <a:lnTo>
                    <a:pt x="119095" y="447590"/>
                  </a:lnTo>
                  <a:lnTo>
                    <a:pt x="122239" y="441303"/>
                  </a:lnTo>
                  <a:lnTo>
                    <a:pt x="125477" y="441303"/>
                  </a:lnTo>
                  <a:lnTo>
                    <a:pt x="131859" y="438170"/>
                  </a:lnTo>
                  <a:lnTo>
                    <a:pt x="131859" y="435027"/>
                  </a:lnTo>
                  <a:lnTo>
                    <a:pt x="135002" y="435027"/>
                  </a:lnTo>
                  <a:lnTo>
                    <a:pt x="135002" y="431883"/>
                  </a:lnTo>
                  <a:lnTo>
                    <a:pt x="136622" y="431883"/>
                  </a:lnTo>
                  <a:lnTo>
                    <a:pt x="139860" y="431883"/>
                  </a:lnTo>
                  <a:lnTo>
                    <a:pt x="143003" y="435027"/>
                  </a:lnTo>
                  <a:lnTo>
                    <a:pt x="155767" y="438170"/>
                  </a:lnTo>
                  <a:lnTo>
                    <a:pt x="157385" y="438170"/>
                  </a:lnTo>
                  <a:lnTo>
                    <a:pt x="160529" y="431883"/>
                  </a:lnTo>
                  <a:lnTo>
                    <a:pt x="163768" y="431883"/>
                  </a:lnTo>
                  <a:lnTo>
                    <a:pt x="163768" y="428740"/>
                  </a:lnTo>
                  <a:lnTo>
                    <a:pt x="163768" y="427168"/>
                  </a:lnTo>
                  <a:lnTo>
                    <a:pt x="163768" y="420891"/>
                  </a:lnTo>
                  <a:lnTo>
                    <a:pt x="163768" y="417748"/>
                  </a:lnTo>
                  <a:lnTo>
                    <a:pt x="163768" y="414605"/>
                  </a:lnTo>
                  <a:lnTo>
                    <a:pt x="163768" y="414605"/>
                  </a:lnTo>
                  <a:lnTo>
                    <a:pt x="166910" y="411462"/>
                  </a:lnTo>
                  <a:lnTo>
                    <a:pt x="166910" y="408319"/>
                  </a:lnTo>
                  <a:lnTo>
                    <a:pt x="170150" y="408319"/>
                  </a:lnTo>
                  <a:lnTo>
                    <a:pt x="170150" y="406747"/>
                  </a:lnTo>
                  <a:lnTo>
                    <a:pt x="170150" y="403613"/>
                  </a:lnTo>
                  <a:lnTo>
                    <a:pt x="170150" y="400470"/>
                  </a:lnTo>
                  <a:lnTo>
                    <a:pt x="170150" y="397327"/>
                  </a:lnTo>
                  <a:lnTo>
                    <a:pt x="170150" y="391040"/>
                  </a:lnTo>
                  <a:lnTo>
                    <a:pt x="170150" y="389469"/>
                  </a:lnTo>
                  <a:lnTo>
                    <a:pt x="173293" y="386325"/>
                  </a:lnTo>
                  <a:lnTo>
                    <a:pt x="176531" y="386325"/>
                  </a:lnTo>
                  <a:lnTo>
                    <a:pt x="181293" y="386325"/>
                  </a:lnTo>
                  <a:lnTo>
                    <a:pt x="187675" y="386325"/>
                  </a:lnTo>
                  <a:lnTo>
                    <a:pt x="194056" y="389469"/>
                  </a:lnTo>
                  <a:lnTo>
                    <a:pt x="202058" y="391040"/>
                  </a:lnTo>
                  <a:lnTo>
                    <a:pt x="202058" y="391040"/>
                  </a:lnTo>
                  <a:lnTo>
                    <a:pt x="202058" y="386325"/>
                  </a:lnTo>
                  <a:lnTo>
                    <a:pt x="205296" y="383192"/>
                  </a:lnTo>
                  <a:lnTo>
                    <a:pt x="214821" y="383192"/>
                  </a:lnTo>
                  <a:lnTo>
                    <a:pt x="214821" y="386325"/>
                  </a:lnTo>
                  <a:lnTo>
                    <a:pt x="211679" y="389469"/>
                  </a:lnTo>
                  <a:lnTo>
                    <a:pt x="211679" y="391040"/>
                  </a:lnTo>
                  <a:lnTo>
                    <a:pt x="214821" y="394183"/>
                  </a:lnTo>
                  <a:lnTo>
                    <a:pt x="216441" y="394183"/>
                  </a:lnTo>
                  <a:lnTo>
                    <a:pt x="219584" y="397327"/>
                  </a:lnTo>
                  <a:lnTo>
                    <a:pt x="222822" y="394183"/>
                  </a:lnTo>
                  <a:lnTo>
                    <a:pt x="222822" y="394183"/>
                  </a:lnTo>
                  <a:lnTo>
                    <a:pt x="219584" y="391040"/>
                  </a:lnTo>
                  <a:lnTo>
                    <a:pt x="216441" y="389469"/>
                  </a:lnTo>
                  <a:lnTo>
                    <a:pt x="219584" y="386325"/>
                  </a:lnTo>
                  <a:lnTo>
                    <a:pt x="222822" y="386325"/>
                  </a:lnTo>
                  <a:lnTo>
                    <a:pt x="225966" y="386325"/>
                  </a:lnTo>
                  <a:lnTo>
                    <a:pt x="222822" y="383192"/>
                  </a:lnTo>
                  <a:lnTo>
                    <a:pt x="222822" y="380048"/>
                  </a:lnTo>
                  <a:lnTo>
                    <a:pt x="219584" y="376905"/>
                  </a:lnTo>
                  <a:lnTo>
                    <a:pt x="219584" y="373762"/>
                  </a:lnTo>
                  <a:lnTo>
                    <a:pt x="225966" y="376905"/>
                  </a:lnTo>
                  <a:lnTo>
                    <a:pt x="229204" y="376905"/>
                  </a:lnTo>
                  <a:lnTo>
                    <a:pt x="237205" y="373762"/>
                  </a:lnTo>
                  <a:lnTo>
                    <a:pt x="246730" y="376905"/>
                  </a:lnTo>
                  <a:lnTo>
                    <a:pt x="246730" y="376905"/>
                  </a:lnTo>
                  <a:lnTo>
                    <a:pt x="246730" y="373762"/>
                  </a:lnTo>
                  <a:lnTo>
                    <a:pt x="243587" y="370619"/>
                  </a:lnTo>
                  <a:lnTo>
                    <a:pt x="240349" y="370619"/>
                  </a:lnTo>
                  <a:lnTo>
                    <a:pt x="240349" y="369047"/>
                  </a:lnTo>
                  <a:lnTo>
                    <a:pt x="243587" y="369047"/>
                  </a:lnTo>
                  <a:lnTo>
                    <a:pt x="246730" y="369047"/>
                  </a:lnTo>
                  <a:lnTo>
                    <a:pt x="249969" y="369047"/>
                  </a:lnTo>
                  <a:lnTo>
                    <a:pt x="253112" y="365913"/>
                  </a:lnTo>
                  <a:lnTo>
                    <a:pt x="249969" y="362770"/>
                  </a:lnTo>
                  <a:lnTo>
                    <a:pt x="240349" y="359627"/>
                  </a:lnTo>
                  <a:lnTo>
                    <a:pt x="243587" y="356483"/>
                  </a:lnTo>
                  <a:lnTo>
                    <a:pt x="254732" y="359627"/>
                  </a:lnTo>
                  <a:lnTo>
                    <a:pt x="257970" y="356483"/>
                  </a:lnTo>
                  <a:lnTo>
                    <a:pt x="257970" y="353340"/>
                  </a:lnTo>
                  <a:lnTo>
                    <a:pt x="249969" y="348635"/>
                  </a:lnTo>
                  <a:lnTo>
                    <a:pt x="246730" y="342348"/>
                  </a:lnTo>
                  <a:lnTo>
                    <a:pt x="249969" y="342348"/>
                  </a:lnTo>
                  <a:lnTo>
                    <a:pt x="254732" y="342348"/>
                  </a:lnTo>
                  <a:lnTo>
                    <a:pt x="261113" y="339205"/>
                  </a:lnTo>
                  <a:lnTo>
                    <a:pt x="261113" y="332919"/>
                  </a:lnTo>
                  <a:lnTo>
                    <a:pt x="254732" y="332919"/>
                  </a:lnTo>
                  <a:lnTo>
                    <a:pt x="253112" y="332919"/>
                  </a:lnTo>
                  <a:lnTo>
                    <a:pt x="253112" y="328213"/>
                  </a:lnTo>
                  <a:lnTo>
                    <a:pt x="257970" y="331356"/>
                  </a:lnTo>
                  <a:lnTo>
                    <a:pt x="264351" y="328213"/>
                  </a:lnTo>
                  <a:lnTo>
                    <a:pt x="267495" y="321927"/>
                  </a:lnTo>
                  <a:lnTo>
                    <a:pt x="267495" y="318783"/>
                  </a:lnTo>
                  <a:lnTo>
                    <a:pt x="267495" y="318783"/>
                  </a:lnTo>
                  <a:lnTo>
                    <a:pt x="264351" y="318783"/>
                  </a:lnTo>
                  <a:lnTo>
                    <a:pt x="254732" y="318783"/>
                  </a:lnTo>
                  <a:lnTo>
                    <a:pt x="254732" y="312506"/>
                  </a:lnTo>
                  <a:lnTo>
                    <a:pt x="254732" y="310935"/>
                  </a:lnTo>
                  <a:lnTo>
                    <a:pt x="257970" y="310935"/>
                  </a:lnTo>
                  <a:lnTo>
                    <a:pt x="261113" y="310935"/>
                  </a:lnTo>
                  <a:lnTo>
                    <a:pt x="264351" y="310935"/>
                  </a:lnTo>
                  <a:lnTo>
                    <a:pt x="264351" y="307792"/>
                  </a:lnTo>
                  <a:lnTo>
                    <a:pt x="261113" y="307792"/>
                  </a:lnTo>
                  <a:lnTo>
                    <a:pt x="261113" y="304648"/>
                  </a:lnTo>
                  <a:lnTo>
                    <a:pt x="270733" y="301505"/>
                  </a:lnTo>
                  <a:lnTo>
                    <a:pt x="273876" y="298362"/>
                  </a:lnTo>
                  <a:lnTo>
                    <a:pt x="273876" y="290513"/>
                  </a:lnTo>
                  <a:lnTo>
                    <a:pt x="270733" y="293656"/>
                  </a:lnTo>
                  <a:lnTo>
                    <a:pt x="267495" y="295228"/>
                  </a:lnTo>
                  <a:lnTo>
                    <a:pt x="261113" y="298362"/>
                  </a:lnTo>
                  <a:lnTo>
                    <a:pt x="257970" y="295228"/>
                  </a:lnTo>
                  <a:lnTo>
                    <a:pt x="261113" y="293656"/>
                  </a:lnTo>
                  <a:lnTo>
                    <a:pt x="267495" y="287370"/>
                  </a:lnTo>
                  <a:lnTo>
                    <a:pt x="270733" y="284227"/>
                  </a:lnTo>
                  <a:lnTo>
                    <a:pt x="264351" y="281084"/>
                  </a:lnTo>
                  <a:lnTo>
                    <a:pt x="267495" y="281084"/>
                  </a:lnTo>
                  <a:lnTo>
                    <a:pt x="273876" y="274806"/>
                  </a:lnTo>
                  <a:lnTo>
                    <a:pt x="273876" y="274806"/>
                  </a:lnTo>
                  <a:lnTo>
                    <a:pt x="275496" y="274806"/>
                  </a:lnTo>
                  <a:lnTo>
                    <a:pt x="278639" y="274806"/>
                  </a:lnTo>
                  <a:lnTo>
                    <a:pt x="278639" y="274806"/>
                  </a:lnTo>
                  <a:lnTo>
                    <a:pt x="285021" y="273235"/>
                  </a:lnTo>
                  <a:lnTo>
                    <a:pt x="285021" y="273235"/>
                  </a:lnTo>
                  <a:lnTo>
                    <a:pt x="285021" y="266948"/>
                  </a:lnTo>
                  <a:lnTo>
                    <a:pt x="285021" y="263805"/>
                  </a:lnTo>
                  <a:lnTo>
                    <a:pt x="288259" y="260662"/>
                  </a:lnTo>
                  <a:lnTo>
                    <a:pt x="291403" y="260662"/>
                  </a:lnTo>
                  <a:lnTo>
                    <a:pt x="288259" y="257528"/>
                  </a:lnTo>
                  <a:lnTo>
                    <a:pt x="285021" y="254385"/>
                  </a:lnTo>
                  <a:lnTo>
                    <a:pt x="285021" y="257528"/>
                  </a:lnTo>
                  <a:lnTo>
                    <a:pt x="281878" y="263805"/>
                  </a:lnTo>
                  <a:lnTo>
                    <a:pt x="275496" y="266948"/>
                  </a:lnTo>
                  <a:lnTo>
                    <a:pt x="273876" y="266948"/>
                  </a:lnTo>
                  <a:lnTo>
                    <a:pt x="267495" y="260662"/>
                  </a:lnTo>
                  <a:lnTo>
                    <a:pt x="270733" y="257528"/>
                  </a:lnTo>
                  <a:lnTo>
                    <a:pt x="278639" y="257528"/>
                  </a:lnTo>
                  <a:lnTo>
                    <a:pt x="281878" y="254385"/>
                  </a:lnTo>
                  <a:lnTo>
                    <a:pt x="288259" y="246527"/>
                  </a:lnTo>
                  <a:lnTo>
                    <a:pt x="291403" y="246527"/>
                  </a:lnTo>
                  <a:lnTo>
                    <a:pt x="291403" y="243384"/>
                  </a:lnTo>
                  <a:lnTo>
                    <a:pt x="291403" y="243384"/>
                  </a:lnTo>
                  <a:lnTo>
                    <a:pt x="291403" y="240250"/>
                  </a:lnTo>
                  <a:lnTo>
                    <a:pt x="294641" y="237107"/>
                  </a:lnTo>
                  <a:lnTo>
                    <a:pt x="291403" y="23710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217F476-27F7-6D20-3E06-412F9D6E32CD}"/>
                </a:ext>
              </a:extLst>
            </p:cNvPr>
            <p:cNvSpPr/>
            <p:nvPr/>
          </p:nvSpPr>
          <p:spPr>
            <a:xfrm>
              <a:off x="7852663" y="3364920"/>
              <a:ext cx="238125" cy="371474"/>
            </a:xfrm>
            <a:custGeom>
              <a:avLst/>
              <a:gdLst>
                <a:gd name="connsiteX0" fmla="*/ 171521 w 238125"/>
                <a:gd name="connsiteY0" fmla="*/ 95527 h 371475"/>
                <a:gd name="connsiteX1" fmla="*/ 169911 w 238125"/>
                <a:gd name="connsiteY1" fmla="*/ 95527 h 371475"/>
                <a:gd name="connsiteX2" fmla="*/ 166701 w 238125"/>
                <a:gd name="connsiteY2" fmla="*/ 95527 h 371475"/>
                <a:gd name="connsiteX3" fmla="*/ 163482 w 238125"/>
                <a:gd name="connsiteY3" fmla="*/ 98661 h 371475"/>
                <a:gd name="connsiteX4" fmla="*/ 163482 w 238125"/>
                <a:gd name="connsiteY4" fmla="*/ 98661 h 371475"/>
                <a:gd name="connsiteX5" fmla="*/ 160263 w 238125"/>
                <a:gd name="connsiteY5" fmla="*/ 98661 h 371475"/>
                <a:gd name="connsiteX6" fmla="*/ 160263 w 238125"/>
                <a:gd name="connsiteY6" fmla="*/ 98661 h 371475"/>
                <a:gd name="connsiteX7" fmla="*/ 157043 w 238125"/>
                <a:gd name="connsiteY7" fmla="*/ 95527 h 371475"/>
                <a:gd name="connsiteX8" fmla="*/ 157043 w 238125"/>
                <a:gd name="connsiteY8" fmla="*/ 95527 h 371475"/>
                <a:gd name="connsiteX9" fmla="*/ 153823 w 238125"/>
                <a:gd name="connsiteY9" fmla="*/ 95527 h 371475"/>
                <a:gd name="connsiteX10" fmla="*/ 150604 w 238125"/>
                <a:gd name="connsiteY10" fmla="*/ 98661 h 371475"/>
                <a:gd name="connsiteX11" fmla="*/ 150604 w 238125"/>
                <a:gd name="connsiteY11" fmla="*/ 98661 h 371475"/>
                <a:gd name="connsiteX12" fmla="*/ 149004 w 238125"/>
                <a:gd name="connsiteY12" fmla="*/ 98661 h 371475"/>
                <a:gd name="connsiteX13" fmla="*/ 149004 w 238125"/>
                <a:gd name="connsiteY13" fmla="*/ 98661 h 371475"/>
                <a:gd name="connsiteX14" fmla="*/ 145784 w 238125"/>
                <a:gd name="connsiteY14" fmla="*/ 101795 h 371475"/>
                <a:gd name="connsiteX15" fmla="*/ 145784 w 238125"/>
                <a:gd name="connsiteY15" fmla="*/ 98661 h 371475"/>
                <a:gd name="connsiteX16" fmla="*/ 145784 w 238125"/>
                <a:gd name="connsiteY16" fmla="*/ 98661 h 371475"/>
                <a:gd name="connsiteX17" fmla="*/ 142565 w 238125"/>
                <a:gd name="connsiteY17" fmla="*/ 95527 h 371475"/>
                <a:gd name="connsiteX18" fmla="*/ 142565 w 238125"/>
                <a:gd name="connsiteY18" fmla="*/ 98661 h 371475"/>
                <a:gd name="connsiteX19" fmla="*/ 142565 w 238125"/>
                <a:gd name="connsiteY19" fmla="*/ 101795 h 371475"/>
                <a:gd name="connsiteX20" fmla="*/ 149004 w 238125"/>
                <a:gd name="connsiteY20" fmla="*/ 108062 h 371475"/>
                <a:gd name="connsiteX21" fmla="*/ 149004 w 238125"/>
                <a:gd name="connsiteY21" fmla="*/ 109634 h 371475"/>
                <a:gd name="connsiteX22" fmla="*/ 150604 w 238125"/>
                <a:gd name="connsiteY22" fmla="*/ 109634 h 371475"/>
                <a:gd name="connsiteX23" fmla="*/ 153823 w 238125"/>
                <a:gd name="connsiteY23" fmla="*/ 109634 h 371475"/>
                <a:gd name="connsiteX24" fmla="*/ 153823 w 238125"/>
                <a:gd name="connsiteY24" fmla="*/ 109634 h 371475"/>
                <a:gd name="connsiteX25" fmla="*/ 157043 w 238125"/>
                <a:gd name="connsiteY25" fmla="*/ 108062 h 371475"/>
                <a:gd name="connsiteX26" fmla="*/ 163482 w 238125"/>
                <a:gd name="connsiteY26" fmla="*/ 108062 h 371475"/>
                <a:gd name="connsiteX27" fmla="*/ 166701 w 238125"/>
                <a:gd name="connsiteY27" fmla="*/ 108062 h 371475"/>
                <a:gd name="connsiteX28" fmla="*/ 169911 w 238125"/>
                <a:gd name="connsiteY28" fmla="*/ 104928 h 371475"/>
                <a:gd name="connsiteX29" fmla="*/ 171521 w 238125"/>
                <a:gd name="connsiteY29" fmla="*/ 101795 h 371475"/>
                <a:gd name="connsiteX30" fmla="*/ 169911 w 238125"/>
                <a:gd name="connsiteY30" fmla="*/ 101795 h 371475"/>
                <a:gd name="connsiteX31" fmla="*/ 171521 w 238125"/>
                <a:gd name="connsiteY31" fmla="*/ 98661 h 371475"/>
                <a:gd name="connsiteX32" fmla="*/ 171521 w 238125"/>
                <a:gd name="connsiteY32" fmla="*/ 95527 h 371475"/>
                <a:gd name="connsiteX33" fmla="*/ 234271 w 238125"/>
                <a:gd name="connsiteY33" fmla="*/ 14021 h 371475"/>
                <a:gd name="connsiteX34" fmla="*/ 231052 w 238125"/>
                <a:gd name="connsiteY34" fmla="*/ 12459 h 371475"/>
                <a:gd name="connsiteX35" fmla="*/ 234271 w 238125"/>
                <a:gd name="connsiteY35" fmla="*/ 6182 h 371475"/>
                <a:gd name="connsiteX36" fmla="*/ 231052 w 238125"/>
                <a:gd name="connsiteY36" fmla="*/ 3049 h 371475"/>
                <a:gd name="connsiteX37" fmla="*/ 223013 w 238125"/>
                <a:gd name="connsiteY37" fmla="*/ -85 h 371475"/>
                <a:gd name="connsiteX38" fmla="*/ 213355 w 238125"/>
                <a:gd name="connsiteY38" fmla="*/ -85 h 371475"/>
                <a:gd name="connsiteX39" fmla="*/ 184399 w 238125"/>
                <a:gd name="connsiteY39" fmla="*/ 12459 h 371475"/>
                <a:gd name="connsiteX40" fmla="*/ 181179 w 238125"/>
                <a:gd name="connsiteY40" fmla="*/ 14021 h 371475"/>
                <a:gd name="connsiteX41" fmla="*/ 174740 w 238125"/>
                <a:gd name="connsiteY41" fmla="*/ 20289 h 371475"/>
                <a:gd name="connsiteX42" fmla="*/ 171521 w 238125"/>
                <a:gd name="connsiteY42" fmla="*/ 20289 h 371475"/>
                <a:gd name="connsiteX43" fmla="*/ 149004 w 238125"/>
                <a:gd name="connsiteY43" fmla="*/ 34395 h 371475"/>
                <a:gd name="connsiteX44" fmla="*/ 142565 w 238125"/>
                <a:gd name="connsiteY44" fmla="*/ 34395 h 371475"/>
                <a:gd name="connsiteX45" fmla="*/ 136126 w 238125"/>
                <a:gd name="connsiteY45" fmla="*/ 31262 h 371475"/>
                <a:gd name="connsiteX46" fmla="*/ 128087 w 238125"/>
                <a:gd name="connsiteY46" fmla="*/ 34395 h 371475"/>
                <a:gd name="connsiteX47" fmla="*/ 115209 w 238125"/>
                <a:gd name="connsiteY47" fmla="*/ 40672 h 371475"/>
                <a:gd name="connsiteX48" fmla="*/ 110380 w 238125"/>
                <a:gd name="connsiteY48" fmla="*/ 43806 h 371475"/>
                <a:gd name="connsiteX49" fmla="*/ 103950 w 238125"/>
                <a:gd name="connsiteY49" fmla="*/ 51636 h 371475"/>
                <a:gd name="connsiteX50" fmla="*/ 103950 w 238125"/>
                <a:gd name="connsiteY50" fmla="*/ 57913 h 371475"/>
                <a:gd name="connsiteX51" fmla="*/ 107170 w 238125"/>
                <a:gd name="connsiteY51" fmla="*/ 64180 h 371475"/>
                <a:gd name="connsiteX52" fmla="*/ 103950 w 238125"/>
                <a:gd name="connsiteY52" fmla="*/ 67314 h 371475"/>
                <a:gd name="connsiteX53" fmla="*/ 100731 w 238125"/>
                <a:gd name="connsiteY53" fmla="*/ 72019 h 371475"/>
                <a:gd name="connsiteX54" fmla="*/ 97512 w 238125"/>
                <a:gd name="connsiteY54" fmla="*/ 75153 h 371475"/>
                <a:gd name="connsiteX55" fmla="*/ 100731 w 238125"/>
                <a:gd name="connsiteY55" fmla="*/ 78287 h 371475"/>
                <a:gd name="connsiteX56" fmla="*/ 97512 w 238125"/>
                <a:gd name="connsiteY56" fmla="*/ 81420 h 371475"/>
                <a:gd name="connsiteX57" fmla="*/ 94292 w 238125"/>
                <a:gd name="connsiteY57" fmla="*/ 84554 h 371475"/>
                <a:gd name="connsiteX58" fmla="*/ 91073 w 238125"/>
                <a:gd name="connsiteY58" fmla="*/ 89260 h 371475"/>
                <a:gd name="connsiteX59" fmla="*/ 91073 w 238125"/>
                <a:gd name="connsiteY59" fmla="*/ 95527 h 371475"/>
                <a:gd name="connsiteX60" fmla="*/ 94292 w 238125"/>
                <a:gd name="connsiteY60" fmla="*/ 101795 h 371475"/>
                <a:gd name="connsiteX61" fmla="*/ 97512 w 238125"/>
                <a:gd name="connsiteY61" fmla="*/ 101795 h 371475"/>
                <a:gd name="connsiteX62" fmla="*/ 97512 w 238125"/>
                <a:gd name="connsiteY62" fmla="*/ 98661 h 371475"/>
                <a:gd name="connsiteX63" fmla="*/ 100731 w 238125"/>
                <a:gd name="connsiteY63" fmla="*/ 95527 h 371475"/>
                <a:gd name="connsiteX64" fmla="*/ 103950 w 238125"/>
                <a:gd name="connsiteY64" fmla="*/ 98661 h 371475"/>
                <a:gd name="connsiteX65" fmla="*/ 103950 w 238125"/>
                <a:gd name="connsiteY65" fmla="*/ 104928 h 371475"/>
                <a:gd name="connsiteX66" fmla="*/ 103950 w 238125"/>
                <a:gd name="connsiteY66" fmla="*/ 115901 h 371475"/>
                <a:gd name="connsiteX67" fmla="*/ 103950 w 238125"/>
                <a:gd name="connsiteY67" fmla="*/ 122178 h 371475"/>
                <a:gd name="connsiteX68" fmla="*/ 103950 w 238125"/>
                <a:gd name="connsiteY68" fmla="*/ 122178 h 371475"/>
                <a:gd name="connsiteX69" fmla="*/ 107170 w 238125"/>
                <a:gd name="connsiteY69" fmla="*/ 130007 h 371475"/>
                <a:gd name="connsiteX70" fmla="*/ 110380 w 238125"/>
                <a:gd name="connsiteY70" fmla="*/ 136284 h 371475"/>
                <a:gd name="connsiteX71" fmla="*/ 111989 w 238125"/>
                <a:gd name="connsiteY71" fmla="*/ 139418 h 371475"/>
                <a:gd name="connsiteX72" fmla="*/ 111989 w 238125"/>
                <a:gd name="connsiteY72" fmla="*/ 147248 h 371475"/>
                <a:gd name="connsiteX73" fmla="*/ 110380 w 238125"/>
                <a:gd name="connsiteY73" fmla="*/ 150391 h 371475"/>
                <a:gd name="connsiteX74" fmla="*/ 110380 w 238125"/>
                <a:gd name="connsiteY74" fmla="*/ 153525 h 371475"/>
                <a:gd name="connsiteX75" fmla="*/ 110380 w 238125"/>
                <a:gd name="connsiteY75" fmla="*/ 156658 h 371475"/>
                <a:gd name="connsiteX76" fmla="*/ 111989 w 238125"/>
                <a:gd name="connsiteY76" fmla="*/ 156658 h 371475"/>
                <a:gd name="connsiteX77" fmla="*/ 111989 w 238125"/>
                <a:gd name="connsiteY77" fmla="*/ 162926 h 371475"/>
                <a:gd name="connsiteX78" fmla="*/ 111989 w 238125"/>
                <a:gd name="connsiteY78" fmla="*/ 167631 h 371475"/>
                <a:gd name="connsiteX79" fmla="*/ 97512 w 238125"/>
                <a:gd name="connsiteY79" fmla="*/ 203674 h 371475"/>
                <a:gd name="connsiteX80" fmla="*/ 86253 w 238125"/>
                <a:gd name="connsiteY80" fmla="*/ 220924 h 371475"/>
                <a:gd name="connsiteX81" fmla="*/ 41200 w 238125"/>
                <a:gd name="connsiteY81" fmla="*/ 278912 h 371475"/>
                <a:gd name="connsiteX82" fmla="*/ 31541 w 238125"/>
                <a:gd name="connsiteY82" fmla="*/ 289885 h 371475"/>
                <a:gd name="connsiteX83" fmla="*/ 23502 w 238125"/>
                <a:gd name="connsiteY83" fmla="*/ 296152 h 371475"/>
                <a:gd name="connsiteX84" fmla="*/ 13844 w 238125"/>
                <a:gd name="connsiteY84" fmla="*/ 300857 h 371475"/>
                <a:gd name="connsiteX85" fmla="*/ 12234 w 238125"/>
                <a:gd name="connsiteY85" fmla="*/ 307125 h 371475"/>
                <a:gd name="connsiteX86" fmla="*/ -634 w 238125"/>
                <a:gd name="connsiteY86" fmla="*/ 316536 h 371475"/>
                <a:gd name="connsiteX87" fmla="*/ 2586 w 238125"/>
                <a:gd name="connsiteY87" fmla="*/ 319669 h 371475"/>
                <a:gd name="connsiteX88" fmla="*/ 2586 w 238125"/>
                <a:gd name="connsiteY88" fmla="*/ 319669 h 371475"/>
                <a:gd name="connsiteX89" fmla="*/ 12234 w 238125"/>
                <a:gd name="connsiteY89" fmla="*/ 324365 h 371475"/>
                <a:gd name="connsiteX90" fmla="*/ 12234 w 238125"/>
                <a:gd name="connsiteY90" fmla="*/ 324365 h 371475"/>
                <a:gd name="connsiteX91" fmla="*/ 12234 w 238125"/>
                <a:gd name="connsiteY91" fmla="*/ 327499 h 371475"/>
                <a:gd name="connsiteX92" fmla="*/ 12234 w 238125"/>
                <a:gd name="connsiteY92" fmla="*/ 327499 h 371475"/>
                <a:gd name="connsiteX93" fmla="*/ 13844 w 238125"/>
                <a:gd name="connsiteY93" fmla="*/ 330642 h 371475"/>
                <a:gd name="connsiteX94" fmla="*/ 13844 w 238125"/>
                <a:gd name="connsiteY94" fmla="*/ 338472 h 371475"/>
                <a:gd name="connsiteX95" fmla="*/ 17063 w 238125"/>
                <a:gd name="connsiteY95" fmla="*/ 341605 h 371475"/>
                <a:gd name="connsiteX96" fmla="*/ 17063 w 238125"/>
                <a:gd name="connsiteY96" fmla="*/ 344749 h 371475"/>
                <a:gd name="connsiteX97" fmla="*/ 20283 w 238125"/>
                <a:gd name="connsiteY97" fmla="*/ 344749 h 371475"/>
                <a:gd name="connsiteX98" fmla="*/ 23502 w 238125"/>
                <a:gd name="connsiteY98" fmla="*/ 347882 h 371475"/>
                <a:gd name="connsiteX99" fmla="*/ 26722 w 238125"/>
                <a:gd name="connsiteY99" fmla="*/ 347882 h 371475"/>
                <a:gd name="connsiteX100" fmla="*/ 31541 w 238125"/>
                <a:gd name="connsiteY100" fmla="*/ 347882 h 371475"/>
                <a:gd name="connsiteX101" fmla="*/ 37981 w 238125"/>
                <a:gd name="connsiteY101" fmla="*/ 351016 h 371475"/>
                <a:gd name="connsiteX102" fmla="*/ 44419 w 238125"/>
                <a:gd name="connsiteY102" fmla="*/ 351016 h 371475"/>
                <a:gd name="connsiteX103" fmla="*/ 47639 w 238125"/>
                <a:gd name="connsiteY103" fmla="*/ 351016 h 371475"/>
                <a:gd name="connsiteX104" fmla="*/ 50849 w 238125"/>
                <a:gd name="connsiteY104" fmla="*/ 351016 h 371475"/>
                <a:gd name="connsiteX105" fmla="*/ 55678 w 238125"/>
                <a:gd name="connsiteY105" fmla="*/ 351016 h 371475"/>
                <a:gd name="connsiteX106" fmla="*/ 65336 w 238125"/>
                <a:gd name="connsiteY106" fmla="*/ 351016 h 371475"/>
                <a:gd name="connsiteX107" fmla="*/ 71766 w 238125"/>
                <a:gd name="connsiteY107" fmla="*/ 357284 h 371475"/>
                <a:gd name="connsiteX108" fmla="*/ 73375 w 238125"/>
                <a:gd name="connsiteY108" fmla="*/ 358855 h 371475"/>
                <a:gd name="connsiteX109" fmla="*/ 83034 w 238125"/>
                <a:gd name="connsiteY109" fmla="*/ 368256 h 371475"/>
                <a:gd name="connsiteX110" fmla="*/ 86253 w 238125"/>
                <a:gd name="connsiteY110" fmla="*/ 371390 h 371475"/>
                <a:gd name="connsiteX111" fmla="*/ 89473 w 238125"/>
                <a:gd name="connsiteY111" fmla="*/ 371390 h 371475"/>
                <a:gd name="connsiteX112" fmla="*/ 103950 w 238125"/>
                <a:gd name="connsiteY112" fmla="*/ 368256 h 371475"/>
                <a:gd name="connsiteX113" fmla="*/ 107170 w 238125"/>
                <a:gd name="connsiteY113" fmla="*/ 358855 h 371475"/>
                <a:gd name="connsiteX114" fmla="*/ 110380 w 238125"/>
                <a:gd name="connsiteY114" fmla="*/ 351016 h 371475"/>
                <a:gd name="connsiteX115" fmla="*/ 111989 w 238125"/>
                <a:gd name="connsiteY115" fmla="*/ 347882 h 371475"/>
                <a:gd name="connsiteX116" fmla="*/ 121648 w 238125"/>
                <a:gd name="connsiteY116" fmla="*/ 333776 h 371475"/>
                <a:gd name="connsiteX117" fmla="*/ 121648 w 238125"/>
                <a:gd name="connsiteY117" fmla="*/ 327499 h 371475"/>
                <a:gd name="connsiteX118" fmla="*/ 121648 w 238125"/>
                <a:gd name="connsiteY118" fmla="*/ 324365 h 371475"/>
                <a:gd name="connsiteX119" fmla="*/ 118429 w 238125"/>
                <a:gd name="connsiteY119" fmla="*/ 321231 h 371475"/>
                <a:gd name="connsiteX120" fmla="*/ 115209 w 238125"/>
                <a:gd name="connsiteY120" fmla="*/ 319669 h 371475"/>
                <a:gd name="connsiteX121" fmla="*/ 111989 w 238125"/>
                <a:gd name="connsiteY121" fmla="*/ 313392 h 371475"/>
                <a:gd name="connsiteX122" fmla="*/ 111989 w 238125"/>
                <a:gd name="connsiteY122" fmla="*/ 307125 h 371475"/>
                <a:gd name="connsiteX123" fmla="*/ 111989 w 238125"/>
                <a:gd name="connsiteY123" fmla="*/ 303991 h 371475"/>
                <a:gd name="connsiteX124" fmla="*/ 111989 w 238125"/>
                <a:gd name="connsiteY124" fmla="*/ 296152 h 371475"/>
                <a:gd name="connsiteX125" fmla="*/ 111989 w 238125"/>
                <a:gd name="connsiteY125" fmla="*/ 293018 h 371475"/>
                <a:gd name="connsiteX126" fmla="*/ 111989 w 238125"/>
                <a:gd name="connsiteY126" fmla="*/ 289885 h 371475"/>
                <a:gd name="connsiteX127" fmla="*/ 111989 w 238125"/>
                <a:gd name="connsiteY127" fmla="*/ 286751 h 371475"/>
                <a:gd name="connsiteX128" fmla="*/ 110380 w 238125"/>
                <a:gd name="connsiteY128" fmla="*/ 280483 h 371475"/>
                <a:gd name="connsiteX129" fmla="*/ 110380 w 238125"/>
                <a:gd name="connsiteY129" fmla="*/ 275778 h 371475"/>
                <a:gd name="connsiteX130" fmla="*/ 111989 w 238125"/>
                <a:gd name="connsiteY130" fmla="*/ 263243 h 371475"/>
                <a:gd name="connsiteX131" fmla="*/ 111989 w 238125"/>
                <a:gd name="connsiteY131" fmla="*/ 258538 h 371475"/>
                <a:gd name="connsiteX132" fmla="*/ 115209 w 238125"/>
                <a:gd name="connsiteY132" fmla="*/ 255404 h 371475"/>
                <a:gd name="connsiteX133" fmla="*/ 115209 w 238125"/>
                <a:gd name="connsiteY133" fmla="*/ 249137 h 371475"/>
                <a:gd name="connsiteX134" fmla="*/ 115209 w 238125"/>
                <a:gd name="connsiteY134" fmla="*/ 246003 h 371475"/>
                <a:gd name="connsiteX135" fmla="*/ 111989 w 238125"/>
                <a:gd name="connsiteY135" fmla="*/ 241298 h 371475"/>
                <a:gd name="connsiteX136" fmla="*/ 111989 w 238125"/>
                <a:gd name="connsiteY136" fmla="*/ 235030 h 371475"/>
                <a:gd name="connsiteX137" fmla="*/ 111989 w 238125"/>
                <a:gd name="connsiteY137" fmla="*/ 231887 h 371475"/>
                <a:gd name="connsiteX138" fmla="*/ 115209 w 238125"/>
                <a:gd name="connsiteY138" fmla="*/ 220924 h 371475"/>
                <a:gd name="connsiteX139" fmla="*/ 115209 w 238125"/>
                <a:gd name="connsiteY139" fmla="*/ 217780 h 371475"/>
                <a:gd name="connsiteX140" fmla="*/ 115209 w 238125"/>
                <a:gd name="connsiteY140" fmla="*/ 214647 h 371475"/>
                <a:gd name="connsiteX141" fmla="*/ 115209 w 238125"/>
                <a:gd name="connsiteY141" fmla="*/ 211513 h 371475"/>
                <a:gd name="connsiteX142" fmla="*/ 115209 w 238125"/>
                <a:gd name="connsiteY142" fmla="*/ 208379 h 371475"/>
                <a:gd name="connsiteX143" fmla="*/ 115209 w 238125"/>
                <a:gd name="connsiteY143" fmla="*/ 205245 h 371475"/>
                <a:gd name="connsiteX144" fmla="*/ 115209 w 238125"/>
                <a:gd name="connsiteY144" fmla="*/ 203674 h 371475"/>
                <a:gd name="connsiteX145" fmla="*/ 121648 w 238125"/>
                <a:gd name="connsiteY145" fmla="*/ 200540 h 371475"/>
                <a:gd name="connsiteX146" fmla="*/ 121648 w 238125"/>
                <a:gd name="connsiteY146" fmla="*/ 197406 h 371475"/>
                <a:gd name="connsiteX147" fmla="*/ 124868 w 238125"/>
                <a:gd name="connsiteY147" fmla="*/ 188005 h 371475"/>
                <a:gd name="connsiteX148" fmla="*/ 124868 w 238125"/>
                <a:gd name="connsiteY148" fmla="*/ 183300 h 371475"/>
                <a:gd name="connsiteX149" fmla="*/ 128087 w 238125"/>
                <a:gd name="connsiteY149" fmla="*/ 180166 h 371475"/>
                <a:gd name="connsiteX150" fmla="*/ 132907 w 238125"/>
                <a:gd name="connsiteY150" fmla="*/ 162926 h 371475"/>
                <a:gd name="connsiteX151" fmla="*/ 132907 w 238125"/>
                <a:gd name="connsiteY151" fmla="*/ 159792 h 371475"/>
                <a:gd name="connsiteX152" fmla="*/ 139345 w 238125"/>
                <a:gd name="connsiteY152" fmla="*/ 153525 h 371475"/>
                <a:gd name="connsiteX153" fmla="*/ 142565 w 238125"/>
                <a:gd name="connsiteY153" fmla="*/ 150391 h 371475"/>
                <a:gd name="connsiteX154" fmla="*/ 142565 w 238125"/>
                <a:gd name="connsiteY154" fmla="*/ 150391 h 371475"/>
                <a:gd name="connsiteX155" fmla="*/ 145784 w 238125"/>
                <a:gd name="connsiteY155" fmla="*/ 150391 h 371475"/>
                <a:gd name="connsiteX156" fmla="*/ 149004 w 238125"/>
                <a:gd name="connsiteY156" fmla="*/ 150391 h 371475"/>
                <a:gd name="connsiteX157" fmla="*/ 150604 w 238125"/>
                <a:gd name="connsiteY157" fmla="*/ 150391 h 371475"/>
                <a:gd name="connsiteX158" fmla="*/ 157043 w 238125"/>
                <a:gd name="connsiteY158" fmla="*/ 147248 h 371475"/>
                <a:gd name="connsiteX159" fmla="*/ 160263 w 238125"/>
                <a:gd name="connsiteY159" fmla="*/ 147248 h 371475"/>
                <a:gd name="connsiteX160" fmla="*/ 163482 w 238125"/>
                <a:gd name="connsiteY160" fmla="*/ 147248 h 371475"/>
                <a:gd name="connsiteX161" fmla="*/ 169911 w 238125"/>
                <a:gd name="connsiteY161" fmla="*/ 145685 h 371475"/>
                <a:gd name="connsiteX162" fmla="*/ 169911 w 238125"/>
                <a:gd name="connsiteY162" fmla="*/ 145685 h 371475"/>
                <a:gd name="connsiteX163" fmla="*/ 171521 w 238125"/>
                <a:gd name="connsiteY163" fmla="*/ 145685 h 371475"/>
                <a:gd name="connsiteX164" fmla="*/ 171521 w 238125"/>
                <a:gd name="connsiteY164" fmla="*/ 130007 h 371475"/>
                <a:gd name="connsiteX165" fmla="*/ 171521 w 238125"/>
                <a:gd name="connsiteY165" fmla="*/ 115901 h 371475"/>
                <a:gd name="connsiteX166" fmla="*/ 171521 w 238125"/>
                <a:gd name="connsiteY166" fmla="*/ 109634 h 371475"/>
                <a:gd name="connsiteX167" fmla="*/ 169911 w 238125"/>
                <a:gd name="connsiteY167" fmla="*/ 109634 h 371475"/>
                <a:gd name="connsiteX168" fmla="*/ 166701 w 238125"/>
                <a:gd name="connsiteY168" fmla="*/ 109634 h 371475"/>
                <a:gd name="connsiteX169" fmla="*/ 163482 w 238125"/>
                <a:gd name="connsiteY169" fmla="*/ 122178 h 371475"/>
                <a:gd name="connsiteX170" fmla="*/ 157043 w 238125"/>
                <a:gd name="connsiteY170" fmla="*/ 122178 h 371475"/>
                <a:gd name="connsiteX171" fmla="*/ 153823 w 238125"/>
                <a:gd name="connsiteY171" fmla="*/ 122178 h 371475"/>
                <a:gd name="connsiteX172" fmla="*/ 149004 w 238125"/>
                <a:gd name="connsiteY172" fmla="*/ 115901 h 371475"/>
                <a:gd name="connsiteX173" fmla="*/ 142565 w 238125"/>
                <a:gd name="connsiteY173" fmla="*/ 112767 h 371475"/>
                <a:gd name="connsiteX174" fmla="*/ 139345 w 238125"/>
                <a:gd name="connsiteY174" fmla="*/ 115901 h 371475"/>
                <a:gd name="connsiteX175" fmla="*/ 136126 w 238125"/>
                <a:gd name="connsiteY175" fmla="*/ 115901 h 371475"/>
                <a:gd name="connsiteX176" fmla="*/ 132907 w 238125"/>
                <a:gd name="connsiteY176" fmla="*/ 115901 h 371475"/>
                <a:gd name="connsiteX177" fmla="*/ 132907 w 238125"/>
                <a:gd name="connsiteY177" fmla="*/ 112767 h 371475"/>
                <a:gd name="connsiteX178" fmla="*/ 132907 w 238125"/>
                <a:gd name="connsiteY178" fmla="*/ 108062 h 371475"/>
                <a:gd name="connsiteX179" fmla="*/ 136126 w 238125"/>
                <a:gd name="connsiteY179" fmla="*/ 108062 h 371475"/>
                <a:gd name="connsiteX180" fmla="*/ 139345 w 238125"/>
                <a:gd name="connsiteY180" fmla="*/ 104928 h 371475"/>
                <a:gd name="connsiteX181" fmla="*/ 139345 w 238125"/>
                <a:gd name="connsiteY181" fmla="*/ 98661 h 371475"/>
                <a:gd name="connsiteX182" fmla="*/ 136126 w 238125"/>
                <a:gd name="connsiteY182" fmla="*/ 98661 h 371475"/>
                <a:gd name="connsiteX183" fmla="*/ 139345 w 238125"/>
                <a:gd name="connsiteY183" fmla="*/ 89260 h 371475"/>
                <a:gd name="connsiteX184" fmla="*/ 142565 w 238125"/>
                <a:gd name="connsiteY184" fmla="*/ 84554 h 371475"/>
                <a:gd name="connsiteX185" fmla="*/ 145784 w 238125"/>
                <a:gd name="connsiteY185" fmla="*/ 81420 h 371475"/>
                <a:gd name="connsiteX186" fmla="*/ 145784 w 238125"/>
                <a:gd name="connsiteY186" fmla="*/ 78287 h 371475"/>
                <a:gd name="connsiteX187" fmla="*/ 149004 w 238125"/>
                <a:gd name="connsiteY187" fmla="*/ 78287 h 371475"/>
                <a:gd name="connsiteX188" fmla="*/ 150604 w 238125"/>
                <a:gd name="connsiteY188" fmla="*/ 75153 h 371475"/>
                <a:gd name="connsiteX189" fmla="*/ 153823 w 238125"/>
                <a:gd name="connsiteY189" fmla="*/ 75153 h 371475"/>
                <a:gd name="connsiteX190" fmla="*/ 150604 w 238125"/>
                <a:gd name="connsiteY190" fmla="*/ 78287 h 371475"/>
                <a:gd name="connsiteX191" fmla="*/ 150604 w 238125"/>
                <a:gd name="connsiteY191" fmla="*/ 81420 h 371475"/>
                <a:gd name="connsiteX192" fmla="*/ 153823 w 238125"/>
                <a:gd name="connsiteY192" fmla="*/ 81420 h 371475"/>
                <a:gd name="connsiteX193" fmla="*/ 157043 w 238125"/>
                <a:gd name="connsiteY193" fmla="*/ 84554 h 371475"/>
                <a:gd name="connsiteX194" fmla="*/ 163482 w 238125"/>
                <a:gd name="connsiteY194" fmla="*/ 87688 h 371475"/>
                <a:gd name="connsiteX195" fmla="*/ 166701 w 238125"/>
                <a:gd name="connsiteY195" fmla="*/ 87688 h 371475"/>
                <a:gd name="connsiteX196" fmla="*/ 169911 w 238125"/>
                <a:gd name="connsiteY196" fmla="*/ 84554 h 371475"/>
                <a:gd name="connsiteX197" fmla="*/ 171521 w 238125"/>
                <a:gd name="connsiteY197" fmla="*/ 81420 h 371475"/>
                <a:gd name="connsiteX198" fmla="*/ 174740 w 238125"/>
                <a:gd name="connsiteY198" fmla="*/ 78287 h 371475"/>
                <a:gd name="connsiteX199" fmla="*/ 174740 w 238125"/>
                <a:gd name="connsiteY199" fmla="*/ 75153 h 371475"/>
                <a:gd name="connsiteX200" fmla="*/ 181179 w 238125"/>
                <a:gd name="connsiteY200" fmla="*/ 68886 h 371475"/>
                <a:gd name="connsiteX201" fmla="*/ 184399 w 238125"/>
                <a:gd name="connsiteY201" fmla="*/ 64180 h 371475"/>
                <a:gd name="connsiteX202" fmla="*/ 195657 w 238125"/>
                <a:gd name="connsiteY202" fmla="*/ 57913 h 371475"/>
                <a:gd name="connsiteX203" fmla="*/ 205316 w 238125"/>
                <a:gd name="connsiteY203" fmla="*/ 61046 h 371475"/>
                <a:gd name="connsiteX204" fmla="*/ 210135 w 238125"/>
                <a:gd name="connsiteY204" fmla="*/ 61046 h 371475"/>
                <a:gd name="connsiteX205" fmla="*/ 210135 w 238125"/>
                <a:gd name="connsiteY205" fmla="*/ 57913 h 371475"/>
                <a:gd name="connsiteX206" fmla="*/ 213355 w 238125"/>
                <a:gd name="connsiteY206" fmla="*/ 54779 h 371475"/>
                <a:gd name="connsiteX207" fmla="*/ 216574 w 238125"/>
                <a:gd name="connsiteY207" fmla="*/ 51636 h 371475"/>
                <a:gd name="connsiteX208" fmla="*/ 216574 w 238125"/>
                <a:gd name="connsiteY208" fmla="*/ 50074 h 371475"/>
                <a:gd name="connsiteX209" fmla="*/ 216574 w 238125"/>
                <a:gd name="connsiteY209" fmla="*/ 43806 h 371475"/>
                <a:gd name="connsiteX210" fmla="*/ 213355 w 238125"/>
                <a:gd name="connsiteY210" fmla="*/ 43806 h 371475"/>
                <a:gd name="connsiteX211" fmla="*/ 210135 w 238125"/>
                <a:gd name="connsiteY211" fmla="*/ 37529 h 371475"/>
                <a:gd name="connsiteX212" fmla="*/ 213355 w 238125"/>
                <a:gd name="connsiteY212" fmla="*/ 29700 h 371475"/>
                <a:gd name="connsiteX213" fmla="*/ 213355 w 238125"/>
                <a:gd name="connsiteY213" fmla="*/ 26566 h 371475"/>
                <a:gd name="connsiteX214" fmla="*/ 216574 w 238125"/>
                <a:gd name="connsiteY214" fmla="*/ 23423 h 371475"/>
                <a:gd name="connsiteX215" fmla="*/ 223013 w 238125"/>
                <a:gd name="connsiteY215" fmla="*/ 23423 h 371475"/>
                <a:gd name="connsiteX216" fmla="*/ 226232 w 238125"/>
                <a:gd name="connsiteY216" fmla="*/ 23423 h 371475"/>
                <a:gd name="connsiteX217" fmla="*/ 229443 w 238125"/>
                <a:gd name="connsiteY217" fmla="*/ 23423 h 371475"/>
                <a:gd name="connsiteX218" fmla="*/ 234271 w 238125"/>
                <a:gd name="connsiteY218" fmla="*/ 20289 h 371475"/>
                <a:gd name="connsiteX219" fmla="*/ 234271 w 238125"/>
                <a:gd name="connsiteY219" fmla="*/ 20289 h 371475"/>
                <a:gd name="connsiteX220" fmla="*/ 237491 w 238125"/>
                <a:gd name="connsiteY220" fmla="*/ 17155 h 371475"/>
                <a:gd name="connsiteX221" fmla="*/ 234271 w 238125"/>
                <a:gd name="connsiteY221" fmla="*/ 14021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238125" h="371475">
                  <a:moveTo>
                    <a:pt x="171521" y="95527"/>
                  </a:moveTo>
                  <a:lnTo>
                    <a:pt x="169911" y="95527"/>
                  </a:lnTo>
                  <a:lnTo>
                    <a:pt x="166701" y="95527"/>
                  </a:lnTo>
                  <a:lnTo>
                    <a:pt x="163482" y="98661"/>
                  </a:lnTo>
                  <a:lnTo>
                    <a:pt x="163482" y="98661"/>
                  </a:lnTo>
                  <a:lnTo>
                    <a:pt x="160263" y="98661"/>
                  </a:lnTo>
                  <a:lnTo>
                    <a:pt x="160263" y="98661"/>
                  </a:lnTo>
                  <a:lnTo>
                    <a:pt x="157043" y="95527"/>
                  </a:lnTo>
                  <a:lnTo>
                    <a:pt x="157043" y="95527"/>
                  </a:lnTo>
                  <a:lnTo>
                    <a:pt x="153823" y="95527"/>
                  </a:lnTo>
                  <a:lnTo>
                    <a:pt x="150604" y="98661"/>
                  </a:lnTo>
                  <a:lnTo>
                    <a:pt x="150604" y="98661"/>
                  </a:lnTo>
                  <a:lnTo>
                    <a:pt x="149004" y="98661"/>
                  </a:lnTo>
                  <a:lnTo>
                    <a:pt x="149004" y="98661"/>
                  </a:lnTo>
                  <a:lnTo>
                    <a:pt x="145784" y="101795"/>
                  </a:lnTo>
                  <a:lnTo>
                    <a:pt x="145784" y="98661"/>
                  </a:lnTo>
                  <a:lnTo>
                    <a:pt x="145784" y="98661"/>
                  </a:lnTo>
                  <a:lnTo>
                    <a:pt x="142565" y="95527"/>
                  </a:lnTo>
                  <a:lnTo>
                    <a:pt x="142565" y="98661"/>
                  </a:lnTo>
                  <a:lnTo>
                    <a:pt x="142565" y="101795"/>
                  </a:lnTo>
                  <a:lnTo>
                    <a:pt x="149004" y="108062"/>
                  </a:lnTo>
                  <a:lnTo>
                    <a:pt x="149004" y="109634"/>
                  </a:lnTo>
                  <a:lnTo>
                    <a:pt x="150604" y="109634"/>
                  </a:lnTo>
                  <a:lnTo>
                    <a:pt x="153823" y="109634"/>
                  </a:lnTo>
                  <a:lnTo>
                    <a:pt x="153823" y="109634"/>
                  </a:lnTo>
                  <a:lnTo>
                    <a:pt x="157043" y="108062"/>
                  </a:lnTo>
                  <a:lnTo>
                    <a:pt x="163482" y="108062"/>
                  </a:lnTo>
                  <a:lnTo>
                    <a:pt x="166701" y="108062"/>
                  </a:lnTo>
                  <a:lnTo>
                    <a:pt x="169911" y="104928"/>
                  </a:lnTo>
                  <a:lnTo>
                    <a:pt x="171521" y="101795"/>
                  </a:lnTo>
                  <a:lnTo>
                    <a:pt x="169911" y="101795"/>
                  </a:lnTo>
                  <a:lnTo>
                    <a:pt x="171521" y="98661"/>
                  </a:lnTo>
                  <a:lnTo>
                    <a:pt x="171521" y="95527"/>
                  </a:lnTo>
                  <a:close/>
                  <a:moveTo>
                    <a:pt x="234271" y="14021"/>
                  </a:moveTo>
                  <a:lnTo>
                    <a:pt x="231052" y="12459"/>
                  </a:lnTo>
                  <a:lnTo>
                    <a:pt x="234271" y="6182"/>
                  </a:lnTo>
                  <a:lnTo>
                    <a:pt x="231052" y="3049"/>
                  </a:lnTo>
                  <a:lnTo>
                    <a:pt x="223013" y="-85"/>
                  </a:lnTo>
                  <a:lnTo>
                    <a:pt x="213355" y="-85"/>
                  </a:lnTo>
                  <a:lnTo>
                    <a:pt x="184399" y="12459"/>
                  </a:lnTo>
                  <a:lnTo>
                    <a:pt x="181179" y="14021"/>
                  </a:lnTo>
                  <a:lnTo>
                    <a:pt x="174740" y="20289"/>
                  </a:lnTo>
                  <a:lnTo>
                    <a:pt x="171521" y="20289"/>
                  </a:lnTo>
                  <a:lnTo>
                    <a:pt x="149004" y="34395"/>
                  </a:lnTo>
                  <a:lnTo>
                    <a:pt x="142565" y="34395"/>
                  </a:lnTo>
                  <a:lnTo>
                    <a:pt x="136126" y="31262"/>
                  </a:lnTo>
                  <a:lnTo>
                    <a:pt x="128087" y="34395"/>
                  </a:lnTo>
                  <a:lnTo>
                    <a:pt x="115209" y="40672"/>
                  </a:lnTo>
                  <a:lnTo>
                    <a:pt x="110380" y="43806"/>
                  </a:lnTo>
                  <a:lnTo>
                    <a:pt x="103950" y="51636"/>
                  </a:lnTo>
                  <a:lnTo>
                    <a:pt x="103950" y="57913"/>
                  </a:lnTo>
                  <a:lnTo>
                    <a:pt x="107170" y="64180"/>
                  </a:lnTo>
                  <a:lnTo>
                    <a:pt x="103950" y="67314"/>
                  </a:lnTo>
                  <a:lnTo>
                    <a:pt x="100731" y="72019"/>
                  </a:lnTo>
                  <a:lnTo>
                    <a:pt x="97512" y="75153"/>
                  </a:lnTo>
                  <a:lnTo>
                    <a:pt x="100731" y="78287"/>
                  </a:lnTo>
                  <a:lnTo>
                    <a:pt x="97512" y="81420"/>
                  </a:lnTo>
                  <a:lnTo>
                    <a:pt x="94292" y="84554"/>
                  </a:lnTo>
                  <a:lnTo>
                    <a:pt x="91073" y="89260"/>
                  </a:lnTo>
                  <a:lnTo>
                    <a:pt x="91073" y="95527"/>
                  </a:lnTo>
                  <a:lnTo>
                    <a:pt x="94292" y="101795"/>
                  </a:lnTo>
                  <a:lnTo>
                    <a:pt x="97512" y="101795"/>
                  </a:lnTo>
                  <a:lnTo>
                    <a:pt x="97512" y="98661"/>
                  </a:lnTo>
                  <a:lnTo>
                    <a:pt x="100731" y="95527"/>
                  </a:lnTo>
                  <a:lnTo>
                    <a:pt x="103950" y="98661"/>
                  </a:lnTo>
                  <a:lnTo>
                    <a:pt x="103950" y="104928"/>
                  </a:lnTo>
                  <a:lnTo>
                    <a:pt x="103950" y="115901"/>
                  </a:lnTo>
                  <a:lnTo>
                    <a:pt x="103950" y="122178"/>
                  </a:lnTo>
                  <a:lnTo>
                    <a:pt x="103950" y="122178"/>
                  </a:lnTo>
                  <a:lnTo>
                    <a:pt x="107170" y="130007"/>
                  </a:lnTo>
                  <a:lnTo>
                    <a:pt x="110380" y="136284"/>
                  </a:lnTo>
                  <a:lnTo>
                    <a:pt x="111989" y="139418"/>
                  </a:lnTo>
                  <a:lnTo>
                    <a:pt x="111989" y="147248"/>
                  </a:lnTo>
                  <a:lnTo>
                    <a:pt x="110380" y="150391"/>
                  </a:lnTo>
                  <a:lnTo>
                    <a:pt x="110380" y="153525"/>
                  </a:lnTo>
                  <a:lnTo>
                    <a:pt x="110380" y="156658"/>
                  </a:lnTo>
                  <a:lnTo>
                    <a:pt x="111989" y="156658"/>
                  </a:lnTo>
                  <a:lnTo>
                    <a:pt x="111989" y="162926"/>
                  </a:lnTo>
                  <a:lnTo>
                    <a:pt x="111989" y="167631"/>
                  </a:lnTo>
                  <a:lnTo>
                    <a:pt x="97512" y="203674"/>
                  </a:lnTo>
                  <a:lnTo>
                    <a:pt x="86253" y="220924"/>
                  </a:lnTo>
                  <a:lnTo>
                    <a:pt x="41200" y="278912"/>
                  </a:lnTo>
                  <a:lnTo>
                    <a:pt x="31541" y="289885"/>
                  </a:lnTo>
                  <a:lnTo>
                    <a:pt x="23502" y="296152"/>
                  </a:lnTo>
                  <a:lnTo>
                    <a:pt x="13844" y="300857"/>
                  </a:lnTo>
                  <a:lnTo>
                    <a:pt x="12234" y="307125"/>
                  </a:lnTo>
                  <a:lnTo>
                    <a:pt x="-634" y="316536"/>
                  </a:lnTo>
                  <a:lnTo>
                    <a:pt x="2586" y="319669"/>
                  </a:lnTo>
                  <a:lnTo>
                    <a:pt x="2586" y="319669"/>
                  </a:lnTo>
                  <a:lnTo>
                    <a:pt x="12234" y="324365"/>
                  </a:lnTo>
                  <a:lnTo>
                    <a:pt x="12234" y="324365"/>
                  </a:lnTo>
                  <a:lnTo>
                    <a:pt x="12234" y="327499"/>
                  </a:lnTo>
                  <a:lnTo>
                    <a:pt x="12234" y="327499"/>
                  </a:lnTo>
                  <a:lnTo>
                    <a:pt x="13844" y="330642"/>
                  </a:lnTo>
                  <a:lnTo>
                    <a:pt x="13844" y="338472"/>
                  </a:lnTo>
                  <a:lnTo>
                    <a:pt x="17063" y="341605"/>
                  </a:lnTo>
                  <a:lnTo>
                    <a:pt x="17063" y="344749"/>
                  </a:lnTo>
                  <a:lnTo>
                    <a:pt x="20283" y="344749"/>
                  </a:lnTo>
                  <a:lnTo>
                    <a:pt x="23502" y="347882"/>
                  </a:lnTo>
                  <a:lnTo>
                    <a:pt x="26722" y="347882"/>
                  </a:lnTo>
                  <a:lnTo>
                    <a:pt x="31541" y="347882"/>
                  </a:lnTo>
                  <a:lnTo>
                    <a:pt x="37981" y="351016"/>
                  </a:lnTo>
                  <a:lnTo>
                    <a:pt x="44419" y="351016"/>
                  </a:lnTo>
                  <a:lnTo>
                    <a:pt x="47639" y="351016"/>
                  </a:lnTo>
                  <a:lnTo>
                    <a:pt x="50849" y="351016"/>
                  </a:lnTo>
                  <a:lnTo>
                    <a:pt x="55678" y="351016"/>
                  </a:lnTo>
                  <a:lnTo>
                    <a:pt x="65336" y="351016"/>
                  </a:lnTo>
                  <a:lnTo>
                    <a:pt x="71766" y="357284"/>
                  </a:lnTo>
                  <a:lnTo>
                    <a:pt x="73375" y="358855"/>
                  </a:lnTo>
                  <a:lnTo>
                    <a:pt x="83034" y="368256"/>
                  </a:lnTo>
                  <a:lnTo>
                    <a:pt x="86253" y="371390"/>
                  </a:lnTo>
                  <a:lnTo>
                    <a:pt x="89473" y="371390"/>
                  </a:lnTo>
                  <a:lnTo>
                    <a:pt x="103950" y="368256"/>
                  </a:lnTo>
                  <a:lnTo>
                    <a:pt x="107170" y="358855"/>
                  </a:lnTo>
                  <a:lnTo>
                    <a:pt x="110380" y="351016"/>
                  </a:lnTo>
                  <a:lnTo>
                    <a:pt x="111989" y="347882"/>
                  </a:lnTo>
                  <a:lnTo>
                    <a:pt x="121648" y="333776"/>
                  </a:lnTo>
                  <a:lnTo>
                    <a:pt x="121648" y="327499"/>
                  </a:lnTo>
                  <a:lnTo>
                    <a:pt x="121648" y="324365"/>
                  </a:lnTo>
                  <a:lnTo>
                    <a:pt x="118429" y="321231"/>
                  </a:lnTo>
                  <a:lnTo>
                    <a:pt x="115209" y="319669"/>
                  </a:lnTo>
                  <a:lnTo>
                    <a:pt x="111989" y="313392"/>
                  </a:lnTo>
                  <a:lnTo>
                    <a:pt x="111989" y="307125"/>
                  </a:lnTo>
                  <a:lnTo>
                    <a:pt x="111989" y="303991"/>
                  </a:lnTo>
                  <a:lnTo>
                    <a:pt x="111989" y="296152"/>
                  </a:lnTo>
                  <a:lnTo>
                    <a:pt x="111989" y="293018"/>
                  </a:lnTo>
                  <a:lnTo>
                    <a:pt x="111989" y="289885"/>
                  </a:lnTo>
                  <a:lnTo>
                    <a:pt x="111989" y="286751"/>
                  </a:lnTo>
                  <a:lnTo>
                    <a:pt x="110380" y="280483"/>
                  </a:lnTo>
                  <a:lnTo>
                    <a:pt x="110380" y="275778"/>
                  </a:lnTo>
                  <a:lnTo>
                    <a:pt x="111989" y="263243"/>
                  </a:lnTo>
                  <a:lnTo>
                    <a:pt x="111989" y="258538"/>
                  </a:lnTo>
                  <a:lnTo>
                    <a:pt x="115209" y="255404"/>
                  </a:lnTo>
                  <a:lnTo>
                    <a:pt x="115209" y="249137"/>
                  </a:lnTo>
                  <a:lnTo>
                    <a:pt x="115209" y="246003"/>
                  </a:lnTo>
                  <a:lnTo>
                    <a:pt x="111989" y="241298"/>
                  </a:lnTo>
                  <a:lnTo>
                    <a:pt x="111989" y="235030"/>
                  </a:lnTo>
                  <a:lnTo>
                    <a:pt x="111989" y="231887"/>
                  </a:lnTo>
                  <a:lnTo>
                    <a:pt x="115209" y="220924"/>
                  </a:lnTo>
                  <a:lnTo>
                    <a:pt x="115209" y="217780"/>
                  </a:lnTo>
                  <a:lnTo>
                    <a:pt x="115209" y="214647"/>
                  </a:lnTo>
                  <a:lnTo>
                    <a:pt x="115209" y="211513"/>
                  </a:lnTo>
                  <a:lnTo>
                    <a:pt x="115209" y="208379"/>
                  </a:lnTo>
                  <a:lnTo>
                    <a:pt x="115209" y="205245"/>
                  </a:lnTo>
                  <a:lnTo>
                    <a:pt x="115209" y="203674"/>
                  </a:lnTo>
                  <a:lnTo>
                    <a:pt x="121648" y="200540"/>
                  </a:lnTo>
                  <a:lnTo>
                    <a:pt x="121648" y="197406"/>
                  </a:lnTo>
                  <a:lnTo>
                    <a:pt x="124868" y="188005"/>
                  </a:lnTo>
                  <a:lnTo>
                    <a:pt x="124868" y="183300"/>
                  </a:lnTo>
                  <a:lnTo>
                    <a:pt x="128087" y="180166"/>
                  </a:lnTo>
                  <a:lnTo>
                    <a:pt x="132907" y="162926"/>
                  </a:lnTo>
                  <a:lnTo>
                    <a:pt x="132907" y="159792"/>
                  </a:lnTo>
                  <a:lnTo>
                    <a:pt x="139345" y="153525"/>
                  </a:lnTo>
                  <a:lnTo>
                    <a:pt x="142565" y="150391"/>
                  </a:lnTo>
                  <a:lnTo>
                    <a:pt x="142565" y="150391"/>
                  </a:lnTo>
                  <a:lnTo>
                    <a:pt x="145784" y="150391"/>
                  </a:lnTo>
                  <a:lnTo>
                    <a:pt x="149004" y="150391"/>
                  </a:lnTo>
                  <a:lnTo>
                    <a:pt x="150604" y="150391"/>
                  </a:lnTo>
                  <a:lnTo>
                    <a:pt x="157043" y="147248"/>
                  </a:lnTo>
                  <a:lnTo>
                    <a:pt x="160263" y="147248"/>
                  </a:lnTo>
                  <a:lnTo>
                    <a:pt x="163482" y="147248"/>
                  </a:lnTo>
                  <a:lnTo>
                    <a:pt x="169911" y="145685"/>
                  </a:lnTo>
                  <a:lnTo>
                    <a:pt x="169911" y="145685"/>
                  </a:lnTo>
                  <a:lnTo>
                    <a:pt x="171521" y="145685"/>
                  </a:lnTo>
                  <a:lnTo>
                    <a:pt x="171521" y="130007"/>
                  </a:lnTo>
                  <a:lnTo>
                    <a:pt x="171521" y="115901"/>
                  </a:lnTo>
                  <a:lnTo>
                    <a:pt x="171521" y="109634"/>
                  </a:lnTo>
                  <a:lnTo>
                    <a:pt x="169911" y="109634"/>
                  </a:lnTo>
                  <a:lnTo>
                    <a:pt x="166701" y="109634"/>
                  </a:lnTo>
                  <a:lnTo>
                    <a:pt x="163482" y="122178"/>
                  </a:lnTo>
                  <a:lnTo>
                    <a:pt x="157043" y="122178"/>
                  </a:lnTo>
                  <a:lnTo>
                    <a:pt x="153823" y="122178"/>
                  </a:lnTo>
                  <a:lnTo>
                    <a:pt x="149004" y="115901"/>
                  </a:lnTo>
                  <a:lnTo>
                    <a:pt x="142565" y="112767"/>
                  </a:lnTo>
                  <a:lnTo>
                    <a:pt x="139345" y="115901"/>
                  </a:lnTo>
                  <a:lnTo>
                    <a:pt x="136126" y="115901"/>
                  </a:lnTo>
                  <a:lnTo>
                    <a:pt x="132907" y="115901"/>
                  </a:lnTo>
                  <a:lnTo>
                    <a:pt x="132907" y="112767"/>
                  </a:lnTo>
                  <a:lnTo>
                    <a:pt x="132907" y="108062"/>
                  </a:lnTo>
                  <a:lnTo>
                    <a:pt x="136126" y="108062"/>
                  </a:lnTo>
                  <a:lnTo>
                    <a:pt x="139345" y="104928"/>
                  </a:lnTo>
                  <a:lnTo>
                    <a:pt x="139345" y="98661"/>
                  </a:lnTo>
                  <a:lnTo>
                    <a:pt x="136126" y="98661"/>
                  </a:lnTo>
                  <a:lnTo>
                    <a:pt x="139345" y="89260"/>
                  </a:lnTo>
                  <a:lnTo>
                    <a:pt x="142565" y="84554"/>
                  </a:lnTo>
                  <a:lnTo>
                    <a:pt x="145784" y="81420"/>
                  </a:lnTo>
                  <a:lnTo>
                    <a:pt x="145784" y="78287"/>
                  </a:lnTo>
                  <a:lnTo>
                    <a:pt x="149004" y="78287"/>
                  </a:lnTo>
                  <a:lnTo>
                    <a:pt x="150604" y="75153"/>
                  </a:lnTo>
                  <a:lnTo>
                    <a:pt x="153823" y="75153"/>
                  </a:lnTo>
                  <a:lnTo>
                    <a:pt x="150604" y="78287"/>
                  </a:lnTo>
                  <a:lnTo>
                    <a:pt x="150604" y="81420"/>
                  </a:lnTo>
                  <a:lnTo>
                    <a:pt x="153823" y="81420"/>
                  </a:lnTo>
                  <a:lnTo>
                    <a:pt x="157043" y="84554"/>
                  </a:lnTo>
                  <a:lnTo>
                    <a:pt x="163482" y="87688"/>
                  </a:lnTo>
                  <a:lnTo>
                    <a:pt x="166701" y="87688"/>
                  </a:lnTo>
                  <a:lnTo>
                    <a:pt x="169911" y="84554"/>
                  </a:lnTo>
                  <a:lnTo>
                    <a:pt x="171521" y="81420"/>
                  </a:lnTo>
                  <a:lnTo>
                    <a:pt x="174740" y="78287"/>
                  </a:lnTo>
                  <a:lnTo>
                    <a:pt x="174740" y="75153"/>
                  </a:lnTo>
                  <a:lnTo>
                    <a:pt x="181179" y="68886"/>
                  </a:lnTo>
                  <a:lnTo>
                    <a:pt x="184399" y="64180"/>
                  </a:lnTo>
                  <a:lnTo>
                    <a:pt x="195657" y="57913"/>
                  </a:lnTo>
                  <a:lnTo>
                    <a:pt x="205316" y="61046"/>
                  </a:lnTo>
                  <a:lnTo>
                    <a:pt x="210135" y="61046"/>
                  </a:lnTo>
                  <a:lnTo>
                    <a:pt x="210135" y="57913"/>
                  </a:lnTo>
                  <a:lnTo>
                    <a:pt x="213355" y="54779"/>
                  </a:lnTo>
                  <a:lnTo>
                    <a:pt x="216574" y="51636"/>
                  </a:lnTo>
                  <a:lnTo>
                    <a:pt x="216574" y="50074"/>
                  </a:lnTo>
                  <a:lnTo>
                    <a:pt x="216574" y="43806"/>
                  </a:lnTo>
                  <a:lnTo>
                    <a:pt x="213355" y="43806"/>
                  </a:lnTo>
                  <a:lnTo>
                    <a:pt x="210135" y="37529"/>
                  </a:lnTo>
                  <a:lnTo>
                    <a:pt x="213355" y="29700"/>
                  </a:lnTo>
                  <a:lnTo>
                    <a:pt x="213355" y="26566"/>
                  </a:lnTo>
                  <a:lnTo>
                    <a:pt x="216574" y="23423"/>
                  </a:lnTo>
                  <a:lnTo>
                    <a:pt x="223013" y="23423"/>
                  </a:lnTo>
                  <a:lnTo>
                    <a:pt x="226232" y="23423"/>
                  </a:lnTo>
                  <a:lnTo>
                    <a:pt x="229443" y="23423"/>
                  </a:lnTo>
                  <a:lnTo>
                    <a:pt x="234271" y="20289"/>
                  </a:lnTo>
                  <a:lnTo>
                    <a:pt x="234271" y="20289"/>
                  </a:lnTo>
                  <a:lnTo>
                    <a:pt x="237491" y="17155"/>
                  </a:lnTo>
                  <a:lnTo>
                    <a:pt x="234271" y="14021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EDF0EB0-A26A-8F04-6BD9-CA430B79337D}"/>
                </a:ext>
              </a:extLst>
            </p:cNvPr>
            <p:cNvSpPr/>
            <p:nvPr/>
          </p:nvSpPr>
          <p:spPr>
            <a:xfrm>
              <a:off x="8557513" y="3517320"/>
              <a:ext cx="247650" cy="304800"/>
            </a:xfrm>
            <a:custGeom>
              <a:avLst/>
              <a:gdLst>
                <a:gd name="connsiteX0" fmla="*/ 247016 w 247650"/>
                <a:gd name="connsiteY0" fmla="*/ 303124 h 304800"/>
                <a:gd name="connsiteX1" fmla="*/ 247016 w 247650"/>
                <a:gd name="connsiteY1" fmla="*/ 303124 h 304800"/>
                <a:gd name="connsiteX2" fmla="*/ 245397 w 247650"/>
                <a:gd name="connsiteY2" fmla="*/ 303124 h 304800"/>
                <a:gd name="connsiteX3" fmla="*/ 242254 w 247650"/>
                <a:gd name="connsiteY3" fmla="*/ 296781 h 304800"/>
                <a:gd name="connsiteX4" fmla="*/ 235872 w 247650"/>
                <a:gd name="connsiteY4" fmla="*/ 285665 h 304800"/>
                <a:gd name="connsiteX5" fmla="*/ 203867 w 247650"/>
                <a:gd name="connsiteY5" fmla="*/ 231687 h 304800"/>
                <a:gd name="connsiteX6" fmla="*/ 197486 w 247650"/>
                <a:gd name="connsiteY6" fmla="*/ 211056 h 304800"/>
                <a:gd name="connsiteX7" fmla="*/ 191104 w 247650"/>
                <a:gd name="connsiteY7" fmla="*/ 196768 h 304800"/>
                <a:gd name="connsiteX8" fmla="*/ 187866 w 247650"/>
                <a:gd name="connsiteY8" fmla="*/ 172956 h 304800"/>
                <a:gd name="connsiteX9" fmla="*/ 187866 w 247650"/>
                <a:gd name="connsiteY9" fmla="*/ 165012 h 304800"/>
                <a:gd name="connsiteX10" fmla="*/ 191104 w 247650"/>
                <a:gd name="connsiteY10" fmla="*/ 158668 h 304800"/>
                <a:gd name="connsiteX11" fmla="*/ 197486 w 247650"/>
                <a:gd name="connsiteY11" fmla="*/ 149143 h 304800"/>
                <a:gd name="connsiteX12" fmla="*/ 200725 w 247650"/>
                <a:gd name="connsiteY12" fmla="*/ 144381 h 304800"/>
                <a:gd name="connsiteX13" fmla="*/ 200725 w 247650"/>
                <a:gd name="connsiteY13" fmla="*/ 141199 h 304800"/>
                <a:gd name="connsiteX14" fmla="*/ 197486 w 247650"/>
                <a:gd name="connsiteY14" fmla="*/ 128503 h 304800"/>
                <a:gd name="connsiteX15" fmla="*/ 197486 w 247650"/>
                <a:gd name="connsiteY15" fmla="*/ 126912 h 304800"/>
                <a:gd name="connsiteX16" fmla="*/ 200725 w 247650"/>
                <a:gd name="connsiteY16" fmla="*/ 109453 h 304800"/>
                <a:gd name="connsiteX17" fmla="*/ 203867 w 247650"/>
                <a:gd name="connsiteY17" fmla="*/ 99928 h 304800"/>
                <a:gd name="connsiteX18" fmla="*/ 215107 w 247650"/>
                <a:gd name="connsiteY18" fmla="*/ 79287 h 304800"/>
                <a:gd name="connsiteX19" fmla="*/ 224632 w 247650"/>
                <a:gd name="connsiteY19" fmla="*/ 41187 h 304800"/>
                <a:gd name="connsiteX20" fmla="*/ 226252 w 247650"/>
                <a:gd name="connsiteY20" fmla="*/ 34843 h 304800"/>
                <a:gd name="connsiteX21" fmla="*/ 235872 w 247650"/>
                <a:gd name="connsiteY21" fmla="*/ 23728 h 304800"/>
                <a:gd name="connsiteX22" fmla="*/ 235872 w 247650"/>
                <a:gd name="connsiteY22" fmla="*/ 20556 h 304800"/>
                <a:gd name="connsiteX23" fmla="*/ 215107 w 247650"/>
                <a:gd name="connsiteY23" fmla="*/ 14203 h 304800"/>
                <a:gd name="connsiteX24" fmla="*/ 211869 w 247650"/>
                <a:gd name="connsiteY24" fmla="*/ 14203 h 304800"/>
                <a:gd name="connsiteX25" fmla="*/ 197486 w 247650"/>
                <a:gd name="connsiteY25" fmla="*/ 9440 h 304800"/>
                <a:gd name="connsiteX26" fmla="*/ 194248 w 247650"/>
                <a:gd name="connsiteY26" fmla="*/ 6268 h 304800"/>
                <a:gd name="connsiteX27" fmla="*/ 191104 w 247650"/>
                <a:gd name="connsiteY27" fmla="*/ 3087 h 304800"/>
                <a:gd name="connsiteX28" fmla="*/ 191104 w 247650"/>
                <a:gd name="connsiteY28" fmla="*/ -85 h 304800"/>
                <a:gd name="connsiteX29" fmla="*/ 191104 w 247650"/>
                <a:gd name="connsiteY29" fmla="*/ -85 h 304800"/>
                <a:gd name="connsiteX30" fmla="*/ 187866 w 247650"/>
                <a:gd name="connsiteY30" fmla="*/ -85 h 304800"/>
                <a:gd name="connsiteX31" fmla="*/ 187866 w 247650"/>
                <a:gd name="connsiteY31" fmla="*/ 3087 h 304800"/>
                <a:gd name="connsiteX32" fmla="*/ 186342 w 247650"/>
                <a:gd name="connsiteY32" fmla="*/ 6268 h 304800"/>
                <a:gd name="connsiteX33" fmla="*/ 187866 w 247650"/>
                <a:gd name="connsiteY33" fmla="*/ 9440 h 304800"/>
                <a:gd name="connsiteX34" fmla="*/ 187866 w 247650"/>
                <a:gd name="connsiteY34" fmla="*/ 12612 h 304800"/>
                <a:gd name="connsiteX35" fmla="*/ 187866 w 247650"/>
                <a:gd name="connsiteY35" fmla="*/ 14203 h 304800"/>
                <a:gd name="connsiteX36" fmla="*/ 187866 w 247650"/>
                <a:gd name="connsiteY36" fmla="*/ 17374 h 304800"/>
                <a:gd name="connsiteX37" fmla="*/ 179865 w 247650"/>
                <a:gd name="connsiteY37" fmla="*/ 20556 h 304800"/>
                <a:gd name="connsiteX38" fmla="*/ 176721 w 247650"/>
                <a:gd name="connsiteY38" fmla="*/ 26899 h 304800"/>
                <a:gd name="connsiteX39" fmla="*/ 176721 w 247650"/>
                <a:gd name="connsiteY39" fmla="*/ 26899 h 304800"/>
                <a:gd name="connsiteX40" fmla="*/ 173483 w 247650"/>
                <a:gd name="connsiteY40" fmla="*/ 30081 h 304800"/>
                <a:gd name="connsiteX41" fmla="*/ 170340 w 247650"/>
                <a:gd name="connsiteY41" fmla="*/ 31662 h 304800"/>
                <a:gd name="connsiteX42" fmla="*/ 167101 w 247650"/>
                <a:gd name="connsiteY42" fmla="*/ 34843 h 304800"/>
                <a:gd name="connsiteX43" fmla="*/ 165577 w 247650"/>
                <a:gd name="connsiteY43" fmla="*/ 34843 h 304800"/>
                <a:gd name="connsiteX44" fmla="*/ 155957 w 247650"/>
                <a:gd name="connsiteY44" fmla="*/ 30081 h 304800"/>
                <a:gd name="connsiteX45" fmla="*/ 149575 w 247650"/>
                <a:gd name="connsiteY45" fmla="*/ 23728 h 304800"/>
                <a:gd name="connsiteX46" fmla="*/ 144718 w 247650"/>
                <a:gd name="connsiteY46" fmla="*/ 17374 h 304800"/>
                <a:gd name="connsiteX47" fmla="*/ 138336 w 247650"/>
                <a:gd name="connsiteY47" fmla="*/ 14203 h 304800"/>
                <a:gd name="connsiteX48" fmla="*/ 135193 w 247650"/>
                <a:gd name="connsiteY48" fmla="*/ 9440 h 304800"/>
                <a:gd name="connsiteX49" fmla="*/ 128811 w 247650"/>
                <a:gd name="connsiteY49" fmla="*/ 6268 h 304800"/>
                <a:gd name="connsiteX50" fmla="*/ 120810 w 247650"/>
                <a:gd name="connsiteY50" fmla="*/ -85 h 304800"/>
                <a:gd name="connsiteX51" fmla="*/ 120810 w 247650"/>
                <a:gd name="connsiteY51" fmla="*/ 9440 h 304800"/>
                <a:gd name="connsiteX52" fmla="*/ 120810 w 247650"/>
                <a:gd name="connsiteY52" fmla="*/ 12612 h 304800"/>
                <a:gd name="connsiteX53" fmla="*/ 120810 w 247650"/>
                <a:gd name="connsiteY53" fmla="*/ 17374 h 304800"/>
                <a:gd name="connsiteX54" fmla="*/ 120810 w 247650"/>
                <a:gd name="connsiteY54" fmla="*/ 20556 h 304800"/>
                <a:gd name="connsiteX55" fmla="*/ 123953 w 247650"/>
                <a:gd name="connsiteY55" fmla="*/ 30081 h 304800"/>
                <a:gd name="connsiteX56" fmla="*/ 123953 w 247650"/>
                <a:gd name="connsiteY56" fmla="*/ 41187 h 304800"/>
                <a:gd name="connsiteX57" fmla="*/ 123953 w 247650"/>
                <a:gd name="connsiteY57" fmla="*/ 47540 h 304800"/>
                <a:gd name="connsiteX58" fmla="*/ 127191 w 247650"/>
                <a:gd name="connsiteY58" fmla="*/ 52303 h 304800"/>
                <a:gd name="connsiteX59" fmla="*/ 123953 w 247650"/>
                <a:gd name="connsiteY59" fmla="*/ 55474 h 304800"/>
                <a:gd name="connsiteX60" fmla="*/ 120810 w 247650"/>
                <a:gd name="connsiteY60" fmla="*/ 58656 h 304800"/>
                <a:gd name="connsiteX61" fmla="*/ 117571 w 247650"/>
                <a:gd name="connsiteY61" fmla="*/ 61828 h 304800"/>
                <a:gd name="connsiteX62" fmla="*/ 117571 w 247650"/>
                <a:gd name="connsiteY62" fmla="*/ 64999 h 304800"/>
                <a:gd name="connsiteX63" fmla="*/ 117571 w 247650"/>
                <a:gd name="connsiteY63" fmla="*/ 68181 h 304800"/>
                <a:gd name="connsiteX64" fmla="*/ 117571 w 247650"/>
                <a:gd name="connsiteY64" fmla="*/ 76115 h 304800"/>
                <a:gd name="connsiteX65" fmla="*/ 120810 w 247650"/>
                <a:gd name="connsiteY65" fmla="*/ 99928 h 304800"/>
                <a:gd name="connsiteX66" fmla="*/ 120810 w 247650"/>
                <a:gd name="connsiteY66" fmla="*/ 106281 h 304800"/>
                <a:gd name="connsiteX67" fmla="*/ 117571 w 247650"/>
                <a:gd name="connsiteY67" fmla="*/ 109453 h 304800"/>
                <a:gd name="connsiteX68" fmla="*/ 114428 w 247650"/>
                <a:gd name="connsiteY68" fmla="*/ 114215 h 304800"/>
                <a:gd name="connsiteX69" fmla="*/ 111189 w 247650"/>
                <a:gd name="connsiteY69" fmla="*/ 120568 h 304800"/>
                <a:gd name="connsiteX70" fmla="*/ 108046 w 247650"/>
                <a:gd name="connsiteY70" fmla="*/ 131674 h 304800"/>
                <a:gd name="connsiteX71" fmla="*/ 106427 w 247650"/>
                <a:gd name="connsiteY71" fmla="*/ 134856 h 304800"/>
                <a:gd name="connsiteX72" fmla="*/ 103189 w 247650"/>
                <a:gd name="connsiteY72" fmla="*/ 138028 h 304800"/>
                <a:gd name="connsiteX73" fmla="*/ 100045 w 247650"/>
                <a:gd name="connsiteY73" fmla="*/ 138028 h 304800"/>
                <a:gd name="connsiteX74" fmla="*/ 93664 w 247650"/>
                <a:gd name="connsiteY74" fmla="*/ 134856 h 304800"/>
                <a:gd name="connsiteX75" fmla="*/ 88806 w 247650"/>
                <a:gd name="connsiteY75" fmla="*/ 138028 h 304800"/>
                <a:gd name="connsiteX76" fmla="*/ 82424 w 247650"/>
                <a:gd name="connsiteY76" fmla="*/ 138028 h 304800"/>
                <a:gd name="connsiteX77" fmla="*/ 79281 w 247650"/>
                <a:gd name="connsiteY77" fmla="*/ 141199 h 304800"/>
                <a:gd name="connsiteX78" fmla="*/ 72899 w 247650"/>
                <a:gd name="connsiteY78" fmla="*/ 144381 h 304800"/>
                <a:gd name="connsiteX79" fmla="*/ 69661 w 247650"/>
                <a:gd name="connsiteY79" fmla="*/ 144381 h 304800"/>
                <a:gd name="connsiteX80" fmla="*/ 69661 w 247650"/>
                <a:gd name="connsiteY80" fmla="*/ 144381 h 304800"/>
                <a:gd name="connsiteX81" fmla="*/ 64898 w 247650"/>
                <a:gd name="connsiteY81" fmla="*/ 144381 h 304800"/>
                <a:gd name="connsiteX82" fmla="*/ 64898 w 247650"/>
                <a:gd name="connsiteY82" fmla="*/ 144381 h 304800"/>
                <a:gd name="connsiteX83" fmla="*/ 61659 w 247650"/>
                <a:gd name="connsiteY83" fmla="*/ 144381 h 304800"/>
                <a:gd name="connsiteX84" fmla="*/ 52134 w 247650"/>
                <a:gd name="connsiteY84" fmla="*/ 152315 h 304800"/>
                <a:gd name="connsiteX85" fmla="*/ 48896 w 247650"/>
                <a:gd name="connsiteY85" fmla="*/ 158668 h 304800"/>
                <a:gd name="connsiteX86" fmla="*/ 47277 w 247650"/>
                <a:gd name="connsiteY86" fmla="*/ 158668 h 304800"/>
                <a:gd name="connsiteX87" fmla="*/ 44134 w 247650"/>
                <a:gd name="connsiteY87" fmla="*/ 158668 h 304800"/>
                <a:gd name="connsiteX88" fmla="*/ 40895 w 247650"/>
                <a:gd name="connsiteY88" fmla="*/ 158668 h 304800"/>
                <a:gd name="connsiteX89" fmla="*/ 37752 w 247650"/>
                <a:gd name="connsiteY89" fmla="*/ 161840 h 304800"/>
                <a:gd name="connsiteX90" fmla="*/ 31322 w 247650"/>
                <a:gd name="connsiteY90" fmla="*/ 165012 h 304800"/>
                <a:gd name="connsiteX91" fmla="*/ 29722 w 247650"/>
                <a:gd name="connsiteY91" fmla="*/ 169774 h 304800"/>
                <a:gd name="connsiteX92" fmla="*/ 26531 w 247650"/>
                <a:gd name="connsiteY92" fmla="*/ 176128 h 304800"/>
                <a:gd name="connsiteX93" fmla="*/ 26531 w 247650"/>
                <a:gd name="connsiteY93" fmla="*/ 176128 h 304800"/>
                <a:gd name="connsiteX94" fmla="*/ 16939 w 247650"/>
                <a:gd name="connsiteY94" fmla="*/ 182481 h 304800"/>
                <a:gd name="connsiteX95" fmla="*/ 8958 w 247650"/>
                <a:gd name="connsiteY95" fmla="*/ 185653 h 304800"/>
                <a:gd name="connsiteX96" fmla="*/ 2566 w 247650"/>
                <a:gd name="connsiteY96" fmla="*/ 185653 h 304800"/>
                <a:gd name="connsiteX97" fmla="*/ 2566 w 247650"/>
                <a:gd name="connsiteY97" fmla="*/ 185653 h 304800"/>
                <a:gd name="connsiteX98" fmla="*/ -634 w 247650"/>
                <a:gd name="connsiteY98" fmla="*/ 185653 h 304800"/>
                <a:gd name="connsiteX99" fmla="*/ 2566 w 247650"/>
                <a:gd name="connsiteY99" fmla="*/ 196768 h 304800"/>
                <a:gd name="connsiteX100" fmla="*/ 5757 w 247650"/>
                <a:gd name="connsiteY100" fmla="*/ 199940 h 304800"/>
                <a:gd name="connsiteX101" fmla="*/ 5757 w 247650"/>
                <a:gd name="connsiteY101" fmla="*/ 206293 h 304800"/>
                <a:gd name="connsiteX102" fmla="*/ 10548 w 247650"/>
                <a:gd name="connsiteY102" fmla="*/ 211056 h 304800"/>
                <a:gd name="connsiteX103" fmla="*/ 13749 w 247650"/>
                <a:gd name="connsiteY103" fmla="*/ 214228 h 304800"/>
                <a:gd name="connsiteX104" fmla="*/ 13749 w 247650"/>
                <a:gd name="connsiteY104" fmla="*/ 214228 h 304800"/>
                <a:gd name="connsiteX105" fmla="*/ 20140 w 247650"/>
                <a:gd name="connsiteY105" fmla="*/ 217399 h 304800"/>
                <a:gd name="connsiteX106" fmla="*/ 23331 w 247650"/>
                <a:gd name="connsiteY106" fmla="*/ 217399 h 304800"/>
                <a:gd name="connsiteX107" fmla="*/ 26531 w 247650"/>
                <a:gd name="connsiteY107" fmla="*/ 217399 h 304800"/>
                <a:gd name="connsiteX108" fmla="*/ 29722 w 247650"/>
                <a:gd name="connsiteY108" fmla="*/ 217399 h 304800"/>
                <a:gd name="connsiteX109" fmla="*/ 44134 w 247650"/>
                <a:gd name="connsiteY109" fmla="*/ 234868 h 304800"/>
                <a:gd name="connsiteX110" fmla="*/ 55278 w 247650"/>
                <a:gd name="connsiteY110" fmla="*/ 252328 h 304800"/>
                <a:gd name="connsiteX111" fmla="*/ 64898 w 247650"/>
                <a:gd name="connsiteY111" fmla="*/ 258681 h 304800"/>
                <a:gd name="connsiteX112" fmla="*/ 96807 w 247650"/>
                <a:gd name="connsiteY112" fmla="*/ 272968 h 304800"/>
                <a:gd name="connsiteX113" fmla="*/ 106427 w 247650"/>
                <a:gd name="connsiteY113" fmla="*/ 276140 h 304800"/>
                <a:gd name="connsiteX114" fmla="*/ 108046 w 247650"/>
                <a:gd name="connsiteY114" fmla="*/ 276140 h 304800"/>
                <a:gd name="connsiteX115" fmla="*/ 138336 w 247650"/>
                <a:gd name="connsiteY115" fmla="*/ 276140 h 304800"/>
                <a:gd name="connsiteX116" fmla="*/ 141574 w 247650"/>
                <a:gd name="connsiteY116" fmla="*/ 272968 h 304800"/>
                <a:gd name="connsiteX117" fmla="*/ 147956 w 247650"/>
                <a:gd name="connsiteY117" fmla="*/ 266615 h 304800"/>
                <a:gd name="connsiteX118" fmla="*/ 152718 w 247650"/>
                <a:gd name="connsiteY118" fmla="*/ 266615 h 304800"/>
                <a:gd name="connsiteX119" fmla="*/ 165577 w 247650"/>
                <a:gd name="connsiteY119" fmla="*/ 265024 h 304800"/>
                <a:gd name="connsiteX120" fmla="*/ 186342 w 247650"/>
                <a:gd name="connsiteY120" fmla="*/ 265024 h 304800"/>
                <a:gd name="connsiteX121" fmla="*/ 187866 w 247650"/>
                <a:gd name="connsiteY121" fmla="*/ 266615 h 304800"/>
                <a:gd name="connsiteX122" fmla="*/ 200725 w 247650"/>
                <a:gd name="connsiteY122" fmla="*/ 272968 h 304800"/>
                <a:gd name="connsiteX123" fmla="*/ 208630 w 247650"/>
                <a:gd name="connsiteY123" fmla="*/ 276140 h 304800"/>
                <a:gd name="connsiteX124" fmla="*/ 215107 w 247650"/>
                <a:gd name="connsiteY124" fmla="*/ 279312 h 304800"/>
                <a:gd name="connsiteX125" fmla="*/ 218250 w 247650"/>
                <a:gd name="connsiteY125" fmla="*/ 282493 h 304800"/>
                <a:gd name="connsiteX126" fmla="*/ 226252 w 247650"/>
                <a:gd name="connsiteY126" fmla="*/ 293599 h 304800"/>
                <a:gd name="connsiteX127" fmla="*/ 232633 w 247650"/>
                <a:gd name="connsiteY127" fmla="*/ 299953 h 304800"/>
                <a:gd name="connsiteX128" fmla="*/ 235872 w 247650"/>
                <a:gd name="connsiteY128" fmla="*/ 303124 h 304800"/>
                <a:gd name="connsiteX129" fmla="*/ 242254 w 247650"/>
                <a:gd name="connsiteY129" fmla="*/ 303124 h 304800"/>
                <a:gd name="connsiteX130" fmla="*/ 247016 w 247650"/>
                <a:gd name="connsiteY130" fmla="*/ 304715 h 304800"/>
                <a:gd name="connsiteX131" fmla="*/ 247016 w 247650"/>
                <a:gd name="connsiteY131" fmla="*/ 303124 h 304800"/>
                <a:gd name="connsiteX132" fmla="*/ 247016 w 247650"/>
                <a:gd name="connsiteY132" fmla="*/ 30312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247650" h="304800">
                  <a:moveTo>
                    <a:pt x="247016" y="303124"/>
                  </a:moveTo>
                  <a:lnTo>
                    <a:pt x="247016" y="303124"/>
                  </a:lnTo>
                  <a:lnTo>
                    <a:pt x="245397" y="303124"/>
                  </a:lnTo>
                  <a:lnTo>
                    <a:pt x="242254" y="296781"/>
                  </a:lnTo>
                  <a:lnTo>
                    <a:pt x="235872" y="285665"/>
                  </a:lnTo>
                  <a:lnTo>
                    <a:pt x="203867" y="231687"/>
                  </a:lnTo>
                  <a:lnTo>
                    <a:pt x="197486" y="211056"/>
                  </a:lnTo>
                  <a:lnTo>
                    <a:pt x="191104" y="196768"/>
                  </a:lnTo>
                  <a:lnTo>
                    <a:pt x="187866" y="172956"/>
                  </a:lnTo>
                  <a:lnTo>
                    <a:pt x="187866" y="165012"/>
                  </a:lnTo>
                  <a:lnTo>
                    <a:pt x="191104" y="158668"/>
                  </a:lnTo>
                  <a:lnTo>
                    <a:pt x="197486" y="149143"/>
                  </a:lnTo>
                  <a:lnTo>
                    <a:pt x="200725" y="144381"/>
                  </a:lnTo>
                  <a:lnTo>
                    <a:pt x="200725" y="141199"/>
                  </a:lnTo>
                  <a:lnTo>
                    <a:pt x="197486" y="128503"/>
                  </a:lnTo>
                  <a:lnTo>
                    <a:pt x="197486" y="126912"/>
                  </a:lnTo>
                  <a:lnTo>
                    <a:pt x="200725" y="109453"/>
                  </a:lnTo>
                  <a:lnTo>
                    <a:pt x="203867" y="99928"/>
                  </a:lnTo>
                  <a:lnTo>
                    <a:pt x="215107" y="79287"/>
                  </a:lnTo>
                  <a:lnTo>
                    <a:pt x="224632" y="41187"/>
                  </a:lnTo>
                  <a:lnTo>
                    <a:pt x="226252" y="34843"/>
                  </a:lnTo>
                  <a:lnTo>
                    <a:pt x="235872" y="23728"/>
                  </a:lnTo>
                  <a:lnTo>
                    <a:pt x="235872" y="20556"/>
                  </a:lnTo>
                  <a:lnTo>
                    <a:pt x="215107" y="14203"/>
                  </a:lnTo>
                  <a:lnTo>
                    <a:pt x="211869" y="14203"/>
                  </a:lnTo>
                  <a:lnTo>
                    <a:pt x="197486" y="9440"/>
                  </a:lnTo>
                  <a:lnTo>
                    <a:pt x="194248" y="6268"/>
                  </a:lnTo>
                  <a:lnTo>
                    <a:pt x="191104" y="3087"/>
                  </a:lnTo>
                  <a:lnTo>
                    <a:pt x="191104" y="-85"/>
                  </a:lnTo>
                  <a:lnTo>
                    <a:pt x="191104" y="-85"/>
                  </a:lnTo>
                  <a:lnTo>
                    <a:pt x="187866" y="-85"/>
                  </a:lnTo>
                  <a:lnTo>
                    <a:pt x="187866" y="3087"/>
                  </a:lnTo>
                  <a:lnTo>
                    <a:pt x="186342" y="6268"/>
                  </a:lnTo>
                  <a:lnTo>
                    <a:pt x="187866" y="9440"/>
                  </a:lnTo>
                  <a:lnTo>
                    <a:pt x="187866" y="12612"/>
                  </a:lnTo>
                  <a:lnTo>
                    <a:pt x="187866" y="14203"/>
                  </a:lnTo>
                  <a:lnTo>
                    <a:pt x="187866" y="17374"/>
                  </a:lnTo>
                  <a:lnTo>
                    <a:pt x="179865" y="20556"/>
                  </a:lnTo>
                  <a:lnTo>
                    <a:pt x="176721" y="26899"/>
                  </a:lnTo>
                  <a:lnTo>
                    <a:pt x="176721" y="26899"/>
                  </a:lnTo>
                  <a:lnTo>
                    <a:pt x="173483" y="30081"/>
                  </a:lnTo>
                  <a:lnTo>
                    <a:pt x="170340" y="31662"/>
                  </a:lnTo>
                  <a:lnTo>
                    <a:pt x="167101" y="34843"/>
                  </a:lnTo>
                  <a:lnTo>
                    <a:pt x="165577" y="34843"/>
                  </a:lnTo>
                  <a:lnTo>
                    <a:pt x="155957" y="30081"/>
                  </a:lnTo>
                  <a:lnTo>
                    <a:pt x="149575" y="23728"/>
                  </a:lnTo>
                  <a:lnTo>
                    <a:pt x="144718" y="17374"/>
                  </a:lnTo>
                  <a:lnTo>
                    <a:pt x="138336" y="14203"/>
                  </a:lnTo>
                  <a:lnTo>
                    <a:pt x="135193" y="9440"/>
                  </a:lnTo>
                  <a:lnTo>
                    <a:pt x="128811" y="6268"/>
                  </a:lnTo>
                  <a:lnTo>
                    <a:pt x="120810" y="-85"/>
                  </a:lnTo>
                  <a:lnTo>
                    <a:pt x="120810" y="9440"/>
                  </a:lnTo>
                  <a:lnTo>
                    <a:pt x="120810" y="12612"/>
                  </a:lnTo>
                  <a:lnTo>
                    <a:pt x="120810" y="17374"/>
                  </a:lnTo>
                  <a:lnTo>
                    <a:pt x="120810" y="20556"/>
                  </a:lnTo>
                  <a:lnTo>
                    <a:pt x="123953" y="30081"/>
                  </a:lnTo>
                  <a:lnTo>
                    <a:pt x="123953" y="41187"/>
                  </a:lnTo>
                  <a:lnTo>
                    <a:pt x="123953" y="47540"/>
                  </a:lnTo>
                  <a:lnTo>
                    <a:pt x="127191" y="52303"/>
                  </a:lnTo>
                  <a:lnTo>
                    <a:pt x="123953" y="55474"/>
                  </a:lnTo>
                  <a:lnTo>
                    <a:pt x="120810" y="58656"/>
                  </a:lnTo>
                  <a:lnTo>
                    <a:pt x="117571" y="61828"/>
                  </a:lnTo>
                  <a:lnTo>
                    <a:pt x="117571" y="64999"/>
                  </a:lnTo>
                  <a:lnTo>
                    <a:pt x="117571" y="68181"/>
                  </a:lnTo>
                  <a:lnTo>
                    <a:pt x="117571" y="76115"/>
                  </a:lnTo>
                  <a:lnTo>
                    <a:pt x="120810" y="99928"/>
                  </a:lnTo>
                  <a:lnTo>
                    <a:pt x="120810" y="106281"/>
                  </a:lnTo>
                  <a:lnTo>
                    <a:pt x="117571" y="109453"/>
                  </a:lnTo>
                  <a:lnTo>
                    <a:pt x="114428" y="114215"/>
                  </a:lnTo>
                  <a:lnTo>
                    <a:pt x="111189" y="120568"/>
                  </a:lnTo>
                  <a:lnTo>
                    <a:pt x="108046" y="131674"/>
                  </a:lnTo>
                  <a:lnTo>
                    <a:pt x="106427" y="134856"/>
                  </a:lnTo>
                  <a:lnTo>
                    <a:pt x="103189" y="138028"/>
                  </a:lnTo>
                  <a:lnTo>
                    <a:pt x="100045" y="138028"/>
                  </a:lnTo>
                  <a:lnTo>
                    <a:pt x="93664" y="134856"/>
                  </a:lnTo>
                  <a:lnTo>
                    <a:pt x="88806" y="138028"/>
                  </a:lnTo>
                  <a:lnTo>
                    <a:pt x="82424" y="138028"/>
                  </a:lnTo>
                  <a:lnTo>
                    <a:pt x="79281" y="141199"/>
                  </a:lnTo>
                  <a:lnTo>
                    <a:pt x="72899" y="144381"/>
                  </a:lnTo>
                  <a:lnTo>
                    <a:pt x="69661" y="144381"/>
                  </a:lnTo>
                  <a:lnTo>
                    <a:pt x="69661" y="144381"/>
                  </a:lnTo>
                  <a:lnTo>
                    <a:pt x="64898" y="144381"/>
                  </a:lnTo>
                  <a:lnTo>
                    <a:pt x="64898" y="144381"/>
                  </a:lnTo>
                  <a:lnTo>
                    <a:pt x="61659" y="144381"/>
                  </a:lnTo>
                  <a:lnTo>
                    <a:pt x="52134" y="152315"/>
                  </a:lnTo>
                  <a:lnTo>
                    <a:pt x="48896" y="158668"/>
                  </a:lnTo>
                  <a:lnTo>
                    <a:pt x="47277" y="158668"/>
                  </a:lnTo>
                  <a:lnTo>
                    <a:pt x="44134" y="158668"/>
                  </a:lnTo>
                  <a:lnTo>
                    <a:pt x="40895" y="158668"/>
                  </a:lnTo>
                  <a:lnTo>
                    <a:pt x="37752" y="161840"/>
                  </a:lnTo>
                  <a:lnTo>
                    <a:pt x="31322" y="165012"/>
                  </a:lnTo>
                  <a:lnTo>
                    <a:pt x="29722" y="169774"/>
                  </a:lnTo>
                  <a:lnTo>
                    <a:pt x="26531" y="176128"/>
                  </a:lnTo>
                  <a:lnTo>
                    <a:pt x="26531" y="176128"/>
                  </a:lnTo>
                  <a:lnTo>
                    <a:pt x="16939" y="182481"/>
                  </a:lnTo>
                  <a:lnTo>
                    <a:pt x="8958" y="185653"/>
                  </a:lnTo>
                  <a:lnTo>
                    <a:pt x="2566" y="185653"/>
                  </a:lnTo>
                  <a:lnTo>
                    <a:pt x="2566" y="185653"/>
                  </a:lnTo>
                  <a:lnTo>
                    <a:pt x="-634" y="185653"/>
                  </a:lnTo>
                  <a:lnTo>
                    <a:pt x="2566" y="196768"/>
                  </a:lnTo>
                  <a:lnTo>
                    <a:pt x="5757" y="199940"/>
                  </a:lnTo>
                  <a:lnTo>
                    <a:pt x="5757" y="206293"/>
                  </a:lnTo>
                  <a:lnTo>
                    <a:pt x="10548" y="211056"/>
                  </a:lnTo>
                  <a:lnTo>
                    <a:pt x="13749" y="214228"/>
                  </a:lnTo>
                  <a:lnTo>
                    <a:pt x="13749" y="214228"/>
                  </a:lnTo>
                  <a:lnTo>
                    <a:pt x="20140" y="217399"/>
                  </a:lnTo>
                  <a:lnTo>
                    <a:pt x="23331" y="217399"/>
                  </a:lnTo>
                  <a:lnTo>
                    <a:pt x="26531" y="217399"/>
                  </a:lnTo>
                  <a:lnTo>
                    <a:pt x="29722" y="217399"/>
                  </a:lnTo>
                  <a:lnTo>
                    <a:pt x="44134" y="234868"/>
                  </a:lnTo>
                  <a:lnTo>
                    <a:pt x="55278" y="252328"/>
                  </a:lnTo>
                  <a:lnTo>
                    <a:pt x="64898" y="258681"/>
                  </a:lnTo>
                  <a:lnTo>
                    <a:pt x="96807" y="272968"/>
                  </a:lnTo>
                  <a:lnTo>
                    <a:pt x="106427" y="276140"/>
                  </a:lnTo>
                  <a:lnTo>
                    <a:pt x="108046" y="276140"/>
                  </a:lnTo>
                  <a:lnTo>
                    <a:pt x="138336" y="276140"/>
                  </a:lnTo>
                  <a:lnTo>
                    <a:pt x="141574" y="272968"/>
                  </a:lnTo>
                  <a:lnTo>
                    <a:pt x="147956" y="266615"/>
                  </a:lnTo>
                  <a:lnTo>
                    <a:pt x="152718" y="266615"/>
                  </a:lnTo>
                  <a:lnTo>
                    <a:pt x="165577" y="265024"/>
                  </a:lnTo>
                  <a:lnTo>
                    <a:pt x="186342" y="265024"/>
                  </a:lnTo>
                  <a:lnTo>
                    <a:pt x="187866" y="266615"/>
                  </a:lnTo>
                  <a:lnTo>
                    <a:pt x="200725" y="272968"/>
                  </a:lnTo>
                  <a:lnTo>
                    <a:pt x="208630" y="276140"/>
                  </a:lnTo>
                  <a:lnTo>
                    <a:pt x="215107" y="279312"/>
                  </a:lnTo>
                  <a:lnTo>
                    <a:pt x="218250" y="282493"/>
                  </a:lnTo>
                  <a:lnTo>
                    <a:pt x="226252" y="293599"/>
                  </a:lnTo>
                  <a:lnTo>
                    <a:pt x="232633" y="299953"/>
                  </a:lnTo>
                  <a:lnTo>
                    <a:pt x="235872" y="303124"/>
                  </a:lnTo>
                  <a:lnTo>
                    <a:pt x="242254" y="303124"/>
                  </a:lnTo>
                  <a:lnTo>
                    <a:pt x="247016" y="304715"/>
                  </a:lnTo>
                  <a:lnTo>
                    <a:pt x="247016" y="303124"/>
                  </a:lnTo>
                  <a:lnTo>
                    <a:pt x="247016" y="30312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FC14B7F-F925-6053-CB35-091DDC44D9FE}"/>
                </a:ext>
              </a:extLst>
            </p:cNvPr>
            <p:cNvSpPr/>
            <p:nvPr/>
          </p:nvSpPr>
          <p:spPr>
            <a:xfrm>
              <a:off x="7452613" y="3841169"/>
              <a:ext cx="238125" cy="371474"/>
            </a:xfrm>
            <a:custGeom>
              <a:avLst/>
              <a:gdLst>
                <a:gd name="connsiteX0" fmla="*/ 148775 w 238125"/>
                <a:gd name="connsiteY0" fmla="*/ 267758 h 371475"/>
                <a:gd name="connsiteX1" fmla="*/ 145670 w 238125"/>
                <a:gd name="connsiteY1" fmla="*/ 267758 h 371475"/>
                <a:gd name="connsiteX2" fmla="*/ 139441 w 238125"/>
                <a:gd name="connsiteY2" fmla="*/ 274140 h 371475"/>
                <a:gd name="connsiteX3" fmla="*/ 137888 w 238125"/>
                <a:gd name="connsiteY3" fmla="*/ 282112 h 371475"/>
                <a:gd name="connsiteX4" fmla="*/ 131659 w 238125"/>
                <a:gd name="connsiteY4" fmla="*/ 282112 h 371475"/>
                <a:gd name="connsiteX5" fmla="*/ 125429 w 238125"/>
                <a:gd name="connsiteY5" fmla="*/ 288484 h 371475"/>
                <a:gd name="connsiteX6" fmla="*/ 122324 w 238125"/>
                <a:gd name="connsiteY6" fmla="*/ 291675 h 371475"/>
                <a:gd name="connsiteX7" fmla="*/ 120762 w 238125"/>
                <a:gd name="connsiteY7" fmla="*/ 294866 h 371475"/>
                <a:gd name="connsiteX8" fmla="*/ 120762 w 238125"/>
                <a:gd name="connsiteY8" fmla="*/ 296457 h 371475"/>
                <a:gd name="connsiteX9" fmla="*/ 117648 w 238125"/>
                <a:gd name="connsiteY9" fmla="*/ 299648 h 371475"/>
                <a:gd name="connsiteX10" fmla="*/ 117648 w 238125"/>
                <a:gd name="connsiteY10" fmla="*/ 302839 h 371475"/>
                <a:gd name="connsiteX11" fmla="*/ 114542 w 238125"/>
                <a:gd name="connsiteY11" fmla="*/ 302839 h 371475"/>
                <a:gd name="connsiteX12" fmla="*/ 108313 w 238125"/>
                <a:gd name="connsiteY12" fmla="*/ 309211 h 371475"/>
                <a:gd name="connsiteX13" fmla="*/ 91196 w 238125"/>
                <a:gd name="connsiteY13" fmla="*/ 336319 h 371475"/>
                <a:gd name="connsiteX14" fmla="*/ 88082 w 238125"/>
                <a:gd name="connsiteY14" fmla="*/ 337910 h 371475"/>
                <a:gd name="connsiteX15" fmla="*/ 84967 w 238125"/>
                <a:gd name="connsiteY15" fmla="*/ 337910 h 371475"/>
                <a:gd name="connsiteX16" fmla="*/ 81852 w 238125"/>
                <a:gd name="connsiteY16" fmla="*/ 344291 h 371475"/>
                <a:gd name="connsiteX17" fmla="*/ 80300 w 238125"/>
                <a:gd name="connsiteY17" fmla="*/ 347473 h 371475"/>
                <a:gd name="connsiteX18" fmla="*/ 80300 w 238125"/>
                <a:gd name="connsiteY18" fmla="*/ 353854 h 371475"/>
                <a:gd name="connsiteX19" fmla="*/ 84967 w 238125"/>
                <a:gd name="connsiteY19" fmla="*/ 358636 h 371475"/>
                <a:gd name="connsiteX20" fmla="*/ 91196 w 238125"/>
                <a:gd name="connsiteY20" fmla="*/ 355445 h 371475"/>
                <a:gd name="connsiteX21" fmla="*/ 91196 w 238125"/>
                <a:gd name="connsiteY21" fmla="*/ 358636 h 371475"/>
                <a:gd name="connsiteX22" fmla="*/ 88082 w 238125"/>
                <a:gd name="connsiteY22" fmla="*/ 365018 h 371475"/>
                <a:gd name="connsiteX23" fmla="*/ 88082 w 238125"/>
                <a:gd name="connsiteY23" fmla="*/ 365018 h 371475"/>
                <a:gd name="connsiteX24" fmla="*/ 94301 w 238125"/>
                <a:gd name="connsiteY24" fmla="*/ 368199 h 371475"/>
                <a:gd name="connsiteX25" fmla="*/ 94301 w 238125"/>
                <a:gd name="connsiteY25" fmla="*/ 371390 h 371475"/>
                <a:gd name="connsiteX26" fmla="*/ 97416 w 238125"/>
                <a:gd name="connsiteY26" fmla="*/ 371390 h 371475"/>
                <a:gd name="connsiteX27" fmla="*/ 108313 w 238125"/>
                <a:gd name="connsiteY27" fmla="*/ 368199 h 371475"/>
                <a:gd name="connsiteX28" fmla="*/ 114542 w 238125"/>
                <a:gd name="connsiteY28" fmla="*/ 361827 h 371475"/>
                <a:gd name="connsiteX29" fmla="*/ 120762 w 238125"/>
                <a:gd name="connsiteY29" fmla="*/ 358636 h 371475"/>
                <a:gd name="connsiteX30" fmla="*/ 125429 w 238125"/>
                <a:gd name="connsiteY30" fmla="*/ 358636 h 371475"/>
                <a:gd name="connsiteX31" fmla="*/ 131659 w 238125"/>
                <a:gd name="connsiteY31" fmla="*/ 355445 h 371475"/>
                <a:gd name="connsiteX32" fmla="*/ 137888 w 238125"/>
                <a:gd name="connsiteY32" fmla="*/ 353854 h 371475"/>
                <a:gd name="connsiteX33" fmla="*/ 139441 w 238125"/>
                <a:gd name="connsiteY33" fmla="*/ 353854 h 371475"/>
                <a:gd name="connsiteX34" fmla="*/ 137888 w 238125"/>
                <a:gd name="connsiteY34" fmla="*/ 347473 h 371475"/>
                <a:gd name="connsiteX35" fmla="*/ 134773 w 238125"/>
                <a:gd name="connsiteY35" fmla="*/ 341101 h 371475"/>
                <a:gd name="connsiteX36" fmla="*/ 131659 w 238125"/>
                <a:gd name="connsiteY36" fmla="*/ 337910 h 371475"/>
                <a:gd name="connsiteX37" fmla="*/ 131659 w 238125"/>
                <a:gd name="connsiteY37" fmla="*/ 336319 h 371475"/>
                <a:gd name="connsiteX38" fmla="*/ 128544 w 238125"/>
                <a:gd name="connsiteY38" fmla="*/ 333128 h 371475"/>
                <a:gd name="connsiteX39" fmla="*/ 128544 w 238125"/>
                <a:gd name="connsiteY39" fmla="*/ 329937 h 371475"/>
                <a:gd name="connsiteX40" fmla="*/ 128544 w 238125"/>
                <a:gd name="connsiteY40" fmla="*/ 326746 h 371475"/>
                <a:gd name="connsiteX41" fmla="*/ 128544 w 238125"/>
                <a:gd name="connsiteY41" fmla="*/ 323565 h 371475"/>
                <a:gd name="connsiteX42" fmla="*/ 128544 w 238125"/>
                <a:gd name="connsiteY42" fmla="*/ 315593 h 371475"/>
                <a:gd name="connsiteX43" fmla="*/ 134773 w 238125"/>
                <a:gd name="connsiteY43" fmla="*/ 306020 h 371475"/>
                <a:gd name="connsiteX44" fmla="*/ 139441 w 238125"/>
                <a:gd name="connsiteY44" fmla="*/ 296457 h 371475"/>
                <a:gd name="connsiteX45" fmla="*/ 145670 w 238125"/>
                <a:gd name="connsiteY45" fmla="*/ 294866 h 371475"/>
                <a:gd name="connsiteX46" fmla="*/ 148775 w 238125"/>
                <a:gd name="connsiteY46" fmla="*/ 285294 h 371475"/>
                <a:gd name="connsiteX47" fmla="*/ 148775 w 238125"/>
                <a:gd name="connsiteY47" fmla="*/ 282112 h 371475"/>
                <a:gd name="connsiteX48" fmla="*/ 151890 w 238125"/>
                <a:gd name="connsiteY48" fmla="*/ 277331 h 371475"/>
                <a:gd name="connsiteX49" fmla="*/ 155005 w 238125"/>
                <a:gd name="connsiteY49" fmla="*/ 274140 h 371475"/>
                <a:gd name="connsiteX50" fmla="*/ 155005 w 238125"/>
                <a:gd name="connsiteY50" fmla="*/ 270949 h 371475"/>
                <a:gd name="connsiteX51" fmla="*/ 148775 w 238125"/>
                <a:gd name="connsiteY51" fmla="*/ 267758 h 371475"/>
                <a:gd name="connsiteX52" fmla="*/ 237491 w 238125"/>
                <a:gd name="connsiteY52" fmla="*/ 229496 h 371475"/>
                <a:gd name="connsiteX53" fmla="*/ 235938 w 238125"/>
                <a:gd name="connsiteY53" fmla="*/ 219933 h 371475"/>
                <a:gd name="connsiteX54" fmla="*/ 235938 w 238125"/>
                <a:gd name="connsiteY54" fmla="*/ 215151 h 371475"/>
                <a:gd name="connsiteX55" fmla="*/ 235938 w 238125"/>
                <a:gd name="connsiteY55" fmla="*/ 211960 h 371475"/>
                <a:gd name="connsiteX56" fmla="*/ 237491 w 238125"/>
                <a:gd name="connsiteY56" fmla="*/ 205579 h 371475"/>
                <a:gd name="connsiteX57" fmla="*/ 237491 w 238125"/>
                <a:gd name="connsiteY57" fmla="*/ 202397 h 371475"/>
                <a:gd name="connsiteX58" fmla="*/ 237491 w 238125"/>
                <a:gd name="connsiteY58" fmla="*/ 197606 h 371475"/>
                <a:gd name="connsiteX59" fmla="*/ 237491 w 238125"/>
                <a:gd name="connsiteY59" fmla="*/ 194425 h 371475"/>
                <a:gd name="connsiteX60" fmla="*/ 235938 w 238125"/>
                <a:gd name="connsiteY60" fmla="*/ 191234 h 371475"/>
                <a:gd name="connsiteX61" fmla="*/ 229709 w 238125"/>
                <a:gd name="connsiteY61" fmla="*/ 188043 h 371475"/>
                <a:gd name="connsiteX62" fmla="*/ 223480 w 238125"/>
                <a:gd name="connsiteY62" fmla="*/ 180071 h 371475"/>
                <a:gd name="connsiteX63" fmla="*/ 220375 w 238125"/>
                <a:gd name="connsiteY63" fmla="*/ 170508 h 371475"/>
                <a:gd name="connsiteX64" fmla="*/ 217260 w 238125"/>
                <a:gd name="connsiteY64" fmla="*/ 164126 h 371475"/>
                <a:gd name="connsiteX65" fmla="*/ 217260 w 238125"/>
                <a:gd name="connsiteY65" fmla="*/ 164126 h 371475"/>
                <a:gd name="connsiteX66" fmla="*/ 217260 w 238125"/>
                <a:gd name="connsiteY66" fmla="*/ 160945 h 371475"/>
                <a:gd name="connsiteX67" fmla="*/ 217260 w 238125"/>
                <a:gd name="connsiteY67" fmla="*/ 160945 h 371475"/>
                <a:gd name="connsiteX68" fmla="*/ 220375 w 238125"/>
                <a:gd name="connsiteY68" fmla="*/ 159345 h 371475"/>
                <a:gd name="connsiteX69" fmla="*/ 223480 w 238125"/>
                <a:gd name="connsiteY69" fmla="*/ 156163 h 371475"/>
                <a:gd name="connsiteX70" fmla="*/ 229709 w 238125"/>
                <a:gd name="connsiteY70" fmla="*/ 152972 h 371475"/>
                <a:gd name="connsiteX71" fmla="*/ 229709 w 238125"/>
                <a:gd name="connsiteY71" fmla="*/ 149781 h 371475"/>
                <a:gd name="connsiteX72" fmla="*/ 229709 w 238125"/>
                <a:gd name="connsiteY72" fmla="*/ 146590 h 371475"/>
                <a:gd name="connsiteX73" fmla="*/ 226595 w 238125"/>
                <a:gd name="connsiteY73" fmla="*/ 143400 h 371475"/>
                <a:gd name="connsiteX74" fmla="*/ 226595 w 238125"/>
                <a:gd name="connsiteY74" fmla="*/ 140218 h 371475"/>
                <a:gd name="connsiteX75" fmla="*/ 217260 w 238125"/>
                <a:gd name="connsiteY75" fmla="*/ 135437 h 371475"/>
                <a:gd name="connsiteX76" fmla="*/ 215698 w 238125"/>
                <a:gd name="connsiteY76" fmla="*/ 135437 h 371475"/>
                <a:gd name="connsiteX77" fmla="*/ 209478 w 238125"/>
                <a:gd name="connsiteY77" fmla="*/ 138618 h 371475"/>
                <a:gd name="connsiteX78" fmla="*/ 209478 w 238125"/>
                <a:gd name="connsiteY78" fmla="*/ 135437 h 371475"/>
                <a:gd name="connsiteX79" fmla="*/ 206363 w 238125"/>
                <a:gd name="connsiteY79" fmla="*/ 132246 h 371475"/>
                <a:gd name="connsiteX80" fmla="*/ 203249 w 238125"/>
                <a:gd name="connsiteY80" fmla="*/ 132246 h 371475"/>
                <a:gd name="connsiteX81" fmla="*/ 200134 w 238125"/>
                <a:gd name="connsiteY81" fmla="*/ 129055 h 371475"/>
                <a:gd name="connsiteX82" fmla="*/ 197029 w 238125"/>
                <a:gd name="connsiteY82" fmla="*/ 129055 h 371475"/>
                <a:gd name="connsiteX83" fmla="*/ 195467 w 238125"/>
                <a:gd name="connsiteY83" fmla="*/ 129055 h 371475"/>
                <a:gd name="connsiteX84" fmla="*/ 189247 w 238125"/>
                <a:gd name="connsiteY84" fmla="*/ 125864 h 371475"/>
                <a:gd name="connsiteX85" fmla="*/ 186132 w 238125"/>
                <a:gd name="connsiteY85" fmla="*/ 122673 h 371475"/>
                <a:gd name="connsiteX86" fmla="*/ 183018 w 238125"/>
                <a:gd name="connsiteY86" fmla="*/ 117892 h 371475"/>
                <a:gd name="connsiteX87" fmla="*/ 179903 w 238125"/>
                <a:gd name="connsiteY87" fmla="*/ 108328 h 371475"/>
                <a:gd name="connsiteX88" fmla="*/ 179903 w 238125"/>
                <a:gd name="connsiteY88" fmla="*/ 108328 h 371475"/>
                <a:gd name="connsiteX89" fmla="*/ 178350 w 238125"/>
                <a:gd name="connsiteY89" fmla="*/ 105138 h 371475"/>
                <a:gd name="connsiteX90" fmla="*/ 175236 w 238125"/>
                <a:gd name="connsiteY90" fmla="*/ 105138 h 371475"/>
                <a:gd name="connsiteX91" fmla="*/ 172121 w 238125"/>
                <a:gd name="connsiteY91" fmla="*/ 105138 h 371475"/>
                <a:gd name="connsiteX92" fmla="*/ 165901 w 238125"/>
                <a:gd name="connsiteY92" fmla="*/ 108328 h 371475"/>
                <a:gd name="connsiteX93" fmla="*/ 162786 w 238125"/>
                <a:gd name="connsiteY93" fmla="*/ 111520 h 371475"/>
                <a:gd name="connsiteX94" fmla="*/ 159672 w 238125"/>
                <a:gd name="connsiteY94" fmla="*/ 108328 h 371475"/>
                <a:gd name="connsiteX95" fmla="*/ 155005 w 238125"/>
                <a:gd name="connsiteY95" fmla="*/ 105138 h 371475"/>
                <a:gd name="connsiteX96" fmla="*/ 151890 w 238125"/>
                <a:gd name="connsiteY96" fmla="*/ 101947 h 371475"/>
                <a:gd name="connsiteX97" fmla="*/ 148775 w 238125"/>
                <a:gd name="connsiteY97" fmla="*/ 100356 h 371475"/>
                <a:gd name="connsiteX98" fmla="*/ 145670 w 238125"/>
                <a:gd name="connsiteY98" fmla="*/ 100356 h 371475"/>
                <a:gd name="connsiteX99" fmla="*/ 139441 w 238125"/>
                <a:gd name="connsiteY99" fmla="*/ 97165 h 371475"/>
                <a:gd name="connsiteX100" fmla="*/ 134773 w 238125"/>
                <a:gd name="connsiteY100" fmla="*/ 93984 h 371475"/>
                <a:gd name="connsiteX101" fmla="*/ 134773 w 238125"/>
                <a:gd name="connsiteY101" fmla="*/ 93984 h 371475"/>
                <a:gd name="connsiteX102" fmla="*/ 131659 w 238125"/>
                <a:gd name="connsiteY102" fmla="*/ 90793 h 371475"/>
                <a:gd name="connsiteX103" fmla="*/ 131659 w 238125"/>
                <a:gd name="connsiteY103" fmla="*/ 87602 h 371475"/>
                <a:gd name="connsiteX104" fmla="*/ 134773 w 238125"/>
                <a:gd name="connsiteY104" fmla="*/ 79630 h 371475"/>
                <a:gd name="connsiteX105" fmla="*/ 134773 w 238125"/>
                <a:gd name="connsiteY105" fmla="*/ 76439 h 371475"/>
                <a:gd name="connsiteX106" fmla="*/ 134773 w 238125"/>
                <a:gd name="connsiteY106" fmla="*/ 73258 h 371475"/>
                <a:gd name="connsiteX107" fmla="*/ 137888 w 238125"/>
                <a:gd name="connsiteY107" fmla="*/ 73258 h 371475"/>
                <a:gd name="connsiteX108" fmla="*/ 137888 w 238125"/>
                <a:gd name="connsiteY108" fmla="*/ 70067 h 371475"/>
                <a:gd name="connsiteX109" fmla="*/ 139441 w 238125"/>
                <a:gd name="connsiteY109" fmla="*/ 73258 h 371475"/>
                <a:gd name="connsiteX110" fmla="*/ 145670 w 238125"/>
                <a:gd name="connsiteY110" fmla="*/ 76439 h 371475"/>
                <a:gd name="connsiteX111" fmla="*/ 148775 w 238125"/>
                <a:gd name="connsiteY111" fmla="*/ 76439 h 371475"/>
                <a:gd name="connsiteX112" fmla="*/ 148775 w 238125"/>
                <a:gd name="connsiteY112" fmla="*/ 76439 h 371475"/>
                <a:gd name="connsiteX113" fmla="*/ 151890 w 238125"/>
                <a:gd name="connsiteY113" fmla="*/ 76439 h 371475"/>
                <a:gd name="connsiteX114" fmla="*/ 155005 w 238125"/>
                <a:gd name="connsiteY114" fmla="*/ 76439 h 371475"/>
                <a:gd name="connsiteX115" fmla="*/ 155005 w 238125"/>
                <a:gd name="connsiteY115" fmla="*/ 73258 h 371475"/>
                <a:gd name="connsiteX116" fmla="*/ 158119 w 238125"/>
                <a:gd name="connsiteY116" fmla="*/ 73258 h 371475"/>
                <a:gd name="connsiteX117" fmla="*/ 158119 w 238125"/>
                <a:gd name="connsiteY117" fmla="*/ 70067 h 371475"/>
                <a:gd name="connsiteX118" fmla="*/ 158119 w 238125"/>
                <a:gd name="connsiteY118" fmla="*/ 66876 h 371475"/>
                <a:gd name="connsiteX119" fmla="*/ 158119 w 238125"/>
                <a:gd name="connsiteY119" fmla="*/ 63685 h 371475"/>
                <a:gd name="connsiteX120" fmla="*/ 158119 w 238125"/>
                <a:gd name="connsiteY120" fmla="*/ 46149 h 371475"/>
                <a:gd name="connsiteX121" fmla="*/ 158119 w 238125"/>
                <a:gd name="connsiteY121" fmla="*/ 41368 h 371475"/>
                <a:gd name="connsiteX122" fmla="*/ 155005 w 238125"/>
                <a:gd name="connsiteY122" fmla="*/ 41368 h 371475"/>
                <a:gd name="connsiteX123" fmla="*/ 155005 w 238125"/>
                <a:gd name="connsiteY123" fmla="*/ 38177 h 371475"/>
                <a:gd name="connsiteX124" fmla="*/ 151890 w 238125"/>
                <a:gd name="connsiteY124" fmla="*/ 38177 h 371475"/>
                <a:gd name="connsiteX125" fmla="*/ 148775 w 238125"/>
                <a:gd name="connsiteY125" fmla="*/ 38177 h 371475"/>
                <a:gd name="connsiteX126" fmla="*/ 142556 w 238125"/>
                <a:gd name="connsiteY126" fmla="*/ 42959 h 371475"/>
                <a:gd name="connsiteX127" fmla="*/ 139441 w 238125"/>
                <a:gd name="connsiteY127" fmla="*/ 42959 h 371475"/>
                <a:gd name="connsiteX128" fmla="*/ 134773 w 238125"/>
                <a:gd name="connsiteY128" fmla="*/ 42959 h 371475"/>
                <a:gd name="connsiteX129" fmla="*/ 131659 w 238125"/>
                <a:gd name="connsiteY129" fmla="*/ 41368 h 371475"/>
                <a:gd name="connsiteX130" fmla="*/ 125429 w 238125"/>
                <a:gd name="connsiteY130" fmla="*/ 31805 h 371475"/>
                <a:gd name="connsiteX131" fmla="*/ 122324 w 238125"/>
                <a:gd name="connsiteY131" fmla="*/ 28614 h 371475"/>
                <a:gd name="connsiteX132" fmla="*/ 122324 w 238125"/>
                <a:gd name="connsiteY132" fmla="*/ 25423 h 371475"/>
                <a:gd name="connsiteX133" fmla="*/ 120762 w 238125"/>
                <a:gd name="connsiteY133" fmla="*/ 20641 h 371475"/>
                <a:gd name="connsiteX134" fmla="*/ 120762 w 238125"/>
                <a:gd name="connsiteY134" fmla="*/ 17451 h 371475"/>
                <a:gd name="connsiteX135" fmla="*/ 122324 w 238125"/>
                <a:gd name="connsiteY135" fmla="*/ 14269 h 371475"/>
                <a:gd name="connsiteX136" fmla="*/ 122324 w 238125"/>
                <a:gd name="connsiteY136" fmla="*/ 11078 h 371475"/>
                <a:gd name="connsiteX137" fmla="*/ 120762 w 238125"/>
                <a:gd name="connsiteY137" fmla="*/ 3106 h 371475"/>
                <a:gd name="connsiteX138" fmla="*/ 117648 w 238125"/>
                <a:gd name="connsiteY138" fmla="*/ 4697 h 371475"/>
                <a:gd name="connsiteX139" fmla="*/ 114542 w 238125"/>
                <a:gd name="connsiteY139" fmla="*/ 3106 h 371475"/>
                <a:gd name="connsiteX140" fmla="*/ 111428 w 238125"/>
                <a:gd name="connsiteY140" fmla="*/ 3106 h 371475"/>
                <a:gd name="connsiteX141" fmla="*/ 108313 w 238125"/>
                <a:gd name="connsiteY141" fmla="*/ -85 h 371475"/>
                <a:gd name="connsiteX142" fmla="*/ 100531 w 238125"/>
                <a:gd name="connsiteY142" fmla="*/ -85 h 371475"/>
                <a:gd name="connsiteX143" fmla="*/ 84967 w 238125"/>
                <a:gd name="connsiteY143" fmla="*/ 3106 h 371475"/>
                <a:gd name="connsiteX144" fmla="*/ 77185 w 238125"/>
                <a:gd name="connsiteY144" fmla="*/ 3106 h 371475"/>
                <a:gd name="connsiteX145" fmla="*/ 64736 w 238125"/>
                <a:gd name="connsiteY145" fmla="*/ 3106 h 371475"/>
                <a:gd name="connsiteX146" fmla="*/ 53839 w 238125"/>
                <a:gd name="connsiteY146" fmla="*/ -85 h 371475"/>
                <a:gd name="connsiteX147" fmla="*/ 47610 w 238125"/>
                <a:gd name="connsiteY147" fmla="*/ 3106 h 371475"/>
                <a:gd name="connsiteX148" fmla="*/ 39828 w 238125"/>
                <a:gd name="connsiteY148" fmla="*/ 7887 h 371475"/>
                <a:gd name="connsiteX149" fmla="*/ 30494 w 238125"/>
                <a:gd name="connsiteY149" fmla="*/ 11078 h 371475"/>
                <a:gd name="connsiteX150" fmla="*/ 22712 w 238125"/>
                <a:gd name="connsiteY150" fmla="*/ 14269 h 371475"/>
                <a:gd name="connsiteX151" fmla="*/ 19597 w 238125"/>
                <a:gd name="connsiteY151" fmla="*/ 17451 h 371475"/>
                <a:gd name="connsiteX152" fmla="*/ 22712 w 238125"/>
                <a:gd name="connsiteY152" fmla="*/ 17451 h 371475"/>
                <a:gd name="connsiteX153" fmla="*/ 27379 w 238125"/>
                <a:gd name="connsiteY153" fmla="*/ 22232 h 371475"/>
                <a:gd name="connsiteX154" fmla="*/ 30494 w 238125"/>
                <a:gd name="connsiteY154" fmla="*/ 31805 h 371475"/>
                <a:gd name="connsiteX155" fmla="*/ 36723 w 238125"/>
                <a:gd name="connsiteY155" fmla="*/ 58903 h 371475"/>
                <a:gd name="connsiteX156" fmla="*/ 39828 w 238125"/>
                <a:gd name="connsiteY156" fmla="*/ 66876 h 371475"/>
                <a:gd name="connsiteX157" fmla="*/ 42943 w 238125"/>
                <a:gd name="connsiteY157" fmla="*/ 73258 h 371475"/>
                <a:gd name="connsiteX158" fmla="*/ 42943 w 238125"/>
                <a:gd name="connsiteY158" fmla="*/ 79630 h 371475"/>
                <a:gd name="connsiteX159" fmla="*/ 47610 w 238125"/>
                <a:gd name="connsiteY159" fmla="*/ 84411 h 371475"/>
                <a:gd name="connsiteX160" fmla="*/ 47610 w 238125"/>
                <a:gd name="connsiteY160" fmla="*/ 87602 h 371475"/>
                <a:gd name="connsiteX161" fmla="*/ 47610 w 238125"/>
                <a:gd name="connsiteY161" fmla="*/ 90793 h 371475"/>
                <a:gd name="connsiteX162" fmla="*/ 47610 w 238125"/>
                <a:gd name="connsiteY162" fmla="*/ 90793 h 371475"/>
                <a:gd name="connsiteX163" fmla="*/ 47610 w 238125"/>
                <a:gd name="connsiteY163" fmla="*/ 97165 h 371475"/>
                <a:gd name="connsiteX164" fmla="*/ 47610 w 238125"/>
                <a:gd name="connsiteY164" fmla="*/ 100356 h 371475"/>
                <a:gd name="connsiteX165" fmla="*/ 47610 w 238125"/>
                <a:gd name="connsiteY165" fmla="*/ 101947 h 371475"/>
                <a:gd name="connsiteX166" fmla="*/ 44505 w 238125"/>
                <a:gd name="connsiteY166" fmla="*/ 108328 h 371475"/>
                <a:gd name="connsiteX167" fmla="*/ 39828 w 238125"/>
                <a:gd name="connsiteY167" fmla="*/ 111520 h 371475"/>
                <a:gd name="connsiteX168" fmla="*/ 36723 w 238125"/>
                <a:gd name="connsiteY168" fmla="*/ 114710 h 371475"/>
                <a:gd name="connsiteX169" fmla="*/ 33608 w 238125"/>
                <a:gd name="connsiteY169" fmla="*/ 114710 h 371475"/>
                <a:gd name="connsiteX170" fmla="*/ 30494 w 238125"/>
                <a:gd name="connsiteY170" fmla="*/ 114710 h 371475"/>
                <a:gd name="connsiteX171" fmla="*/ 30494 w 238125"/>
                <a:gd name="connsiteY171" fmla="*/ 111520 h 371475"/>
                <a:gd name="connsiteX172" fmla="*/ 24264 w 238125"/>
                <a:gd name="connsiteY172" fmla="*/ 111520 h 371475"/>
                <a:gd name="connsiteX173" fmla="*/ 24264 w 238125"/>
                <a:gd name="connsiteY173" fmla="*/ 114710 h 371475"/>
                <a:gd name="connsiteX174" fmla="*/ 24264 w 238125"/>
                <a:gd name="connsiteY174" fmla="*/ 121083 h 371475"/>
                <a:gd name="connsiteX175" fmla="*/ 24264 w 238125"/>
                <a:gd name="connsiteY175" fmla="*/ 125864 h 371475"/>
                <a:gd name="connsiteX176" fmla="*/ 27379 w 238125"/>
                <a:gd name="connsiteY176" fmla="*/ 132246 h 371475"/>
                <a:gd name="connsiteX177" fmla="*/ 24264 w 238125"/>
                <a:gd name="connsiteY177" fmla="*/ 132246 h 371475"/>
                <a:gd name="connsiteX178" fmla="*/ 24264 w 238125"/>
                <a:gd name="connsiteY178" fmla="*/ 135437 h 371475"/>
                <a:gd name="connsiteX179" fmla="*/ 22712 w 238125"/>
                <a:gd name="connsiteY179" fmla="*/ 138618 h 371475"/>
                <a:gd name="connsiteX180" fmla="*/ 19597 w 238125"/>
                <a:gd name="connsiteY180" fmla="*/ 140218 h 371475"/>
                <a:gd name="connsiteX181" fmla="*/ 10262 w 238125"/>
                <a:gd name="connsiteY181" fmla="*/ 159345 h 371475"/>
                <a:gd name="connsiteX182" fmla="*/ -634 w 238125"/>
                <a:gd name="connsiteY182" fmla="*/ 167317 h 371475"/>
                <a:gd name="connsiteX183" fmla="*/ -634 w 238125"/>
                <a:gd name="connsiteY183" fmla="*/ 167317 h 371475"/>
                <a:gd name="connsiteX184" fmla="*/ -634 w 238125"/>
                <a:gd name="connsiteY184" fmla="*/ 167317 h 371475"/>
                <a:gd name="connsiteX185" fmla="*/ -634 w 238125"/>
                <a:gd name="connsiteY185" fmla="*/ 170508 h 371475"/>
                <a:gd name="connsiteX186" fmla="*/ -634 w 238125"/>
                <a:gd name="connsiteY186" fmla="*/ 173699 h 371475"/>
                <a:gd name="connsiteX187" fmla="*/ -634 w 238125"/>
                <a:gd name="connsiteY187" fmla="*/ 176880 h 371475"/>
                <a:gd name="connsiteX188" fmla="*/ -634 w 238125"/>
                <a:gd name="connsiteY188" fmla="*/ 184852 h 371475"/>
                <a:gd name="connsiteX189" fmla="*/ -634 w 238125"/>
                <a:gd name="connsiteY189" fmla="*/ 194425 h 371475"/>
                <a:gd name="connsiteX190" fmla="*/ -634 w 238125"/>
                <a:gd name="connsiteY190" fmla="*/ 199207 h 371475"/>
                <a:gd name="connsiteX191" fmla="*/ -634 w 238125"/>
                <a:gd name="connsiteY191" fmla="*/ 205579 h 371475"/>
                <a:gd name="connsiteX192" fmla="*/ -634 w 238125"/>
                <a:gd name="connsiteY192" fmla="*/ 211960 h 371475"/>
                <a:gd name="connsiteX193" fmla="*/ -634 w 238125"/>
                <a:gd name="connsiteY193" fmla="*/ 215151 h 371475"/>
                <a:gd name="connsiteX194" fmla="*/ 5595 w 238125"/>
                <a:gd name="connsiteY194" fmla="*/ 219933 h 371475"/>
                <a:gd name="connsiteX195" fmla="*/ 7148 w 238125"/>
                <a:gd name="connsiteY195" fmla="*/ 223124 h 371475"/>
                <a:gd name="connsiteX196" fmla="*/ 7148 w 238125"/>
                <a:gd name="connsiteY196" fmla="*/ 226305 h 371475"/>
                <a:gd name="connsiteX197" fmla="*/ 10262 w 238125"/>
                <a:gd name="connsiteY197" fmla="*/ 229496 h 371475"/>
                <a:gd name="connsiteX198" fmla="*/ 10262 w 238125"/>
                <a:gd name="connsiteY198" fmla="*/ 232687 h 371475"/>
                <a:gd name="connsiteX199" fmla="*/ 10262 w 238125"/>
                <a:gd name="connsiteY199" fmla="*/ 235878 h 371475"/>
                <a:gd name="connsiteX200" fmla="*/ 7148 w 238125"/>
                <a:gd name="connsiteY200" fmla="*/ 240659 h 371475"/>
                <a:gd name="connsiteX201" fmla="*/ 7148 w 238125"/>
                <a:gd name="connsiteY201" fmla="*/ 240659 h 371475"/>
                <a:gd name="connsiteX202" fmla="*/ 13377 w 238125"/>
                <a:gd name="connsiteY202" fmla="*/ 243841 h 371475"/>
                <a:gd name="connsiteX203" fmla="*/ 16482 w 238125"/>
                <a:gd name="connsiteY203" fmla="*/ 243841 h 371475"/>
                <a:gd name="connsiteX204" fmla="*/ 16482 w 238125"/>
                <a:gd name="connsiteY204" fmla="*/ 240659 h 371475"/>
                <a:gd name="connsiteX205" fmla="*/ 19597 w 238125"/>
                <a:gd name="connsiteY205" fmla="*/ 237469 h 371475"/>
                <a:gd name="connsiteX206" fmla="*/ 22712 w 238125"/>
                <a:gd name="connsiteY206" fmla="*/ 235878 h 371475"/>
                <a:gd name="connsiteX207" fmla="*/ 22712 w 238125"/>
                <a:gd name="connsiteY207" fmla="*/ 235878 h 371475"/>
                <a:gd name="connsiteX208" fmla="*/ 24264 w 238125"/>
                <a:gd name="connsiteY208" fmla="*/ 235878 h 371475"/>
                <a:gd name="connsiteX209" fmla="*/ 27379 w 238125"/>
                <a:gd name="connsiteY209" fmla="*/ 235878 h 371475"/>
                <a:gd name="connsiteX210" fmla="*/ 27379 w 238125"/>
                <a:gd name="connsiteY210" fmla="*/ 237469 h 371475"/>
                <a:gd name="connsiteX211" fmla="*/ 30494 w 238125"/>
                <a:gd name="connsiteY211" fmla="*/ 237469 h 371475"/>
                <a:gd name="connsiteX212" fmla="*/ 33608 w 238125"/>
                <a:gd name="connsiteY212" fmla="*/ 235878 h 371475"/>
                <a:gd name="connsiteX213" fmla="*/ 39828 w 238125"/>
                <a:gd name="connsiteY213" fmla="*/ 229496 h 371475"/>
                <a:gd name="connsiteX214" fmla="*/ 39828 w 238125"/>
                <a:gd name="connsiteY214" fmla="*/ 229496 h 371475"/>
                <a:gd name="connsiteX215" fmla="*/ 39828 w 238125"/>
                <a:gd name="connsiteY215" fmla="*/ 229496 h 371475"/>
                <a:gd name="connsiteX216" fmla="*/ 42943 w 238125"/>
                <a:gd name="connsiteY216" fmla="*/ 229496 h 371475"/>
                <a:gd name="connsiteX217" fmla="*/ 42943 w 238125"/>
                <a:gd name="connsiteY217" fmla="*/ 226305 h 371475"/>
                <a:gd name="connsiteX218" fmla="*/ 42943 w 238125"/>
                <a:gd name="connsiteY218" fmla="*/ 226305 h 371475"/>
                <a:gd name="connsiteX219" fmla="*/ 42943 w 238125"/>
                <a:gd name="connsiteY219" fmla="*/ 223124 h 371475"/>
                <a:gd name="connsiteX220" fmla="*/ 44505 w 238125"/>
                <a:gd name="connsiteY220" fmla="*/ 223124 h 371475"/>
                <a:gd name="connsiteX221" fmla="*/ 44505 w 238125"/>
                <a:gd name="connsiteY221" fmla="*/ 223124 h 371475"/>
                <a:gd name="connsiteX222" fmla="*/ 44505 w 238125"/>
                <a:gd name="connsiteY222" fmla="*/ 226305 h 371475"/>
                <a:gd name="connsiteX223" fmla="*/ 44505 w 238125"/>
                <a:gd name="connsiteY223" fmla="*/ 229496 h 371475"/>
                <a:gd name="connsiteX224" fmla="*/ 47610 w 238125"/>
                <a:gd name="connsiteY224" fmla="*/ 229496 h 371475"/>
                <a:gd name="connsiteX225" fmla="*/ 50725 w 238125"/>
                <a:gd name="connsiteY225" fmla="*/ 229496 h 371475"/>
                <a:gd name="connsiteX226" fmla="*/ 50725 w 238125"/>
                <a:gd name="connsiteY226" fmla="*/ 229496 h 371475"/>
                <a:gd name="connsiteX227" fmla="*/ 53839 w 238125"/>
                <a:gd name="connsiteY227" fmla="*/ 229496 h 371475"/>
                <a:gd name="connsiteX228" fmla="*/ 53839 w 238125"/>
                <a:gd name="connsiteY228" fmla="*/ 226305 h 371475"/>
                <a:gd name="connsiteX229" fmla="*/ 56954 w 238125"/>
                <a:gd name="connsiteY229" fmla="*/ 226305 h 371475"/>
                <a:gd name="connsiteX230" fmla="*/ 56954 w 238125"/>
                <a:gd name="connsiteY230" fmla="*/ 226305 h 371475"/>
                <a:gd name="connsiteX231" fmla="*/ 60069 w 238125"/>
                <a:gd name="connsiteY231" fmla="*/ 226305 h 371475"/>
                <a:gd name="connsiteX232" fmla="*/ 60069 w 238125"/>
                <a:gd name="connsiteY232" fmla="*/ 226305 h 371475"/>
                <a:gd name="connsiteX233" fmla="*/ 60069 w 238125"/>
                <a:gd name="connsiteY233" fmla="*/ 226305 h 371475"/>
                <a:gd name="connsiteX234" fmla="*/ 88082 w 238125"/>
                <a:gd name="connsiteY234" fmla="*/ 226305 h 371475"/>
                <a:gd name="connsiteX235" fmla="*/ 97416 w 238125"/>
                <a:gd name="connsiteY235" fmla="*/ 226305 h 371475"/>
                <a:gd name="connsiteX236" fmla="*/ 100531 w 238125"/>
                <a:gd name="connsiteY236" fmla="*/ 229496 h 371475"/>
                <a:gd name="connsiteX237" fmla="*/ 108313 w 238125"/>
                <a:gd name="connsiteY237" fmla="*/ 235878 h 371475"/>
                <a:gd name="connsiteX238" fmla="*/ 114542 w 238125"/>
                <a:gd name="connsiteY238" fmla="*/ 237469 h 371475"/>
                <a:gd name="connsiteX239" fmla="*/ 125429 w 238125"/>
                <a:gd name="connsiteY239" fmla="*/ 247032 h 371475"/>
                <a:gd name="connsiteX240" fmla="*/ 128544 w 238125"/>
                <a:gd name="connsiteY240" fmla="*/ 250222 h 371475"/>
                <a:gd name="connsiteX241" fmla="*/ 134773 w 238125"/>
                <a:gd name="connsiteY241" fmla="*/ 253413 h 371475"/>
                <a:gd name="connsiteX242" fmla="*/ 139441 w 238125"/>
                <a:gd name="connsiteY242" fmla="*/ 258195 h 371475"/>
                <a:gd name="connsiteX243" fmla="*/ 142556 w 238125"/>
                <a:gd name="connsiteY243" fmla="*/ 258195 h 371475"/>
                <a:gd name="connsiteX244" fmla="*/ 151890 w 238125"/>
                <a:gd name="connsiteY244" fmla="*/ 258195 h 371475"/>
                <a:gd name="connsiteX245" fmla="*/ 158119 w 238125"/>
                <a:gd name="connsiteY245" fmla="*/ 261386 h 371475"/>
                <a:gd name="connsiteX246" fmla="*/ 162786 w 238125"/>
                <a:gd name="connsiteY246" fmla="*/ 261386 h 371475"/>
                <a:gd name="connsiteX247" fmla="*/ 172121 w 238125"/>
                <a:gd name="connsiteY247" fmla="*/ 258195 h 371475"/>
                <a:gd name="connsiteX248" fmla="*/ 186132 w 238125"/>
                <a:gd name="connsiteY248" fmla="*/ 256604 h 371475"/>
                <a:gd name="connsiteX249" fmla="*/ 186132 w 238125"/>
                <a:gd name="connsiteY249" fmla="*/ 250222 h 371475"/>
                <a:gd name="connsiteX250" fmla="*/ 189247 w 238125"/>
                <a:gd name="connsiteY250" fmla="*/ 250222 h 371475"/>
                <a:gd name="connsiteX251" fmla="*/ 192352 w 238125"/>
                <a:gd name="connsiteY251" fmla="*/ 256604 h 371475"/>
                <a:gd name="connsiteX252" fmla="*/ 197029 w 238125"/>
                <a:gd name="connsiteY252" fmla="*/ 256604 h 371475"/>
                <a:gd name="connsiteX253" fmla="*/ 192352 w 238125"/>
                <a:gd name="connsiteY253" fmla="*/ 247032 h 371475"/>
                <a:gd name="connsiteX254" fmla="*/ 200134 w 238125"/>
                <a:gd name="connsiteY254" fmla="*/ 243841 h 371475"/>
                <a:gd name="connsiteX255" fmla="*/ 200134 w 238125"/>
                <a:gd name="connsiteY255" fmla="*/ 250222 h 371475"/>
                <a:gd name="connsiteX256" fmla="*/ 206363 w 238125"/>
                <a:gd name="connsiteY256" fmla="*/ 250222 h 371475"/>
                <a:gd name="connsiteX257" fmla="*/ 206363 w 238125"/>
                <a:gd name="connsiteY257" fmla="*/ 243841 h 371475"/>
                <a:gd name="connsiteX258" fmla="*/ 212593 w 238125"/>
                <a:gd name="connsiteY258" fmla="*/ 240659 h 371475"/>
                <a:gd name="connsiteX259" fmla="*/ 217260 w 238125"/>
                <a:gd name="connsiteY259" fmla="*/ 240659 h 371475"/>
                <a:gd name="connsiteX260" fmla="*/ 220375 w 238125"/>
                <a:gd name="connsiteY260" fmla="*/ 247032 h 371475"/>
                <a:gd name="connsiteX261" fmla="*/ 226595 w 238125"/>
                <a:gd name="connsiteY261" fmla="*/ 250222 h 371475"/>
                <a:gd name="connsiteX262" fmla="*/ 229709 w 238125"/>
                <a:gd name="connsiteY262" fmla="*/ 247032 h 371475"/>
                <a:gd name="connsiteX263" fmla="*/ 232824 w 238125"/>
                <a:gd name="connsiteY263" fmla="*/ 247032 h 371475"/>
                <a:gd name="connsiteX264" fmla="*/ 235938 w 238125"/>
                <a:gd name="connsiteY264" fmla="*/ 243841 h 371475"/>
                <a:gd name="connsiteX265" fmla="*/ 237491 w 238125"/>
                <a:gd name="connsiteY265" fmla="*/ 240659 h 371475"/>
                <a:gd name="connsiteX266" fmla="*/ 237491 w 238125"/>
                <a:gd name="connsiteY266" fmla="*/ 237469 h 371475"/>
                <a:gd name="connsiteX267" fmla="*/ 237491 w 238125"/>
                <a:gd name="connsiteY267" fmla="*/ 237469 h 371475"/>
                <a:gd name="connsiteX268" fmla="*/ 237491 w 238125"/>
                <a:gd name="connsiteY268" fmla="*/ 237469 h 371475"/>
                <a:gd name="connsiteX269" fmla="*/ 237491 w 238125"/>
                <a:gd name="connsiteY269" fmla="*/ 229496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38125" h="371475">
                  <a:moveTo>
                    <a:pt x="148775" y="267758"/>
                  </a:moveTo>
                  <a:lnTo>
                    <a:pt x="145670" y="267758"/>
                  </a:lnTo>
                  <a:lnTo>
                    <a:pt x="139441" y="274140"/>
                  </a:lnTo>
                  <a:lnTo>
                    <a:pt x="137888" y="282112"/>
                  </a:lnTo>
                  <a:lnTo>
                    <a:pt x="131659" y="282112"/>
                  </a:lnTo>
                  <a:lnTo>
                    <a:pt x="125429" y="288484"/>
                  </a:lnTo>
                  <a:lnTo>
                    <a:pt x="122324" y="291675"/>
                  </a:lnTo>
                  <a:lnTo>
                    <a:pt x="120762" y="294866"/>
                  </a:lnTo>
                  <a:lnTo>
                    <a:pt x="120762" y="296457"/>
                  </a:lnTo>
                  <a:lnTo>
                    <a:pt x="117648" y="299648"/>
                  </a:lnTo>
                  <a:lnTo>
                    <a:pt x="117648" y="302839"/>
                  </a:lnTo>
                  <a:lnTo>
                    <a:pt x="114542" y="302839"/>
                  </a:lnTo>
                  <a:lnTo>
                    <a:pt x="108313" y="309211"/>
                  </a:lnTo>
                  <a:lnTo>
                    <a:pt x="91196" y="336319"/>
                  </a:lnTo>
                  <a:lnTo>
                    <a:pt x="88082" y="337910"/>
                  </a:lnTo>
                  <a:lnTo>
                    <a:pt x="84967" y="337910"/>
                  </a:lnTo>
                  <a:lnTo>
                    <a:pt x="81852" y="344291"/>
                  </a:lnTo>
                  <a:lnTo>
                    <a:pt x="80300" y="347473"/>
                  </a:lnTo>
                  <a:lnTo>
                    <a:pt x="80300" y="353854"/>
                  </a:lnTo>
                  <a:lnTo>
                    <a:pt x="84967" y="358636"/>
                  </a:lnTo>
                  <a:lnTo>
                    <a:pt x="91196" y="355445"/>
                  </a:lnTo>
                  <a:lnTo>
                    <a:pt x="91196" y="358636"/>
                  </a:lnTo>
                  <a:lnTo>
                    <a:pt x="88082" y="365018"/>
                  </a:lnTo>
                  <a:lnTo>
                    <a:pt x="88082" y="365018"/>
                  </a:lnTo>
                  <a:lnTo>
                    <a:pt x="94301" y="368199"/>
                  </a:lnTo>
                  <a:lnTo>
                    <a:pt x="94301" y="371390"/>
                  </a:lnTo>
                  <a:lnTo>
                    <a:pt x="97416" y="371390"/>
                  </a:lnTo>
                  <a:lnTo>
                    <a:pt x="108313" y="368199"/>
                  </a:lnTo>
                  <a:lnTo>
                    <a:pt x="114542" y="361827"/>
                  </a:lnTo>
                  <a:lnTo>
                    <a:pt x="120762" y="358636"/>
                  </a:lnTo>
                  <a:lnTo>
                    <a:pt x="125429" y="358636"/>
                  </a:lnTo>
                  <a:lnTo>
                    <a:pt x="131659" y="355445"/>
                  </a:lnTo>
                  <a:lnTo>
                    <a:pt x="137888" y="353854"/>
                  </a:lnTo>
                  <a:lnTo>
                    <a:pt x="139441" y="353854"/>
                  </a:lnTo>
                  <a:lnTo>
                    <a:pt x="137888" y="347473"/>
                  </a:lnTo>
                  <a:lnTo>
                    <a:pt x="134773" y="341101"/>
                  </a:lnTo>
                  <a:lnTo>
                    <a:pt x="131659" y="337910"/>
                  </a:lnTo>
                  <a:lnTo>
                    <a:pt x="131659" y="336319"/>
                  </a:lnTo>
                  <a:lnTo>
                    <a:pt x="128544" y="333128"/>
                  </a:lnTo>
                  <a:lnTo>
                    <a:pt x="128544" y="329937"/>
                  </a:lnTo>
                  <a:lnTo>
                    <a:pt x="128544" y="326746"/>
                  </a:lnTo>
                  <a:lnTo>
                    <a:pt x="128544" y="323565"/>
                  </a:lnTo>
                  <a:lnTo>
                    <a:pt x="128544" y="315593"/>
                  </a:lnTo>
                  <a:lnTo>
                    <a:pt x="134773" y="306020"/>
                  </a:lnTo>
                  <a:lnTo>
                    <a:pt x="139441" y="296457"/>
                  </a:lnTo>
                  <a:lnTo>
                    <a:pt x="145670" y="294866"/>
                  </a:lnTo>
                  <a:lnTo>
                    <a:pt x="148775" y="285294"/>
                  </a:lnTo>
                  <a:lnTo>
                    <a:pt x="148775" y="282112"/>
                  </a:lnTo>
                  <a:lnTo>
                    <a:pt x="151890" y="277331"/>
                  </a:lnTo>
                  <a:lnTo>
                    <a:pt x="155005" y="274140"/>
                  </a:lnTo>
                  <a:lnTo>
                    <a:pt x="155005" y="270949"/>
                  </a:lnTo>
                  <a:lnTo>
                    <a:pt x="148775" y="267758"/>
                  </a:lnTo>
                  <a:close/>
                  <a:moveTo>
                    <a:pt x="237491" y="229496"/>
                  </a:moveTo>
                  <a:lnTo>
                    <a:pt x="235938" y="219933"/>
                  </a:lnTo>
                  <a:lnTo>
                    <a:pt x="235938" y="215151"/>
                  </a:lnTo>
                  <a:lnTo>
                    <a:pt x="235938" y="211960"/>
                  </a:lnTo>
                  <a:lnTo>
                    <a:pt x="237491" y="205579"/>
                  </a:lnTo>
                  <a:lnTo>
                    <a:pt x="237491" y="202397"/>
                  </a:lnTo>
                  <a:lnTo>
                    <a:pt x="237491" y="197606"/>
                  </a:lnTo>
                  <a:lnTo>
                    <a:pt x="237491" y="194425"/>
                  </a:lnTo>
                  <a:lnTo>
                    <a:pt x="235938" y="191234"/>
                  </a:lnTo>
                  <a:lnTo>
                    <a:pt x="229709" y="188043"/>
                  </a:lnTo>
                  <a:lnTo>
                    <a:pt x="223480" y="180071"/>
                  </a:lnTo>
                  <a:lnTo>
                    <a:pt x="220375" y="170508"/>
                  </a:lnTo>
                  <a:lnTo>
                    <a:pt x="217260" y="164126"/>
                  </a:lnTo>
                  <a:lnTo>
                    <a:pt x="217260" y="164126"/>
                  </a:lnTo>
                  <a:lnTo>
                    <a:pt x="217260" y="160945"/>
                  </a:lnTo>
                  <a:lnTo>
                    <a:pt x="217260" y="160945"/>
                  </a:lnTo>
                  <a:lnTo>
                    <a:pt x="220375" y="159345"/>
                  </a:lnTo>
                  <a:lnTo>
                    <a:pt x="223480" y="156163"/>
                  </a:lnTo>
                  <a:lnTo>
                    <a:pt x="229709" y="152972"/>
                  </a:lnTo>
                  <a:lnTo>
                    <a:pt x="229709" y="149781"/>
                  </a:lnTo>
                  <a:lnTo>
                    <a:pt x="229709" y="146590"/>
                  </a:lnTo>
                  <a:lnTo>
                    <a:pt x="226595" y="143400"/>
                  </a:lnTo>
                  <a:lnTo>
                    <a:pt x="226595" y="140218"/>
                  </a:lnTo>
                  <a:lnTo>
                    <a:pt x="217260" y="135437"/>
                  </a:lnTo>
                  <a:lnTo>
                    <a:pt x="215698" y="135437"/>
                  </a:lnTo>
                  <a:lnTo>
                    <a:pt x="209478" y="138618"/>
                  </a:lnTo>
                  <a:lnTo>
                    <a:pt x="209478" y="135437"/>
                  </a:lnTo>
                  <a:lnTo>
                    <a:pt x="206363" y="132246"/>
                  </a:lnTo>
                  <a:lnTo>
                    <a:pt x="203249" y="132246"/>
                  </a:lnTo>
                  <a:lnTo>
                    <a:pt x="200134" y="129055"/>
                  </a:lnTo>
                  <a:lnTo>
                    <a:pt x="197029" y="129055"/>
                  </a:lnTo>
                  <a:lnTo>
                    <a:pt x="195467" y="129055"/>
                  </a:lnTo>
                  <a:lnTo>
                    <a:pt x="189247" y="125864"/>
                  </a:lnTo>
                  <a:lnTo>
                    <a:pt x="186132" y="122673"/>
                  </a:lnTo>
                  <a:lnTo>
                    <a:pt x="183018" y="117892"/>
                  </a:lnTo>
                  <a:lnTo>
                    <a:pt x="179903" y="108328"/>
                  </a:lnTo>
                  <a:lnTo>
                    <a:pt x="179903" y="108328"/>
                  </a:lnTo>
                  <a:lnTo>
                    <a:pt x="178350" y="105138"/>
                  </a:lnTo>
                  <a:lnTo>
                    <a:pt x="175236" y="105138"/>
                  </a:lnTo>
                  <a:lnTo>
                    <a:pt x="172121" y="105138"/>
                  </a:lnTo>
                  <a:lnTo>
                    <a:pt x="165901" y="108328"/>
                  </a:lnTo>
                  <a:lnTo>
                    <a:pt x="162786" y="111520"/>
                  </a:lnTo>
                  <a:lnTo>
                    <a:pt x="159672" y="108328"/>
                  </a:lnTo>
                  <a:lnTo>
                    <a:pt x="155005" y="105138"/>
                  </a:lnTo>
                  <a:lnTo>
                    <a:pt x="151890" y="101947"/>
                  </a:lnTo>
                  <a:lnTo>
                    <a:pt x="148775" y="100356"/>
                  </a:lnTo>
                  <a:lnTo>
                    <a:pt x="145670" y="100356"/>
                  </a:lnTo>
                  <a:lnTo>
                    <a:pt x="139441" y="97165"/>
                  </a:lnTo>
                  <a:lnTo>
                    <a:pt x="134773" y="93984"/>
                  </a:lnTo>
                  <a:lnTo>
                    <a:pt x="134773" y="93984"/>
                  </a:lnTo>
                  <a:lnTo>
                    <a:pt x="131659" y="90793"/>
                  </a:lnTo>
                  <a:lnTo>
                    <a:pt x="131659" y="87602"/>
                  </a:lnTo>
                  <a:lnTo>
                    <a:pt x="134773" y="79630"/>
                  </a:lnTo>
                  <a:lnTo>
                    <a:pt x="134773" y="76439"/>
                  </a:lnTo>
                  <a:lnTo>
                    <a:pt x="134773" y="73258"/>
                  </a:lnTo>
                  <a:lnTo>
                    <a:pt x="137888" y="73258"/>
                  </a:lnTo>
                  <a:lnTo>
                    <a:pt x="137888" y="70067"/>
                  </a:lnTo>
                  <a:lnTo>
                    <a:pt x="139441" y="73258"/>
                  </a:lnTo>
                  <a:lnTo>
                    <a:pt x="145670" y="76439"/>
                  </a:lnTo>
                  <a:lnTo>
                    <a:pt x="148775" y="76439"/>
                  </a:lnTo>
                  <a:lnTo>
                    <a:pt x="148775" y="76439"/>
                  </a:lnTo>
                  <a:lnTo>
                    <a:pt x="151890" y="76439"/>
                  </a:lnTo>
                  <a:lnTo>
                    <a:pt x="155005" y="76439"/>
                  </a:lnTo>
                  <a:lnTo>
                    <a:pt x="155005" y="73258"/>
                  </a:lnTo>
                  <a:lnTo>
                    <a:pt x="158119" y="73258"/>
                  </a:lnTo>
                  <a:lnTo>
                    <a:pt x="158119" y="70067"/>
                  </a:lnTo>
                  <a:lnTo>
                    <a:pt x="158119" y="66876"/>
                  </a:lnTo>
                  <a:lnTo>
                    <a:pt x="158119" y="63685"/>
                  </a:lnTo>
                  <a:lnTo>
                    <a:pt x="158119" y="46149"/>
                  </a:lnTo>
                  <a:lnTo>
                    <a:pt x="158119" y="41368"/>
                  </a:lnTo>
                  <a:lnTo>
                    <a:pt x="155005" y="41368"/>
                  </a:lnTo>
                  <a:lnTo>
                    <a:pt x="155005" y="38177"/>
                  </a:lnTo>
                  <a:lnTo>
                    <a:pt x="151890" y="38177"/>
                  </a:lnTo>
                  <a:lnTo>
                    <a:pt x="148775" y="38177"/>
                  </a:lnTo>
                  <a:lnTo>
                    <a:pt x="142556" y="42959"/>
                  </a:lnTo>
                  <a:lnTo>
                    <a:pt x="139441" y="42959"/>
                  </a:lnTo>
                  <a:lnTo>
                    <a:pt x="134773" y="42959"/>
                  </a:lnTo>
                  <a:lnTo>
                    <a:pt x="131659" y="41368"/>
                  </a:lnTo>
                  <a:lnTo>
                    <a:pt x="125429" y="31805"/>
                  </a:lnTo>
                  <a:lnTo>
                    <a:pt x="122324" y="28614"/>
                  </a:lnTo>
                  <a:lnTo>
                    <a:pt x="122324" y="25423"/>
                  </a:lnTo>
                  <a:lnTo>
                    <a:pt x="120762" y="20641"/>
                  </a:lnTo>
                  <a:lnTo>
                    <a:pt x="120762" y="17451"/>
                  </a:lnTo>
                  <a:lnTo>
                    <a:pt x="122324" y="14269"/>
                  </a:lnTo>
                  <a:lnTo>
                    <a:pt x="122324" y="11078"/>
                  </a:lnTo>
                  <a:lnTo>
                    <a:pt x="120762" y="3106"/>
                  </a:lnTo>
                  <a:lnTo>
                    <a:pt x="117648" y="4697"/>
                  </a:lnTo>
                  <a:lnTo>
                    <a:pt x="114542" y="3106"/>
                  </a:lnTo>
                  <a:lnTo>
                    <a:pt x="111428" y="3106"/>
                  </a:lnTo>
                  <a:lnTo>
                    <a:pt x="108313" y="-85"/>
                  </a:lnTo>
                  <a:lnTo>
                    <a:pt x="100531" y="-85"/>
                  </a:lnTo>
                  <a:lnTo>
                    <a:pt x="84967" y="3106"/>
                  </a:lnTo>
                  <a:lnTo>
                    <a:pt x="77185" y="3106"/>
                  </a:lnTo>
                  <a:lnTo>
                    <a:pt x="64736" y="3106"/>
                  </a:lnTo>
                  <a:lnTo>
                    <a:pt x="53839" y="-85"/>
                  </a:lnTo>
                  <a:lnTo>
                    <a:pt x="47610" y="3106"/>
                  </a:lnTo>
                  <a:lnTo>
                    <a:pt x="39828" y="7887"/>
                  </a:lnTo>
                  <a:lnTo>
                    <a:pt x="30494" y="11078"/>
                  </a:lnTo>
                  <a:lnTo>
                    <a:pt x="22712" y="14269"/>
                  </a:lnTo>
                  <a:lnTo>
                    <a:pt x="19597" y="17451"/>
                  </a:lnTo>
                  <a:lnTo>
                    <a:pt x="22712" y="17451"/>
                  </a:lnTo>
                  <a:lnTo>
                    <a:pt x="27379" y="22232"/>
                  </a:lnTo>
                  <a:lnTo>
                    <a:pt x="30494" y="31805"/>
                  </a:lnTo>
                  <a:lnTo>
                    <a:pt x="36723" y="58903"/>
                  </a:lnTo>
                  <a:lnTo>
                    <a:pt x="39828" y="66876"/>
                  </a:lnTo>
                  <a:lnTo>
                    <a:pt x="42943" y="73258"/>
                  </a:lnTo>
                  <a:lnTo>
                    <a:pt x="42943" y="79630"/>
                  </a:lnTo>
                  <a:lnTo>
                    <a:pt x="47610" y="84411"/>
                  </a:lnTo>
                  <a:lnTo>
                    <a:pt x="47610" y="87602"/>
                  </a:lnTo>
                  <a:lnTo>
                    <a:pt x="47610" y="90793"/>
                  </a:lnTo>
                  <a:lnTo>
                    <a:pt x="47610" y="90793"/>
                  </a:lnTo>
                  <a:lnTo>
                    <a:pt x="47610" y="97165"/>
                  </a:lnTo>
                  <a:lnTo>
                    <a:pt x="47610" y="100356"/>
                  </a:lnTo>
                  <a:lnTo>
                    <a:pt x="47610" y="101947"/>
                  </a:lnTo>
                  <a:lnTo>
                    <a:pt x="44505" y="108328"/>
                  </a:lnTo>
                  <a:lnTo>
                    <a:pt x="39828" y="111520"/>
                  </a:lnTo>
                  <a:lnTo>
                    <a:pt x="36723" y="114710"/>
                  </a:lnTo>
                  <a:lnTo>
                    <a:pt x="33608" y="114710"/>
                  </a:lnTo>
                  <a:lnTo>
                    <a:pt x="30494" y="114710"/>
                  </a:lnTo>
                  <a:lnTo>
                    <a:pt x="30494" y="111520"/>
                  </a:lnTo>
                  <a:lnTo>
                    <a:pt x="24264" y="111520"/>
                  </a:lnTo>
                  <a:lnTo>
                    <a:pt x="24264" y="114710"/>
                  </a:lnTo>
                  <a:lnTo>
                    <a:pt x="24264" y="121083"/>
                  </a:lnTo>
                  <a:lnTo>
                    <a:pt x="24264" y="125864"/>
                  </a:lnTo>
                  <a:lnTo>
                    <a:pt x="27379" y="132246"/>
                  </a:lnTo>
                  <a:lnTo>
                    <a:pt x="24264" y="132246"/>
                  </a:lnTo>
                  <a:lnTo>
                    <a:pt x="24264" y="135437"/>
                  </a:lnTo>
                  <a:lnTo>
                    <a:pt x="22712" y="138618"/>
                  </a:lnTo>
                  <a:lnTo>
                    <a:pt x="19597" y="140218"/>
                  </a:lnTo>
                  <a:lnTo>
                    <a:pt x="10262" y="159345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70508"/>
                  </a:lnTo>
                  <a:lnTo>
                    <a:pt x="-634" y="173699"/>
                  </a:lnTo>
                  <a:lnTo>
                    <a:pt x="-634" y="176880"/>
                  </a:lnTo>
                  <a:lnTo>
                    <a:pt x="-634" y="184852"/>
                  </a:lnTo>
                  <a:lnTo>
                    <a:pt x="-634" y="194425"/>
                  </a:lnTo>
                  <a:lnTo>
                    <a:pt x="-634" y="199207"/>
                  </a:lnTo>
                  <a:lnTo>
                    <a:pt x="-634" y="205579"/>
                  </a:lnTo>
                  <a:lnTo>
                    <a:pt x="-634" y="211960"/>
                  </a:lnTo>
                  <a:lnTo>
                    <a:pt x="-634" y="215151"/>
                  </a:lnTo>
                  <a:lnTo>
                    <a:pt x="5595" y="219933"/>
                  </a:lnTo>
                  <a:lnTo>
                    <a:pt x="7148" y="223124"/>
                  </a:lnTo>
                  <a:lnTo>
                    <a:pt x="7148" y="226305"/>
                  </a:lnTo>
                  <a:lnTo>
                    <a:pt x="10262" y="229496"/>
                  </a:lnTo>
                  <a:lnTo>
                    <a:pt x="10262" y="232687"/>
                  </a:lnTo>
                  <a:lnTo>
                    <a:pt x="10262" y="235878"/>
                  </a:lnTo>
                  <a:lnTo>
                    <a:pt x="7148" y="240659"/>
                  </a:lnTo>
                  <a:lnTo>
                    <a:pt x="7148" y="240659"/>
                  </a:lnTo>
                  <a:lnTo>
                    <a:pt x="13377" y="243841"/>
                  </a:lnTo>
                  <a:lnTo>
                    <a:pt x="16482" y="243841"/>
                  </a:lnTo>
                  <a:lnTo>
                    <a:pt x="16482" y="240659"/>
                  </a:lnTo>
                  <a:lnTo>
                    <a:pt x="19597" y="237469"/>
                  </a:lnTo>
                  <a:lnTo>
                    <a:pt x="22712" y="235878"/>
                  </a:lnTo>
                  <a:lnTo>
                    <a:pt x="22712" y="235878"/>
                  </a:lnTo>
                  <a:lnTo>
                    <a:pt x="24264" y="235878"/>
                  </a:lnTo>
                  <a:lnTo>
                    <a:pt x="27379" y="235878"/>
                  </a:lnTo>
                  <a:lnTo>
                    <a:pt x="27379" y="237469"/>
                  </a:lnTo>
                  <a:lnTo>
                    <a:pt x="30494" y="237469"/>
                  </a:lnTo>
                  <a:lnTo>
                    <a:pt x="33608" y="235878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42943" y="229496"/>
                  </a:lnTo>
                  <a:lnTo>
                    <a:pt x="42943" y="226305"/>
                  </a:lnTo>
                  <a:lnTo>
                    <a:pt x="42943" y="226305"/>
                  </a:lnTo>
                  <a:lnTo>
                    <a:pt x="42943" y="223124"/>
                  </a:lnTo>
                  <a:lnTo>
                    <a:pt x="44505" y="223124"/>
                  </a:lnTo>
                  <a:lnTo>
                    <a:pt x="44505" y="223124"/>
                  </a:lnTo>
                  <a:lnTo>
                    <a:pt x="44505" y="226305"/>
                  </a:lnTo>
                  <a:lnTo>
                    <a:pt x="44505" y="229496"/>
                  </a:lnTo>
                  <a:lnTo>
                    <a:pt x="47610" y="229496"/>
                  </a:lnTo>
                  <a:lnTo>
                    <a:pt x="50725" y="229496"/>
                  </a:lnTo>
                  <a:lnTo>
                    <a:pt x="50725" y="229496"/>
                  </a:lnTo>
                  <a:lnTo>
                    <a:pt x="53839" y="229496"/>
                  </a:lnTo>
                  <a:lnTo>
                    <a:pt x="53839" y="226305"/>
                  </a:lnTo>
                  <a:lnTo>
                    <a:pt x="56954" y="226305"/>
                  </a:lnTo>
                  <a:lnTo>
                    <a:pt x="56954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88082" y="226305"/>
                  </a:lnTo>
                  <a:lnTo>
                    <a:pt x="97416" y="226305"/>
                  </a:lnTo>
                  <a:lnTo>
                    <a:pt x="100531" y="229496"/>
                  </a:lnTo>
                  <a:lnTo>
                    <a:pt x="108313" y="235878"/>
                  </a:lnTo>
                  <a:lnTo>
                    <a:pt x="114542" y="237469"/>
                  </a:lnTo>
                  <a:lnTo>
                    <a:pt x="125429" y="247032"/>
                  </a:lnTo>
                  <a:lnTo>
                    <a:pt x="128544" y="250222"/>
                  </a:lnTo>
                  <a:lnTo>
                    <a:pt x="134773" y="253413"/>
                  </a:lnTo>
                  <a:lnTo>
                    <a:pt x="139441" y="258195"/>
                  </a:lnTo>
                  <a:lnTo>
                    <a:pt x="142556" y="258195"/>
                  </a:lnTo>
                  <a:lnTo>
                    <a:pt x="151890" y="258195"/>
                  </a:lnTo>
                  <a:lnTo>
                    <a:pt x="158119" y="261386"/>
                  </a:lnTo>
                  <a:lnTo>
                    <a:pt x="162786" y="261386"/>
                  </a:lnTo>
                  <a:lnTo>
                    <a:pt x="172121" y="258195"/>
                  </a:lnTo>
                  <a:lnTo>
                    <a:pt x="186132" y="256604"/>
                  </a:lnTo>
                  <a:lnTo>
                    <a:pt x="186132" y="250222"/>
                  </a:lnTo>
                  <a:lnTo>
                    <a:pt x="189247" y="250222"/>
                  </a:lnTo>
                  <a:lnTo>
                    <a:pt x="192352" y="256604"/>
                  </a:lnTo>
                  <a:lnTo>
                    <a:pt x="197029" y="256604"/>
                  </a:lnTo>
                  <a:lnTo>
                    <a:pt x="192352" y="247032"/>
                  </a:lnTo>
                  <a:lnTo>
                    <a:pt x="200134" y="243841"/>
                  </a:lnTo>
                  <a:lnTo>
                    <a:pt x="200134" y="250222"/>
                  </a:lnTo>
                  <a:lnTo>
                    <a:pt x="206363" y="250222"/>
                  </a:lnTo>
                  <a:lnTo>
                    <a:pt x="206363" y="243841"/>
                  </a:lnTo>
                  <a:lnTo>
                    <a:pt x="212593" y="240659"/>
                  </a:lnTo>
                  <a:lnTo>
                    <a:pt x="217260" y="240659"/>
                  </a:lnTo>
                  <a:lnTo>
                    <a:pt x="220375" y="247032"/>
                  </a:lnTo>
                  <a:lnTo>
                    <a:pt x="226595" y="250222"/>
                  </a:lnTo>
                  <a:lnTo>
                    <a:pt x="229709" y="247032"/>
                  </a:lnTo>
                  <a:lnTo>
                    <a:pt x="232824" y="247032"/>
                  </a:lnTo>
                  <a:lnTo>
                    <a:pt x="235938" y="243841"/>
                  </a:lnTo>
                  <a:lnTo>
                    <a:pt x="237491" y="24065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2949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323646F-1F7C-A2B7-58FF-9273647EB9CD}"/>
                </a:ext>
              </a:extLst>
            </p:cNvPr>
            <p:cNvSpPr/>
            <p:nvPr/>
          </p:nvSpPr>
          <p:spPr>
            <a:xfrm>
              <a:off x="8490837" y="1164648"/>
              <a:ext cx="1343025" cy="1171572"/>
            </a:xfrm>
            <a:custGeom>
              <a:avLst/>
              <a:gdLst>
                <a:gd name="connsiteX0" fmla="*/ 8910 w 1343025"/>
                <a:gd name="connsiteY0" fmla="*/ 1139571 h 1171574"/>
                <a:gd name="connsiteX1" fmla="*/ 5729 w 1343025"/>
                <a:gd name="connsiteY1" fmla="*/ 1139571 h 1171574"/>
                <a:gd name="connsiteX2" fmla="*/ 2547 w 1343025"/>
                <a:gd name="connsiteY2" fmla="*/ 1139571 h 1171574"/>
                <a:gd name="connsiteX3" fmla="*/ 2547 w 1343025"/>
                <a:gd name="connsiteY3" fmla="*/ 1139571 h 1171574"/>
                <a:gd name="connsiteX4" fmla="*/ -634 w 1343025"/>
                <a:gd name="connsiteY4" fmla="*/ 1139571 h 1171574"/>
                <a:gd name="connsiteX5" fmla="*/ -634 w 1343025"/>
                <a:gd name="connsiteY5" fmla="*/ 1142762 h 1171574"/>
                <a:gd name="connsiteX6" fmla="*/ 2547 w 1343025"/>
                <a:gd name="connsiteY6" fmla="*/ 1144352 h 1171574"/>
                <a:gd name="connsiteX7" fmla="*/ 2547 w 1343025"/>
                <a:gd name="connsiteY7" fmla="*/ 1144352 h 1171574"/>
                <a:gd name="connsiteX8" fmla="*/ 8910 w 1343025"/>
                <a:gd name="connsiteY8" fmla="*/ 1142762 h 1171574"/>
                <a:gd name="connsiteX9" fmla="*/ 12101 w 1343025"/>
                <a:gd name="connsiteY9" fmla="*/ 1142762 h 1171574"/>
                <a:gd name="connsiteX10" fmla="*/ 8910 w 1343025"/>
                <a:gd name="connsiteY10" fmla="*/ 1139571 h 1171574"/>
                <a:gd name="connsiteX11" fmla="*/ 8910 w 1343025"/>
                <a:gd name="connsiteY11" fmla="*/ 1139571 h 1171574"/>
                <a:gd name="connsiteX12" fmla="*/ 43924 w 1343025"/>
                <a:gd name="connsiteY12" fmla="*/ 938450 h 1171574"/>
                <a:gd name="connsiteX13" fmla="*/ 39152 w 1343025"/>
                <a:gd name="connsiteY13" fmla="*/ 944832 h 1171574"/>
                <a:gd name="connsiteX14" fmla="*/ 35961 w 1343025"/>
                <a:gd name="connsiteY14" fmla="*/ 944832 h 1171574"/>
                <a:gd name="connsiteX15" fmla="*/ 32780 w 1343025"/>
                <a:gd name="connsiteY15" fmla="*/ 944832 h 1171574"/>
                <a:gd name="connsiteX16" fmla="*/ 26417 w 1343025"/>
                <a:gd name="connsiteY16" fmla="*/ 946432 h 1171574"/>
                <a:gd name="connsiteX17" fmla="*/ 26417 w 1343025"/>
                <a:gd name="connsiteY17" fmla="*/ 946432 h 1171574"/>
                <a:gd name="connsiteX18" fmla="*/ 23235 w 1343025"/>
                <a:gd name="connsiteY18" fmla="*/ 946432 h 1171574"/>
                <a:gd name="connsiteX19" fmla="*/ 20054 w 1343025"/>
                <a:gd name="connsiteY19" fmla="*/ 952814 h 1171574"/>
                <a:gd name="connsiteX20" fmla="*/ 18464 w 1343025"/>
                <a:gd name="connsiteY20" fmla="*/ 959205 h 1171574"/>
                <a:gd name="connsiteX21" fmla="*/ 18464 w 1343025"/>
                <a:gd name="connsiteY21" fmla="*/ 962396 h 1171574"/>
                <a:gd name="connsiteX22" fmla="*/ 18464 w 1343025"/>
                <a:gd name="connsiteY22" fmla="*/ 965587 h 1171574"/>
                <a:gd name="connsiteX23" fmla="*/ 20054 w 1343025"/>
                <a:gd name="connsiteY23" fmla="*/ 970378 h 1171574"/>
                <a:gd name="connsiteX24" fmla="*/ 20054 w 1343025"/>
                <a:gd name="connsiteY24" fmla="*/ 970378 h 1171574"/>
                <a:gd name="connsiteX25" fmla="*/ 20054 w 1343025"/>
                <a:gd name="connsiteY25" fmla="*/ 976760 h 1171574"/>
                <a:gd name="connsiteX26" fmla="*/ 20054 w 1343025"/>
                <a:gd name="connsiteY26" fmla="*/ 979951 h 1171574"/>
                <a:gd name="connsiteX27" fmla="*/ 20054 w 1343025"/>
                <a:gd name="connsiteY27" fmla="*/ 983142 h 1171574"/>
                <a:gd name="connsiteX28" fmla="*/ 20054 w 1343025"/>
                <a:gd name="connsiteY28" fmla="*/ 984742 h 1171574"/>
                <a:gd name="connsiteX29" fmla="*/ 20054 w 1343025"/>
                <a:gd name="connsiteY29" fmla="*/ 987933 h 1171574"/>
                <a:gd name="connsiteX30" fmla="*/ 23235 w 1343025"/>
                <a:gd name="connsiteY30" fmla="*/ 991124 h 1171574"/>
                <a:gd name="connsiteX31" fmla="*/ 26417 w 1343025"/>
                <a:gd name="connsiteY31" fmla="*/ 991124 h 1171574"/>
                <a:gd name="connsiteX32" fmla="*/ 35961 w 1343025"/>
                <a:gd name="connsiteY32" fmla="*/ 983142 h 1171574"/>
                <a:gd name="connsiteX33" fmla="*/ 39152 w 1343025"/>
                <a:gd name="connsiteY33" fmla="*/ 976760 h 1171574"/>
                <a:gd name="connsiteX34" fmla="*/ 39152 w 1343025"/>
                <a:gd name="connsiteY34" fmla="*/ 970378 h 1171574"/>
                <a:gd name="connsiteX35" fmla="*/ 39152 w 1343025"/>
                <a:gd name="connsiteY35" fmla="*/ 965587 h 1171574"/>
                <a:gd name="connsiteX36" fmla="*/ 39152 w 1343025"/>
                <a:gd name="connsiteY36" fmla="*/ 956005 h 1171574"/>
                <a:gd name="connsiteX37" fmla="*/ 47106 w 1343025"/>
                <a:gd name="connsiteY37" fmla="*/ 946432 h 1171574"/>
                <a:gd name="connsiteX38" fmla="*/ 47106 w 1343025"/>
                <a:gd name="connsiteY38" fmla="*/ 941641 h 1171574"/>
                <a:gd name="connsiteX39" fmla="*/ 43924 w 1343025"/>
                <a:gd name="connsiteY39" fmla="*/ 938450 h 1171574"/>
                <a:gd name="connsiteX40" fmla="*/ 43924 w 1343025"/>
                <a:gd name="connsiteY40" fmla="*/ 938450 h 1171574"/>
                <a:gd name="connsiteX41" fmla="*/ 1234187 w 1343025"/>
                <a:gd name="connsiteY41" fmla="*/ 569738 h 1171574"/>
                <a:gd name="connsiteX42" fmla="*/ 1231044 w 1343025"/>
                <a:gd name="connsiteY42" fmla="*/ 572929 h 1171574"/>
                <a:gd name="connsiteX43" fmla="*/ 1227805 w 1343025"/>
                <a:gd name="connsiteY43" fmla="*/ 577720 h 1171574"/>
                <a:gd name="connsiteX44" fmla="*/ 1231044 w 1343025"/>
                <a:gd name="connsiteY44" fmla="*/ 577720 h 1171574"/>
                <a:gd name="connsiteX45" fmla="*/ 1234187 w 1343025"/>
                <a:gd name="connsiteY45" fmla="*/ 577720 h 1171574"/>
                <a:gd name="connsiteX46" fmla="*/ 1237330 w 1343025"/>
                <a:gd name="connsiteY46" fmla="*/ 574529 h 1171574"/>
                <a:gd name="connsiteX47" fmla="*/ 1237330 w 1343025"/>
                <a:gd name="connsiteY47" fmla="*/ 572929 h 1171574"/>
                <a:gd name="connsiteX48" fmla="*/ 1245332 w 1343025"/>
                <a:gd name="connsiteY48" fmla="*/ 569738 h 1171574"/>
                <a:gd name="connsiteX49" fmla="*/ 1248475 w 1343025"/>
                <a:gd name="connsiteY49" fmla="*/ 569738 h 1171574"/>
                <a:gd name="connsiteX50" fmla="*/ 1248475 w 1343025"/>
                <a:gd name="connsiteY50" fmla="*/ 566547 h 1171574"/>
                <a:gd name="connsiteX51" fmla="*/ 1242188 w 1343025"/>
                <a:gd name="connsiteY51" fmla="*/ 563356 h 1171574"/>
                <a:gd name="connsiteX52" fmla="*/ 1237330 w 1343025"/>
                <a:gd name="connsiteY52" fmla="*/ 556974 h 1171574"/>
                <a:gd name="connsiteX53" fmla="*/ 1231044 w 1343025"/>
                <a:gd name="connsiteY53" fmla="*/ 555374 h 1171574"/>
                <a:gd name="connsiteX54" fmla="*/ 1216662 w 1343025"/>
                <a:gd name="connsiteY54" fmla="*/ 552183 h 1171574"/>
                <a:gd name="connsiteX55" fmla="*/ 1242188 w 1343025"/>
                <a:gd name="connsiteY55" fmla="*/ 566547 h 1171574"/>
                <a:gd name="connsiteX56" fmla="*/ 1238950 w 1343025"/>
                <a:gd name="connsiteY56" fmla="*/ 566547 h 1171574"/>
                <a:gd name="connsiteX57" fmla="*/ 1234187 w 1343025"/>
                <a:gd name="connsiteY57" fmla="*/ 569738 h 1171574"/>
                <a:gd name="connsiteX58" fmla="*/ 1059118 w 1343025"/>
                <a:gd name="connsiteY58" fmla="*/ 456409 h 1171574"/>
                <a:gd name="connsiteX59" fmla="*/ 1059118 w 1343025"/>
                <a:gd name="connsiteY59" fmla="*/ 456409 h 1171574"/>
                <a:gd name="connsiteX60" fmla="*/ 1059118 w 1343025"/>
                <a:gd name="connsiteY60" fmla="*/ 456409 h 1171574"/>
                <a:gd name="connsiteX61" fmla="*/ 1059118 w 1343025"/>
                <a:gd name="connsiteY61" fmla="*/ 456409 h 1171574"/>
                <a:gd name="connsiteX62" fmla="*/ 954152 w 1343025"/>
                <a:gd name="connsiteY62" fmla="*/ 400545 h 1171574"/>
                <a:gd name="connsiteX63" fmla="*/ 960534 w 1343025"/>
                <a:gd name="connsiteY63" fmla="*/ 397354 h 1171574"/>
                <a:gd name="connsiteX64" fmla="*/ 957295 w 1343025"/>
                <a:gd name="connsiteY64" fmla="*/ 397354 h 1171574"/>
                <a:gd name="connsiteX65" fmla="*/ 947770 w 1343025"/>
                <a:gd name="connsiteY65" fmla="*/ 397354 h 1171574"/>
                <a:gd name="connsiteX66" fmla="*/ 944532 w 1343025"/>
                <a:gd name="connsiteY66" fmla="*/ 395764 h 1171574"/>
                <a:gd name="connsiteX67" fmla="*/ 941389 w 1343025"/>
                <a:gd name="connsiteY67" fmla="*/ 392563 h 1171574"/>
                <a:gd name="connsiteX68" fmla="*/ 936626 w 1343025"/>
                <a:gd name="connsiteY68" fmla="*/ 392563 h 1171574"/>
                <a:gd name="connsiteX69" fmla="*/ 933482 w 1343025"/>
                <a:gd name="connsiteY69" fmla="*/ 389372 h 1171574"/>
                <a:gd name="connsiteX70" fmla="*/ 927101 w 1343025"/>
                <a:gd name="connsiteY70" fmla="*/ 389372 h 1171574"/>
                <a:gd name="connsiteX71" fmla="*/ 927101 w 1343025"/>
                <a:gd name="connsiteY71" fmla="*/ 392563 h 1171574"/>
                <a:gd name="connsiteX72" fmla="*/ 944532 w 1343025"/>
                <a:gd name="connsiteY72" fmla="*/ 397354 h 1171574"/>
                <a:gd name="connsiteX73" fmla="*/ 954152 w 1343025"/>
                <a:gd name="connsiteY73" fmla="*/ 400545 h 1171574"/>
                <a:gd name="connsiteX74" fmla="*/ 376460 w 1343025"/>
                <a:gd name="connsiteY74" fmla="*/ 108452 h 1171574"/>
                <a:gd name="connsiteX75" fmla="*/ 382843 w 1343025"/>
                <a:gd name="connsiteY75" fmla="*/ 114837 h 1171574"/>
                <a:gd name="connsiteX76" fmla="*/ 393987 w 1343025"/>
                <a:gd name="connsiteY76" fmla="*/ 121222 h 1171574"/>
                <a:gd name="connsiteX77" fmla="*/ 397225 w 1343025"/>
                <a:gd name="connsiteY77" fmla="*/ 124414 h 1171574"/>
                <a:gd name="connsiteX78" fmla="*/ 400368 w 1343025"/>
                <a:gd name="connsiteY78" fmla="*/ 121222 h 1171574"/>
                <a:gd name="connsiteX79" fmla="*/ 409893 w 1343025"/>
                <a:gd name="connsiteY79" fmla="*/ 114837 h 1171574"/>
                <a:gd name="connsiteX80" fmla="*/ 409893 w 1343025"/>
                <a:gd name="connsiteY80" fmla="*/ 114837 h 1171574"/>
                <a:gd name="connsiteX81" fmla="*/ 411513 w 1343025"/>
                <a:gd name="connsiteY81" fmla="*/ 111645 h 1171574"/>
                <a:gd name="connsiteX82" fmla="*/ 411513 w 1343025"/>
                <a:gd name="connsiteY82" fmla="*/ 108452 h 1171574"/>
                <a:gd name="connsiteX83" fmla="*/ 414656 w 1343025"/>
                <a:gd name="connsiteY83" fmla="*/ 105261 h 1171574"/>
                <a:gd name="connsiteX84" fmla="*/ 411513 w 1343025"/>
                <a:gd name="connsiteY84" fmla="*/ 100472 h 1171574"/>
                <a:gd name="connsiteX85" fmla="*/ 406750 w 1343025"/>
                <a:gd name="connsiteY85" fmla="*/ 90895 h 1171574"/>
                <a:gd name="connsiteX86" fmla="*/ 400368 w 1343025"/>
                <a:gd name="connsiteY86" fmla="*/ 84510 h 1171574"/>
                <a:gd name="connsiteX87" fmla="*/ 393987 w 1343025"/>
                <a:gd name="connsiteY87" fmla="*/ 79722 h 1171574"/>
                <a:gd name="connsiteX88" fmla="*/ 389225 w 1343025"/>
                <a:gd name="connsiteY88" fmla="*/ 79722 h 1171574"/>
                <a:gd name="connsiteX89" fmla="*/ 382843 w 1343025"/>
                <a:gd name="connsiteY89" fmla="*/ 79722 h 1171574"/>
                <a:gd name="connsiteX90" fmla="*/ 379700 w 1343025"/>
                <a:gd name="connsiteY90" fmla="*/ 82915 h 1171574"/>
                <a:gd name="connsiteX91" fmla="*/ 373318 w 1343025"/>
                <a:gd name="connsiteY91" fmla="*/ 87703 h 1171574"/>
                <a:gd name="connsiteX92" fmla="*/ 373318 w 1343025"/>
                <a:gd name="connsiteY92" fmla="*/ 90895 h 1171574"/>
                <a:gd name="connsiteX93" fmla="*/ 373318 w 1343025"/>
                <a:gd name="connsiteY93" fmla="*/ 94088 h 1171574"/>
                <a:gd name="connsiteX94" fmla="*/ 376460 w 1343025"/>
                <a:gd name="connsiteY94" fmla="*/ 97280 h 1171574"/>
                <a:gd name="connsiteX95" fmla="*/ 373318 w 1343025"/>
                <a:gd name="connsiteY95" fmla="*/ 100472 h 1171574"/>
                <a:gd name="connsiteX96" fmla="*/ 376460 w 1343025"/>
                <a:gd name="connsiteY96" fmla="*/ 108452 h 1171574"/>
                <a:gd name="connsiteX97" fmla="*/ 344647 w 1343025"/>
                <a:gd name="connsiteY97" fmla="*/ 28645 h 1171574"/>
                <a:gd name="connsiteX98" fmla="*/ 344647 w 1343025"/>
                <a:gd name="connsiteY98" fmla="*/ 41415 h 1171574"/>
                <a:gd name="connsiteX99" fmla="*/ 344647 w 1343025"/>
                <a:gd name="connsiteY99" fmla="*/ 49395 h 1171574"/>
                <a:gd name="connsiteX100" fmla="*/ 347885 w 1343025"/>
                <a:gd name="connsiteY100" fmla="*/ 55780 h 1171574"/>
                <a:gd name="connsiteX101" fmla="*/ 352648 w 1343025"/>
                <a:gd name="connsiteY101" fmla="*/ 65357 h 1171574"/>
                <a:gd name="connsiteX102" fmla="*/ 351029 w 1343025"/>
                <a:gd name="connsiteY102" fmla="*/ 66953 h 1171574"/>
                <a:gd name="connsiteX103" fmla="*/ 351029 w 1343025"/>
                <a:gd name="connsiteY103" fmla="*/ 70146 h 1171574"/>
                <a:gd name="connsiteX104" fmla="*/ 352648 w 1343025"/>
                <a:gd name="connsiteY104" fmla="*/ 73338 h 1171574"/>
                <a:gd name="connsiteX105" fmla="*/ 355792 w 1343025"/>
                <a:gd name="connsiteY105" fmla="*/ 65357 h 1171574"/>
                <a:gd name="connsiteX106" fmla="*/ 355792 w 1343025"/>
                <a:gd name="connsiteY106" fmla="*/ 55780 h 1171574"/>
                <a:gd name="connsiteX107" fmla="*/ 359030 w 1343025"/>
                <a:gd name="connsiteY107" fmla="*/ 25453 h 1171574"/>
                <a:gd name="connsiteX108" fmla="*/ 359030 w 1343025"/>
                <a:gd name="connsiteY108" fmla="*/ 20664 h 1171574"/>
                <a:gd name="connsiteX109" fmla="*/ 355792 w 1343025"/>
                <a:gd name="connsiteY109" fmla="*/ 20664 h 1171574"/>
                <a:gd name="connsiteX110" fmla="*/ 352648 w 1343025"/>
                <a:gd name="connsiteY110" fmla="*/ 20664 h 1171574"/>
                <a:gd name="connsiteX111" fmla="*/ 351029 w 1343025"/>
                <a:gd name="connsiteY111" fmla="*/ 23857 h 1171574"/>
                <a:gd name="connsiteX112" fmla="*/ 347885 w 1343025"/>
                <a:gd name="connsiteY112" fmla="*/ 23857 h 1171574"/>
                <a:gd name="connsiteX113" fmla="*/ 344647 w 1343025"/>
                <a:gd name="connsiteY113" fmla="*/ 17472 h 1171574"/>
                <a:gd name="connsiteX114" fmla="*/ 344647 w 1343025"/>
                <a:gd name="connsiteY114" fmla="*/ 14280 h 1171574"/>
                <a:gd name="connsiteX115" fmla="*/ 341504 w 1343025"/>
                <a:gd name="connsiteY115" fmla="*/ 14280 h 1171574"/>
                <a:gd name="connsiteX116" fmla="*/ 341504 w 1343025"/>
                <a:gd name="connsiteY116" fmla="*/ 14280 h 1171574"/>
                <a:gd name="connsiteX117" fmla="*/ 341504 w 1343025"/>
                <a:gd name="connsiteY117" fmla="*/ 14280 h 1171574"/>
                <a:gd name="connsiteX118" fmla="*/ 338265 w 1343025"/>
                <a:gd name="connsiteY118" fmla="*/ 14280 h 1171574"/>
                <a:gd name="connsiteX119" fmla="*/ 344647 w 1343025"/>
                <a:gd name="connsiteY119" fmla="*/ 25453 h 1171574"/>
                <a:gd name="connsiteX120" fmla="*/ 344647 w 1343025"/>
                <a:gd name="connsiteY120" fmla="*/ 28645 h 1171574"/>
                <a:gd name="connsiteX121" fmla="*/ 1339248 w 1343025"/>
                <a:gd name="connsiteY121" fmla="*/ 619220 h 1171574"/>
                <a:gd name="connsiteX122" fmla="*/ 1334390 w 1343025"/>
                <a:gd name="connsiteY122" fmla="*/ 616029 h 1171574"/>
                <a:gd name="connsiteX123" fmla="*/ 1331246 w 1343025"/>
                <a:gd name="connsiteY123" fmla="*/ 616029 h 1171574"/>
                <a:gd name="connsiteX124" fmla="*/ 1331246 w 1343025"/>
                <a:gd name="connsiteY124" fmla="*/ 616029 h 1171574"/>
                <a:gd name="connsiteX125" fmla="*/ 1331246 w 1343025"/>
                <a:gd name="connsiteY125" fmla="*/ 612838 h 1171574"/>
                <a:gd name="connsiteX126" fmla="*/ 1328104 w 1343025"/>
                <a:gd name="connsiteY126" fmla="*/ 612838 h 1171574"/>
                <a:gd name="connsiteX127" fmla="*/ 1328104 w 1343025"/>
                <a:gd name="connsiteY127" fmla="*/ 612838 h 1171574"/>
                <a:gd name="connsiteX128" fmla="*/ 1328104 w 1343025"/>
                <a:gd name="connsiteY128" fmla="*/ 612838 h 1171574"/>
                <a:gd name="connsiteX129" fmla="*/ 1324865 w 1343025"/>
                <a:gd name="connsiteY129" fmla="*/ 616029 h 1171574"/>
                <a:gd name="connsiteX130" fmla="*/ 1321721 w 1343025"/>
                <a:gd name="connsiteY130" fmla="*/ 619220 h 1171574"/>
                <a:gd name="connsiteX131" fmla="*/ 1313721 w 1343025"/>
                <a:gd name="connsiteY131" fmla="*/ 616029 h 1171574"/>
                <a:gd name="connsiteX132" fmla="*/ 1310578 w 1343025"/>
                <a:gd name="connsiteY132" fmla="*/ 619220 h 1171574"/>
                <a:gd name="connsiteX133" fmla="*/ 1307339 w 1343025"/>
                <a:gd name="connsiteY133" fmla="*/ 619220 h 1171574"/>
                <a:gd name="connsiteX134" fmla="*/ 1307339 w 1343025"/>
                <a:gd name="connsiteY134" fmla="*/ 622411 h 1171574"/>
                <a:gd name="connsiteX135" fmla="*/ 1304196 w 1343025"/>
                <a:gd name="connsiteY135" fmla="*/ 622411 h 1171574"/>
                <a:gd name="connsiteX136" fmla="*/ 1304196 w 1343025"/>
                <a:gd name="connsiteY136" fmla="*/ 625602 h 1171574"/>
                <a:gd name="connsiteX137" fmla="*/ 1301053 w 1343025"/>
                <a:gd name="connsiteY137" fmla="*/ 628802 h 1171574"/>
                <a:gd name="connsiteX138" fmla="*/ 1296290 w 1343025"/>
                <a:gd name="connsiteY138" fmla="*/ 628802 h 1171574"/>
                <a:gd name="connsiteX139" fmla="*/ 1293051 w 1343025"/>
                <a:gd name="connsiteY139" fmla="*/ 631993 h 1171574"/>
                <a:gd name="connsiteX140" fmla="*/ 1283526 w 1343025"/>
                <a:gd name="connsiteY140" fmla="*/ 639975 h 1171574"/>
                <a:gd name="connsiteX141" fmla="*/ 1277145 w 1343025"/>
                <a:gd name="connsiteY141" fmla="*/ 646357 h 1171574"/>
                <a:gd name="connsiteX142" fmla="*/ 1275525 w 1343025"/>
                <a:gd name="connsiteY142" fmla="*/ 649548 h 1171574"/>
                <a:gd name="connsiteX143" fmla="*/ 1277145 w 1343025"/>
                <a:gd name="connsiteY143" fmla="*/ 652738 h 1171574"/>
                <a:gd name="connsiteX144" fmla="*/ 1277145 w 1343025"/>
                <a:gd name="connsiteY144" fmla="*/ 654339 h 1171574"/>
                <a:gd name="connsiteX145" fmla="*/ 1280288 w 1343025"/>
                <a:gd name="connsiteY145" fmla="*/ 657530 h 1171574"/>
                <a:gd name="connsiteX146" fmla="*/ 1280288 w 1343025"/>
                <a:gd name="connsiteY146" fmla="*/ 660721 h 1171574"/>
                <a:gd name="connsiteX147" fmla="*/ 1275525 w 1343025"/>
                <a:gd name="connsiteY147" fmla="*/ 657530 h 1171574"/>
                <a:gd name="connsiteX148" fmla="*/ 1269239 w 1343025"/>
                <a:gd name="connsiteY148" fmla="*/ 654339 h 1171574"/>
                <a:gd name="connsiteX149" fmla="*/ 1251713 w 1343025"/>
                <a:gd name="connsiteY149" fmla="*/ 652738 h 1171574"/>
                <a:gd name="connsiteX150" fmla="*/ 1245332 w 1343025"/>
                <a:gd name="connsiteY150" fmla="*/ 652738 h 1171574"/>
                <a:gd name="connsiteX151" fmla="*/ 1238950 w 1343025"/>
                <a:gd name="connsiteY151" fmla="*/ 646357 h 1171574"/>
                <a:gd name="connsiteX152" fmla="*/ 1237330 w 1343025"/>
                <a:gd name="connsiteY152" fmla="*/ 643166 h 1171574"/>
                <a:gd name="connsiteX153" fmla="*/ 1238950 w 1343025"/>
                <a:gd name="connsiteY153" fmla="*/ 643166 h 1171574"/>
                <a:gd name="connsiteX154" fmla="*/ 1237330 w 1343025"/>
                <a:gd name="connsiteY154" fmla="*/ 639975 h 1171574"/>
                <a:gd name="connsiteX155" fmla="*/ 1234187 w 1343025"/>
                <a:gd name="connsiteY155" fmla="*/ 636775 h 1171574"/>
                <a:gd name="connsiteX156" fmla="*/ 1231044 w 1343025"/>
                <a:gd name="connsiteY156" fmla="*/ 636775 h 1171574"/>
                <a:gd name="connsiteX157" fmla="*/ 1227805 w 1343025"/>
                <a:gd name="connsiteY157" fmla="*/ 636775 h 1171574"/>
                <a:gd name="connsiteX158" fmla="*/ 1224662 w 1343025"/>
                <a:gd name="connsiteY158" fmla="*/ 633584 h 1171574"/>
                <a:gd name="connsiteX159" fmla="*/ 1227805 w 1343025"/>
                <a:gd name="connsiteY159" fmla="*/ 628802 h 1171574"/>
                <a:gd name="connsiteX160" fmla="*/ 1227805 w 1343025"/>
                <a:gd name="connsiteY160" fmla="*/ 628802 h 1171574"/>
                <a:gd name="connsiteX161" fmla="*/ 1234187 w 1343025"/>
                <a:gd name="connsiteY161" fmla="*/ 628802 h 1171574"/>
                <a:gd name="connsiteX162" fmla="*/ 1248475 w 1343025"/>
                <a:gd name="connsiteY162" fmla="*/ 639975 h 1171574"/>
                <a:gd name="connsiteX163" fmla="*/ 1254857 w 1343025"/>
                <a:gd name="connsiteY163" fmla="*/ 639975 h 1171574"/>
                <a:gd name="connsiteX164" fmla="*/ 1245332 w 1343025"/>
                <a:gd name="connsiteY164" fmla="*/ 631993 h 1171574"/>
                <a:gd name="connsiteX165" fmla="*/ 1237330 w 1343025"/>
                <a:gd name="connsiteY165" fmla="*/ 622411 h 1171574"/>
                <a:gd name="connsiteX166" fmla="*/ 1234187 w 1343025"/>
                <a:gd name="connsiteY166" fmla="*/ 611238 h 1171574"/>
                <a:gd name="connsiteX167" fmla="*/ 1227805 w 1343025"/>
                <a:gd name="connsiteY167" fmla="*/ 587302 h 1171574"/>
                <a:gd name="connsiteX168" fmla="*/ 1224662 w 1343025"/>
                <a:gd name="connsiteY168" fmla="*/ 580910 h 1171574"/>
                <a:gd name="connsiteX169" fmla="*/ 1224662 w 1343025"/>
                <a:gd name="connsiteY169" fmla="*/ 574529 h 1171574"/>
                <a:gd name="connsiteX170" fmla="*/ 1221424 w 1343025"/>
                <a:gd name="connsiteY170" fmla="*/ 572929 h 1171574"/>
                <a:gd name="connsiteX171" fmla="*/ 1218280 w 1343025"/>
                <a:gd name="connsiteY171" fmla="*/ 569738 h 1171574"/>
                <a:gd name="connsiteX172" fmla="*/ 1218280 w 1343025"/>
                <a:gd name="connsiteY172" fmla="*/ 563356 h 1171574"/>
                <a:gd name="connsiteX173" fmla="*/ 1218280 w 1343025"/>
                <a:gd name="connsiteY173" fmla="*/ 556974 h 1171574"/>
                <a:gd name="connsiteX174" fmla="*/ 1216662 w 1343025"/>
                <a:gd name="connsiteY174" fmla="*/ 555374 h 1171574"/>
                <a:gd name="connsiteX175" fmla="*/ 1213518 w 1343025"/>
                <a:gd name="connsiteY175" fmla="*/ 548992 h 1171574"/>
                <a:gd name="connsiteX176" fmla="*/ 1197612 w 1343025"/>
                <a:gd name="connsiteY176" fmla="*/ 534629 h 1171574"/>
                <a:gd name="connsiteX177" fmla="*/ 1195992 w 1343025"/>
                <a:gd name="connsiteY177" fmla="*/ 531438 h 1171574"/>
                <a:gd name="connsiteX178" fmla="*/ 1189610 w 1343025"/>
                <a:gd name="connsiteY178" fmla="*/ 510683 h 1171574"/>
                <a:gd name="connsiteX179" fmla="*/ 1186467 w 1343025"/>
                <a:gd name="connsiteY179" fmla="*/ 510683 h 1171574"/>
                <a:gd name="connsiteX180" fmla="*/ 1186467 w 1343025"/>
                <a:gd name="connsiteY180" fmla="*/ 504301 h 1171574"/>
                <a:gd name="connsiteX181" fmla="*/ 1189610 w 1343025"/>
                <a:gd name="connsiteY181" fmla="*/ 501110 h 1171574"/>
                <a:gd name="connsiteX182" fmla="*/ 1192849 w 1343025"/>
                <a:gd name="connsiteY182" fmla="*/ 497910 h 1171574"/>
                <a:gd name="connsiteX183" fmla="*/ 1192849 w 1343025"/>
                <a:gd name="connsiteY183" fmla="*/ 493128 h 1171574"/>
                <a:gd name="connsiteX184" fmla="*/ 1195992 w 1343025"/>
                <a:gd name="connsiteY184" fmla="*/ 486737 h 1171574"/>
                <a:gd name="connsiteX185" fmla="*/ 1195992 w 1343025"/>
                <a:gd name="connsiteY185" fmla="*/ 480355 h 1171574"/>
                <a:gd name="connsiteX186" fmla="*/ 1195992 w 1343025"/>
                <a:gd name="connsiteY186" fmla="*/ 475564 h 1171574"/>
                <a:gd name="connsiteX187" fmla="*/ 1197612 w 1343025"/>
                <a:gd name="connsiteY187" fmla="*/ 465991 h 1171574"/>
                <a:gd name="connsiteX188" fmla="*/ 1200754 w 1343025"/>
                <a:gd name="connsiteY188" fmla="*/ 454819 h 1171574"/>
                <a:gd name="connsiteX189" fmla="*/ 1207137 w 1343025"/>
                <a:gd name="connsiteY189" fmla="*/ 445236 h 1171574"/>
                <a:gd name="connsiteX190" fmla="*/ 1227805 w 1343025"/>
                <a:gd name="connsiteY190" fmla="*/ 421300 h 1171574"/>
                <a:gd name="connsiteX191" fmla="*/ 1227805 w 1343025"/>
                <a:gd name="connsiteY191" fmla="*/ 416509 h 1171574"/>
                <a:gd name="connsiteX192" fmla="*/ 1231044 w 1343025"/>
                <a:gd name="connsiteY192" fmla="*/ 400545 h 1171574"/>
                <a:gd name="connsiteX193" fmla="*/ 1234187 w 1343025"/>
                <a:gd name="connsiteY193" fmla="*/ 395764 h 1171574"/>
                <a:gd name="connsiteX194" fmla="*/ 1245332 w 1343025"/>
                <a:gd name="connsiteY194" fmla="*/ 379800 h 1171574"/>
                <a:gd name="connsiteX195" fmla="*/ 1248475 w 1343025"/>
                <a:gd name="connsiteY195" fmla="*/ 368627 h 1171574"/>
                <a:gd name="connsiteX196" fmla="*/ 1248475 w 1343025"/>
                <a:gd name="connsiteY196" fmla="*/ 357454 h 1171574"/>
                <a:gd name="connsiteX197" fmla="*/ 1248475 w 1343025"/>
                <a:gd name="connsiteY197" fmla="*/ 354263 h 1171574"/>
                <a:gd name="connsiteX198" fmla="*/ 1245332 w 1343025"/>
                <a:gd name="connsiteY198" fmla="*/ 347872 h 1171574"/>
                <a:gd name="connsiteX199" fmla="*/ 1242188 w 1343025"/>
                <a:gd name="connsiteY199" fmla="*/ 341490 h 1171574"/>
                <a:gd name="connsiteX200" fmla="*/ 1242188 w 1343025"/>
                <a:gd name="connsiteY200" fmla="*/ 341490 h 1171574"/>
                <a:gd name="connsiteX201" fmla="*/ 1238950 w 1343025"/>
                <a:gd name="connsiteY201" fmla="*/ 341490 h 1171574"/>
                <a:gd name="connsiteX202" fmla="*/ 1238950 w 1343025"/>
                <a:gd name="connsiteY202" fmla="*/ 344681 h 1171574"/>
                <a:gd name="connsiteX203" fmla="*/ 1237330 w 1343025"/>
                <a:gd name="connsiteY203" fmla="*/ 351072 h 1171574"/>
                <a:gd name="connsiteX204" fmla="*/ 1234187 w 1343025"/>
                <a:gd name="connsiteY204" fmla="*/ 354263 h 1171574"/>
                <a:gd name="connsiteX205" fmla="*/ 1224662 w 1343025"/>
                <a:gd name="connsiteY205" fmla="*/ 362245 h 1171574"/>
                <a:gd name="connsiteX206" fmla="*/ 1213518 w 1343025"/>
                <a:gd name="connsiteY206" fmla="*/ 379800 h 1171574"/>
                <a:gd name="connsiteX207" fmla="*/ 1210279 w 1343025"/>
                <a:gd name="connsiteY207" fmla="*/ 382991 h 1171574"/>
                <a:gd name="connsiteX208" fmla="*/ 1207137 w 1343025"/>
                <a:gd name="connsiteY208" fmla="*/ 386181 h 1171574"/>
                <a:gd name="connsiteX209" fmla="*/ 1197612 w 1343025"/>
                <a:gd name="connsiteY209" fmla="*/ 395764 h 1171574"/>
                <a:gd name="connsiteX210" fmla="*/ 1183229 w 1343025"/>
                <a:gd name="connsiteY210" fmla="*/ 406936 h 1171574"/>
                <a:gd name="connsiteX211" fmla="*/ 1180085 w 1343025"/>
                <a:gd name="connsiteY211" fmla="*/ 410127 h 1171574"/>
                <a:gd name="connsiteX212" fmla="*/ 1162559 w 1343025"/>
                <a:gd name="connsiteY212" fmla="*/ 430873 h 1171574"/>
                <a:gd name="connsiteX213" fmla="*/ 1137127 w 1343025"/>
                <a:gd name="connsiteY213" fmla="*/ 456409 h 1171574"/>
                <a:gd name="connsiteX214" fmla="*/ 1127602 w 1343025"/>
                <a:gd name="connsiteY214" fmla="*/ 462800 h 1171574"/>
                <a:gd name="connsiteX215" fmla="*/ 1117982 w 1343025"/>
                <a:gd name="connsiteY215" fmla="*/ 465991 h 1171574"/>
                <a:gd name="connsiteX216" fmla="*/ 1083025 w 1343025"/>
                <a:gd name="connsiteY216" fmla="*/ 462800 h 1171574"/>
                <a:gd name="connsiteX217" fmla="*/ 1054355 w 1343025"/>
                <a:gd name="connsiteY217" fmla="*/ 456409 h 1171574"/>
                <a:gd name="connsiteX218" fmla="*/ 1047973 w 1343025"/>
                <a:gd name="connsiteY218" fmla="*/ 454819 h 1171574"/>
                <a:gd name="connsiteX219" fmla="*/ 1044830 w 1343025"/>
                <a:gd name="connsiteY219" fmla="*/ 454819 h 1171574"/>
                <a:gd name="connsiteX220" fmla="*/ 1036829 w 1343025"/>
                <a:gd name="connsiteY220" fmla="*/ 445236 h 1171574"/>
                <a:gd name="connsiteX221" fmla="*/ 1033685 w 1343025"/>
                <a:gd name="connsiteY221" fmla="*/ 445236 h 1171574"/>
                <a:gd name="connsiteX222" fmla="*/ 1030543 w 1343025"/>
                <a:gd name="connsiteY222" fmla="*/ 442046 h 1171574"/>
                <a:gd name="connsiteX223" fmla="*/ 1027304 w 1343025"/>
                <a:gd name="connsiteY223" fmla="*/ 434064 h 1171574"/>
                <a:gd name="connsiteX224" fmla="*/ 1027304 w 1343025"/>
                <a:gd name="connsiteY224" fmla="*/ 430873 h 1171574"/>
                <a:gd name="connsiteX225" fmla="*/ 1024160 w 1343025"/>
                <a:gd name="connsiteY225" fmla="*/ 430873 h 1171574"/>
                <a:gd name="connsiteX226" fmla="*/ 1020922 w 1343025"/>
                <a:gd name="connsiteY226" fmla="*/ 427682 h 1171574"/>
                <a:gd name="connsiteX227" fmla="*/ 1019398 w 1343025"/>
                <a:gd name="connsiteY227" fmla="*/ 418109 h 1171574"/>
                <a:gd name="connsiteX228" fmla="*/ 1020922 w 1343025"/>
                <a:gd name="connsiteY228" fmla="*/ 410127 h 1171574"/>
                <a:gd name="connsiteX229" fmla="*/ 1016160 w 1343025"/>
                <a:gd name="connsiteY229" fmla="*/ 406936 h 1171574"/>
                <a:gd name="connsiteX230" fmla="*/ 1009778 w 1343025"/>
                <a:gd name="connsiteY230" fmla="*/ 410127 h 1171574"/>
                <a:gd name="connsiteX231" fmla="*/ 1006635 w 1343025"/>
                <a:gd name="connsiteY231" fmla="*/ 416509 h 1171574"/>
                <a:gd name="connsiteX232" fmla="*/ 1006635 w 1343025"/>
                <a:gd name="connsiteY232" fmla="*/ 421300 h 1171574"/>
                <a:gd name="connsiteX233" fmla="*/ 1003492 w 1343025"/>
                <a:gd name="connsiteY233" fmla="*/ 427682 h 1171574"/>
                <a:gd name="connsiteX234" fmla="*/ 1003492 w 1343025"/>
                <a:gd name="connsiteY234" fmla="*/ 430873 h 1171574"/>
                <a:gd name="connsiteX235" fmla="*/ 1000253 w 1343025"/>
                <a:gd name="connsiteY235" fmla="*/ 434064 h 1171574"/>
                <a:gd name="connsiteX236" fmla="*/ 998634 w 1343025"/>
                <a:gd name="connsiteY236" fmla="*/ 437264 h 1171574"/>
                <a:gd name="connsiteX237" fmla="*/ 995490 w 1343025"/>
                <a:gd name="connsiteY237" fmla="*/ 434064 h 1171574"/>
                <a:gd name="connsiteX238" fmla="*/ 985965 w 1343025"/>
                <a:gd name="connsiteY238" fmla="*/ 430873 h 1171574"/>
                <a:gd name="connsiteX239" fmla="*/ 992347 w 1343025"/>
                <a:gd name="connsiteY239" fmla="*/ 418109 h 1171574"/>
                <a:gd name="connsiteX240" fmla="*/ 995490 w 1343025"/>
                <a:gd name="connsiteY240" fmla="*/ 413318 h 1171574"/>
                <a:gd name="connsiteX241" fmla="*/ 998634 w 1343025"/>
                <a:gd name="connsiteY241" fmla="*/ 413318 h 1171574"/>
                <a:gd name="connsiteX242" fmla="*/ 1000253 w 1343025"/>
                <a:gd name="connsiteY242" fmla="*/ 410127 h 1171574"/>
                <a:gd name="connsiteX243" fmla="*/ 1000253 w 1343025"/>
                <a:gd name="connsiteY243" fmla="*/ 410127 h 1171574"/>
                <a:gd name="connsiteX244" fmla="*/ 998634 w 1343025"/>
                <a:gd name="connsiteY244" fmla="*/ 406936 h 1171574"/>
                <a:gd name="connsiteX245" fmla="*/ 989109 w 1343025"/>
                <a:gd name="connsiteY245" fmla="*/ 403746 h 1171574"/>
                <a:gd name="connsiteX246" fmla="*/ 965297 w 1343025"/>
                <a:gd name="connsiteY246" fmla="*/ 400545 h 1171574"/>
                <a:gd name="connsiteX247" fmla="*/ 962057 w 1343025"/>
                <a:gd name="connsiteY247" fmla="*/ 403746 h 1171574"/>
                <a:gd name="connsiteX248" fmla="*/ 960534 w 1343025"/>
                <a:gd name="connsiteY248" fmla="*/ 406936 h 1171574"/>
                <a:gd name="connsiteX249" fmla="*/ 954152 w 1343025"/>
                <a:gd name="connsiteY249" fmla="*/ 413318 h 1171574"/>
                <a:gd name="connsiteX250" fmla="*/ 950914 w 1343025"/>
                <a:gd name="connsiteY250" fmla="*/ 413318 h 1171574"/>
                <a:gd name="connsiteX251" fmla="*/ 922339 w 1343025"/>
                <a:gd name="connsiteY251" fmla="*/ 413318 h 1171574"/>
                <a:gd name="connsiteX252" fmla="*/ 919101 w 1343025"/>
                <a:gd name="connsiteY252" fmla="*/ 410127 h 1171574"/>
                <a:gd name="connsiteX253" fmla="*/ 915957 w 1343025"/>
                <a:gd name="connsiteY253" fmla="*/ 410127 h 1171574"/>
                <a:gd name="connsiteX254" fmla="*/ 912718 w 1343025"/>
                <a:gd name="connsiteY254" fmla="*/ 406936 h 1171574"/>
                <a:gd name="connsiteX255" fmla="*/ 912718 w 1343025"/>
                <a:gd name="connsiteY255" fmla="*/ 406936 h 1171574"/>
                <a:gd name="connsiteX256" fmla="*/ 909576 w 1343025"/>
                <a:gd name="connsiteY256" fmla="*/ 406936 h 1171574"/>
                <a:gd name="connsiteX257" fmla="*/ 906432 w 1343025"/>
                <a:gd name="connsiteY257" fmla="*/ 397354 h 1171574"/>
                <a:gd name="connsiteX258" fmla="*/ 906432 w 1343025"/>
                <a:gd name="connsiteY258" fmla="*/ 395764 h 1171574"/>
                <a:gd name="connsiteX259" fmla="*/ 901574 w 1343025"/>
                <a:gd name="connsiteY259" fmla="*/ 389372 h 1171574"/>
                <a:gd name="connsiteX260" fmla="*/ 901574 w 1343025"/>
                <a:gd name="connsiteY260" fmla="*/ 389372 h 1171574"/>
                <a:gd name="connsiteX261" fmla="*/ 903193 w 1343025"/>
                <a:gd name="connsiteY261" fmla="*/ 386181 h 1171574"/>
                <a:gd name="connsiteX262" fmla="*/ 919101 w 1343025"/>
                <a:gd name="connsiteY262" fmla="*/ 389372 h 1171574"/>
                <a:gd name="connsiteX263" fmla="*/ 919101 w 1343025"/>
                <a:gd name="connsiteY263" fmla="*/ 386181 h 1171574"/>
                <a:gd name="connsiteX264" fmla="*/ 874523 w 1343025"/>
                <a:gd name="connsiteY264" fmla="*/ 368627 h 1171574"/>
                <a:gd name="connsiteX265" fmla="*/ 842710 w 1343025"/>
                <a:gd name="connsiteY265" fmla="*/ 351072 h 1171574"/>
                <a:gd name="connsiteX266" fmla="*/ 842710 w 1343025"/>
                <a:gd name="connsiteY266" fmla="*/ 347872 h 1171574"/>
                <a:gd name="connsiteX267" fmla="*/ 836328 w 1343025"/>
                <a:gd name="connsiteY267" fmla="*/ 341490 h 1171574"/>
                <a:gd name="connsiteX268" fmla="*/ 836328 w 1343025"/>
                <a:gd name="connsiteY268" fmla="*/ 339899 h 1171574"/>
                <a:gd name="connsiteX269" fmla="*/ 830041 w 1343025"/>
                <a:gd name="connsiteY269" fmla="*/ 330317 h 1171574"/>
                <a:gd name="connsiteX270" fmla="*/ 830041 w 1343025"/>
                <a:gd name="connsiteY270" fmla="*/ 330317 h 1171574"/>
                <a:gd name="connsiteX271" fmla="*/ 822040 w 1343025"/>
                <a:gd name="connsiteY271" fmla="*/ 327126 h 1171574"/>
                <a:gd name="connsiteX272" fmla="*/ 815658 w 1343025"/>
                <a:gd name="connsiteY272" fmla="*/ 323935 h 1171574"/>
                <a:gd name="connsiteX273" fmla="*/ 809277 w 1343025"/>
                <a:gd name="connsiteY273" fmla="*/ 315954 h 1171574"/>
                <a:gd name="connsiteX274" fmla="*/ 806133 w 1343025"/>
                <a:gd name="connsiteY274" fmla="*/ 312763 h 1171574"/>
                <a:gd name="connsiteX275" fmla="*/ 801371 w 1343025"/>
                <a:gd name="connsiteY275" fmla="*/ 312763 h 1171574"/>
                <a:gd name="connsiteX276" fmla="*/ 783845 w 1343025"/>
                <a:gd name="connsiteY276" fmla="*/ 298399 h 1171574"/>
                <a:gd name="connsiteX277" fmla="*/ 767938 w 1343025"/>
                <a:gd name="connsiteY277" fmla="*/ 280835 h 1171574"/>
                <a:gd name="connsiteX278" fmla="*/ 756794 w 1343025"/>
                <a:gd name="connsiteY278" fmla="*/ 271262 h 1171574"/>
                <a:gd name="connsiteX279" fmla="*/ 747269 w 1343025"/>
                <a:gd name="connsiteY279" fmla="*/ 256899 h 1171574"/>
                <a:gd name="connsiteX280" fmla="*/ 739269 w 1343025"/>
                <a:gd name="connsiteY280" fmla="*/ 253698 h 1171574"/>
                <a:gd name="connsiteX281" fmla="*/ 701073 w 1343025"/>
                <a:gd name="connsiteY281" fmla="*/ 205816 h 1171574"/>
                <a:gd name="connsiteX282" fmla="*/ 688404 w 1343025"/>
                <a:gd name="connsiteY282" fmla="*/ 191452 h 1171574"/>
                <a:gd name="connsiteX283" fmla="*/ 683642 w 1343025"/>
                <a:gd name="connsiteY283" fmla="*/ 185071 h 1171574"/>
                <a:gd name="connsiteX284" fmla="*/ 680404 w 1343025"/>
                <a:gd name="connsiteY284" fmla="*/ 180279 h 1171574"/>
                <a:gd name="connsiteX285" fmla="*/ 662878 w 1343025"/>
                <a:gd name="connsiteY285" fmla="*/ 146761 h 1171574"/>
                <a:gd name="connsiteX286" fmla="*/ 597726 w 1343025"/>
                <a:gd name="connsiteY286" fmla="*/ 65357 h 1171574"/>
                <a:gd name="connsiteX287" fmla="*/ 588107 w 1343025"/>
                <a:gd name="connsiteY287" fmla="*/ 55780 h 1171574"/>
                <a:gd name="connsiteX288" fmla="*/ 570675 w 1343025"/>
                <a:gd name="connsiteY288" fmla="*/ 41415 h 1171574"/>
                <a:gd name="connsiteX289" fmla="*/ 565818 w 1343025"/>
                <a:gd name="connsiteY289" fmla="*/ 31838 h 1171574"/>
                <a:gd name="connsiteX290" fmla="*/ 556293 w 1343025"/>
                <a:gd name="connsiteY290" fmla="*/ 17472 h 1171574"/>
                <a:gd name="connsiteX291" fmla="*/ 553150 w 1343025"/>
                <a:gd name="connsiteY291" fmla="*/ 14280 h 1171574"/>
                <a:gd name="connsiteX292" fmla="*/ 549911 w 1343025"/>
                <a:gd name="connsiteY292" fmla="*/ 14280 h 1171574"/>
                <a:gd name="connsiteX293" fmla="*/ 548387 w 1343025"/>
                <a:gd name="connsiteY293" fmla="*/ 11088 h 1171574"/>
                <a:gd name="connsiteX294" fmla="*/ 545149 w 1343025"/>
                <a:gd name="connsiteY294" fmla="*/ 3107 h 1171574"/>
                <a:gd name="connsiteX295" fmla="*/ 542005 w 1343025"/>
                <a:gd name="connsiteY295" fmla="*/ -85 h 1171574"/>
                <a:gd name="connsiteX296" fmla="*/ 535624 w 1343025"/>
                <a:gd name="connsiteY296" fmla="*/ -85 h 1171574"/>
                <a:gd name="connsiteX297" fmla="*/ 529242 w 1343025"/>
                <a:gd name="connsiteY297" fmla="*/ 6300 h 1171574"/>
                <a:gd name="connsiteX298" fmla="*/ 527622 w 1343025"/>
                <a:gd name="connsiteY298" fmla="*/ 7895 h 1171574"/>
                <a:gd name="connsiteX299" fmla="*/ 527622 w 1343025"/>
                <a:gd name="connsiteY299" fmla="*/ 11088 h 1171574"/>
                <a:gd name="connsiteX300" fmla="*/ 527622 w 1343025"/>
                <a:gd name="connsiteY300" fmla="*/ 17472 h 1171574"/>
                <a:gd name="connsiteX301" fmla="*/ 527622 w 1343025"/>
                <a:gd name="connsiteY301" fmla="*/ 20664 h 1171574"/>
                <a:gd name="connsiteX302" fmla="*/ 524479 w 1343025"/>
                <a:gd name="connsiteY302" fmla="*/ 20664 h 1171574"/>
                <a:gd name="connsiteX303" fmla="*/ 524479 w 1343025"/>
                <a:gd name="connsiteY303" fmla="*/ 23857 h 1171574"/>
                <a:gd name="connsiteX304" fmla="*/ 514954 w 1343025"/>
                <a:gd name="connsiteY304" fmla="*/ 25453 h 1171574"/>
                <a:gd name="connsiteX305" fmla="*/ 506954 w 1343025"/>
                <a:gd name="connsiteY305" fmla="*/ 28645 h 1171574"/>
                <a:gd name="connsiteX306" fmla="*/ 494285 w 1343025"/>
                <a:gd name="connsiteY306" fmla="*/ 31838 h 1171574"/>
                <a:gd name="connsiteX307" fmla="*/ 491046 w 1343025"/>
                <a:gd name="connsiteY307" fmla="*/ 31838 h 1171574"/>
                <a:gd name="connsiteX308" fmla="*/ 489522 w 1343025"/>
                <a:gd name="connsiteY308" fmla="*/ 31838 h 1171574"/>
                <a:gd name="connsiteX309" fmla="*/ 489522 w 1343025"/>
                <a:gd name="connsiteY309" fmla="*/ 28645 h 1171574"/>
                <a:gd name="connsiteX310" fmla="*/ 489522 w 1343025"/>
                <a:gd name="connsiteY310" fmla="*/ 25453 h 1171574"/>
                <a:gd name="connsiteX311" fmla="*/ 486284 w 1343025"/>
                <a:gd name="connsiteY311" fmla="*/ 23857 h 1171574"/>
                <a:gd name="connsiteX312" fmla="*/ 486284 w 1343025"/>
                <a:gd name="connsiteY312" fmla="*/ 20664 h 1171574"/>
                <a:gd name="connsiteX313" fmla="*/ 483141 w 1343025"/>
                <a:gd name="connsiteY313" fmla="*/ 20664 h 1171574"/>
                <a:gd name="connsiteX314" fmla="*/ 479902 w 1343025"/>
                <a:gd name="connsiteY314" fmla="*/ 23857 h 1171574"/>
                <a:gd name="connsiteX315" fmla="*/ 476759 w 1343025"/>
                <a:gd name="connsiteY315" fmla="*/ 25453 h 1171574"/>
                <a:gd name="connsiteX316" fmla="*/ 476759 w 1343025"/>
                <a:gd name="connsiteY316" fmla="*/ 31838 h 1171574"/>
                <a:gd name="connsiteX317" fmla="*/ 476759 w 1343025"/>
                <a:gd name="connsiteY317" fmla="*/ 38223 h 1171574"/>
                <a:gd name="connsiteX318" fmla="*/ 479902 w 1343025"/>
                <a:gd name="connsiteY318" fmla="*/ 46203 h 1171574"/>
                <a:gd name="connsiteX319" fmla="*/ 479902 w 1343025"/>
                <a:gd name="connsiteY319" fmla="*/ 49395 h 1171574"/>
                <a:gd name="connsiteX320" fmla="*/ 473521 w 1343025"/>
                <a:gd name="connsiteY320" fmla="*/ 58972 h 1171574"/>
                <a:gd name="connsiteX321" fmla="*/ 473521 w 1343025"/>
                <a:gd name="connsiteY321" fmla="*/ 62165 h 1171574"/>
                <a:gd name="connsiteX322" fmla="*/ 473521 w 1343025"/>
                <a:gd name="connsiteY322" fmla="*/ 65357 h 1171574"/>
                <a:gd name="connsiteX323" fmla="*/ 473521 w 1343025"/>
                <a:gd name="connsiteY323" fmla="*/ 66953 h 1171574"/>
                <a:gd name="connsiteX324" fmla="*/ 470377 w 1343025"/>
                <a:gd name="connsiteY324" fmla="*/ 70146 h 1171574"/>
                <a:gd name="connsiteX325" fmla="*/ 468758 w 1343025"/>
                <a:gd name="connsiteY325" fmla="*/ 76529 h 1171574"/>
                <a:gd name="connsiteX326" fmla="*/ 465614 w 1343025"/>
                <a:gd name="connsiteY326" fmla="*/ 76529 h 1171574"/>
                <a:gd name="connsiteX327" fmla="*/ 465614 w 1343025"/>
                <a:gd name="connsiteY327" fmla="*/ 90895 h 1171574"/>
                <a:gd name="connsiteX328" fmla="*/ 468758 w 1343025"/>
                <a:gd name="connsiteY328" fmla="*/ 103664 h 1171574"/>
                <a:gd name="connsiteX329" fmla="*/ 494285 w 1343025"/>
                <a:gd name="connsiteY329" fmla="*/ 164316 h 1171574"/>
                <a:gd name="connsiteX330" fmla="*/ 500571 w 1343025"/>
                <a:gd name="connsiteY330" fmla="*/ 185071 h 1171574"/>
                <a:gd name="connsiteX331" fmla="*/ 506954 w 1343025"/>
                <a:gd name="connsiteY331" fmla="*/ 221780 h 1171574"/>
                <a:gd name="connsiteX332" fmla="*/ 510192 w 1343025"/>
                <a:gd name="connsiteY332" fmla="*/ 256899 h 1171574"/>
                <a:gd name="connsiteX333" fmla="*/ 510192 w 1343025"/>
                <a:gd name="connsiteY333" fmla="*/ 268071 h 1171574"/>
                <a:gd name="connsiteX334" fmla="*/ 500571 w 1343025"/>
                <a:gd name="connsiteY334" fmla="*/ 319144 h 1171574"/>
                <a:gd name="connsiteX335" fmla="*/ 483141 w 1343025"/>
                <a:gd name="connsiteY335" fmla="*/ 351072 h 1171574"/>
                <a:gd name="connsiteX336" fmla="*/ 479902 w 1343025"/>
                <a:gd name="connsiteY336" fmla="*/ 359045 h 1171574"/>
                <a:gd name="connsiteX337" fmla="*/ 483141 w 1343025"/>
                <a:gd name="connsiteY337" fmla="*/ 421300 h 1171574"/>
                <a:gd name="connsiteX338" fmla="*/ 483141 w 1343025"/>
                <a:gd name="connsiteY338" fmla="*/ 434064 h 1171574"/>
                <a:gd name="connsiteX339" fmla="*/ 483141 w 1343025"/>
                <a:gd name="connsiteY339" fmla="*/ 445236 h 1171574"/>
                <a:gd name="connsiteX340" fmla="*/ 476759 w 1343025"/>
                <a:gd name="connsiteY340" fmla="*/ 459610 h 1171574"/>
                <a:gd name="connsiteX341" fmla="*/ 473521 w 1343025"/>
                <a:gd name="connsiteY341" fmla="*/ 469182 h 1171574"/>
                <a:gd name="connsiteX342" fmla="*/ 465614 w 1343025"/>
                <a:gd name="connsiteY342" fmla="*/ 477164 h 1171574"/>
                <a:gd name="connsiteX343" fmla="*/ 452851 w 1343025"/>
                <a:gd name="connsiteY343" fmla="*/ 486737 h 1171574"/>
                <a:gd name="connsiteX344" fmla="*/ 451327 w 1343025"/>
                <a:gd name="connsiteY344" fmla="*/ 489937 h 1171574"/>
                <a:gd name="connsiteX345" fmla="*/ 448089 w 1343025"/>
                <a:gd name="connsiteY345" fmla="*/ 489937 h 1171574"/>
                <a:gd name="connsiteX346" fmla="*/ 438564 w 1343025"/>
                <a:gd name="connsiteY346" fmla="*/ 493128 h 1171574"/>
                <a:gd name="connsiteX347" fmla="*/ 432181 w 1343025"/>
                <a:gd name="connsiteY347" fmla="*/ 496319 h 1171574"/>
                <a:gd name="connsiteX348" fmla="*/ 430563 w 1343025"/>
                <a:gd name="connsiteY348" fmla="*/ 497910 h 1171574"/>
                <a:gd name="connsiteX349" fmla="*/ 424276 w 1343025"/>
                <a:gd name="connsiteY349" fmla="*/ 501110 h 1171574"/>
                <a:gd name="connsiteX350" fmla="*/ 417894 w 1343025"/>
                <a:gd name="connsiteY350" fmla="*/ 510683 h 1171574"/>
                <a:gd name="connsiteX351" fmla="*/ 414656 w 1343025"/>
                <a:gd name="connsiteY351" fmla="*/ 518665 h 1171574"/>
                <a:gd name="connsiteX352" fmla="*/ 414656 w 1343025"/>
                <a:gd name="connsiteY352" fmla="*/ 521855 h 1171574"/>
                <a:gd name="connsiteX353" fmla="*/ 414656 w 1343025"/>
                <a:gd name="connsiteY353" fmla="*/ 531438 h 1171574"/>
                <a:gd name="connsiteX354" fmla="*/ 421038 w 1343025"/>
                <a:gd name="connsiteY354" fmla="*/ 542610 h 1171574"/>
                <a:gd name="connsiteX355" fmla="*/ 421038 w 1343025"/>
                <a:gd name="connsiteY355" fmla="*/ 548992 h 1171574"/>
                <a:gd name="connsiteX356" fmla="*/ 424276 w 1343025"/>
                <a:gd name="connsiteY356" fmla="*/ 552183 h 1171574"/>
                <a:gd name="connsiteX357" fmla="*/ 427419 w 1343025"/>
                <a:gd name="connsiteY357" fmla="*/ 560165 h 1171574"/>
                <a:gd name="connsiteX358" fmla="*/ 424276 w 1343025"/>
                <a:gd name="connsiteY358" fmla="*/ 566547 h 1171574"/>
                <a:gd name="connsiteX359" fmla="*/ 421038 w 1343025"/>
                <a:gd name="connsiteY359" fmla="*/ 572929 h 1171574"/>
                <a:gd name="connsiteX360" fmla="*/ 421038 w 1343025"/>
                <a:gd name="connsiteY360" fmla="*/ 577720 h 1171574"/>
                <a:gd name="connsiteX361" fmla="*/ 421038 w 1343025"/>
                <a:gd name="connsiteY361" fmla="*/ 584101 h 1171574"/>
                <a:gd name="connsiteX362" fmla="*/ 432181 w 1343025"/>
                <a:gd name="connsiteY362" fmla="*/ 601665 h 1171574"/>
                <a:gd name="connsiteX363" fmla="*/ 435325 w 1343025"/>
                <a:gd name="connsiteY363" fmla="*/ 611238 h 1171574"/>
                <a:gd name="connsiteX364" fmla="*/ 435325 w 1343025"/>
                <a:gd name="connsiteY364" fmla="*/ 622411 h 1171574"/>
                <a:gd name="connsiteX365" fmla="*/ 432181 w 1343025"/>
                <a:gd name="connsiteY365" fmla="*/ 633584 h 1171574"/>
                <a:gd name="connsiteX366" fmla="*/ 427419 w 1343025"/>
                <a:gd name="connsiteY366" fmla="*/ 646357 h 1171574"/>
                <a:gd name="connsiteX367" fmla="*/ 421038 w 1343025"/>
                <a:gd name="connsiteY367" fmla="*/ 654339 h 1171574"/>
                <a:gd name="connsiteX368" fmla="*/ 409893 w 1343025"/>
                <a:gd name="connsiteY368" fmla="*/ 670303 h 1171574"/>
                <a:gd name="connsiteX369" fmla="*/ 392368 w 1343025"/>
                <a:gd name="connsiteY369" fmla="*/ 681475 h 1171574"/>
                <a:gd name="connsiteX370" fmla="*/ 386081 w 1343025"/>
                <a:gd name="connsiteY370" fmla="*/ 684666 h 1171574"/>
                <a:gd name="connsiteX371" fmla="*/ 382843 w 1343025"/>
                <a:gd name="connsiteY371" fmla="*/ 684666 h 1171574"/>
                <a:gd name="connsiteX372" fmla="*/ 379700 w 1343025"/>
                <a:gd name="connsiteY372" fmla="*/ 684666 h 1171574"/>
                <a:gd name="connsiteX373" fmla="*/ 376460 w 1343025"/>
                <a:gd name="connsiteY373" fmla="*/ 684666 h 1171574"/>
                <a:gd name="connsiteX374" fmla="*/ 373318 w 1343025"/>
                <a:gd name="connsiteY374" fmla="*/ 681475 h 1171574"/>
                <a:gd name="connsiteX375" fmla="*/ 368555 w 1343025"/>
                <a:gd name="connsiteY375" fmla="*/ 681475 h 1171574"/>
                <a:gd name="connsiteX376" fmla="*/ 359030 w 1343025"/>
                <a:gd name="connsiteY376" fmla="*/ 678275 h 1171574"/>
                <a:gd name="connsiteX377" fmla="*/ 352648 w 1343025"/>
                <a:gd name="connsiteY377" fmla="*/ 675084 h 1171574"/>
                <a:gd name="connsiteX378" fmla="*/ 351029 w 1343025"/>
                <a:gd name="connsiteY378" fmla="*/ 675084 h 1171574"/>
                <a:gd name="connsiteX379" fmla="*/ 347885 w 1343025"/>
                <a:gd name="connsiteY379" fmla="*/ 670303 h 1171574"/>
                <a:gd name="connsiteX380" fmla="*/ 347885 w 1343025"/>
                <a:gd name="connsiteY380" fmla="*/ 667102 h 1171574"/>
                <a:gd name="connsiteX381" fmla="*/ 351029 w 1343025"/>
                <a:gd name="connsiteY381" fmla="*/ 663911 h 1171574"/>
                <a:gd name="connsiteX382" fmla="*/ 347885 w 1343025"/>
                <a:gd name="connsiteY382" fmla="*/ 660721 h 1171574"/>
                <a:gd name="connsiteX383" fmla="*/ 341504 w 1343025"/>
                <a:gd name="connsiteY383" fmla="*/ 660721 h 1171574"/>
                <a:gd name="connsiteX384" fmla="*/ 327121 w 1343025"/>
                <a:gd name="connsiteY384" fmla="*/ 667102 h 1171574"/>
                <a:gd name="connsiteX385" fmla="*/ 306452 w 1343025"/>
                <a:gd name="connsiteY385" fmla="*/ 671893 h 1171574"/>
                <a:gd name="connsiteX386" fmla="*/ 303309 w 1343025"/>
                <a:gd name="connsiteY386" fmla="*/ 670303 h 1171574"/>
                <a:gd name="connsiteX387" fmla="*/ 300070 w 1343025"/>
                <a:gd name="connsiteY387" fmla="*/ 670303 h 1171574"/>
                <a:gd name="connsiteX388" fmla="*/ 296927 w 1343025"/>
                <a:gd name="connsiteY388" fmla="*/ 663911 h 1171574"/>
                <a:gd name="connsiteX389" fmla="*/ 296927 w 1343025"/>
                <a:gd name="connsiteY389" fmla="*/ 663911 h 1171574"/>
                <a:gd name="connsiteX390" fmla="*/ 279401 w 1343025"/>
                <a:gd name="connsiteY390" fmla="*/ 654339 h 1171574"/>
                <a:gd name="connsiteX391" fmla="*/ 276258 w 1343025"/>
                <a:gd name="connsiteY391" fmla="*/ 652738 h 1171574"/>
                <a:gd name="connsiteX392" fmla="*/ 271495 w 1343025"/>
                <a:gd name="connsiteY392" fmla="*/ 643166 h 1171574"/>
                <a:gd name="connsiteX393" fmla="*/ 268257 w 1343025"/>
                <a:gd name="connsiteY393" fmla="*/ 639975 h 1171574"/>
                <a:gd name="connsiteX394" fmla="*/ 250826 w 1343025"/>
                <a:gd name="connsiteY394" fmla="*/ 628802 h 1171574"/>
                <a:gd name="connsiteX395" fmla="*/ 244444 w 1343025"/>
                <a:gd name="connsiteY395" fmla="*/ 625602 h 1171574"/>
                <a:gd name="connsiteX396" fmla="*/ 244444 w 1343025"/>
                <a:gd name="connsiteY396" fmla="*/ 625602 h 1171574"/>
                <a:gd name="connsiteX397" fmla="*/ 241206 w 1343025"/>
                <a:gd name="connsiteY397" fmla="*/ 622411 h 1171574"/>
                <a:gd name="connsiteX398" fmla="*/ 238062 w 1343025"/>
                <a:gd name="connsiteY398" fmla="*/ 619220 h 1171574"/>
                <a:gd name="connsiteX399" fmla="*/ 234919 w 1343025"/>
                <a:gd name="connsiteY399" fmla="*/ 619220 h 1171574"/>
                <a:gd name="connsiteX400" fmla="*/ 234919 w 1343025"/>
                <a:gd name="connsiteY400" fmla="*/ 622411 h 1171574"/>
                <a:gd name="connsiteX401" fmla="*/ 233300 w 1343025"/>
                <a:gd name="connsiteY401" fmla="*/ 625602 h 1171574"/>
                <a:gd name="connsiteX402" fmla="*/ 233300 w 1343025"/>
                <a:gd name="connsiteY402" fmla="*/ 628802 h 1171574"/>
                <a:gd name="connsiteX403" fmla="*/ 233300 w 1343025"/>
                <a:gd name="connsiteY403" fmla="*/ 628802 h 1171574"/>
                <a:gd name="connsiteX404" fmla="*/ 230061 w 1343025"/>
                <a:gd name="connsiteY404" fmla="*/ 631993 h 1171574"/>
                <a:gd name="connsiteX405" fmla="*/ 223775 w 1343025"/>
                <a:gd name="connsiteY405" fmla="*/ 633584 h 1171574"/>
                <a:gd name="connsiteX406" fmla="*/ 212631 w 1343025"/>
                <a:gd name="connsiteY406" fmla="*/ 633584 h 1171574"/>
                <a:gd name="connsiteX407" fmla="*/ 206249 w 1343025"/>
                <a:gd name="connsiteY407" fmla="*/ 654339 h 1171574"/>
                <a:gd name="connsiteX408" fmla="*/ 209392 w 1343025"/>
                <a:gd name="connsiteY408" fmla="*/ 667102 h 1171574"/>
                <a:gd name="connsiteX409" fmla="*/ 215774 w 1343025"/>
                <a:gd name="connsiteY409" fmla="*/ 671893 h 1171574"/>
                <a:gd name="connsiteX410" fmla="*/ 223775 w 1343025"/>
                <a:gd name="connsiteY410" fmla="*/ 681475 h 1171574"/>
                <a:gd name="connsiteX411" fmla="*/ 230061 w 1343025"/>
                <a:gd name="connsiteY411" fmla="*/ 687857 h 1171574"/>
                <a:gd name="connsiteX412" fmla="*/ 238062 w 1343025"/>
                <a:gd name="connsiteY412" fmla="*/ 702221 h 1171574"/>
                <a:gd name="connsiteX413" fmla="*/ 241206 w 1343025"/>
                <a:gd name="connsiteY413" fmla="*/ 705412 h 1171574"/>
                <a:gd name="connsiteX414" fmla="*/ 241206 w 1343025"/>
                <a:gd name="connsiteY414" fmla="*/ 713394 h 1171574"/>
                <a:gd name="connsiteX415" fmla="*/ 244444 w 1343025"/>
                <a:gd name="connsiteY415" fmla="*/ 716585 h 1171574"/>
                <a:gd name="connsiteX416" fmla="*/ 247587 w 1343025"/>
                <a:gd name="connsiteY416" fmla="*/ 722966 h 1171574"/>
                <a:gd name="connsiteX417" fmla="*/ 247587 w 1343025"/>
                <a:gd name="connsiteY417" fmla="*/ 726167 h 1171574"/>
                <a:gd name="connsiteX418" fmla="*/ 241206 w 1343025"/>
                <a:gd name="connsiteY418" fmla="*/ 730948 h 1171574"/>
                <a:gd name="connsiteX419" fmla="*/ 233300 w 1343025"/>
                <a:gd name="connsiteY419" fmla="*/ 737340 h 1171574"/>
                <a:gd name="connsiteX420" fmla="*/ 220536 w 1343025"/>
                <a:gd name="connsiteY420" fmla="*/ 751703 h 1171574"/>
                <a:gd name="connsiteX421" fmla="*/ 217393 w 1343025"/>
                <a:gd name="connsiteY421" fmla="*/ 754894 h 1171574"/>
                <a:gd name="connsiteX422" fmla="*/ 212631 w 1343025"/>
                <a:gd name="connsiteY422" fmla="*/ 767667 h 1171574"/>
                <a:gd name="connsiteX423" fmla="*/ 209392 w 1343025"/>
                <a:gd name="connsiteY423" fmla="*/ 772449 h 1171574"/>
                <a:gd name="connsiteX424" fmla="*/ 203011 w 1343025"/>
                <a:gd name="connsiteY424" fmla="*/ 775640 h 1171574"/>
                <a:gd name="connsiteX425" fmla="*/ 203011 w 1343025"/>
                <a:gd name="connsiteY425" fmla="*/ 778840 h 1171574"/>
                <a:gd name="connsiteX426" fmla="*/ 203011 w 1343025"/>
                <a:gd name="connsiteY426" fmla="*/ 785222 h 1171574"/>
                <a:gd name="connsiteX427" fmla="*/ 199867 w 1343025"/>
                <a:gd name="connsiteY427" fmla="*/ 790013 h 1171574"/>
                <a:gd name="connsiteX428" fmla="*/ 196724 w 1343025"/>
                <a:gd name="connsiteY428" fmla="*/ 793204 h 1171574"/>
                <a:gd name="connsiteX429" fmla="*/ 191866 w 1343025"/>
                <a:gd name="connsiteY429" fmla="*/ 793204 h 1171574"/>
                <a:gd name="connsiteX430" fmla="*/ 188723 w 1343025"/>
                <a:gd name="connsiteY430" fmla="*/ 790013 h 1171574"/>
                <a:gd name="connsiteX431" fmla="*/ 185580 w 1343025"/>
                <a:gd name="connsiteY431" fmla="*/ 782031 h 1171574"/>
                <a:gd name="connsiteX432" fmla="*/ 179198 w 1343025"/>
                <a:gd name="connsiteY432" fmla="*/ 778840 h 1171574"/>
                <a:gd name="connsiteX433" fmla="*/ 175959 w 1343025"/>
                <a:gd name="connsiteY433" fmla="*/ 778840 h 1171574"/>
                <a:gd name="connsiteX434" fmla="*/ 174436 w 1343025"/>
                <a:gd name="connsiteY434" fmla="*/ 782031 h 1171574"/>
                <a:gd name="connsiteX435" fmla="*/ 168054 w 1343025"/>
                <a:gd name="connsiteY435" fmla="*/ 793204 h 1171574"/>
                <a:gd name="connsiteX436" fmla="*/ 168054 w 1343025"/>
                <a:gd name="connsiteY436" fmla="*/ 796395 h 1171574"/>
                <a:gd name="connsiteX437" fmla="*/ 164815 w 1343025"/>
                <a:gd name="connsiteY437" fmla="*/ 799585 h 1171574"/>
                <a:gd name="connsiteX438" fmla="*/ 161672 w 1343025"/>
                <a:gd name="connsiteY438" fmla="*/ 799585 h 1171574"/>
                <a:gd name="connsiteX439" fmla="*/ 158529 w 1343025"/>
                <a:gd name="connsiteY439" fmla="*/ 799585 h 1171574"/>
                <a:gd name="connsiteX440" fmla="*/ 158529 w 1343025"/>
                <a:gd name="connsiteY440" fmla="*/ 799585 h 1171574"/>
                <a:gd name="connsiteX441" fmla="*/ 150528 w 1343025"/>
                <a:gd name="connsiteY441" fmla="*/ 810758 h 1171574"/>
                <a:gd name="connsiteX442" fmla="*/ 147384 w 1343025"/>
                <a:gd name="connsiteY442" fmla="*/ 813949 h 1171574"/>
                <a:gd name="connsiteX443" fmla="*/ 141003 w 1343025"/>
                <a:gd name="connsiteY443" fmla="*/ 813949 h 1171574"/>
                <a:gd name="connsiteX444" fmla="*/ 120334 w 1343025"/>
                <a:gd name="connsiteY444" fmla="*/ 817140 h 1171574"/>
                <a:gd name="connsiteX445" fmla="*/ 112332 w 1343025"/>
                <a:gd name="connsiteY445" fmla="*/ 820340 h 1171574"/>
                <a:gd name="connsiteX446" fmla="*/ 105951 w 1343025"/>
                <a:gd name="connsiteY446" fmla="*/ 831513 h 1171574"/>
                <a:gd name="connsiteX447" fmla="*/ 102807 w 1343025"/>
                <a:gd name="connsiteY447" fmla="*/ 841086 h 1171574"/>
                <a:gd name="connsiteX448" fmla="*/ 105951 w 1343025"/>
                <a:gd name="connsiteY448" fmla="*/ 861841 h 1171574"/>
                <a:gd name="connsiteX449" fmla="*/ 109190 w 1343025"/>
                <a:gd name="connsiteY449" fmla="*/ 876204 h 1171574"/>
                <a:gd name="connsiteX450" fmla="*/ 105951 w 1343025"/>
                <a:gd name="connsiteY450" fmla="*/ 887377 h 1171574"/>
                <a:gd name="connsiteX451" fmla="*/ 102807 w 1343025"/>
                <a:gd name="connsiteY451" fmla="*/ 893759 h 1171574"/>
                <a:gd name="connsiteX452" fmla="*/ 94844 w 1343025"/>
                <a:gd name="connsiteY452" fmla="*/ 908123 h 1171574"/>
                <a:gd name="connsiteX453" fmla="*/ 91663 w 1343025"/>
                <a:gd name="connsiteY453" fmla="*/ 914505 h 1171574"/>
                <a:gd name="connsiteX454" fmla="*/ 91663 w 1343025"/>
                <a:gd name="connsiteY454" fmla="*/ 920896 h 1171574"/>
                <a:gd name="connsiteX455" fmla="*/ 91663 w 1343025"/>
                <a:gd name="connsiteY455" fmla="*/ 928878 h 1171574"/>
                <a:gd name="connsiteX456" fmla="*/ 94844 w 1343025"/>
                <a:gd name="connsiteY456" fmla="*/ 938450 h 1171574"/>
                <a:gd name="connsiteX457" fmla="*/ 98026 w 1343025"/>
                <a:gd name="connsiteY457" fmla="*/ 941641 h 1171574"/>
                <a:gd name="connsiteX458" fmla="*/ 105951 w 1343025"/>
                <a:gd name="connsiteY458" fmla="*/ 946432 h 1171574"/>
                <a:gd name="connsiteX459" fmla="*/ 112332 w 1343025"/>
                <a:gd name="connsiteY459" fmla="*/ 949623 h 1171574"/>
                <a:gd name="connsiteX460" fmla="*/ 115571 w 1343025"/>
                <a:gd name="connsiteY460" fmla="*/ 952814 h 1171574"/>
                <a:gd name="connsiteX461" fmla="*/ 117095 w 1343025"/>
                <a:gd name="connsiteY461" fmla="*/ 959205 h 1171574"/>
                <a:gd name="connsiteX462" fmla="*/ 120334 w 1343025"/>
                <a:gd name="connsiteY462" fmla="*/ 962396 h 1171574"/>
                <a:gd name="connsiteX463" fmla="*/ 120334 w 1343025"/>
                <a:gd name="connsiteY463" fmla="*/ 962396 h 1171574"/>
                <a:gd name="connsiteX464" fmla="*/ 123477 w 1343025"/>
                <a:gd name="connsiteY464" fmla="*/ 967178 h 1171574"/>
                <a:gd name="connsiteX465" fmla="*/ 144146 w 1343025"/>
                <a:gd name="connsiteY465" fmla="*/ 976760 h 1171574"/>
                <a:gd name="connsiteX466" fmla="*/ 150528 w 1343025"/>
                <a:gd name="connsiteY466" fmla="*/ 983142 h 1171574"/>
                <a:gd name="connsiteX467" fmla="*/ 161672 w 1343025"/>
                <a:gd name="connsiteY467" fmla="*/ 1003897 h 1171574"/>
                <a:gd name="connsiteX468" fmla="*/ 168054 w 1343025"/>
                <a:gd name="connsiteY468" fmla="*/ 1011879 h 1171574"/>
                <a:gd name="connsiteX469" fmla="*/ 168054 w 1343025"/>
                <a:gd name="connsiteY469" fmla="*/ 1015070 h 1171574"/>
                <a:gd name="connsiteX470" fmla="*/ 168054 w 1343025"/>
                <a:gd name="connsiteY470" fmla="*/ 1021451 h 1171574"/>
                <a:gd name="connsiteX471" fmla="*/ 168054 w 1343025"/>
                <a:gd name="connsiteY471" fmla="*/ 1026242 h 1171574"/>
                <a:gd name="connsiteX472" fmla="*/ 171197 w 1343025"/>
                <a:gd name="connsiteY472" fmla="*/ 1029433 h 1171574"/>
                <a:gd name="connsiteX473" fmla="*/ 168054 w 1343025"/>
                <a:gd name="connsiteY473" fmla="*/ 1032624 h 1171574"/>
                <a:gd name="connsiteX474" fmla="*/ 168054 w 1343025"/>
                <a:gd name="connsiteY474" fmla="*/ 1035815 h 1171574"/>
                <a:gd name="connsiteX475" fmla="*/ 168054 w 1343025"/>
                <a:gd name="connsiteY475" fmla="*/ 1039006 h 1171574"/>
                <a:gd name="connsiteX476" fmla="*/ 168054 w 1343025"/>
                <a:gd name="connsiteY476" fmla="*/ 1042197 h 1171574"/>
                <a:gd name="connsiteX477" fmla="*/ 164815 w 1343025"/>
                <a:gd name="connsiteY477" fmla="*/ 1042197 h 1171574"/>
                <a:gd name="connsiteX478" fmla="*/ 164815 w 1343025"/>
                <a:gd name="connsiteY478" fmla="*/ 1043797 h 1171574"/>
                <a:gd name="connsiteX479" fmla="*/ 164815 w 1343025"/>
                <a:gd name="connsiteY479" fmla="*/ 1043797 h 1171574"/>
                <a:gd name="connsiteX480" fmla="*/ 164815 w 1343025"/>
                <a:gd name="connsiteY480" fmla="*/ 1046988 h 1171574"/>
                <a:gd name="connsiteX481" fmla="*/ 164815 w 1343025"/>
                <a:gd name="connsiteY481" fmla="*/ 1046988 h 1171574"/>
                <a:gd name="connsiteX482" fmla="*/ 164815 w 1343025"/>
                <a:gd name="connsiteY482" fmla="*/ 1056570 h 1171574"/>
                <a:gd name="connsiteX483" fmla="*/ 164815 w 1343025"/>
                <a:gd name="connsiteY483" fmla="*/ 1056570 h 1171574"/>
                <a:gd name="connsiteX484" fmla="*/ 161672 w 1343025"/>
                <a:gd name="connsiteY484" fmla="*/ 1059761 h 1171574"/>
                <a:gd name="connsiteX485" fmla="*/ 161672 w 1343025"/>
                <a:gd name="connsiteY485" fmla="*/ 1059761 h 1171574"/>
                <a:gd name="connsiteX486" fmla="*/ 156909 w 1343025"/>
                <a:gd name="connsiteY486" fmla="*/ 1059761 h 1171574"/>
                <a:gd name="connsiteX487" fmla="*/ 156909 w 1343025"/>
                <a:gd name="connsiteY487" fmla="*/ 1062952 h 1171574"/>
                <a:gd name="connsiteX488" fmla="*/ 153766 w 1343025"/>
                <a:gd name="connsiteY488" fmla="*/ 1070934 h 1171574"/>
                <a:gd name="connsiteX489" fmla="*/ 141003 w 1343025"/>
                <a:gd name="connsiteY489" fmla="*/ 1088488 h 1171574"/>
                <a:gd name="connsiteX490" fmla="*/ 137765 w 1343025"/>
                <a:gd name="connsiteY490" fmla="*/ 1106043 h 1171574"/>
                <a:gd name="connsiteX491" fmla="*/ 136240 w 1343025"/>
                <a:gd name="connsiteY491" fmla="*/ 1115625 h 1171574"/>
                <a:gd name="connsiteX492" fmla="*/ 136240 w 1343025"/>
                <a:gd name="connsiteY492" fmla="*/ 1122007 h 1171574"/>
                <a:gd name="connsiteX493" fmla="*/ 136240 w 1343025"/>
                <a:gd name="connsiteY493" fmla="*/ 1126798 h 1171574"/>
                <a:gd name="connsiteX494" fmla="*/ 141003 w 1343025"/>
                <a:gd name="connsiteY494" fmla="*/ 1144352 h 1171574"/>
                <a:gd name="connsiteX495" fmla="*/ 144146 w 1343025"/>
                <a:gd name="connsiteY495" fmla="*/ 1153935 h 1171574"/>
                <a:gd name="connsiteX496" fmla="*/ 147384 w 1343025"/>
                <a:gd name="connsiteY496" fmla="*/ 1160316 h 1171574"/>
                <a:gd name="connsiteX497" fmla="*/ 150528 w 1343025"/>
                <a:gd name="connsiteY497" fmla="*/ 1161916 h 1171574"/>
                <a:gd name="connsiteX498" fmla="*/ 153766 w 1343025"/>
                <a:gd name="connsiteY498" fmla="*/ 1161916 h 1171574"/>
                <a:gd name="connsiteX499" fmla="*/ 156909 w 1343025"/>
                <a:gd name="connsiteY499" fmla="*/ 1168298 h 1171574"/>
                <a:gd name="connsiteX500" fmla="*/ 158529 w 1343025"/>
                <a:gd name="connsiteY500" fmla="*/ 1168298 h 1171574"/>
                <a:gd name="connsiteX501" fmla="*/ 161672 w 1343025"/>
                <a:gd name="connsiteY501" fmla="*/ 1168298 h 1171574"/>
                <a:gd name="connsiteX502" fmla="*/ 164815 w 1343025"/>
                <a:gd name="connsiteY502" fmla="*/ 1165107 h 1171574"/>
                <a:gd name="connsiteX503" fmla="*/ 168054 w 1343025"/>
                <a:gd name="connsiteY503" fmla="*/ 1165107 h 1171574"/>
                <a:gd name="connsiteX504" fmla="*/ 175959 w 1343025"/>
                <a:gd name="connsiteY504" fmla="*/ 1171489 h 1171574"/>
                <a:gd name="connsiteX505" fmla="*/ 182341 w 1343025"/>
                <a:gd name="connsiteY505" fmla="*/ 1171489 h 1171574"/>
                <a:gd name="connsiteX506" fmla="*/ 182341 w 1343025"/>
                <a:gd name="connsiteY506" fmla="*/ 1168298 h 1171574"/>
                <a:gd name="connsiteX507" fmla="*/ 185580 w 1343025"/>
                <a:gd name="connsiteY507" fmla="*/ 1161916 h 1171574"/>
                <a:gd name="connsiteX508" fmla="*/ 188723 w 1343025"/>
                <a:gd name="connsiteY508" fmla="*/ 1157125 h 1171574"/>
                <a:gd name="connsiteX509" fmla="*/ 191866 w 1343025"/>
                <a:gd name="connsiteY509" fmla="*/ 1150744 h 1171574"/>
                <a:gd name="connsiteX510" fmla="*/ 195105 w 1343025"/>
                <a:gd name="connsiteY510" fmla="*/ 1147543 h 1171574"/>
                <a:gd name="connsiteX511" fmla="*/ 220536 w 1343025"/>
                <a:gd name="connsiteY511" fmla="*/ 1142762 h 1171574"/>
                <a:gd name="connsiteX512" fmla="*/ 226918 w 1343025"/>
                <a:gd name="connsiteY512" fmla="*/ 1136370 h 1171574"/>
                <a:gd name="connsiteX513" fmla="*/ 230061 w 1343025"/>
                <a:gd name="connsiteY513" fmla="*/ 1126798 h 1171574"/>
                <a:gd name="connsiteX514" fmla="*/ 230061 w 1343025"/>
                <a:gd name="connsiteY514" fmla="*/ 1102852 h 1171574"/>
                <a:gd name="connsiteX515" fmla="*/ 233300 w 1343025"/>
                <a:gd name="connsiteY515" fmla="*/ 1094870 h 1171574"/>
                <a:gd name="connsiteX516" fmla="*/ 234919 w 1343025"/>
                <a:gd name="connsiteY516" fmla="*/ 1091679 h 1171574"/>
                <a:gd name="connsiteX517" fmla="*/ 247587 w 1343025"/>
                <a:gd name="connsiteY517" fmla="*/ 1088488 h 1171574"/>
                <a:gd name="connsiteX518" fmla="*/ 250826 w 1343025"/>
                <a:gd name="connsiteY518" fmla="*/ 1088488 h 1171574"/>
                <a:gd name="connsiteX519" fmla="*/ 250826 w 1343025"/>
                <a:gd name="connsiteY519" fmla="*/ 1085297 h 1171574"/>
                <a:gd name="connsiteX520" fmla="*/ 265114 w 1343025"/>
                <a:gd name="connsiteY520" fmla="*/ 1080506 h 1171574"/>
                <a:gd name="connsiteX521" fmla="*/ 265114 w 1343025"/>
                <a:gd name="connsiteY521" fmla="*/ 1074125 h 1171574"/>
                <a:gd name="connsiteX522" fmla="*/ 268257 w 1343025"/>
                <a:gd name="connsiteY522" fmla="*/ 1062952 h 1171574"/>
                <a:gd name="connsiteX523" fmla="*/ 271495 w 1343025"/>
                <a:gd name="connsiteY523" fmla="*/ 1056570 h 1171574"/>
                <a:gd name="connsiteX524" fmla="*/ 274639 w 1343025"/>
                <a:gd name="connsiteY524" fmla="*/ 1053370 h 1171574"/>
                <a:gd name="connsiteX525" fmla="*/ 279401 w 1343025"/>
                <a:gd name="connsiteY525" fmla="*/ 1053370 h 1171574"/>
                <a:gd name="connsiteX526" fmla="*/ 285783 w 1343025"/>
                <a:gd name="connsiteY526" fmla="*/ 1053370 h 1171574"/>
                <a:gd name="connsiteX527" fmla="*/ 289021 w 1343025"/>
                <a:gd name="connsiteY527" fmla="*/ 1059761 h 1171574"/>
                <a:gd name="connsiteX528" fmla="*/ 292164 w 1343025"/>
                <a:gd name="connsiteY528" fmla="*/ 1062952 h 1171574"/>
                <a:gd name="connsiteX529" fmla="*/ 289021 w 1343025"/>
                <a:gd name="connsiteY529" fmla="*/ 1064552 h 1171574"/>
                <a:gd name="connsiteX530" fmla="*/ 285783 w 1343025"/>
                <a:gd name="connsiteY530" fmla="*/ 1067743 h 1171574"/>
                <a:gd name="connsiteX531" fmla="*/ 282639 w 1343025"/>
                <a:gd name="connsiteY531" fmla="*/ 1070934 h 1171574"/>
                <a:gd name="connsiteX532" fmla="*/ 285783 w 1343025"/>
                <a:gd name="connsiteY532" fmla="*/ 1077316 h 1171574"/>
                <a:gd name="connsiteX533" fmla="*/ 289021 w 1343025"/>
                <a:gd name="connsiteY533" fmla="*/ 1074125 h 1171574"/>
                <a:gd name="connsiteX534" fmla="*/ 300070 w 1343025"/>
                <a:gd name="connsiteY534" fmla="*/ 1067743 h 1171574"/>
                <a:gd name="connsiteX535" fmla="*/ 309691 w 1343025"/>
                <a:gd name="connsiteY535" fmla="*/ 1067743 h 1171574"/>
                <a:gd name="connsiteX536" fmla="*/ 317596 w 1343025"/>
                <a:gd name="connsiteY536" fmla="*/ 1074125 h 1171574"/>
                <a:gd name="connsiteX537" fmla="*/ 338265 w 1343025"/>
                <a:gd name="connsiteY537" fmla="*/ 1083697 h 1171574"/>
                <a:gd name="connsiteX538" fmla="*/ 347885 w 1343025"/>
                <a:gd name="connsiteY538" fmla="*/ 1085297 h 1171574"/>
                <a:gd name="connsiteX539" fmla="*/ 352648 w 1343025"/>
                <a:gd name="connsiteY539" fmla="*/ 1083697 h 1171574"/>
                <a:gd name="connsiteX540" fmla="*/ 368555 w 1343025"/>
                <a:gd name="connsiteY540" fmla="*/ 1067743 h 1171574"/>
                <a:gd name="connsiteX541" fmla="*/ 371698 w 1343025"/>
                <a:gd name="connsiteY541" fmla="*/ 1067743 h 1171574"/>
                <a:gd name="connsiteX542" fmla="*/ 373318 w 1343025"/>
                <a:gd name="connsiteY542" fmla="*/ 1064552 h 1171574"/>
                <a:gd name="connsiteX543" fmla="*/ 386081 w 1343025"/>
                <a:gd name="connsiteY543" fmla="*/ 1064552 h 1171574"/>
                <a:gd name="connsiteX544" fmla="*/ 386081 w 1343025"/>
                <a:gd name="connsiteY544" fmla="*/ 1062952 h 1171574"/>
                <a:gd name="connsiteX545" fmla="*/ 382843 w 1343025"/>
                <a:gd name="connsiteY545" fmla="*/ 1056570 h 1171574"/>
                <a:gd name="connsiteX546" fmla="*/ 368555 w 1343025"/>
                <a:gd name="connsiteY546" fmla="*/ 1042197 h 1171574"/>
                <a:gd name="connsiteX547" fmla="*/ 362173 w 1343025"/>
                <a:gd name="connsiteY547" fmla="*/ 1039006 h 1171574"/>
                <a:gd name="connsiteX548" fmla="*/ 359030 w 1343025"/>
                <a:gd name="connsiteY548" fmla="*/ 1039006 h 1171574"/>
                <a:gd name="connsiteX549" fmla="*/ 352648 w 1343025"/>
                <a:gd name="connsiteY549" fmla="*/ 1035815 h 1171574"/>
                <a:gd name="connsiteX550" fmla="*/ 347885 w 1343025"/>
                <a:gd name="connsiteY550" fmla="*/ 1035815 h 1171574"/>
                <a:gd name="connsiteX551" fmla="*/ 344647 w 1343025"/>
                <a:gd name="connsiteY551" fmla="*/ 1032624 h 1171574"/>
                <a:gd name="connsiteX552" fmla="*/ 341504 w 1343025"/>
                <a:gd name="connsiteY552" fmla="*/ 1029433 h 1171574"/>
                <a:gd name="connsiteX553" fmla="*/ 327121 w 1343025"/>
                <a:gd name="connsiteY553" fmla="*/ 1011879 h 1171574"/>
                <a:gd name="connsiteX554" fmla="*/ 323978 w 1343025"/>
                <a:gd name="connsiteY554" fmla="*/ 1008678 h 1171574"/>
                <a:gd name="connsiteX555" fmla="*/ 314453 w 1343025"/>
                <a:gd name="connsiteY555" fmla="*/ 1003897 h 1171574"/>
                <a:gd name="connsiteX556" fmla="*/ 312834 w 1343025"/>
                <a:gd name="connsiteY556" fmla="*/ 1000706 h 1171574"/>
                <a:gd name="connsiteX557" fmla="*/ 303309 w 1343025"/>
                <a:gd name="connsiteY557" fmla="*/ 984742 h 1171574"/>
                <a:gd name="connsiteX558" fmla="*/ 296927 w 1343025"/>
                <a:gd name="connsiteY558" fmla="*/ 976760 h 1171574"/>
                <a:gd name="connsiteX559" fmla="*/ 285783 w 1343025"/>
                <a:gd name="connsiteY559" fmla="*/ 967178 h 1171574"/>
                <a:gd name="connsiteX560" fmla="*/ 282639 w 1343025"/>
                <a:gd name="connsiteY560" fmla="*/ 970378 h 1171574"/>
                <a:gd name="connsiteX561" fmla="*/ 276258 w 1343025"/>
                <a:gd name="connsiteY561" fmla="*/ 970378 h 1171574"/>
                <a:gd name="connsiteX562" fmla="*/ 265114 w 1343025"/>
                <a:gd name="connsiteY562" fmla="*/ 973569 h 1171574"/>
                <a:gd name="connsiteX563" fmla="*/ 255589 w 1343025"/>
                <a:gd name="connsiteY563" fmla="*/ 976760 h 1171574"/>
                <a:gd name="connsiteX564" fmla="*/ 253969 w 1343025"/>
                <a:gd name="connsiteY564" fmla="*/ 976760 h 1171574"/>
                <a:gd name="connsiteX565" fmla="*/ 247587 w 1343025"/>
                <a:gd name="connsiteY565" fmla="*/ 973569 h 1171574"/>
                <a:gd name="connsiteX566" fmla="*/ 233300 w 1343025"/>
                <a:gd name="connsiteY566" fmla="*/ 959205 h 1171574"/>
                <a:gd name="connsiteX567" fmla="*/ 226918 w 1343025"/>
                <a:gd name="connsiteY567" fmla="*/ 952814 h 1171574"/>
                <a:gd name="connsiteX568" fmla="*/ 206249 w 1343025"/>
                <a:gd name="connsiteY568" fmla="*/ 941641 h 1171574"/>
                <a:gd name="connsiteX569" fmla="*/ 199867 w 1343025"/>
                <a:gd name="connsiteY569" fmla="*/ 932069 h 1171574"/>
                <a:gd name="connsiteX570" fmla="*/ 196724 w 1343025"/>
                <a:gd name="connsiteY570" fmla="*/ 920896 h 1171574"/>
                <a:gd name="connsiteX571" fmla="*/ 196724 w 1343025"/>
                <a:gd name="connsiteY571" fmla="*/ 908123 h 1171574"/>
                <a:gd name="connsiteX572" fmla="*/ 199867 w 1343025"/>
                <a:gd name="connsiteY572" fmla="*/ 896950 h 1171574"/>
                <a:gd name="connsiteX573" fmla="*/ 206249 w 1343025"/>
                <a:gd name="connsiteY573" fmla="*/ 885777 h 1171574"/>
                <a:gd name="connsiteX574" fmla="*/ 217393 w 1343025"/>
                <a:gd name="connsiteY574" fmla="*/ 865032 h 1171574"/>
                <a:gd name="connsiteX575" fmla="*/ 223775 w 1343025"/>
                <a:gd name="connsiteY575" fmla="*/ 855450 h 1171574"/>
                <a:gd name="connsiteX576" fmla="*/ 233300 w 1343025"/>
                <a:gd name="connsiteY576" fmla="*/ 849068 h 1171574"/>
                <a:gd name="connsiteX577" fmla="*/ 241206 w 1343025"/>
                <a:gd name="connsiteY577" fmla="*/ 844277 h 1171574"/>
                <a:gd name="connsiteX578" fmla="*/ 247587 w 1343025"/>
                <a:gd name="connsiteY578" fmla="*/ 844277 h 1171574"/>
                <a:gd name="connsiteX579" fmla="*/ 261970 w 1343025"/>
                <a:gd name="connsiteY579" fmla="*/ 847468 h 1171574"/>
                <a:gd name="connsiteX580" fmla="*/ 276258 w 1343025"/>
                <a:gd name="connsiteY580" fmla="*/ 844277 h 1171574"/>
                <a:gd name="connsiteX581" fmla="*/ 279401 w 1343025"/>
                <a:gd name="connsiteY581" fmla="*/ 844277 h 1171574"/>
                <a:gd name="connsiteX582" fmla="*/ 292164 w 1343025"/>
                <a:gd name="connsiteY582" fmla="*/ 849068 h 1171574"/>
                <a:gd name="connsiteX583" fmla="*/ 323978 w 1343025"/>
                <a:gd name="connsiteY583" fmla="*/ 887377 h 1171574"/>
                <a:gd name="connsiteX584" fmla="*/ 327121 w 1343025"/>
                <a:gd name="connsiteY584" fmla="*/ 900141 h 1171574"/>
                <a:gd name="connsiteX585" fmla="*/ 330360 w 1343025"/>
                <a:gd name="connsiteY585" fmla="*/ 903332 h 1171574"/>
                <a:gd name="connsiteX586" fmla="*/ 330360 w 1343025"/>
                <a:gd name="connsiteY586" fmla="*/ 903332 h 1171574"/>
                <a:gd name="connsiteX587" fmla="*/ 335122 w 1343025"/>
                <a:gd name="connsiteY587" fmla="*/ 908123 h 1171574"/>
                <a:gd name="connsiteX588" fmla="*/ 341504 w 1343025"/>
                <a:gd name="connsiteY588" fmla="*/ 908123 h 1171574"/>
                <a:gd name="connsiteX589" fmla="*/ 341504 w 1343025"/>
                <a:gd name="connsiteY589" fmla="*/ 911314 h 1171574"/>
                <a:gd name="connsiteX590" fmla="*/ 341504 w 1343025"/>
                <a:gd name="connsiteY590" fmla="*/ 914505 h 1171574"/>
                <a:gd name="connsiteX591" fmla="*/ 341504 w 1343025"/>
                <a:gd name="connsiteY591" fmla="*/ 914505 h 1171574"/>
                <a:gd name="connsiteX592" fmla="*/ 333503 w 1343025"/>
                <a:gd name="connsiteY592" fmla="*/ 914505 h 1171574"/>
                <a:gd name="connsiteX593" fmla="*/ 333503 w 1343025"/>
                <a:gd name="connsiteY593" fmla="*/ 914505 h 1171574"/>
                <a:gd name="connsiteX594" fmla="*/ 333503 w 1343025"/>
                <a:gd name="connsiteY594" fmla="*/ 917705 h 1171574"/>
                <a:gd name="connsiteX595" fmla="*/ 335122 w 1343025"/>
                <a:gd name="connsiteY595" fmla="*/ 920896 h 1171574"/>
                <a:gd name="connsiteX596" fmla="*/ 335122 w 1343025"/>
                <a:gd name="connsiteY596" fmla="*/ 920896 h 1171574"/>
                <a:gd name="connsiteX597" fmla="*/ 338265 w 1343025"/>
                <a:gd name="connsiteY597" fmla="*/ 924087 h 1171574"/>
                <a:gd name="connsiteX598" fmla="*/ 341504 w 1343025"/>
                <a:gd name="connsiteY598" fmla="*/ 924087 h 1171574"/>
                <a:gd name="connsiteX599" fmla="*/ 344647 w 1343025"/>
                <a:gd name="connsiteY599" fmla="*/ 920896 h 1171574"/>
                <a:gd name="connsiteX600" fmla="*/ 344647 w 1343025"/>
                <a:gd name="connsiteY600" fmla="*/ 920896 h 1171574"/>
                <a:gd name="connsiteX601" fmla="*/ 347885 w 1343025"/>
                <a:gd name="connsiteY601" fmla="*/ 917705 h 1171574"/>
                <a:gd name="connsiteX602" fmla="*/ 359030 w 1343025"/>
                <a:gd name="connsiteY602" fmla="*/ 900141 h 1171574"/>
                <a:gd name="connsiteX603" fmla="*/ 365317 w 1343025"/>
                <a:gd name="connsiteY603" fmla="*/ 896950 h 1171574"/>
                <a:gd name="connsiteX604" fmla="*/ 379700 w 1343025"/>
                <a:gd name="connsiteY604" fmla="*/ 885777 h 1171574"/>
                <a:gd name="connsiteX605" fmla="*/ 382843 w 1343025"/>
                <a:gd name="connsiteY605" fmla="*/ 885777 h 1171574"/>
                <a:gd name="connsiteX606" fmla="*/ 386081 w 1343025"/>
                <a:gd name="connsiteY606" fmla="*/ 882586 h 1171574"/>
                <a:gd name="connsiteX607" fmla="*/ 389225 w 1343025"/>
                <a:gd name="connsiteY607" fmla="*/ 882586 h 1171574"/>
                <a:gd name="connsiteX608" fmla="*/ 389225 w 1343025"/>
                <a:gd name="connsiteY608" fmla="*/ 882586 h 1171574"/>
                <a:gd name="connsiteX609" fmla="*/ 393987 w 1343025"/>
                <a:gd name="connsiteY609" fmla="*/ 879395 h 1171574"/>
                <a:gd name="connsiteX610" fmla="*/ 400368 w 1343025"/>
                <a:gd name="connsiteY610" fmla="*/ 876204 h 1171574"/>
                <a:gd name="connsiteX611" fmla="*/ 432181 w 1343025"/>
                <a:gd name="connsiteY611" fmla="*/ 849068 h 1171574"/>
                <a:gd name="connsiteX612" fmla="*/ 459233 w 1343025"/>
                <a:gd name="connsiteY612" fmla="*/ 837895 h 1171574"/>
                <a:gd name="connsiteX613" fmla="*/ 476759 w 1343025"/>
                <a:gd name="connsiteY613" fmla="*/ 834704 h 1171574"/>
                <a:gd name="connsiteX614" fmla="*/ 494285 w 1343025"/>
                <a:gd name="connsiteY614" fmla="*/ 834704 h 1171574"/>
                <a:gd name="connsiteX615" fmla="*/ 514954 w 1343025"/>
                <a:gd name="connsiteY615" fmla="*/ 837895 h 1171574"/>
                <a:gd name="connsiteX616" fmla="*/ 529242 w 1343025"/>
                <a:gd name="connsiteY616" fmla="*/ 847468 h 1171574"/>
                <a:gd name="connsiteX617" fmla="*/ 532480 w 1343025"/>
                <a:gd name="connsiteY617" fmla="*/ 847468 h 1171574"/>
                <a:gd name="connsiteX618" fmla="*/ 535624 w 1343025"/>
                <a:gd name="connsiteY618" fmla="*/ 849068 h 1171574"/>
                <a:gd name="connsiteX619" fmla="*/ 548387 w 1343025"/>
                <a:gd name="connsiteY619" fmla="*/ 865032 h 1171574"/>
                <a:gd name="connsiteX620" fmla="*/ 565818 w 1343025"/>
                <a:gd name="connsiteY620" fmla="*/ 873014 h 1171574"/>
                <a:gd name="connsiteX621" fmla="*/ 586583 w 1343025"/>
                <a:gd name="connsiteY621" fmla="*/ 876204 h 1171574"/>
                <a:gd name="connsiteX622" fmla="*/ 597726 w 1343025"/>
                <a:gd name="connsiteY622" fmla="*/ 890568 h 1171574"/>
                <a:gd name="connsiteX623" fmla="*/ 608775 w 1343025"/>
                <a:gd name="connsiteY623" fmla="*/ 903332 h 1171574"/>
                <a:gd name="connsiteX624" fmla="*/ 646971 w 1343025"/>
                <a:gd name="connsiteY624" fmla="*/ 928878 h 1171574"/>
                <a:gd name="connsiteX625" fmla="*/ 666116 w 1343025"/>
                <a:gd name="connsiteY625" fmla="*/ 935260 h 1171574"/>
                <a:gd name="connsiteX626" fmla="*/ 709074 w 1343025"/>
                <a:gd name="connsiteY626" fmla="*/ 962396 h 1171574"/>
                <a:gd name="connsiteX627" fmla="*/ 750412 w 1343025"/>
                <a:gd name="connsiteY627" fmla="*/ 976760 h 1171574"/>
                <a:gd name="connsiteX628" fmla="*/ 783845 w 1343025"/>
                <a:gd name="connsiteY628" fmla="*/ 997505 h 1171574"/>
                <a:gd name="connsiteX629" fmla="*/ 788607 w 1343025"/>
                <a:gd name="connsiteY629" fmla="*/ 1003897 h 1171574"/>
                <a:gd name="connsiteX630" fmla="*/ 791846 w 1343025"/>
                <a:gd name="connsiteY630" fmla="*/ 1008678 h 1171574"/>
                <a:gd name="connsiteX631" fmla="*/ 794990 w 1343025"/>
                <a:gd name="connsiteY631" fmla="*/ 1015070 h 1171574"/>
                <a:gd name="connsiteX632" fmla="*/ 798132 w 1343025"/>
                <a:gd name="connsiteY632" fmla="*/ 1018260 h 1171574"/>
                <a:gd name="connsiteX633" fmla="*/ 801371 w 1343025"/>
                <a:gd name="connsiteY633" fmla="*/ 1021451 h 1171574"/>
                <a:gd name="connsiteX634" fmla="*/ 806133 w 1343025"/>
                <a:gd name="connsiteY634" fmla="*/ 1024642 h 1171574"/>
                <a:gd name="connsiteX635" fmla="*/ 809277 w 1343025"/>
                <a:gd name="connsiteY635" fmla="*/ 1026242 h 1171574"/>
                <a:gd name="connsiteX636" fmla="*/ 812515 w 1343025"/>
                <a:gd name="connsiteY636" fmla="*/ 1021451 h 1171574"/>
                <a:gd name="connsiteX637" fmla="*/ 812515 w 1343025"/>
                <a:gd name="connsiteY637" fmla="*/ 1008678 h 1171574"/>
                <a:gd name="connsiteX638" fmla="*/ 818897 w 1343025"/>
                <a:gd name="connsiteY638" fmla="*/ 1003897 h 1171574"/>
                <a:gd name="connsiteX639" fmla="*/ 822040 w 1343025"/>
                <a:gd name="connsiteY639" fmla="*/ 997505 h 1171574"/>
                <a:gd name="connsiteX640" fmla="*/ 826803 w 1343025"/>
                <a:gd name="connsiteY640" fmla="*/ 976760 h 1171574"/>
                <a:gd name="connsiteX641" fmla="*/ 826803 w 1343025"/>
                <a:gd name="connsiteY641" fmla="*/ 970378 h 1171574"/>
                <a:gd name="connsiteX642" fmla="*/ 830041 w 1343025"/>
                <a:gd name="connsiteY642" fmla="*/ 965587 h 1171574"/>
                <a:gd name="connsiteX643" fmla="*/ 826803 w 1343025"/>
                <a:gd name="connsiteY643" fmla="*/ 959205 h 1171574"/>
                <a:gd name="connsiteX644" fmla="*/ 826803 w 1343025"/>
                <a:gd name="connsiteY644" fmla="*/ 941641 h 1171574"/>
                <a:gd name="connsiteX645" fmla="*/ 826803 w 1343025"/>
                <a:gd name="connsiteY645" fmla="*/ 928878 h 1171574"/>
                <a:gd name="connsiteX646" fmla="*/ 830041 w 1343025"/>
                <a:gd name="connsiteY646" fmla="*/ 917705 h 1171574"/>
                <a:gd name="connsiteX647" fmla="*/ 850711 w 1343025"/>
                <a:gd name="connsiteY647" fmla="*/ 879395 h 1171574"/>
                <a:gd name="connsiteX648" fmla="*/ 877761 w 1343025"/>
                <a:gd name="connsiteY648" fmla="*/ 837895 h 1171574"/>
                <a:gd name="connsiteX649" fmla="*/ 892049 w 1343025"/>
                <a:gd name="connsiteY649" fmla="*/ 820340 h 1171574"/>
                <a:gd name="connsiteX650" fmla="*/ 922339 w 1343025"/>
                <a:gd name="connsiteY650" fmla="*/ 793204 h 1171574"/>
                <a:gd name="connsiteX651" fmla="*/ 941389 w 1343025"/>
                <a:gd name="connsiteY651" fmla="*/ 769258 h 1171574"/>
                <a:gd name="connsiteX652" fmla="*/ 974822 w 1343025"/>
                <a:gd name="connsiteY652" fmla="*/ 746912 h 1171574"/>
                <a:gd name="connsiteX653" fmla="*/ 1003492 w 1343025"/>
                <a:gd name="connsiteY653" fmla="*/ 730948 h 1171574"/>
                <a:gd name="connsiteX654" fmla="*/ 1033685 w 1343025"/>
                <a:gd name="connsiteY654" fmla="*/ 726167 h 1171574"/>
                <a:gd name="connsiteX655" fmla="*/ 1036829 w 1343025"/>
                <a:gd name="connsiteY655" fmla="*/ 726167 h 1171574"/>
                <a:gd name="connsiteX656" fmla="*/ 1040068 w 1343025"/>
                <a:gd name="connsiteY656" fmla="*/ 726167 h 1171574"/>
                <a:gd name="connsiteX657" fmla="*/ 1041687 w 1343025"/>
                <a:gd name="connsiteY657" fmla="*/ 729358 h 1171574"/>
                <a:gd name="connsiteX658" fmla="*/ 1041687 w 1343025"/>
                <a:gd name="connsiteY658" fmla="*/ 730948 h 1171574"/>
                <a:gd name="connsiteX659" fmla="*/ 1041687 w 1343025"/>
                <a:gd name="connsiteY659" fmla="*/ 734149 h 1171574"/>
                <a:gd name="connsiteX660" fmla="*/ 1044830 w 1343025"/>
                <a:gd name="connsiteY660" fmla="*/ 737340 h 1171574"/>
                <a:gd name="connsiteX661" fmla="*/ 1044830 w 1343025"/>
                <a:gd name="connsiteY661" fmla="*/ 737340 h 1171574"/>
                <a:gd name="connsiteX662" fmla="*/ 1062356 w 1343025"/>
                <a:gd name="connsiteY662" fmla="*/ 743721 h 1171574"/>
                <a:gd name="connsiteX663" fmla="*/ 1068738 w 1343025"/>
                <a:gd name="connsiteY663" fmla="*/ 743721 h 1171574"/>
                <a:gd name="connsiteX664" fmla="*/ 1075025 w 1343025"/>
                <a:gd name="connsiteY664" fmla="*/ 740531 h 1171574"/>
                <a:gd name="connsiteX665" fmla="*/ 1089407 w 1343025"/>
                <a:gd name="connsiteY665" fmla="*/ 740531 h 1171574"/>
                <a:gd name="connsiteX666" fmla="*/ 1117982 w 1343025"/>
                <a:gd name="connsiteY666" fmla="*/ 746912 h 1171574"/>
                <a:gd name="connsiteX667" fmla="*/ 1127602 w 1343025"/>
                <a:gd name="connsiteY667" fmla="*/ 743721 h 1171574"/>
                <a:gd name="connsiteX668" fmla="*/ 1124364 w 1343025"/>
                <a:gd name="connsiteY668" fmla="*/ 740531 h 1171574"/>
                <a:gd name="connsiteX669" fmla="*/ 1121221 w 1343025"/>
                <a:gd name="connsiteY669" fmla="*/ 737340 h 1171574"/>
                <a:gd name="connsiteX670" fmla="*/ 1117982 w 1343025"/>
                <a:gd name="connsiteY670" fmla="*/ 734149 h 1171574"/>
                <a:gd name="connsiteX671" fmla="*/ 1117982 w 1343025"/>
                <a:gd name="connsiteY671" fmla="*/ 730948 h 1171574"/>
                <a:gd name="connsiteX672" fmla="*/ 1117982 w 1343025"/>
                <a:gd name="connsiteY672" fmla="*/ 729358 h 1171574"/>
                <a:gd name="connsiteX673" fmla="*/ 1121221 w 1343025"/>
                <a:gd name="connsiteY673" fmla="*/ 722966 h 1171574"/>
                <a:gd name="connsiteX674" fmla="*/ 1121221 w 1343025"/>
                <a:gd name="connsiteY674" fmla="*/ 719776 h 1171574"/>
                <a:gd name="connsiteX675" fmla="*/ 1124364 w 1343025"/>
                <a:gd name="connsiteY675" fmla="*/ 719776 h 1171574"/>
                <a:gd name="connsiteX676" fmla="*/ 1124364 w 1343025"/>
                <a:gd name="connsiteY676" fmla="*/ 716585 h 1171574"/>
                <a:gd name="connsiteX677" fmla="*/ 1127602 w 1343025"/>
                <a:gd name="connsiteY677" fmla="*/ 713394 h 1171574"/>
                <a:gd name="connsiteX678" fmla="*/ 1130746 w 1343025"/>
                <a:gd name="connsiteY678" fmla="*/ 713394 h 1171574"/>
                <a:gd name="connsiteX679" fmla="*/ 1130746 w 1343025"/>
                <a:gd name="connsiteY679" fmla="*/ 713394 h 1171574"/>
                <a:gd name="connsiteX680" fmla="*/ 1133889 w 1343025"/>
                <a:gd name="connsiteY680" fmla="*/ 713394 h 1171574"/>
                <a:gd name="connsiteX681" fmla="*/ 1133889 w 1343025"/>
                <a:gd name="connsiteY681" fmla="*/ 713394 h 1171574"/>
                <a:gd name="connsiteX682" fmla="*/ 1137127 w 1343025"/>
                <a:gd name="connsiteY682" fmla="*/ 713394 h 1171574"/>
                <a:gd name="connsiteX683" fmla="*/ 1138747 w 1343025"/>
                <a:gd name="connsiteY683" fmla="*/ 713394 h 1171574"/>
                <a:gd name="connsiteX684" fmla="*/ 1138747 w 1343025"/>
                <a:gd name="connsiteY684" fmla="*/ 716585 h 1171574"/>
                <a:gd name="connsiteX685" fmla="*/ 1138747 w 1343025"/>
                <a:gd name="connsiteY685" fmla="*/ 719776 h 1171574"/>
                <a:gd name="connsiteX686" fmla="*/ 1138747 w 1343025"/>
                <a:gd name="connsiteY686" fmla="*/ 722966 h 1171574"/>
                <a:gd name="connsiteX687" fmla="*/ 1145033 w 1343025"/>
                <a:gd name="connsiteY687" fmla="*/ 729358 h 1171574"/>
                <a:gd name="connsiteX688" fmla="*/ 1151414 w 1343025"/>
                <a:gd name="connsiteY688" fmla="*/ 730948 h 1171574"/>
                <a:gd name="connsiteX689" fmla="*/ 1159416 w 1343025"/>
                <a:gd name="connsiteY689" fmla="*/ 730948 h 1171574"/>
                <a:gd name="connsiteX690" fmla="*/ 1172084 w 1343025"/>
                <a:gd name="connsiteY690" fmla="*/ 729358 h 1171574"/>
                <a:gd name="connsiteX691" fmla="*/ 1175322 w 1343025"/>
                <a:gd name="connsiteY691" fmla="*/ 729358 h 1171574"/>
                <a:gd name="connsiteX692" fmla="*/ 1176942 w 1343025"/>
                <a:gd name="connsiteY692" fmla="*/ 726167 h 1171574"/>
                <a:gd name="connsiteX693" fmla="*/ 1176942 w 1343025"/>
                <a:gd name="connsiteY693" fmla="*/ 722966 h 1171574"/>
                <a:gd name="connsiteX694" fmla="*/ 1176942 w 1343025"/>
                <a:gd name="connsiteY694" fmla="*/ 719776 h 1171574"/>
                <a:gd name="connsiteX695" fmla="*/ 1175322 w 1343025"/>
                <a:gd name="connsiteY695" fmla="*/ 713394 h 1171574"/>
                <a:gd name="connsiteX696" fmla="*/ 1183229 w 1343025"/>
                <a:gd name="connsiteY696" fmla="*/ 716585 h 1171574"/>
                <a:gd name="connsiteX697" fmla="*/ 1189610 w 1343025"/>
                <a:gd name="connsiteY697" fmla="*/ 716585 h 1171574"/>
                <a:gd name="connsiteX698" fmla="*/ 1192849 w 1343025"/>
                <a:gd name="connsiteY698" fmla="*/ 713394 h 1171574"/>
                <a:gd name="connsiteX699" fmla="*/ 1195992 w 1343025"/>
                <a:gd name="connsiteY699" fmla="*/ 711794 h 1171574"/>
                <a:gd name="connsiteX700" fmla="*/ 1195992 w 1343025"/>
                <a:gd name="connsiteY700" fmla="*/ 708603 h 1171574"/>
                <a:gd name="connsiteX701" fmla="*/ 1195992 w 1343025"/>
                <a:gd name="connsiteY701" fmla="*/ 708603 h 1171574"/>
                <a:gd name="connsiteX702" fmla="*/ 1203993 w 1343025"/>
                <a:gd name="connsiteY702" fmla="*/ 708603 h 1171574"/>
                <a:gd name="connsiteX703" fmla="*/ 1203993 w 1343025"/>
                <a:gd name="connsiteY703" fmla="*/ 705412 h 1171574"/>
                <a:gd name="connsiteX704" fmla="*/ 1207137 w 1343025"/>
                <a:gd name="connsiteY704" fmla="*/ 702221 h 1171574"/>
                <a:gd name="connsiteX705" fmla="*/ 1203993 w 1343025"/>
                <a:gd name="connsiteY705" fmla="*/ 702221 h 1171574"/>
                <a:gd name="connsiteX706" fmla="*/ 1200754 w 1343025"/>
                <a:gd name="connsiteY706" fmla="*/ 702221 h 1171574"/>
                <a:gd name="connsiteX707" fmla="*/ 1197612 w 1343025"/>
                <a:gd name="connsiteY707" fmla="*/ 702221 h 1171574"/>
                <a:gd name="connsiteX708" fmla="*/ 1197612 w 1343025"/>
                <a:gd name="connsiteY708" fmla="*/ 695839 h 1171574"/>
                <a:gd name="connsiteX709" fmla="*/ 1197612 w 1343025"/>
                <a:gd name="connsiteY709" fmla="*/ 691048 h 1171574"/>
                <a:gd name="connsiteX710" fmla="*/ 1200754 w 1343025"/>
                <a:gd name="connsiteY710" fmla="*/ 691048 h 1171574"/>
                <a:gd name="connsiteX711" fmla="*/ 1203993 w 1343025"/>
                <a:gd name="connsiteY711" fmla="*/ 687857 h 1171574"/>
                <a:gd name="connsiteX712" fmla="*/ 1221424 w 1343025"/>
                <a:gd name="connsiteY712" fmla="*/ 684666 h 1171574"/>
                <a:gd name="connsiteX713" fmla="*/ 1224662 w 1343025"/>
                <a:gd name="connsiteY713" fmla="*/ 684666 h 1171574"/>
                <a:gd name="connsiteX714" fmla="*/ 1231044 w 1343025"/>
                <a:gd name="connsiteY714" fmla="*/ 678275 h 1171574"/>
                <a:gd name="connsiteX715" fmla="*/ 1237330 w 1343025"/>
                <a:gd name="connsiteY715" fmla="*/ 675084 h 1171574"/>
                <a:gd name="connsiteX716" fmla="*/ 1256475 w 1343025"/>
                <a:gd name="connsiteY716" fmla="*/ 675084 h 1171574"/>
                <a:gd name="connsiteX717" fmla="*/ 1262858 w 1343025"/>
                <a:gd name="connsiteY717" fmla="*/ 675084 h 1171574"/>
                <a:gd name="connsiteX718" fmla="*/ 1266000 w 1343025"/>
                <a:gd name="connsiteY718" fmla="*/ 671893 h 1171574"/>
                <a:gd name="connsiteX719" fmla="*/ 1272383 w 1343025"/>
                <a:gd name="connsiteY719" fmla="*/ 675084 h 1171574"/>
                <a:gd name="connsiteX720" fmla="*/ 1275525 w 1343025"/>
                <a:gd name="connsiteY720" fmla="*/ 678275 h 1171574"/>
                <a:gd name="connsiteX721" fmla="*/ 1280288 w 1343025"/>
                <a:gd name="connsiteY721" fmla="*/ 678275 h 1171574"/>
                <a:gd name="connsiteX722" fmla="*/ 1283526 w 1343025"/>
                <a:gd name="connsiteY722" fmla="*/ 678275 h 1171574"/>
                <a:gd name="connsiteX723" fmla="*/ 1280288 w 1343025"/>
                <a:gd name="connsiteY723" fmla="*/ 675084 h 1171574"/>
                <a:gd name="connsiteX724" fmla="*/ 1286670 w 1343025"/>
                <a:gd name="connsiteY724" fmla="*/ 670303 h 1171574"/>
                <a:gd name="connsiteX725" fmla="*/ 1286670 w 1343025"/>
                <a:gd name="connsiteY725" fmla="*/ 667102 h 1171574"/>
                <a:gd name="connsiteX726" fmla="*/ 1286670 w 1343025"/>
                <a:gd name="connsiteY726" fmla="*/ 663911 h 1171574"/>
                <a:gd name="connsiteX727" fmla="*/ 1289908 w 1343025"/>
                <a:gd name="connsiteY727" fmla="*/ 654339 h 1171574"/>
                <a:gd name="connsiteX728" fmla="*/ 1289908 w 1343025"/>
                <a:gd name="connsiteY728" fmla="*/ 652738 h 1171574"/>
                <a:gd name="connsiteX729" fmla="*/ 1293051 w 1343025"/>
                <a:gd name="connsiteY729" fmla="*/ 652738 h 1171574"/>
                <a:gd name="connsiteX730" fmla="*/ 1297814 w 1343025"/>
                <a:gd name="connsiteY730" fmla="*/ 646357 h 1171574"/>
                <a:gd name="connsiteX731" fmla="*/ 1301053 w 1343025"/>
                <a:gd name="connsiteY731" fmla="*/ 643166 h 1171574"/>
                <a:gd name="connsiteX732" fmla="*/ 1301053 w 1343025"/>
                <a:gd name="connsiteY732" fmla="*/ 639975 h 1171574"/>
                <a:gd name="connsiteX733" fmla="*/ 1301053 w 1343025"/>
                <a:gd name="connsiteY733" fmla="*/ 636775 h 1171574"/>
                <a:gd name="connsiteX734" fmla="*/ 1307339 w 1343025"/>
                <a:gd name="connsiteY734" fmla="*/ 636775 h 1171574"/>
                <a:gd name="connsiteX735" fmla="*/ 1313721 w 1343025"/>
                <a:gd name="connsiteY735" fmla="*/ 636775 h 1171574"/>
                <a:gd name="connsiteX736" fmla="*/ 1313721 w 1343025"/>
                <a:gd name="connsiteY736" fmla="*/ 636775 h 1171574"/>
                <a:gd name="connsiteX737" fmla="*/ 1315340 w 1343025"/>
                <a:gd name="connsiteY737" fmla="*/ 633584 h 1171574"/>
                <a:gd name="connsiteX738" fmla="*/ 1318483 w 1343025"/>
                <a:gd name="connsiteY738" fmla="*/ 633584 h 1171574"/>
                <a:gd name="connsiteX739" fmla="*/ 1328104 w 1343025"/>
                <a:gd name="connsiteY739" fmla="*/ 631993 h 1171574"/>
                <a:gd name="connsiteX740" fmla="*/ 1331246 w 1343025"/>
                <a:gd name="connsiteY740" fmla="*/ 631993 h 1171574"/>
                <a:gd name="connsiteX741" fmla="*/ 1334390 w 1343025"/>
                <a:gd name="connsiteY741" fmla="*/ 625602 h 1171574"/>
                <a:gd name="connsiteX742" fmla="*/ 1336009 w 1343025"/>
                <a:gd name="connsiteY742" fmla="*/ 622411 h 1171574"/>
                <a:gd name="connsiteX743" fmla="*/ 1339248 w 1343025"/>
                <a:gd name="connsiteY743" fmla="*/ 622411 h 1171574"/>
                <a:gd name="connsiteX744" fmla="*/ 1342391 w 1343025"/>
                <a:gd name="connsiteY744" fmla="*/ 622411 h 1171574"/>
                <a:gd name="connsiteX745" fmla="*/ 1342391 w 1343025"/>
                <a:gd name="connsiteY745" fmla="*/ 619220 h 1171574"/>
                <a:gd name="connsiteX746" fmla="*/ 1339248 w 1343025"/>
                <a:gd name="connsiteY746" fmla="*/ 619220 h 11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</a:cxnLst>
              <a:rect l="l" t="t" r="r" b="b"/>
              <a:pathLst>
                <a:path w="1343025" h="1171574">
                  <a:moveTo>
                    <a:pt x="8910" y="1139571"/>
                  </a:moveTo>
                  <a:lnTo>
                    <a:pt x="5729" y="1139571"/>
                  </a:lnTo>
                  <a:lnTo>
                    <a:pt x="2547" y="1139571"/>
                  </a:lnTo>
                  <a:lnTo>
                    <a:pt x="2547" y="1139571"/>
                  </a:lnTo>
                  <a:lnTo>
                    <a:pt x="-634" y="1139571"/>
                  </a:lnTo>
                  <a:lnTo>
                    <a:pt x="-634" y="1142762"/>
                  </a:lnTo>
                  <a:lnTo>
                    <a:pt x="2547" y="1144352"/>
                  </a:lnTo>
                  <a:lnTo>
                    <a:pt x="2547" y="1144352"/>
                  </a:lnTo>
                  <a:lnTo>
                    <a:pt x="8910" y="1142762"/>
                  </a:lnTo>
                  <a:lnTo>
                    <a:pt x="12101" y="1142762"/>
                  </a:lnTo>
                  <a:lnTo>
                    <a:pt x="8910" y="1139571"/>
                  </a:lnTo>
                  <a:lnTo>
                    <a:pt x="8910" y="1139571"/>
                  </a:lnTo>
                  <a:close/>
                  <a:moveTo>
                    <a:pt x="43924" y="938450"/>
                  </a:moveTo>
                  <a:lnTo>
                    <a:pt x="39152" y="944832"/>
                  </a:lnTo>
                  <a:lnTo>
                    <a:pt x="35961" y="944832"/>
                  </a:lnTo>
                  <a:lnTo>
                    <a:pt x="32780" y="944832"/>
                  </a:lnTo>
                  <a:lnTo>
                    <a:pt x="26417" y="946432"/>
                  </a:lnTo>
                  <a:lnTo>
                    <a:pt x="26417" y="946432"/>
                  </a:lnTo>
                  <a:lnTo>
                    <a:pt x="23235" y="946432"/>
                  </a:lnTo>
                  <a:lnTo>
                    <a:pt x="20054" y="952814"/>
                  </a:lnTo>
                  <a:lnTo>
                    <a:pt x="18464" y="959205"/>
                  </a:lnTo>
                  <a:lnTo>
                    <a:pt x="18464" y="962396"/>
                  </a:lnTo>
                  <a:lnTo>
                    <a:pt x="18464" y="965587"/>
                  </a:lnTo>
                  <a:lnTo>
                    <a:pt x="20054" y="970378"/>
                  </a:lnTo>
                  <a:lnTo>
                    <a:pt x="20054" y="970378"/>
                  </a:lnTo>
                  <a:lnTo>
                    <a:pt x="20054" y="976760"/>
                  </a:lnTo>
                  <a:lnTo>
                    <a:pt x="20054" y="979951"/>
                  </a:lnTo>
                  <a:lnTo>
                    <a:pt x="20054" y="983142"/>
                  </a:lnTo>
                  <a:lnTo>
                    <a:pt x="20054" y="984742"/>
                  </a:lnTo>
                  <a:lnTo>
                    <a:pt x="20054" y="987933"/>
                  </a:lnTo>
                  <a:lnTo>
                    <a:pt x="23235" y="991124"/>
                  </a:lnTo>
                  <a:lnTo>
                    <a:pt x="26417" y="991124"/>
                  </a:lnTo>
                  <a:lnTo>
                    <a:pt x="35961" y="983142"/>
                  </a:lnTo>
                  <a:lnTo>
                    <a:pt x="39152" y="976760"/>
                  </a:lnTo>
                  <a:lnTo>
                    <a:pt x="39152" y="970378"/>
                  </a:lnTo>
                  <a:lnTo>
                    <a:pt x="39152" y="965587"/>
                  </a:lnTo>
                  <a:lnTo>
                    <a:pt x="39152" y="956005"/>
                  </a:lnTo>
                  <a:lnTo>
                    <a:pt x="47106" y="946432"/>
                  </a:lnTo>
                  <a:lnTo>
                    <a:pt x="47106" y="941641"/>
                  </a:lnTo>
                  <a:lnTo>
                    <a:pt x="43924" y="938450"/>
                  </a:lnTo>
                  <a:lnTo>
                    <a:pt x="43924" y="938450"/>
                  </a:lnTo>
                  <a:close/>
                  <a:moveTo>
                    <a:pt x="1234187" y="569738"/>
                  </a:moveTo>
                  <a:lnTo>
                    <a:pt x="1231044" y="572929"/>
                  </a:lnTo>
                  <a:lnTo>
                    <a:pt x="1227805" y="577720"/>
                  </a:lnTo>
                  <a:lnTo>
                    <a:pt x="1231044" y="577720"/>
                  </a:lnTo>
                  <a:lnTo>
                    <a:pt x="1234187" y="577720"/>
                  </a:lnTo>
                  <a:lnTo>
                    <a:pt x="1237330" y="574529"/>
                  </a:lnTo>
                  <a:lnTo>
                    <a:pt x="1237330" y="572929"/>
                  </a:lnTo>
                  <a:lnTo>
                    <a:pt x="1245332" y="569738"/>
                  </a:lnTo>
                  <a:lnTo>
                    <a:pt x="1248475" y="569738"/>
                  </a:lnTo>
                  <a:lnTo>
                    <a:pt x="1248475" y="566547"/>
                  </a:lnTo>
                  <a:lnTo>
                    <a:pt x="1242188" y="563356"/>
                  </a:lnTo>
                  <a:lnTo>
                    <a:pt x="1237330" y="556974"/>
                  </a:lnTo>
                  <a:lnTo>
                    <a:pt x="1231044" y="555374"/>
                  </a:lnTo>
                  <a:lnTo>
                    <a:pt x="1216662" y="552183"/>
                  </a:lnTo>
                  <a:lnTo>
                    <a:pt x="1242188" y="566547"/>
                  </a:lnTo>
                  <a:lnTo>
                    <a:pt x="1238950" y="566547"/>
                  </a:lnTo>
                  <a:lnTo>
                    <a:pt x="1234187" y="569738"/>
                  </a:lnTo>
                  <a:close/>
                  <a:moveTo>
                    <a:pt x="1059118" y="456409"/>
                  </a:moveTo>
                  <a:lnTo>
                    <a:pt x="1059118" y="456409"/>
                  </a:lnTo>
                  <a:lnTo>
                    <a:pt x="1059118" y="456409"/>
                  </a:lnTo>
                  <a:lnTo>
                    <a:pt x="1059118" y="456409"/>
                  </a:lnTo>
                  <a:close/>
                  <a:moveTo>
                    <a:pt x="954152" y="400545"/>
                  </a:moveTo>
                  <a:lnTo>
                    <a:pt x="960534" y="397354"/>
                  </a:lnTo>
                  <a:lnTo>
                    <a:pt x="957295" y="397354"/>
                  </a:lnTo>
                  <a:lnTo>
                    <a:pt x="947770" y="397354"/>
                  </a:lnTo>
                  <a:lnTo>
                    <a:pt x="944532" y="395764"/>
                  </a:lnTo>
                  <a:lnTo>
                    <a:pt x="941389" y="392563"/>
                  </a:lnTo>
                  <a:lnTo>
                    <a:pt x="936626" y="392563"/>
                  </a:lnTo>
                  <a:lnTo>
                    <a:pt x="933482" y="389372"/>
                  </a:lnTo>
                  <a:lnTo>
                    <a:pt x="927101" y="389372"/>
                  </a:lnTo>
                  <a:lnTo>
                    <a:pt x="927101" y="392563"/>
                  </a:lnTo>
                  <a:lnTo>
                    <a:pt x="944532" y="397354"/>
                  </a:lnTo>
                  <a:lnTo>
                    <a:pt x="954152" y="400545"/>
                  </a:lnTo>
                  <a:close/>
                  <a:moveTo>
                    <a:pt x="376460" y="108452"/>
                  </a:moveTo>
                  <a:lnTo>
                    <a:pt x="382843" y="114837"/>
                  </a:lnTo>
                  <a:lnTo>
                    <a:pt x="393987" y="121222"/>
                  </a:lnTo>
                  <a:lnTo>
                    <a:pt x="397225" y="124414"/>
                  </a:lnTo>
                  <a:lnTo>
                    <a:pt x="400368" y="121222"/>
                  </a:lnTo>
                  <a:lnTo>
                    <a:pt x="409893" y="114837"/>
                  </a:lnTo>
                  <a:lnTo>
                    <a:pt x="409893" y="114837"/>
                  </a:lnTo>
                  <a:lnTo>
                    <a:pt x="411513" y="111645"/>
                  </a:lnTo>
                  <a:lnTo>
                    <a:pt x="411513" y="108452"/>
                  </a:lnTo>
                  <a:lnTo>
                    <a:pt x="414656" y="105261"/>
                  </a:lnTo>
                  <a:lnTo>
                    <a:pt x="411513" y="100472"/>
                  </a:lnTo>
                  <a:lnTo>
                    <a:pt x="406750" y="90895"/>
                  </a:lnTo>
                  <a:lnTo>
                    <a:pt x="400368" y="84510"/>
                  </a:lnTo>
                  <a:lnTo>
                    <a:pt x="393987" y="79722"/>
                  </a:lnTo>
                  <a:lnTo>
                    <a:pt x="389225" y="79722"/>
                  </a:lnTo>
                  <a:lnTo>
                    <a:pt x="382843" y="79722"/>
                  </a:lnTo>
                  <a:lnTo>
                    <a:pt x="379700" y="82915"/>
                  </a:lnTo>
                  <a:lnTo>
                    <a:pt x="373318" y="87703"/>
                  </a:lnTo>
                  <a:lnTo>
                    <a:pt x="373318" y="90895"/>
                  </a:lnTo>
                  <a:lnTo>
                    <a:pt x="373318" y="94088"/>
                  </a:lnTo>
                  <a:lnTo>
                    <a:pt x="376460" y="97280"/>
                  </a:lnTo>
                  <a:lnTo>
                    <a:pt x="373318" y="100472"/>
                  </a:lnTo>
                  <a:lnTo>
                    <a:pt x="376460" y="108452"/>
                  </a:lnTo>
                  <a:close/>
                  <a:moveTo>
                    <a:pt x="344647" y="28645"/>
                  </a:moveTo>
                  <a:lnTo>
                    <a:pt x="344647" y="41415"/>
                  </a:lnTo>
                  <a:lnTo>
                    <a:pt x="344647" y="49395"/>
                  </a:lnTo>
                  <a:lnTo>
                    <a:pt x="347885" y="55780"/>
                  </a:lnTo>
                  <a:lnTo>
                    <a:pt x="352648" y="65357"/>
                  </a:lnTo>
                  <a:lnTo>
                    <a:pt x="351029" y="66953"/>
                  </a:lnTo>
                  <a:lnTo>
                    <a:pt x="351029" y="70146"/>
                  </a:lnTo>
                  <a:lnTo>
                    <a:pt x="352648" y="73338"/>
                  </a:lnTo>
                  <a:lnTo>
                    <a:pt x="355792" y="65357"/>
                  </a:lnTo>
                  <a:lnTo>
                    <a:pt x="355792" y="55780"/>
                  </a:lnTo>
                  <a:lnTo>
                    <a:pt x="359030" y="25453"/>
                  </a:lnTo>
                  <a:lnTo>
                    <a:pt x="359030" y="20664"/>
                  </a:lnTo>
                  <a:lnTo>
                    <a:pt x="355792" y="20664"/>
                  </a:lnTo>
                  <a:lnTo>
                    <a:pt x="352648" y="20664"/>
                  </a:lnTo>
                  <a:lnTo>
                    <a:pt x="351029" y="23857"/>
                  </a:lnTo>
                  <a:lnTo>
                    <a:pt x="347885" y="23857"/>
                  </a:lnTo>
                  <a:lnTo>
                    <a:pt x="344647" y="17472"/>
                  </a:lnTo>
                  <a:lnTo>
                    <a:pt x="344647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38265" y="14280"/>
                  </a:lnTo>
                  <a:lnTo>
                    <a:pt x="344647" y="25453"/>
                  </a:lnTo>
                  <a:lnTo>
                    <a:pt x="344647" y="28645"/>
                  </a:lnTo>
                  <a:close/>
                  <a:moveTo>
                    <a:pt x="1339248" y="619220"/>
                  </a:moveTo>
                  <a:lnTo>
                    <a:pt x="1334390" y="616029"/>
                  </a:lnTo>
                  <a:lnTo>
                    <a:pt x="1331246" y="616029"/>
                  </a:lnTo>
                  <a:lnTo>
                    <a:pt x="1331246" y="616029"/>
                  </a:lnTo>
                  <a:lnTo>
                    <a:pt x="1331246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4865" y="616029"/>
                  </a:lnTo>
                  <a:lnTo>
                    <a:pt x="1321721" y="619220"/>
                  </a:lnTo>
                  <a:lnTo>
                    <a:pt x="1313721" y="616029"/>
                  </a:lnTo>
                  <a:lnTo>
                    <a:pt x="1310578" y="619220"/>
                  </a:lnTo>
                  <a:lnTo>
                    <a:pt x="1307339" y="619220"/>
                  </a:lnTo>
                  <a:lnTo>
                    <a:pt x="1307339" y="622411"/>
                  </a:lnTo>
                  <a:lnTo>
                    <a:pt x="1304196" y="622411"/>
                  </a:lnTo>
                  <a:lnTo>
                    <a:pt x="1304196" y="625602"/>
                  </a:lnTo>
                  <a:lnTo>
                    <a:pt x="1301053" y="628802"/>
                  </a:lnTo>
                  <a:lnTo>
                    <a:pt x="1296290" y="628802"/>
                  </a:lnTo>
                  <a:lnTo>
                    <a:pt x="1293051" y="631993"/>
                  </a:lnTo>
                  <a:lnTo>
                    <a:pt x="1283526" y="639975"/>
                  </a:lnTo>
                  <a:lnTo>
                    <a:pt x="1277145" y="646357"/>
                  </a:lnTo>
                  <a:lnTo>
                    <a:pt x="1275525" y="649548"/>
                  </a:lnTo>
                  <a:lnTo>
                    <a:pt x="1277145" y="652738"/>
                  </a:lnTo>
                  <a:lnTo>
                    <a:pt x="1277145" y="654339"/>
                  </a:lnTo>
                  <a:lnTo>
                    <a:pt x="1280288" y="657530"/>
                  </a:lnTo>
                  <a:lnTo>
                    <a:pt x="1280288" y="660721"/>
                  </a:lnTo>
                  <a:lnTo>
                    <a:pt x="1275525" y="657530"/>
                  </a:lnTo>
                  <a:lnTo>
                    <a:pt x="1269239" y="654339"/>
                  </a:lnTo>
                  <a:lnTo>
                    <a:pt x="1251713" y="652738"/>
                  </a:lnTo>
                  <a:lnTo>
                    <a:pt x="1245332" y="652738"/>
                  </a:lnTo>
                  <a:lnTo>
                    <a:pt x="1238950" y="646357"/>
                  </a:lnTo>
                  <a:lnTo>
                    <a:pt x="1237330" y="643166"/>
                  </a:lnTo>
                  <a:lnTo>
                    <a:pt x="1238950" y="643166"/>
                  </a:lnTo>
                  <a:lnTo>
                    <a:pt x="1237330" y="639975"/>
                  </a:lnTo>
                  <a:lnTo>
                    <a:pt x="1234187" y="636775"/>
                  </a:lnTo>
                  <a:lnTo>
                    <a:pt x="1231044" y="636775"/>
                  </a:lnTo>
                  <a:lnTo>
                    <a:pt x="1227805" y="636775"/>
                  </a:lnTo>
                  <a:lnTo>
                    <a:pt x="1224662" y="633584"/>
                  </a:lnTo>
                  <a:lnTo>
                    <a:pt x="1227805" y="628802"/>
                  </a:lnTo>
                  <a:lnTo>
                    <a:pt x="1227805" y="628802"/>
                  </a:lnTo>
                  <a:lnTo>
                    <a:pt x="1234187" y="628802"/>
                  </a:lnTo>
                  <a:lnTo>
                    <a:pt x="1248475" y="639975"/>
                  </a:lnTo>
                  <a:lnTo>
                    <a:pt x="1254857" y="639975"/>
                  </a:lnTo>
                  <a:lnTo>
                    <a:pt x="1245332" y="631993"/>
                  </a:lnTo>
                  <a:lnTo>
                    <a:pt x="1237330" y="622411"/>
                  </a:lnTo>
                  <a:lnTo>
                    <a:pt x="1234187" y="611238"/>
                  </a:lnTo>
                  <a:lnTo>
                    <a:pt x="1227805" y="587302"/>
                  </a:lnTo>
                  <a:lnTo>
                    <a:pt x="1224662" y="580910"/>
                  </a:lnTo>
                  <a:lnTo>
                    <a:pt x="1224662" y="574529"/>
                  </a:lnTo>
                  <a:lnTo>
                    <a:pt x="1221424" y="572929"/>
                  </a:lnTo>
                  <a:lnTo>
                    <a:pt x="1218280" y="569738"/>
                  </a:lnTo>
                  <a:lnTo>
                    <a:pt x="1218280" y="563356"/>
                  </a:lnTo>
                  <a:lnTo>
                    <a:pt x="1218280" y="556974"/>
                  </a:lnTo>
                  <a:lnTo>
                    <a:pt x="1216662" y="555374"/>
                  </a:lnTo>
                  <a:lnTo>
                    <a:pt x="1213518" y="548992"/>
                  </a:lnTo>
                  <a:lnTo>
                    <a:pt x="1197612" y="534629"/>
                  </a:lnTo>
                  <a:lnTo>
                    <a:pt x="1195992" y="531438"/>
                  </a:lnTo>
                  <a:lnTo>
                    <a:pt x="1189610" y="510683"/>
                  </a:lnTo>
                  <a:lnTo>
                    <a:pt x="1186467" y="510683"/>
                  </a:lnTo>
                  <a:lnTo>
                    <a:pt x="1186467" y="504301"/>
                  </a:lnTo>
                  <a:lnTo>
                    <a:pt x="1189610" y="501110"/>
                  </a:lnTo>
                  <a:lnTo>
                    <a:pt x="1192849" y="497910"/>
                  </a:lnTo>
                  <a:lnTo>
                    <a:pt x="1192849" y="493128"/>
                  </a:lnTo>
                  <a:lnTo>
                    <a:pt x="1195992" y="486737"/>
                  </a:lnTo>
                  <a:lnTo>
                    <a:pt x="1195992" y="480355"/>
                  </a:lnTo>
                  <a:lnTo>
                    <a:pt x="1195992" y="475564"/>
                  </a:lnTo>
                  <a:lnTo>
                    <a:pt x="1197612" y="465991"/>
                  </a:lnTo>
                  <a:lnTo>
                    <a:pt x="1200754" y="454819"/>
                  </a:lnTo>
                  <a:lnTo>
                    <a:pt x="1207137" y="445236"/>
                  </a:lnTo>
                  <a:lnTo>
                    <a:pt x="1227805" y="421300"/>
                  </a:lnTo>
                  <a:lnTo>
                    <a:pt x="1227805" y="416509"/>
                  </a:lnTo>
                  <a:lnTo>
                    <a:pt x="1231044" y="400545"/>
                  </a:lnTo>
                  <a:lnTo>
                    <a:pt x="1234187" y="395764"/>
                  </a:lnTo>
                  <a:lnTo>
                    <a:pt x="1245332" y="379800"/>
                  </a:lnTo>
                  <a:lnTo>
                    <a:pt x="1248475" y="368627"/>
                  </a:lnTo>
                  <a:lnTo>
                    <a:pt x="1248475" y="357454"/>
                  </a:lnTo>
                  <a:lnTo>
                    <a:pt x="1248475" y="354263"/>
                  </a:lnTo>
                  <a:lnTo>
                    <a:pt x="1245332" y="347872"/>
                  </a:lnTo>
                  <a:lnTo>
                    <a:pt x="1242188" y="341490"/>
                  </a:lnTo>
                  <a:lnTo>
                    <a:pt x="1242188" y="341490"/>
                  </a:lnTo>
                  <a:lnTo>
                    <a:pt x="1238950" y="341490"/>
                  </a:lnTo>
                  <a:lnTo>
                    <a:pt x="1238950" y="344681"/>
                  </a:lnTo>
                  <a:lnTo>
                    <a:pt x="1237330" y="351072"/>
                  </a:lnTo>
                  <a:lnTo>
                    <a:pt x="1234187" y="354263"/>
                  </a:lnTo>
                  <a:lnTo>
                    <a:pt x="1224662" y="362245"/>
                  </a:lnTo>
                  <a:lnTo>
                    <a:pt x="1213518" y="379800"/>
                  </a:lnTo>
                  <a:lnTo>
                    <a:pt x="1210279" y="382991"/>
                  </a:lnTo>
                  <a:lnTo>
                    <a:pt x="1207137" y="386181"/>
                  </a:lnTo>
                  <a:lnTo>
                    <a:pt x="1197612" y="395764"/>
                  </a:lnTo>
                  <a:lnTo>
                    <a:pt x="1183229" y="406936"/>
                  </a:lnTo>
                  <a:lnTo>
                    <a:pt x="1180085" y="410127"/>
                  </a:lnTo>
                  <a:lnTo>
                    <a:pt x="1162559" y="430873"/>
                  </a:lnTo>
                  <a:lnTo>
                    <a:pt x="1137127" y="456409"/>
                  </a:lnTo>
                  <a:lnTo>
                    <a:pt x="1127602" y="462800"/>
                  </a:lnTo>
                  <a:lnTo>
                    <a:pt x="1117982" y="465991"/>
                  </a:lnTo>
                  <a:lnTo>
                    <a:pt x="1083025" y="462800"/>
                  </a:lnTo>
                  <a:lnTo>
                    <a:pt x="1054355" y="456409"/>
                  </a:lnTo>
                  <a:lnTo>
                    <a:pt x="1047973" y="454819"/>
                  </a:lnTo>
                  <a:lnTo>
                    <a:pt x="1044830" y="454819"/>
                  </a:lnTo>
                  <a:lnTo>
                    <a:pt x="1036829" y="445236"/>
                  </a:lnTo>
                  <a:lnTo>
                    <a:pt x="1033685" y="445236"/>
                  </a:lnTo>
                  <a:lnTo>
                    <a:pt x="1030543" y="442046"/>
                  </a:lnTo>
                  <a:lnTo>
                    <a:pt x="1027304" y="434064"/>
                  </a:lnTo>
                  <a:lnTo>
                    <a:pt x="1027304" y="430873"/>
                  </a:lnTo>
                  <a:lnTo>
                    <a:pt x="1024160" y="430873"/>
                  </a:lnTo>
                  <a:lnTo>
                    <a:pt x="1020922" y="427682"/>
                  </a:lnTo>
                  <a:lnTo>
                    <a:pt x="1019398" y="418109"/>
                  </a:lnTo>
                  <a:lnTo>
                    <a:pt x="1020922" y="410127"/>
                  </a:lnTo>
                  <a:lnTo>
                    <a:pt x="1016160" y="406936"/>
                  </a:lnTo>
                  <a:lnTo>
                    <a:pt x="1009778" y="410127"/>
                  </a:lnTo>
                  <a:lnTo>
                    <a:pt x="1006635" y="416509"/>
                  </a:lnTo>
                  <a:lnTo>
                    <a:pt x="1006635" y="421300"/>
                  </a:lnTo>
                  <a:lnTo>
                    <a:pt x="1003492" y="427682"/>
                  </a:lnTo>
                  <a:lnTo>
                    <a:pt x="1003492" y="430873"/>
                  </a:lnTo>
                  <a:lnTo>
                    <a:pt x="1000253" y="434064"/>
                  </a:lnTo>
                  <a:lnTo>
                    <a:pt x="998634" y="437264"/>
                  </a:lnTo>
                  <a:lnTo>
                    <a:pt x="995490" y="434064"/>
                  </a:lnTo>
                  <a:lnTo>
                    <a:pt x="985965" y="430873"/>
                  </a:lnTo>
                  <a:lnTo>
                    <a:pt x="992347" y="418109"/>
                  </a:lnTo>
                  <a:lnTo>
                    <a:pt x="995490" y="413318"/>
                  </a:lnTo>
                  <a:lnTo>
                    <a:pt x="998634" y="413318"/>
                  </a:lnTo>
                  <a:lnTo>
                    <a:pt x="1000253" y="410127"/>
                  </a:lnTo>
                  <a:lnTo>
                    <a:pt x="1000253" y="410127"/>
                  </a:lnTo>
                  <a:lnTo>
                    <a:pt x="998634" y="406936"/>
                  </a:lnTo>
                  <a:lnTo>
                    <a:pt x="989109" y="403746"/>
                  </a:lnTo>
                  <a:lnTo>
                    <a:pt x="965297" y="400545"/>
                  </a:lnTo>
                  <a:lnTo>
                    <a:pt x="962057" y="403746"/>
                  </a:lnTo>
                  <a:lnTo>
                    <a:pt x="960534" y="406936"/>
                  </a:lnTo>
                  <a:lnTo>
                    <a:pt x="954152" y="413318"/>
                  </a:lnTo>
                  <a:lnTo>
                    <a:pt x="950914" y="413318"/>
                  </a:lnTo>
                  <a:lnTo>
                    <a:pt x="922339" y="413318"/>
                  </a:lnTo>
                  <a:lnTo>
                    <a:pt x="919101" y="410127"/>
                  </a:lnTo>
                  <a:lnTo>
                    <a:pt x="915957" y="410127"/>
                  </a:lnTo>
                  <a:lnTo>
                    <a:pt x="912718" y="406936"/>
                  </a:lnTo>
                  <a:lnTo>
                    <a:pt x="912718" y="406936"/>
                  </a:lnTo>
                  <a:lnTo>
                    <a:pt x="909576" y="406936"/>
                  </a:lnTo>
                  <a:lnTo>
                    <a:pt x="906432" y="397354"/>
                  </a:lnTo>
                  <a:lnTo>
                    <a:pt x="906432" y="395764"/>
                  </a:lnTo>
                  <a:lnTo>
                    <a:pt x="901574" y="389372"/>
                  </a:lnTo>
                  <a:lnTo>
                    <a:pt x="901574" y="389372"/>
                  </a:lnTo>
                  <a:lnTo>
                    <a:pt x="903193" y="386181"/>
                  </a:lnTo>
                  <a:lnTo>
                    <a:pt x="919101" y="389372"/>
                  </a:lnTo>
                  <a:lnTo>
                    <a:pt x="919101" y="386181"/>
                  </a:lnTo>
                  <a:lnTo>
                    <a:pt x="874523" y="368627"/>
                  </a:lnTo>
                  <a:lnTo>
                    <a:pt x="842710" y="351072"/>
                  </a:lnTo>
                  <a:lnTo>
                    <a:pt x="842710" y="347872"/>
                  </a:lnTo>
                  <a:lnTo>
                    <a:pt x="836328" y="341490"/>
                  </a:lnTo>
                  <a:lnTo>
                    <a:pt x="836328" y="339899"/>
                  </a:lnTo>
                  <a:lnTo>
                    <a:pt x="830041" y="330317"/>
                  </a:lnTo>
                  <a:lnTo>
                    <a:pt x="830041" y="330317"/>
                  </a:lnTo>
                  <a:lnTo>
                    <a:pt x="822040" y="327126"/>
                  </a:lnTo>
                  <a:lnTo>
                    <a:pt x="815658" y="323935"/>
                  </a:lnTo>
                  <a:lnTo>
                    <a:pt x="809277" y="315954"/>
                  </a:lnTo>
                  <a:lnTo>
                    <a:pt x="806133" y="312763"/>
                  </a:lnTo>
                  <a:lnTo>
                    <a:pt x="801371" y="312763"/>
                  </a:lnTo>
                  <a:lnTo>
                    <a:pt x="783845" y="298399"/>
                  </a:lnTo>
                  <a:lnTo>
                    <a:pt x="767938" y="280835"/>
                  </a:lnTo>
                  <a:lnTo>
                    <a:pt x="756794" y="271262"/>
                  </a:lnTo>
                  <a:lnTo>
                    <a:pt x="747269" y="256899"/>
                  </a:lnTo>
                  <a:lnTo>
                    <a:pt x="739269" y="253698"/>
                  </a:lnTo>
                  <a:lnTo>
                    <a:pt x="701073" y="205816"/>
                  </a:lnTo>
                  <a:lnTo>
                    <a:pt x="688404" y="191452"/>
                  </a:lnTo>
                  <a:lnTo>
                    <a:pt x="683642" y="185071"/>
                  </a:lnTo>
                  <a:lnTo>
                    <a:pt x="680404" y="180279"/>
                  </a:lnTo>
                  <a:lnTo>
                    <a:pt x="662878" y="146761"/>
                  </a:lnTo>
                  <a:lnTo>
                    <a:pt x="597726" y="65357"/>
                  </a:lnTo>
                  <a:lnTo>
                    <a:pt x="588107" y="55780"/>
                  </a:lnTo>
                  <a:lnTo>
                    <a:pt x="570675" y="41415"/>
                  </a:lnTo>
                  <a:lnTo>
                    <a:pt x="565818" y="31838"/>
                  </a:lnTo>
                  <a:lnTo>
                    <a:pt x="556293" y="17472"/>
                  </a:lnTo>
                  <a:lnTo>
                    <a:pt x="553150" y="14280"/>
                  </a:lnTo>
                  <a:lnTo>
                    <a:pt x="549911" y="14280"/>
                  </a:lnTo>
                  <a:lnTo>
                    <a:pt x="548387" y="11088"/>
                  </a:lnTo>
                  <a:lnTo>
                    <a:pt x="545149" y="3107"/>
                  </a:lnTo>
                  <a:lnTo>
                    <a:pt x="542005" y="-85"/>
                  </a:lnTo>
                  <a:lnTo>
                    <a:pt x="535624" y="-85"/>
                  </a:lnTo>
                  <a:lnTo>
                    <a:pt x="529242" y="6300"/>
                  </a:lnTo>
                  <a:lnTo>
                    <a:pt x="527622" y="7895"/>
                  </a:lnTo>
                  <a:lnTo>
                    <a:pt x="527622" y="11088"/>
                  </a:lnTo>
                  <a:lnTo>
                    <a:pt x="527622" y="17472"/>
                  </a:lnTo>
                  <a:lnTo>
                    <a:pt x="527622" y="20664"/>
                  </a:lnTo>
                  <a:lnTo>
                    <a:pt x="524479" y="20664"/>
                  </a:lnTo>
                  <a:lnTo>
                    <a:pt x="524479" y="23857"/>
                  </a:lnTo>
                  <a:lnTo>
                    <a:pt x="514954" y="25453"/>
                  </a:lnTo>
                  <a:lnTo>
                    <a:pt x="506954" y="28645"/>
                  </a:lnTo>
                  <a:lnTo>
                    <a:pt x="494285" y="31838"/>
                  </a:lnTo>
                  <a:lnTo>
                    <a:pt x="491046" y="31838"/>
                  </a:lnTo>
                  <a:lnTo>
                    <a:pt x="489522" y="31838"/>
                  </a:lnTo>
                  <a:lnTo>
                    <a:pt x="489522" y="28645"/>
                  </a:lnTo>
                  <a:lnTo>
                    <a:pt x="489522" y="25453"/>
                  </a:lnTo>
                  <a:lnTo>
                    <a:pt x="486284" y="23857"/>
                  </a:lnTo>
                  <a:lnTo>
                    <a:pt x="486284" y="20664"/>
                  </a:lnTo>
                  <a:lnTo>
                    <a:pt x="483141" y="20664"/>
                  </a:lnTo>
                  <a:lnTo>
                    <a:pt x="479902" y="23857"/>
                  </a:lnTo>
                  <a:lnTo>
                    <a:pt x="476759" y="25453"/>
                  </a:lnTo>
                  <a:lnTo>
                    <a:pt x="476759" y="31838"/>
                  </a:lnTo>
                  <a:lnTo>
                    <a:pt x="476759" y="38223"/>
                  </a:lnTo>
                  <a:lnTo>
                    <a:pt x="479902" y="46203"/>
                  </a:lnTo>
                  <a:lnTo>
                    <a:pt x="479902" y="49395"/>
                  </a:lnTo>
                  <a:lnTo>
                    <a:pt x="473521" y="58972"/>
                  </a:lnTo>
                  <a:lnTo>
                    <a:pt x="473521" y="62165"/>
                  </a:lnTo>
                  <a:lnTo>
                    <a:pt x="473521" y="65357"/>
                  </a:lnTo>
                  <a:lnTo>
                    <a:pt x="473521" y="66953"/>
                  </a:lnTo>
                  <a:lnTo>
                    <a:pt x="470377" y="70146"/>
                  </a:lnTo>
                  <a:lnTo>
                    <a:pt x="468758" y="76529"/>
                  </a:lnTo>
                  <a:lnTo>
                    <a:pt x="465614" y="76529"/>
                  </a:lnTo>
                  <a:lnTo>
                    <a:pt x="465614" y="90895"/>
                  </a:lnTo>
                  <a:lnTo>
                    <a:pt x="468758" y="103664"/>
                  </a:lnTo>
                  <a:lnTo>
                    <a:pt x="494285" y="164316"/>
                  </a:lnTo>
                  <a:lnTo>
                    <a:pt x="500571" y="185071"/>
                  </a:lnTo>
                  <a:lnTo>
                    <a:pt x="506954" y="221780"/>
                  </a:lnTo>
                  <a:lnTo>
                    <a:pt x="510192" y="256899"/>
                  </a:lnTo>
                  <a:lnTo>
                    <a:pt x="510192" y="268071"/>
                  </a:lnTo>
                  <a:lnTo>
                    <a:pt x="500571" y="319144"/>
                  </a:lnTo>
                  <a:lnTo>
                    <a:pt x="483141" y="351072"/>
                  </a:lnTo>
                  <a:lnTo>
                    <a:pt x="479902" y="359045"/>
                  </a:lnTo>
                  <a:lnTo>
                    <a:pt x="483141" y="421300"/>
                  </a:lnTo>
                  <a:lnTo>
                    <a:pt x="483141" y="434064"/>
                  </a:lnTo>
                  <a:lnTo>
                    <a:pt x="483141" y="445236"/>
                  </a:lnTo>
                  <a:lnTo>
                    <a:pt x="476759" y="459610"/>
                  </a:lnTo>
                  <a:lnTo>
                    <a:pt x="473521" y="469182"/>
                  </a:lnTo>
                  <a:lnTo>
                    <a:pt x="465614" y="477164"/>
                  </a:lnTo>
                  <a:lnTo>
                    <a:pt x="452851" y="486737"/>
                  </a:lnTo>
                  <a:lnTo>
                    <a:pt x="451327" y="489937"/>
                  </a:lnTo>
                  <a:lnTo>
                    <a:pt x="448089" y="489937"/>
                  </a:lnTo>
                  <a:lnTo>
                    <a:pt x="438564" y="493128"/>
                  </a:lnTo>
                  <a:lnTo>
                    <a:pt x="432181" y="496319"/>
                  </a:lnTo>
                  <a:lnTo>
                    <a:pt x="430563" y="497910"/>
                  </a:lnTo>
                  <a:lnTo>
                    <a:pt x="424276" y="501110"/>
                  </a:lnTo>
                  <a:lnTo>
                    <a:pt x="417894" y="510683"/>
                  </a:lnTo>
                  <a:lnTo>
                    <a:pt x="414656" y="518665"/>
                  </a:lnTo>
                  <a:lnTo>
                    <a:pt x="414656" y="521855"/>
                  </a:lnTo>
                  <a:lnTo>
                    <a:pt x="414656" y="531438"/>
                  </a:lnTo>
                  <a:lnTo>
                    <a:pt x="421038" y="542610"/>
                  </a:lnTo>
                  <a:lnTo>
                    <a:pt x="421038" y="548992"/>
                  </a:lnTo>
                  <a:lnTo>
                    <a:pt x="424276" y="552183"/>
                  </a:lnTo>
                  <a:lnTo>
                    <a:pt x="427419" y="560165"/>
                  </a:lnTo>
                  <a:lnTo>
                    <a:pt x="424276" y="566547"/>
                  </a:lnTo>
                  <a:lnTo>
                    <a:pt x="421038" y="572929"/>
                  </a:lnTo>
                  <a:lnTo>
                    <a:pt x="421038" y="577720"/>
                  </a:lnTo>
                  <a:lnTo>
                    <a:pt x="421038" y="584101"/>
                  </a:lnTo>
                  <a:lnTo>
                    <a:pt x="432181" y="601665"/>
                  </a:lnTo>
                  <a:lnTo>
                    <a:pt x="435325" y="611238"/>
                  </a:lnTo>
                  <a:lnTo>
                    <a:pt x="435325" y="622411"/>
                  </a:lnTo>
                  <a:lnTo>
                    <a:pt x="432181" y="633584"/>
                  </a:lnTo>
                  <a:lnTo>
                    <a:pt x="427419" y="646357"/>
                  </a:lnTo>
                  <a:lnTo>
                    <a:pt x="421038" y="654339"/>
                  </a:lnTo>
                  <a:lnTo>
                    <a:pt x="409893" y="670303"/>
                  </a:lnTo>
                  <a:lnTo>
                    <a:pt x="392368" y="681475"/>
                  </a:lnTo>
                  <a:lnTo>
                    <a:pt x="386081" y="684666"/>
                  </a:lnTo>
                  <a:lnTo>
                    <a:pt x="382843" y="684666"/>
                  </a:lnTo>
                  <a:lnTo>
                    <a:pt x="379700" y="684666"/>
                  </a:lnTo>
                  <a:lnTo>
                    <a:pt x="376460" y="684666"/>
                  </a:lnTo>
                  <a:lnTo>
                    <a:pt x="373318" y="681475"/>
                  </a:lnTo>
                  <a:lnTo>
                    <a:pt x="368555" y="681475"/>
                  </a:lnTo>
                  <a:lnTo>
                    <a:pt x="359030" y="678275"/>
                  </a:lnTo>
                  <a:lnTo>
                    <a:pt x="352648" y="675084"/>
                  </a:lnTo>
                  <a:lnTo>
                    <a:pt x="351029" y="675084"/>
                  </a:lnTo>
                  <a:lnTo>
                    <a:pt x="347885" y="670303"/>
                  </a:lnTo>
                  <a:lnTo>
                    <a:pt x="347885" y="667102"/>
                  </a:lnTo>
                  <a:lnTo>
                    <a:pt x="351029" y="663911"/>
                  </a:lnTo>
                  <a:lnTo>
                    <a:pt x="347885" y="660721"/>
                  </a:lnTo>
                  <a:lnTo>
                    <a:pt x="341504" y="660721"/>
                  </a:lnTo>
                  <a:lnTo>
                    <a:pt x="327121" y="667102"/>
                  </a:lnTo>
                  <a:lnTo>
                    <a:pt x="306452" y="671893"/>
                  </a:lnTo>
                  <a:lnTo>
                    <a:pt x="303309" y="670303"/>
                  </a:lnTo>
                  <a:lnTo>
                    <a:pt x="300070" y="670303"/>
                  </a:lnTo>
                  <a:lnTo>
                    <a:pt x="296927" y="663911"/>
                  </a:lnTo>
                  <a:lnTo>
                    <a:pt x="296927" y="663911"/>
                  </a:lnTo>
                  <a:lnTo>
                    <a:pt x="279401" y="654339"/>
                  </a:lnTo>
                  <a:lnTo>
                    <a:pt x="276258" y="652738"/>
                  </a:lnTo>
                  <a:lnTo>
                    <a:pt x="271495" y="643166"/>
                  </a:lnTo>
                  <a:lnTo>
                    <a:pt x="268257" y="639975"/>
                  </a:lnTo>
                  <a:lnTo>
                    <a:pt x="250826" y="628802"/>
                  </a:lnTo>
                  <a:lnTo>
                    <a:pt x="244444" y="625602"/>
                  </a:lnTo>
                  <a:lnTo>
                    <a:pt x="244444" y="625602"/>
                  </a:lnTo>
                  <a:lnTo>
                    <a:pt x="241206" y="622411"/>
                  </a:lnTo>
                  <a:lnTo>
                    <a:pt x="238062" y="619220"/>
                  </a:lnTo>
                  <a:lnTo>
                    <a:pt x="234919" y="619220"/>
                  </a:lnTo>
                  <a:lnTo>
                    <a:pt x="234919" y="622411"/>
                  </a:lnTo>
                  <a:lnTo>
                    <a:pt x="233300" y="625602"/>
                  </a:lnTo>
                  <a:lnTo>
                    <a:pt x="233300" y="628802"/>
                  </a:lnTo>
                  <a:lnTo>
                    <a:pt x="233300" y="628802"/>
                  </a:lnTo>
                  <a:lnTo>
                    <a:pt x="230061" y="631993"/>
                  </a:lnTo>
                  <a:lnTo>
                    <a:pt x="223775" y="633584"/>
                  </a:lnTo>
                  <a:lnTo>
                    <a:pt x="212631" y="633584"/>
                  </a:lnTo>
                  <a:lnTo>
                    <a:pt x="206249" y="654339"/>
                  </a:lnTo>
                  <a:lnTo>
                    <a:pt x="209392" y="667102"/>
                  </a:lnTo>
                  <a:lnTo>
                    <a:pt x="215774" y="671893"/>
                  </a:lnTo>
                  <a:lnTo>
                    <a:pt x="223775" y="681475"/>
                  </a:lnTo>
                  <a:lnTo>
                    <a:pt x="230061" y="687857"/>
                  </a:lnTo>
                  <a:lnTo>
                    <a:pt x="238062" y="702221"/>
                  </a:lnTo>
                  <a:lnTo>
                    <a:pt x="241206" y="705412"/>
                  </a:lnTo>
                  <a:lnTo>
                    <a:pt x="241206" y="713394"/>
                  </a:lnTo>
                  <a:lnTo>
                    <a:pt x="244444" y="716585"/>
                  </a:lnTo>
                  <a:lnTo>
                    <a:pt x="247587" y="722966"/>
                  </a:lnTo>
                  <a:lnTo>
                    <a:pt x="247587" y="726167"/>
                  </a:lnTo>
                  <a:lnTo>
                    <a:pt x="241206" y="730948"/>
                  </a:lnTo>
                  <a:lnTo>
                    <a:pt x="233300" y="737340"/>
                  </a:lnTo>
                  <a:lnTo>
                    <a:pt x="220536" y="751703"/>
                  </a:lnTo>
                  <a:lnTo>
                    <a:pt x="217393" y="754894"/>
                  </a:lnTo>
                  <a:lnTo>
                    <a:pt x="212631" y="767667"/>
                  </a:lnTo>
                  <a:lnTo>
                    <a:pt x="209392" y="772449"/>
                  </a:lnTo>
                  <a:lnTo>
                    <a:pt x="203011" y="775640"/>
                  </a:lnTo>
                  <a:lnTo>
                    <a:pt x="203011" y="778840"/>
                  </a:lnTo>
                  <a:lnTo>
                    <a:pt x="203011" y="785222"/>
                  </a:lnTo>
                  <a:lnTo>
                    <a:pt x="199867" y="790013"/>
                  </a:lnTo>
                  <a:lnTo>
                    <a:pt x="196724" y="793204"/>
                  </a:lnTo>
                  <a:lnTo>
                    <a:pt x="191866" y="793204"/>
                  </a:lnTo>
                  <a:lnTo>
                    <a:pt x="188723" y="790013"/>
                  </a:lnTo>
                  <a:lnTo>
                    <a:pt x="185580" y="782031"/>
                  </a:lnTo>
                  <a:lnTo>
                    <a:pt x="179198" y="778840"/>
                  </a:lnTo>
                  <a:lnTo>
                    <a:pt x="175959" y="778840"/>
                  </a:lnTo>
                  <a:lnTo>
                    <a:pt x="174436" y="782031"/>
                  </a:lnTo>
                  <a:lnTo>
                    <a:pt x="168054" y="793204"/>
                  </a:lnTo>
                  <a:lnTo>
                    <a:pt x="168054" y="796395"/>
                  </a:lnTo>
                  <a:lnTo>
                    <a:pt x="164815" y="799585"/>
                  </a:lnTo>
                  <a:lnTo>
                    <a:pt x="161672" y="799585"/>
                  </a:lnTo>
                  <a:lnTo>
                    <a:pt x="158529" y="799585"/>
                  </a:lnTo>
                  <a:lnTo>
                    <a:pt x="158529" y="799585"/>
                  </a:lnTo>
                  <a:lnTo>
                    <a:pt x="150528" y="810758"/>
                  </a:lnTo>
                  <a:lnTo>
                    <a:pt x="147384" y="813949"/>
                  </a:lnTo>
                  <a:lnTo>
                    <a:pt x="141003" y="813949"/>
                  </a:lnTo>
                  <a:lnTo>
                    <a:pt x="120334" y="817140"/>
                  </a:lnTo>
                  <a:lnTo>
                    <a:pt x="112332" y="820340"/>
                  </a:lnTo>
                  <a:lnTo>
                    <a:pt x="105951" y="831513"/>
                  </a:lnTo>
                  <a:lnTo>
                    <a:pt x="102807" y="841086"/>
                  </a:lnTo>
                  <a:lnTo>
                    <a:pt x="105951" y="861841"/>
                  </a:lnTo>
                  <a:lnTo>
                    <a:pt x="109190" y="876204"/>
                  </a:lnTo>
                  <a:lnTo>
                    <a:pt x="105951" y="887377"/>
                  </a:lnTo>
                  <a:lnTo>
                    <a:pt x="102807" y="893759"/>
                  </a:lnTo>
                  <a:lnTo>
                    <a:pt x="94844" y="908123"/>
                  </a:lnTo>
                  <a:lnTo>
                    <a:pt x="91663" y="914505"/>
                  </a:lnTo>
                  <a:lnTo>
                    <a:pt x="91663" y="920896"/>
                  </a:lnTo>
                  <a:lnTo>
                    <a:pt x="91663" y="928878"/>
                  </a:lnTo>
                  <a:lnTo>
                    <a:pt x="94844" y="938450"/>
                  </a:lnTo>
                  <a:lnTo>
                    <a:pt x="98026" y="941641"/>
                  </a:lnTo>
                  <a:lnTo>
                    <a:pt x="105951" y="946432"/>
                  </a:lnTo>
                  <a:lnTo>
                    <a:pt x="112332" y="949623"/>
                  </a:lnTo>
                  <a:lnTo>
                    <a:pt x="115571" y="952814"/>
                  </a:lnTo>
                  <a:lnTo>
                    <a:pt x="117095" y="959205"/>
                  </a:lnTo>
                  <a:lnTo>
                    <a:pt x="120334" y="962396"/>
                  </a:lnTo>
                  <a:lnTo>
                    <a:pt x="120334" y="962396"/>
                  </a:lnTo>
                  <a:lnTo>
                    <a:pt x="123477" y="967178"/>
                  </a:lnTo>
                  <a:lnTo>
                    <a:pt x="144146" y="976760"/>
                  </a:lnTo>
                  <a:lnTo>
                    <a:pt x="150528" y="983142"/>
                  </a:lnTo>
                  <a:lnTo>
                    <a:pt x="161672" y="1003897"/>
                  </a:lnTo>
                  <a:lnTo>
                    <a:pt x="168054" y="1011879"/>
                  </a:lnTo>
                  <a:lnTo>
                    <a:pt x="168054" y="1015070"/>
                  </a:lnTo>
                  <a:lnTo>
                    <a:pt x="168054" y="1021451"/>
                  </a:lnTo>
                  <a:lnTo>
                    <a:pt x="168054" y="1026242"/>
                  </a:lnTo>
                  <a:lnTo>
                    <a:pt x="171197" y="1029433"/>
                  </a:lnTo>
                  <a:lnTo>
                    <a:pt x="168054" y="1032624"/>
                  </a:lnTo>
                  <a:lnTo>
                    <a:pt x="168054" y="1035815"/>
                  </a:lnTo>
                  <a:lnTo>
                    <a:pt x="168054" y="1039006"/>
                  </a:lnTo>
                  <a:lnTo>
                    <a:pt x="168054" y="1042197"/>
                  </a:lnTo>
                  <a:lnTo>
                    <a:pt x="164815" y="1042197"/>
                  </a:lnTo>
                  <a:lnTo>
                    <a:pt x="164815" y="1043797"/>
                  </a:lnTo>
                  <a:lnTo>
                    <a:pt x="164815" y="1043797"/>
                  </a:lnTo>
                  <a:lnTo>
                    <a:pt x="164815" y="1046988"/>
                  </a:lnTo>
                  <a:lnTo>
                    <a:pt x="164815" y="1046988"/>
                  </a:lnTo>
                  <a:lnTo>
                    <a:pt x="164815" y="1056570"/>
                  </a:lnTo>
                  <a:lnTo>
                    <a:pt x="164815" y="1056570"/>
                  </a:lnTo>
                  <a:lnTo>
                    <a:pt x="161672" y="1059761"/>
                  </a:lnTo>
                  <a:lnTo>
                    <a:pt x="161672" y="1059761"/>
                  </a:lnTo>
                  <a:lnTo>
                    <a:pt x="156909" y="1059761"/>
                  </a:lnTo>
                  <a:lnTo>
                    <a:pt x="156909" y="1062952"/>
                  </a:lnTo>
                  <a:lnTo>
                    <a:pt x="153766" y="1070934"/>
                  </a:lnTo>
                  <a:lnTo>
                    <a:pt x="141003" y="1088488"/>
                  </a:lnTo>
                  <a:lnTo>
                    <a:pt x="137765" y="1106043"/>
                  </a:lnTo>
                  <a:lnTo>
                    <a:pt x="136240" y="1115625"/>
                  </a:lnTo>
                  <a:lnTo>
                    <a:pt x="136240" y="1122007"/>
                  </a:lnTo>
                  <a:lnTo>
                    <a:pt x="136240" y="1126798"/>
                  </a:lnTo>
                  <a:lnTo>
                    <a:pt x="141003" y="1144352"/>
                  </a:lnTo>
                  <a:lnTo>
                    <a:pt x="144146" y="1153935"/>
                  </a:lnTo>
                  <a:lnTo>
                    <a:pt x="147384" y="1160316"/>
                  </a:lnTo>
                  <a:lnTo>
                    <a:pt x="150528" y="1161916"/>
                  </a:lnTo>
                  <a:lnTo>
                    <a:pt x="153766" y="1161916"/>
                  </a:lnTo>
                  <a:lnTo>
                    <a:pt x="156909" y="1168298"/>
                  </a:lnTo>
                  <a:lnTo>
                    <a:pt x="158529" y="1168298"/>
                  </a:lnTo>
                  <a:lnTo>
                    <a:pt x="161672" y="1168298"/>
                  </a:lnTo>
                  <a:lnTo>
                    <a:pt x="164815" y="1165107"/>
                  </a:lnTo>
                  <a:lnTo>
                    <a:pt x="168054" y="1165107"/>
                  </a:lnTo>
                  <a:lnTo>
                    <a:pt x="175959" y="1171489"/>
                  </a:lnTo>
                  <a:lnTo>
                    <a:pt x="182341" y="1171489"/>
                  </a:lnTo>
                  <a:lnTo>
                    <a:pt x="182341" y="1168298"/>
                  </a:lnTo>
                  <a:lnTo>
                    <a:pt x="185580" y="1161916"/>
                  </a:lnTo>
                  <a:lnTo>
                    <a:pt x="188723" y="1157125"/>
                  </a:lnTo>
                  <a:lnTo>
                    <a:pt x="191866" y="1150744"/>
                  </a:lnTo>
                  <a:lnTo>
                    <a:pt x="195105" y="1147543"/>
                  </a:lnTo>
                  <a:lnTo>
                    <a:pt x="220536" y="1142762"/>
                  </a:lnTo>
                  <a:lnTo>
                    <a:pt x="226918" y="1136370"/>
                  </a:lnTo>
                  <a:lnTo>
                    <a:pt x="230061" y="1126798"/>
                  </a:lnTo>
                  <a:lnTo>
                    <a:pt x="230061" y="1102852"/>
                  </a:lnTo>
                  <a:lnTo>
                    <a:pt x="233300" y="1094870"/>
                  </a:lnTo>
                  <a:lnTo>
                    <a:pt x="234919" y="1091679"/>
                  </a:lnTo>
                  <a:lnTo>
                    <a:pt x="247587" y="1088488"/>
                  </a:lnTo>
                  <a:lnTo>
                    <a:pt x="250826" y="1088488"/>
                  </a:lnTo>
                  <a:lnTo>
                    <a:pt x="250826" y="1085297"/>
                  </a:lnTo>
                  <a:lnTo>
                    <a:pt x="265114" y="1080506"/>
                  </a:lnTo>
                  <a:lnTo>
                    <a:pt x="265114" y="1074125"/>
                  </a:lnTo>
                  <a:lnTo>
                    <a:pt x="268257" y="1062952"/>
                  </a:lnTo>
                  <a:lnTo>
                    <a:pt x="271495" y="1056570"/>
                  </a:lnTo>
                  <a:lnTo>
                    <a:pt x="274639" y="1053370"/>
                  </a:lnTo>
                  <a:lnTo>
                    <a:pt x="279401" y="1053370"/>
                  </a:lnTo>
                  <a:lnTo>
                    <a:pt x="285783" y="1053370"/>
                  </a:lnTo>
                  <a:lnTo>
                    <a:pt x="289021" y="1059761"/>
                  </a:lnTo>
                  <a:lnTo>
                    <a:pt x="292164" y="1062952"/>
                  </a:lnTo>
                  <a:lnTo>
                    <a:pt x="289021" y="1064552"/>
                  </a:lnTo>
                  <a:lnTo>
                    <a:pt x="285783" y="1067743"/>
                  </a:lnTo>
                  <a:lnTo>
                    <a:pt x="282639" y="1070934"/>
                  </a:lnTo>
                  <a:lnTo>
                    <a:pt x="285783" y="1077316"/>
                  </a:lnTo>
                  <a:lnTo>
                    <a:pt x="289021" y="1074125"/>
                  </a:lnTo>
                  <a:lnTo>
                    <a:pt x="300070" y="1067743"/>
                  </a:lnTo>
                  <a:lnTo>
                    <a:pt x="309691" y="1067743"/>
                  </a:lnTo>
                  <a:lnTo>
                    <a:pt x="317596" y="1074125"/>
                  </a:lnTo>
                  <a:lnTo>
                    <a:pt x="338265" y="1083697"/>
                  </a:lnTo>
                  <a:lnTo>
                    <a:pt x="347885" y="1085297"/>
                  </a:lnTo>
                  <a:lnTo>
                    <a:pt x="352648" y="1083697"/>
                  </a:lnTo>
                  <a:lnTo>
                    <a:pt x="368555" y="1067743"/>
                  </a:lnTo>
                  <a:lnTo>
                    <a:pt x="371698" y="1067743"/>
                  </a:lnTo>
                  <a:lnTo>
                    <a:pt x="373318" y="1064552"/>
                  </a:lnTo>
                  <a:lnTo>
                    <a:pt x="386081" y="1064552"/>
                  </a:lnTo>
                  <a:lnTo>
                    <a:pt x="386081" y="1062952"/>
                  </a:lnTo>
                  <a:lnTo>
                    <a:pt x="382843" y="1056570"/>
                  </a:lnTo>
                  <a:lnTo>
                    <a:pt x="368555" y="1042197"/>
                  </a:lnTo>
                  <a:lnTo>
                    <a:pt x="362173" y="1039006"/>
                  </a:lnTo>
                  <a:lnTo>
                    <a:pt x="359030" y="1039006"/>
                  </a:lnTo>
                  <a:lnTo>
                    <a:pt x="352648" y="1035815"/>
                  </a:lnTo>
                  <a:lnTo>
                    <a:pt x="347885" y="1035815"/>
                  </a:lnTo>
                  <a:lnTo>
                    <a:pt x="344647" y="1032624"/>
                  </a:lnTo>
                  <a:lnTo>
                    <a:pt x="341504" y="1029433"/>
                  </a:lnTo>
                  <a:lnTo>
                    <a:pt x="327121" y="1011879"/>
                  </a:lnTo>
                  <a:lnTo>
                    <a:pt x="323978" y="1008678"/>
                  </a:lnTo>
                  <a:lnTo>
                    <a:pt x="314453" y="1003897"/>
                  </a:lnTo>
                  <a:lnTo>
                    <a:pt x="312834" y="1000706"/>
                  </a:lnTo>
                  <a:lnTo>
                    <a:pt x="303309" y="984742"/>
                  </a:lnTo>
                  <a:lnTo>
                    <a:pt x="296927" y="976760"/>
                  </a:lnTo>
                  <a:lnTo>
                    <a:pt x="285783" y="967178"/>
                  </a:lnTo>
                  <a:lnTo>
                    <a:pt x="282639" y="970378"/>
                  </a:lnTo>
                  <a:lnTo>
                    <a:pt x="276258" y="970378"/>
                  </a:lnTo>
                  <a:lnTo>
                    <a:pt x="265114" y="973569"/>
                  </a:lnTo>
                  <a:lnTo>
                    <a:pt x="255589" y="976760"/>
                  </a:lnTo>
                  <a:lnTo>
                    <a:pt x="253969" y="976760"/>
                  </a:lnTo>
                  <a:lnTo>
                    <a:pt x="247587" y="973569"/>
                  </a:lnTo>
                  <a:lnTo>
                    <a:pt x="233300" y="959205"/>
                  </a:lnTo>
                  <a:lnTo>
                    <a:pt x="226918" y="952814"/>
                  </a:lnTo>
                  <a:lnTo>
                    <a:pt x="206249" y="941641"/>
                  </a:lnTo>
                  <a:lnTo>
                    <a:pt x="199867" y="932069"/>
                  </a:lnTo>
                  <a:lnTo>
                    <a:pt x="196724" y="920896"/>
                  </a:lnTo>
                  <a:lnTo>
                    <a:pt x="196724" y="908123"/>
                  </a:lnTo>
                  <a:lnTo>
                    <a:pt x="199867" y="896950"/>
                  </a:lnTo>
                  <a:lnTo>
                    <a:pt x="206249" y="885777"/>
                  </a:lnTo>
                  <a:lnTo>
                    <a:pt x="217393" y="865032"/>
                  </a:lnTo>
                  <a:lnTo>
                    <a:pt x="223775" y="855450"/>
                  </a:lnTo>
                  <a:lnTo>
                    <a:pt x="233300" y="849068"/>
                  </a:lnTo>
                  <a:lnTo>
                    <a:pt x="241206" y="844277"/>
                  </a:lnTo>
                  <a:lnTo>
                    <a:pt x="247587" y="844277"/>
                  </a:lnTo>
                  <a:lnTo>
                    <a:pt x="261970" y="847468"/>
                  </a:lnTo>
                  <a:lnTo>
                    <a:pt x="276258" y="844277"/>
                  </a:lnTo>
                  <a:lnTo>
                    <a:pt x="279401" y="844277"/>
                  </a:lnTo>
                  <a:lnTo>
                    <a:pt x="292164" y="849068"/>
                  </a:lnTo>
                  <a:lnTo>
                    <a:pt x="323978" y="887377"/>
                  </a:lnTo>
                  <a:lnTo>
                    <a:pt x="327121" y="900141"/>
                  </a:lnTo>
                  <a:lnTo>
                    <a:pt x="330360" y="903332"/>
                  </a:lnTo>
                  <a:lnTo>
                    <a:pt x="330360" y="903332"/>
                  </a:lnTo>
                  <a:lnTo>
                    <a:pt x="335122" y="908123"/>
                  </a:lnTo>
                  <a:lnTo>
                    <a:pt x="341504" y="908123"/>
                  </a:lnTo>
                  <a:lnTo>
                    <a:pt x="341504" y="911314"/>
                  </a:lnTo>
                  <a:lnTo>
                    <a:pt x="341504" y="914505"/>
                  </a:lnTo>
                  <a:lnTo>
                    <a:pt x="341504" y="914505"/>
                  </a:lnTo>
                  <a:lnTo>
                    <a:pt x="333503" y="914505"/>
                  </a:lnTo>
                  <a:lnTo>
                    <a:pt x="333503" y="914505"/>
                  </a:lnTo>
                  <a:lnTo>
                    <a:pt x="333503" y="917705"/>
                  </a:lnTo>
                  <a:lnTo>
                    <a:pt x="335122" y="920896"/>
                  </a:lnTo>
                  <a:lnTo>
                    <a:pt x="335122" y="920896"/>
                  </a:lnTo>
                  <a:lnTo>
                    <a:pt x="338265" y="924087"/>
                  </a:lnTo>
                  <a:lnTo>
                    <a:pt x="341504" y="924087"/>
                  </a:lnTo>
                  <a:lnTo>
                    <a:pt x="344647" y="920896"/>
                  </a:lnTo>
                  <a:lnTo>
                    <a:pt x="344647" y="920896"/>
                  </a:lnTo>
                  <a:lnTo>
                    <a:pt x="347885" y="917705"/>
                  </a:lnTo>
                  <a:lnTo>
                    <a:pt x="359030" y="900141"/>
                  </a:lnTo>
                  <a:lnTo>
                    <a:pt x="365317" y="896950"/>
                  </a:lnTo>
                  <a:lnTo>
                    <a:pt x="379700" y="885777"/>
                  </a:lnTo>
                  <a:lnTo>
                    <a:pt x="382843" y="885777"/>
                  </a:lnTo>
                  <a:lnTo>
                    <a:pt x="386081" y="882586"/>
                  </a:lnTo>
                  <a:lnTo>
                    <a:pt x="389225" y="882586"/>
                  </a:lnTo>
                  <a:lnTo>
                    <a:pt x="389225" y="882586"/>
                  </a:lnTo>
                  <a:lnTo>
                    <a:pt x="393987" y="879395"/>
                  </a:lnTo>
                  <a:lnTo>
                    <a:pt x="400368" y="876204"/>
                  </a:lnTo>
                  <a:lnTo>
                    <a:pt x="432181" y="849068"/>
                  </a:lnTo>
                  <a:lnTo>
                    <a:pt x="459233" y="837895"/>
                  </a:lnTo>
                  <a:lnTo>
                    <a:pt x="476759" y="834704"/>
                  </a:lnTo>
                  <a:lnTo>
                    <a:pt x="494285" y="834704"/>
                  </a:lnTo>
                  <a:lnTo>
                    <a:pt x="514954" y="837895"/>
                  </a:lnTo>
                  <a:lnTo>
                    <a:pt x="529242" y="847468"/>
                  </a:lnTo>
                  <a:lnTo>
                    <a:pt x="532480" y="847468"/>
                  </a:lnTo>
                  <a:lnTo>
                    <a:pt x="535624" y="849068"/>
                  </a:lnTo>
                  <a:lnTo>
                    <a:pt x="548387" y="865032"/>
                  </a:lnTo>
                  <a:lnTo>
                    <a:pt x="565818" y="873014"/>
                  </a:lnTo>
                  <a:lnTo>
                    <a:pt x="586583" y="876204"/>
                  </a:lnTo>
                  <a:lnTo>
                    <a:pt x="597726" y="890568"/>
                  </a:lnTo>
                  <a:lnTo>
                    <a:pt x="608775" y="903332"/>
                  </a:lnTo>
                  <a:lnTo>
                    <a:pt x="646971" y="928878"/>
                  </a:lnTo>
                  <a:lnTo>
                    <a:pt x="666116" y="935260"/>
                  </a:lnTo>
                  <a:lnTo>
                    <a:pt x="709074" y="962396"/>
                  </a:lnTo>
                  <a:lnTo>
                    <a:pt x="750412" y="976760"/>
                  </a:lnTo>
                  <a:lnTo>
                    <a:pt x="783845" y="997505"/>
                  </a:lnTo>
                  <a:lnTo>
                    <a:pt x="788607" y="1003897"/>
                  </a:lnTo>
                  <a:lnTo>
                    <a:pt x="791846" y="1008678"/>
                  </a:lnTo>
                  <a:lnTo>
                    <a:pt x="794990" y="1015070"/>
                  </a:lnTo>
                  <a:lnTo>
                    <a:pt x="798132" y="1018260"/>
                  </a:lnTo>
                  <a:lnTo>
                    <a:pt x="801371" y="1021451"/>
                  </a:lnTo>
                  <a:lnTo>
                    <a:pt x="806133" y="1024642"/>
                  </a:lnTo>
                  <a:lnTo>
                    <a:pt x="809277" y="1026242"/>
                  </a:lnTo>
                  <a:lnTo>
                    <a:pt x="812515" y="1021451"/>
                  </a:lnTo>
                  <a:lnTo>
                    <a:pt x="812515" y="1008678"/>
                  </a:lnTo>
                  <a:lnTo>
                    <a:pt x="818897" y="1003897"/>
                  </a:lnTo>
                  <a:lnTo>
                    <a:pt x="822040" y="997505"/>
                  </a:lnTo>
                  <a:lnTo>
                    <a:pt x="826803" y="976760"/>
                  </a:lnTo>
                  <a:lnTo>
                    <a:pt x="826803" y="970378"/>
                  </a:lnTo>
                  <a:lnTo>
                    <a:pt x="830041" y="965587"/>
                  </a:lnTo>
                  <a:lnTo>
                    <a:pt x="826803" y="959205"/>
                  </a:lnTo>
                  <a:lnTo>
                    <a:pt x="826803" y="941641"/>
                  </a:lnTo>
                  <a:lnTo>
                    <a:pt x="826803" y="928878"/>
                  </a:lnTo>
                  <a:lnTo>
                    <a:pt x="830041" y="917705"/>
                  </a:lnTo>
                  <a:lnTo>
                    <a:pt x="850711" y="879395"/>
                  </a:lnTo>
                  <a:lnTo>
                    <a:pt x="877761" y="837895"/>
                  </a:lnTo>
                  <a:lnTo>
                    <a:pt x="892049" y="820340"/>
                  </a:lnTo>
                  <a:lnTo>
                    <a:pt x="922339" y="793204"/>
                  </a:lnTo>
                  <a:lnTo>
                    <a:pt x="941389" y="769258"/>
                  </a:lnTo>
                  <a:lnTo>
                    <a:pt x="974822" y="746912"/>
                  </a:lnTo>
                  <a:lnTo>
                    <a:pt x="1003492" y="730948"/>
                  </a:lnTo>
                  <a:lnTo>
                    <a:pt x="1033685" y="726167"/>
                  </a:lnTo>
                  <a:lnTo>
                    <a:pt x="1036829" y="726167"/>
                  </a:lnTo>
                  <a:lnTo>
                    <a:pt x="1040068" y="726167"/>
                  </a:lnTo>
                  <a:lnTo>
                    <a:pt x="1041687" y="729358"/>
                  </a:lnTo>
                  <a:lnTo>
                    <a:pt x="1041687" y="730948"/>
                  </a:lnTo>
                  <a:lnTo>
                    <a:pt x="1041687" y="734149"/>
                  </a:lnTo>
                  <a:lnTo>
                    <a:pt x="1044830" y="737340"/>
                  </a:lnTo>
                  <a:lnTo>
                    <a:pt x="1044830" y="737340"/>
                  </a:lnTo>
                  <a:lnTo>
                    <a:pt x="1062356" y="743721"/>
                  </a:lnTo>
                  <a:lnTo>
                    <a:pt x="1068738" y="743721"/>
                  </a:lnTo>
                  <a:lnTo>
                    <a:pt x="1075025" y="740531"/>
                  </a:lnTo>
                  <a:lnTo>
                    <a:pt x="1089407" y="740531"/>
                  </a:lnTo>
                  <a:lnTo>
                    <a:pt x="1117982" y="746912"/>
                  </a:lnTo>
                  <a:lnTo>
                    <a:pt x="1127602" y="743721"/>
                  </a:lnTo>
                  <a:lnTo>
                    <a:pt x="1124364" y="740531"/>
                  </a:lnTo>
                  <a:lnTo>
                    <a:pt x="1121221" y="737340"/>
                  </a:lnTo>
                  <a:lnTo>
                    <a:pt x="1117982" y="734149"/>
                  </a:lnTo>
                  <a:lnTo>
                    <a:pt x="1117982" y="730948"/>
                  </a:lnTo>
                  <a:lnTo>
                    <a:pt x="1117982" y="729358"/>
                  </a:lnTo>
                  <a:lnTo>
                    <a:pt x="1121221" y="722966"/>
                  </a:lnTo>
                  <a:lnTo>
                    <a:pt x="1121221" y="719776"/>
                  </a:lnTo>
                  <a:lnTo>
                    <a:pt x="1124364" y="719776"/>
                  </a:lnTo>
                  <a:lnTo>
                    <a:pt x="1124364" y="716585"/>
                  </a:lnTo>
                  <a:lnTo>
                    <a:pt x="1127602" y="713394"/>
                  </a:lnTo>
                  <a:lnTo>
                    <a:pt x="1130746" y="713394"/>
                  </a:lnTo>
                  <a:lnTo>
                    <a:pt x="1130746" y="713394"/>
                  </a:lnTo>
                  <a:lnTo>
                    <a:pt x="1133889" y="713394"/>
                  </a:lnTo>
                  <a:lnTo>
                    <a:pt x="1133889" y="713394"/>
                  </a:lnTo>
                  <a:lnTo>
                    <a:pt x="1137127" y="713394"/>
                  </a:lnTo>
                  <a:lnTo>
                    <a:pt x="1138747" y="713394"/>
                  </a:lnTo>
                  <a:lnTo>
                    <a:pt x="1138747" y="716585"/>
                  </a:lnTo>
                  <a:lnTo>
                    <a:pt x="1138747" y="719776"/>
                  </a:lnTo>
                  <a:lnTo>
                    <a:pt x="1138747" y="722966"/>
                  </a:lnTo>
                  <a:lnTo>
                    <a:pt x="1145033" y="729358"/>
                  </a:lnTo>
                  <a:lnTo>
                    <a:pt x="1151414" y="730948"/>
                  </a:lnTo>
                  <a:lnTo>
                    <a:pt x="1159416" y="730948"/>
                  </a:lnTo>
                  <a:lnTo>
                    <a:pt x="1172084" y="729358"/>
                  </a:lnTo>
                  <a:lnTo>
                    <a:pt x="1175322" y="729358"/>
                  </a:lnTo>
                  <a:lnTo>
                    <a:pt x="1176942" y="726167"/>
                  </a:lnTo>
                  <a:lnTo>
                    <a:pt x="1176942" y="722966"/>
                  </a:lnTo>
                  <a:lnTo>
                    <a:pt x="1176942" y="719776"/>
                  </a:lnTo>
                  <a:lnTo>
                    <a:pt x="1175322" y="713394"/>
                  </a:lnTo>
                  <a:lnTo>
                    <a:pt x="1183229" y="716585"/>
                  </a:lnTo>
                  <a:lnTo>
                    <a:pt x="1189610" y="716585"/>
                  </a:lnTo>
                  <a:lnTo>
                    <a:pt x="1192849" y="713394"/>
                  </a:lnTo>
                  <a:lnTo>
                    <a:pt x="1195992" y="711794"/>
                  </a:lnTo>
                  <a:lnTo>
                    <a:pt x="1195992" y="708603"/>
                  </a:lnTo>
                  <a:lnTo>
                    <a:pt x="1195992" y="708603"/>
                  </a:lnTo>
                  <a:lnTo>
                    <a:pt x="1203993" y="708603"/>
                  </a:lnTo>
                  <a:lnTo>
                    <a:pt x="1203993" y="705412"/>
                  </a:lnTo>
                  <a:lnTo>
                    <a:pt x="1207137" y="702221"/>
                  </a:lnTo>
                  <a:lnTo>
                    <a:pt x="1203993" y="702221"/>
                  </a:lnTo>
                  <a:lnTo>
                    <a:pt x="1200754" y="702221"/>
                  </a:lnTo>
                  <a:lnTo>
                    <a:pt x="1197612" y="702221"/>
                  </a:lnTo>
                  <a:lnTo>
                    <a:pt x="1197612" y="695839"/>
                  </a:lnTo>
                  <a:lnTo>
                    <a:pt x="1197612" y="691048"/>
                  </a:lnTo>
                  <a:lnTo>
                    <a:pt x="1200754" y="691048"/>
                  </a:lnTo>
                  <a:lnTo>
                    <a:pt x="1203993" y="687857"/>
                  </a:lnTo>
                  <a:lnTo>
                    <a:pt x="1221424" y="684666"/>
                  </a:lnTo>
                  <a:lnTo>
                    <a:pt x="1224662" y="684666"/>
                  </a:lnTo>
                  <a:lnTo>
                    <a:pt x="1231044" y="678275"/>
                  </a:lnTo>
                  <a:lnTo>
                    <a:pt x="1237330" y="675084"/>
                  </a:lnTo>
                  <a:lnTo>
                    <a:pt x="1256475" y="675084"/>
                  </a:lnTo>
                  <a:lnTo>
                    <a:pt x="1262858" y="675084"/>
                  </a:lnTo>
                  <a:lnTo>
                    <a:pt x="1266000" y="671893"/>
                  </a:lnTo>
                  <a:lnTo>
                    <a:pt x="1272383" y="675084"/>
                  </a:lnTo>
                  <a:lnTo>
                    <a:pt x="1275525" y="678275"/>
                  </a:lnTo>
                  <a:lnTo>
                    <a:pt x="1280288" y="678275"/>
                  </a:lnTo>
                  <a:lnTo>
                    <a:pt x="1283526" y="678275"/>
                  </a:lnTo>
                  <a:lnTo>
                    <a:pt x="1280288" y="675084"/>
                  </a:lnTo>
                  <a:lnTo>
                    <a:pt x="1286670" y="670303"/>
                  </a:lnTo>
                  <a:lnTo>
                    <a:pt x="1286670" y="667102"/>
                  </a:lnTo>
                  <a:lnTo>
                    <a:pt x="1286670" y="663911"/>
                  </a:lnTo>
                  <a:lnTo>
                    <a:pt x="1289908" y="654339"/>
                  </a:lnTo>
                  <a:lnTo>
                    <a:pt x="1289908" y="652738"/>
                  </a:lnTo>
                  <a:lnTo>
                    <a:pt x="1293051" y="652738"/>
                  </a:lnTo>
                  <a:lnTo>
                    <a:pt x="1297814" y="646357"/>
                  </a:lnTo>
                  <a:lnTo>
                    <a:pt x="1301053" y="643166"/>
                  </a:lnTo>
                  <a:lnTo>
                    <a:pt x="1301053" y="639975"/>
                  </a:lnTo>
                  <a:lnTo>
                    <a:pt x="1301053" y="636775"/>
                  </a:lnTo>
                  <a:lnTo>
                    <a:pt x="1307339" y="636775"/>
                  </a:lnTo>
                  <a:lnTo>
                    <a:pt x="1313721" y="636775"/>
                  </a:lnTo>
                  <a:lnTo>
                    <a:pt x="1313721" y="636775"/>
                  </a:lnTo>
                  <a:lnTo>
                    <a:pt x="1315340" y="633584"/>
                  </a:lnTo>
                  <a:lnTo>
                    <a:pt x="1318483" y="633584"/>
                  </a:lnTo>
                  <a:lnTo>
                    <a:pt x="1328104" y="631993"/>
                  </a:lnTo>
                  <a:lnTo>
                    <a:pt x="1331246" y="631993"/>
                  </a:lnTo>
                  <a:lnTo>
                    <a:pt x="1334390" y="625602"/>
                  </a:lnTo>
                  <a:lnTo>
                    <a:pt x="1336009" y="622411"/>
                  </a:lnTo>
                  <a:lnTo>
                    <a:pt x="1339248" y="622411"/>
                  </a:lnTo>
                  <a:lnTo>
                    <a:pt x="1342391" y="622411"/>
                  </a:lnTo>
                  <a:lnTo>
                    <a:pt x="1342391" y="619220"/>
                  </a:lnTo>
                  <a:lnTo>
                    <a:pt x="1339248" y="61922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3403F19-1E99-0D36-FA74-0AB5A6C293AA}"/>
                </a:ext>
              </a:extLst>
            </p:cNvPr>
            <p:cNvSpPr/>
            <p:nvPr/>
          </p:nvSpPr>
          <p:spPr>
            <a:xfrm>
              <a:off x="6985885" y="3993571"/>
              <a:ext cx="295275" cy="247650"/>
            </a:xfrm>
            <a:custGeom>
              <a:avLst/>
              <a:gdLst>
                <a:gd name="connsiteX0" fmla="*/ 107475 w 295275"/>
                <a:gd name="connsiteY0" fmla="*/ 239678 h 247650"/>
                <a:gd name="connsiteX1" fmla="*/ 107475 w 295275"/>
                <a:gd name="connsiteY1" fmla="*/ 236526 h 247650"/>
                <a:gd name="connsiteX2" fmla="*/ 107475 w 295275"/>
                <a:gd name="connsiteY2" fmla="*/ 233373 h 247650"/>
                <a:gd name="connsiteX3" fmla="*/ 107475 w 295275"/>
                <a:gd name="connsiteY3" fmla="*/ 230211 h 247650"/>
                <a:gd name="connsiteX4" fmla="*/ 104246 w 295275"/>
                <a:gd name="connsiteY4" fmla="*/ 227058 h 247650"/>
                <a:gd name="connsiteX5" fmla="*/ 104246 w 295275"/>
                <a:gd name="connsiteY5" fmla="*/ 227058 h 247650"/>
                <a:gd name="connsiteX6" fmla="*/ 107475 w 295275"/>
                <a:gd name="connsiteY6" fmla="*/ 227058 h 247650"/>
                <a:gd name="connsiteX7" fmla="*/ 107475 w 295275"/>
                <a:gd name="connsiteY7" fmla="*/ 223905 h 247650"/>
                <a:gd name="connsiteX8" fmla="*/ 107475 w 295275"/>
                <a:gd name="connsiteY8" fmla="*/ 223905 h 247650"/>
                <a:gd name="connsiteX9" fmla="*/ 104246 w 295275"/>
                <a:gd name="connsiteY9" fmla="*/ 222324 h 247650"/>
                <a:gd name="connsiteX10" fmla="*/ 104246 w 295275"/>
                <a:gd name="connsiteY10" fmla="*/ 222324 h 247650"/>
                <a:gd name="connsiteX11" fmla="*/ 101017 w 295275"/>
                <a:gd name="connsiteY11" fmla="*/ 223905 h 247650"/>
                <a:gd name="connsiteX12" fmla="*/ 97788 w 295275"/>
                <a:gd name="connsiteY12" fmla="*/ 223905 h 247650"/>
                <a:gd name="connsiteX13" fmla="*/ 94568 w 295275"/>
                <a:gd name="connsiteY13" fmla="*/ 227058 h 247650"/>
                <a:gd name="connsiteX14" fmla="*/ 97788 w 295275"/>
                <a:gd name="connsiteY14" fmla="*/ 233373 h 247650"/>
                <a:gd name="connsiteX15" fmla="*/ 94568 w 295275"/>
                <a:gd name="connsiteY15" fmla="*/ 236526 h 247650"/>
                <a:gd name="connsiteX16" fmla="*/ 89720 w 295275"/>
                <a:gd name="connsiteY16" fmla="*/ 239678 h 247650"/>
                <a:gd name="connsiteX17" fmla="*/ 86501 w 295275"/>
                <a:gd name="connsiteY17" fmla="*/ 244412 h 247650"/>
                <a:gd name="connsiteX18" fmla="*/ 92949 w 295275"/>
                <a:gd name="connsiteY18" fmla="*/ 247565 h 247650"/>
                <a:gd name="connsiteX19" fmla="*/ 104246 w 295275"/>
                <a:gd name="connsiteY19" fmla="*/ 244412 h 247650"/>
                <a:gd name="connsiteX20" fmla="*/ 107475 w 295275"/>
                <a:gd name="connsiteY20" fmla="*/ 247565 h 247650"/>
                <a:gd name="connsiteX21" fmla="*/ 110704 w 295275"/>
                <a:gd name="connsiteY21" fmla="*/ 247565 h 247650"/>
                <a:gd name="connsiteX22" fmla="*/ 112313 w 295275"/>
                <a:gd name="connsiteY22" fmla="*/ 242831 h 247650"/>
                <a:gd name="connsiteX23" fmla="*/ 112313 w 295275"/>
                <a:gd name="connsiteY23" fmla="*/ 236526 h 247650"/>
                <a:gd name="connsiteX24" fmla="*/ 107475 w 295275"/>
                <a:gd name="connsiteY24" fmla="*/ 239678 h 247650"/>
                <a:gd name="connsiteX25" fmla="*/ 146194 w 295275"/>
                <a:gd name="connsiteY25" fmla="*/ 219171 h 247650"/>
                <a:gd name="connsiteX26" fmla="*/ 142975 w 295275"/>
                <a:gd name="connsiteY26" fmla="*/ 219171 h 247650"/>
                <a:gd name="connsiteX27" fmla="*/ 139745 w 295275"/>
                <a:gd name="connsiteY27" fmla="*/ 216018 h 247650"/>
                <a:gd name="connsiteX28" fmla="*/ 136516 w 295275"/>
                <a:gd name="connsiteY28" fmla="*/ 216018 h 247650"/>
                <a:gd name="connsiteX29" fmla="*/ 136516 w 295275"/>
                <a:gd name="connsiteY29" fmla="*/ 219171 h 247650"/>
                <a:gd name="connsiteX30" fmla="*/ 136516 w 295275"/>
                <a:gd name="connsiteY30" fmla="*/ 222324 h 247650"/>
                <a:gd name="connsiteX31" fmla="*/ 142975 w 295275"/>
                <a:gd name="connsiteY31" fmla="*/ 223905 h 247650"/>
                <a:gd name="connsiteX32" fmla="*/ 146194 w 295275"/>
                <a:gd name="connsiteY32" fmla="*/ 223905 h 247650"/>
                <a:gd name="connsiteX33" fmla="*/ 146194 w 295275"/>
                <a:gd name="connsiteY33" fmla="*/ 223905 h 247650"/>
                <a:gd name="connsiteX34" fmla="*/ 146194 w 295275"/>
                <a:gd name="connsiteY34" fmla="*/ 227058 h 247650"/>
                <a:gd name="connsiteX35" fmla="*/ 146194 w 295275"/>
                <a:gd name="connsiteY35" fmla="*/ 227058 h 247650"/>
                <a:gd name="connsiteX36" fmla="*/ 149423 w 295275"/>
                <a:gd name="connsiteY36" fmla="*/ 227058 h 247650"/>
                <a:gd name="connsiteX37" fmla="*/ 149423 w 295275"/>
                <a:gd name="connsiteY37" fmla="*/ 223905 h 247650"/>
                <a:gd name="connsiteX38" fmla="*/ 152652 w 295275"/>
                <a:gd name="connsiteY38" fmla="*/ 222324 h 247650"/>
                <a:gd name="connsiteX39" fmla="*/ 149423 w 295275"/>
                <a:gd name="connsiteY39" fmla="*/ 219171 h 247650"/>
                <a:gd name="connsiteX40" fmla="*/ 146194 w 295275"/>
                <a:gd name="connsiteY40" fmla="*/ 219171 h 247650"/>
                <a:gd name="connsiteX41" fmla="*/ 184923 w 295275"/>
                <a:gd name="connsiteY41" fmla="*/ 198664 h 247650"/>
                <a:gd name="connsiteX42" fmla="*/ 181694 w 295275"/>
                <a:gd name="connsiteY42" fmla="*/ 201826 h 247650"/>
                <a:gd name="connsiteX43" fmla="*/ 178464 w 295275"/>
                <a:gd name="connsiteY43" fmla="*/ 203398 h 247650"/>
                <a:gd name="connsiteX44" fmla="*/ 175245 w 295275"/>
                <a:gd name="connsiteY44" fmla="*/ 203398 h 247650"/>
                <a:gd name="connsiteX45" fmla="*/ 170397 w 295275"/>
                <a:gd name="connsiteY45" fmla="*/ 206550 h 247650"/>
                <a:gd name="connsiteX46" fmla="*/ 170397 w 295275"/>
                <a:gd name="connsiteY46" fmla="*/ 206550 h 247650"/>
                <a:gd name="connsiteX47" fmla="*/ 170397 w 295275"/>
                <a:gd name="connsiteY47" fmla="*/ 206550 h 247650"/>
                <a:gd name="connsiteX48" fmla="*/ 167177 w 295275"/>
                <a:gd name="connsiteY48" fmla="*/ 209713 h 247650"/>
                <a:gd name="connsiteX49" fmla="*/ 170397 w 295275"/>
                <a:gd name="connsiteY49" fmla="*/ 212865 h 247650"/>
                <a:gd name="connsiteX50" fmla="*/ 172016 w 295275"/>
                <a:gd name="connsiteY50" fmla="*/ 216018 h 247650"/>
                <a:gd name="connsiteX51" fmla="*/ 175245 w 295275"/>
                <a:gd name="connsiteY51" fmla="*/ 216018 h 247650"/>
                <a:gd name="connsiteX52" fmla="*/ 181694 w 295275"/>
                <a:gd name="connsiteY52" fmla="*/ 212865 h 247650"/>
                <a:gd name="connsiteX53" fmla="*/ 184923 w 295275"/>
                <a:gd name="connsiteY53" fmla="*/ 212865 h 247650"/>
                <a:gd name="connsiteX54" fmla="*/ 184923 w 295275"/>
                <a:gd name="connsiteY54" fmla="*/ 209713 h 247650"/>
                <a:gd name="connsiteX55" fmla="*/ 184923 w 295275"/>
                <a:gd name="connsiteY55" fmla="*/ 203398 h 247650"/>
                <a:gd name="connsiteX56" fmla="*/ 188152 w 295275"/>
                <a:gd name="connsiteY56" fmla="*/ 198664 h 247650"/>
                <a:gd name="connsiteX57" fmla="*/ 184923 w 295275"/>
                <a:gd name="connsiteY57" fmla="*/ 195511 h 247650"/>
                <a:gd name="connsiteX58" fmla="*/ 184923 w 295275"/>
                <a:gd name="connsiteY58" fmla="*/ 198664 h 247650"/>
                <a:gd name="connsiteX59" fmla="*/ 62298 w 295275"/>
                <a:gd name="connsiteY59" fmla="*/ 192358 h 247650"/>
                <a:gd name="connsiteX60" fmla="*/ 59069 w 295275"/>
                <a:gd name="connsiteY60" fmla="*/ 189205 h 247650"/>
                <a:gd name="connsiteX61" fmla="*/ 55840 w 295275"/>
                <a:gd name="connsiteY61" fmla="*/ 192358 h 247650"/>
                <a:gd name="connsiteX62" fmla="*/ 52611 w 295275"/>
                <a:gd name="connsiteY62" fmla="*/ 195511 h 247650"/>
                <a:gd name="connsiteX63" fmla="*/ 51001 w 295275"/>
                <a:gd name="connsiteY63" fmla="*/ 198664 h 247650"/>
                <a:gd name="connsiteX64" fmla="*/ 47772 w 295275"/>
                <a:gd name="connsiteY64" fmla="*/ 203398 h 247650"/>
                <a:gd name="connsiteX65" fmla="*/ 47772 w 295275"/>
                <a:gd name="connsiteY65" fmla="*/ 206550 h 247650"/>
                <a:gd name="connsiteX66" fmla="*/ 51001 w 295275"/>
                <a:gd name="connsiteY66" fmla="*/ 206550 h 247650"/>
                <a:gd name="connsiteX67" fmla="*/ 52611 w 295275"/>
                <a:gd name="connsiteY67" fmla="*/ 206550 h 247650"/>
                <a:gd name="connsiteX68" fmla="*/ 59069 w 295275"/>
                <a:gd name="connsiteY68" fmla="*/ 201826 h 247650"/>
                <a:gd name="connsiteX69" fmla="*/ 62298 w 295275"/>
                <a:gd name="connsiteY69" fmla="*/ 198664 h 247650"/>
                <a:gd name="connsiteX70" fmla="*/ 62298 w 295275"/>
                <a:gd name="connsiteY70" fmla="*/ 195511 h 247650"/>
                <a:gd name="connsiteX71" fmla="*/ 62298 w 295275"/>
                <a:gd name="connsiteY71" fmla="*/ 192358 h 247650"/>
                <a:gd name="connsiteX72" fmla="*/ 62298 w 295275"/>
                <a:gd name="connsiteY72" fmla="*/ 192358 h 247650"/>
                <a:gd name="connsiteX73" fmla="*/ 294641 w 295275"/>
                <a:gd name="connsiteY73" fmla="*/ 140304 h 247650"/>
                <a:gd name="connsiteX74" fmla="*/ 291412 w 295275"/>
                <a:gd name="connsiteY74" fmla="*/ 137151 h 247650"/>
                <a:gd name="connsiteX75" fmla="*/ 289802 w 295275"/>
                <a:gd name="connsiteY75" fmla="*/ 130836 h 247650"/>
                <a:gd name="connsiteX76" fmla="*/ 286573 w 295275"/>
                <a:gd name="connsiteY76" fmla="*/ 122949 h 247650"/>
                <a:gd name="connsiteX77" fmla="*/ 283345 w 295275"/>
                <a:gd name="connsiteY77" fmla="*/ 119797 h 247650"/>
                <a:gd name="connsiteX78" fmla="*/ 283345 w 295275"/>
                <a:gd name="connsiteY78" fmla="*/ 116644 h 247650"/>
                <a:gd name="connsiteX79" fmla="*/ 283345 w 295275"/>
                <a:gd name="connsiteY79" fmla="*/ 105604 h 247650"/>
                <a:gd name="connsiteX80" fmla="*/ 276896 w 295275"/>
                <a:gd name="connsiteY80" fmla="*/ 96136 h 247650"/>
                <a:gd name="connsiteX81" fmla="*/ 276896 w 295275"/>
                <a:gd name="connsiteY81" fmla="*/ 89831 h 247650"/>
                <a:gd name="connsiteX82" fmla="*/ 276896 w 295275"/>
                <a:gd name="connsiteY82" fmla="*/ 86669 h 247650"/>
                <a:gd name="connsiteX83" fmla="*/ 276896 w 295275"/>
                <a:gd name="connsiteY83" fmla="*/ 81944 h 247650"/>
                <a:gd name="connsiteX84" fmla="*/ 276896 w 295275"/>
                <a:gd name="connsiteY84" fmla="*/ 75629 h 247650"/>
                <a:gd name="connsiteX85" fmla="*/ 276896 w 295275"/>
                <a:gd name="connsiteY85" fmla="*/ 72477 h 247650"/>
                <a:gd name="connsiteX86" fmla="*/ 276896 w 295275"/>
                <a:gd name="connsiteY86" fmla="*/ 69324 h 247650"/>
                <a:gd name="connsiteX87" fmla="*/ 268828 w 295275"/>
                <a:gd name="connsiteY87" fmla="*/ 58275 h 247650"/>
                <a:gd name="connsiteX88" fmla="*/ 268828 w 295275"/>
                <a:gd name="connsiteY88" fmla="*/ 55122 h 247650"/>
                <a:gd name="connsiteX89" fmla="*/ 265599 w 295275"/>
                <a:gd name="connsiteY89" fmla="*/ 48816 h 247650"/>
                <a:gd name="connsiteX90" fmla="*/ 265599 w 295275"/>
                <a:gd name="connsiteY90" fmla="*/ 40930 h 247650"/>
                <a:gd name="connsiteX91" fmla="*/ 265599 w 295275"/>
                <a:gd name="connsiteY91" fmla="*/ 34615 h 247650"/>
                <a:gd name="connsiteX92" fmla="*/ 265599 w 295275"/>
                <a:gd name="connsiteY92" fmla="*/ 26728 h 247650"/>
                <a:gd name="connsiteX93" fmla="*/ 265599 w 295275"/>
                <a:gd name="connsiteY93" fmla="*/ 20422 h 247650"/>
                <a:gd name="connsiteX94" fmla="*/ 255922 w 295275"/>
                <a:gd name="connsiteY94" fmla="*/ 6220 h 247650"/>
                <a:gd name="connsiteX95" fmla="*/ 247844 w 295275"/>
                <a:gd name="connsiteY95" fmla="*/ 3068 h 247650"/>
                <a:gd name="connsiteX96" fmla="*/ 234938 w 295275"/>
                <a:gd name="connsiteY96" fmla="*/ 3068 h 247650"/>
                <a:gd name="connsiteX97" fmla="*/ 226871 w 295275"/>
                <a:gd name="connsiteY97" fmla="*/ 3068 h 247650"/>
                <a:gd name="connsiteX98" fmla="*/ 220422 w 295275"/>
                <a:gd name="connsiteY98" fmla="*/ -85 h 247650"/>
                <a:gd name="connsiteX99" fmla="*/ 212355 w 295275"/>
                <a:gd name="connsiteY99" fmla="*/ 3068 h 247650"/>
                <a:gd name="connsiteX100" fmla="*/ 209125 w 295275"/>
                <a:gd name="connsiteY100" fmla="*/ 3068 h 247650"/>
                <a:gd name="connsiteX101" fmla="*/ 205896 w 295275"/>
                <a:gd name="connsiteY101" fmla="*/ 3068 h 247650"/>
                <a:gd name="connsiteX102" fmla="*/ 199439 w 295275"/>
                <a:gd name="connsiteY102" fmla="*/ -85 h 247650"/>
                <a:gd name="connsiteX103" fmla="*/ 196219 w 295275"/>
                <a:gd name="connsiteY103" fmla="*/ -85 h 247650"/>
                <a:gd name="connsiteX104" fmla="*/ 191380 w 295275"/>
                <a:gd name="connsiteY104" fmla="*/ 3068 h 247650"/>
                <a:gd name="connsiteX105" fmla="*/ 188152 w 295275"/>
                <a:gd name="connsiteY105" fmla="*/ 3068 h 247650"/>
                <a:gd name="connsiteX106" fmla="*/ 175245 w 295275"/>
                <a:gd name="connsiteY106" fmla="*/ -85 h 247650"/>
                <a:gd name="connsiteX107" fmla="*/ 170397 w 295275"/>
                <a:gd name="connsiteY107" fmla="*/ -85 h 247650"/>
                <a:gd name="connsiteX108" fmla="*/ 167177 w 295275"/>
                <a:gd name="connsiteY108" fmla="*/ 3068 h 247650"/>
                <a:gd name="connsiteX109" fmla="*/ 163948 w 295275"/>
                <a:gd name="connsiteY109" fmla="*/ 6220 h 247650"/>
                <a:gd name="connsiteX110" fmla="*/ 160720 w 295275"/>
                <a:gd name="connsiteY110" fmla="*/ 10954 h 247650"/>
                <a:gd name="connsiteX111" fmla="*/ 149423 w 295275"/>
                <a:gd name="connsiteY111" fmla="*/ 29890 h 247650"/>
                <a:gd name="connsiteX112" fmla="*/ 142975 w 295275"/>
                <a:gd name="connsiteY112" fmla="*/ 31462 h 247650"/>
                <a:gd name="connsiteX113" fmla="*/ 139745 w 295275"/>
                <a:gd name="connsiteY113" fmla="*/ 31462 h 247650"/>
                <a:gd name="connsiteX114" fmla="*/ 136516 w 295275"/>
                <a:gd name="connsiteY114" fmla="*/ 34615 h 247650"/>
                <a:gd name="connsiteX115" fmla="*/ 133287 w 295275"/>
                <a:gd name="connsiteY115" fmla="*/ 34615 h 247650"/>
                <a:gd name="connsiteX116" fmla="*/ 131678 w 295275"/>
                <a:gd name="connsiteY116" fmla="*/ 37777 h 247650"/>
                <a:gd name="connsiteX117" fmla="*/ 128449 w 295275"/>
                <a:gd name="connsiteY117" fmla="*/ 44082 h 247650"/>
                <a:gd name="connsiteX118" fmla="*/ 125220 w 295275"/>
                <a:gd name="connsiteY118" fmla="*/ 44082 h 247650"/>
                <a:gd name="connsiteX119" fmla="*/ 125220 w 295275"/>
                <a:gd name="connsiteY119" fmla="*/ 47235 h 247650"/>
                <a:gd name="connsiteX120" fmla="*/ 125220 w 295275"/>
                <a:gd name="connsiteY120" fmla="*/ 47235 h 247650"/>
                <a:gd name="connsiteX121" fmla="*/ 128449 w 295275"/>
                <a:gd name="connsiteY121" fmla="*/ 48816 h 247650"/>
                <a:gd name="connsiteX122" fmla="*/ 131678 w 295275"/>
                <a:gd name="connsiteY122" fmla="*/ 48816 h 247650"/>
                <a:gd name="connsiteX123" fmla="*/ 131678 w 295275"/>
                <a:gd name="connsiteY123" fmla="*/ 51969 h 247650"/>
                <a:gd name="connsiteX124" fmla="*/ 133287 w 295275"/>
                <a:gd name="connsiteY124" fmla="*/ 55122 h 247650"/>
                <a:gd name="connsiteX125" fmla="*/ 133287 w 295275"/>
                <a:gd name="connsiteY125" fmla="*/ 58275 h 247650"/>
                <a:gd name="connsiteX126" fmla="*/ 131678 w 295275"/>
                <a:gd name="connsiteY126" fmla="*/ 58275 h 247650"/>
                <a:gd name="connsiteX127" fmla="*/ 112313 w 295275"/>
                <a:gd name="connsiteY127" fmla="*/ 64590 h 247650"/>
                <a:gd name="connsiteX128" fmla="*/ 104246 w 295275"/>
                <a:gd name="connsiteY128" fmla="*/ 69324 h 247650"/>
                <a:gd name="connsiteX129" fmla="*/ 101017 w 295275"/>
                <a:gd name="connsiteY129" fmla="*/ 69324 h 247650"/>
                <a:gd name="connsiteX130" fmla="*/ 97788 w 295275"/>
                <a:gd name="connsiteY130" fmla="*/ 69324 h 247650"/>
                <a:gd name="connsiteX131" fmla="*/ 89720 w 295275"/>
                <a:gd name="connsiteY131" fmla="*/ 69324 h 247650"/>
                <a:gd name="connsiteX132" fmla="*/ 86501 w 295275"/>
                <a:gd name="connsiteY132" fmla="*/ 69324 h 247650"/>
                <a:gd name="connsiteX133" fmla="*/ 83272 w 295275"/>
                <a:gd name="connsiteY133" fmla="*/ 69324 h 247650"/>
                <a:gd name="connsiteX134" fmla="*/ 80042 w 295275"/>
                <a:gd name="connsiteY134" fmla="*/ 69324 h 247650"/>
                <a:gd name="connsiteX135" fmla="*/ 76814 w 295275"/>
                <a:gd name="connsiteY135" fmla="*/ 69324 h 247650"/>
                <a:gd name="connsiteX136" fmla="*/ 73585 w 295275"/>
                <a:gd name="connsiteY136" fmla="*/ 72477 h 247650"/>
                <a:gd name="connsiteX137" fmla="*/ 73585 w 295275"/>
                <a:gd name="connsiteY137" fmla="*/ 72477 h 247650"/>
                <a:gd name="connsiteX138" fmla="*/ 71975 w 295275"/>
                <a:gd name="connsiteY138" fmla="*/ 72477 h 247650"/>
                <a:gd name="connsiteX139" fmla="*/ 68746 w 295275"/>
                <a:gd name="connsiteY139" fmla="*/ 72477 h 247650"/>
                <a:gd name="connsiteX140" fmla="*/ 65517 w 295275"/>
                <a:gd name="connsiteY140" fmla="*/ 72477 h 247650"/>
                <a:gd name="connsiteX141" fmla="*/ 55840 w 295275"/>
                <a:gd name="connsiteY141" fmla="*/ 75629 h 247650"/>
                <a:gd name="connsiteX142" fmla="*/ 51001 w 295275"/>
                <a:gd name="connsiteY142" fmla="*/ 75629 h 247650"/>
                <a:gd name="connsiteX143" fmla="*/ 51001 w 295275"/>
                <a:gd name="connsiteY143" fmla="*/ 75629 h 247650"/>
                <a:gd name="connsiteX144" fmla="*/ 47772 w 295275"/>
                <a:gd name="connsiteY144" fmla="*/ 75629 h 247650"/>
                <a:gd name="connsiteX145" fmla="*/ 44543 w 295275"/>
                <a:gd name="connsiteY145" fmla="*/ 72477 h 247650"/>
                <a:gd name="connsiteX146" fmla="*/ 44543 w 295275"/>
                <a:gd name="connsiteY146" fmla="*/ 72477 h 247650"/>
                <a:gd name="connsiteX147" fmla="*/ 41314 w 295275"/>
                <a:gd name="connsiteY147" fmla="*/ 75629 h 247650"/>
                <a:gd name="connsiteX148" fmla="*/ 38094 w 295275"/>
                <a:gd name="connsiteY148" fmla="*/ 78782 h 247650"/>
                <a:gd name="connsiteX149" fmla="*/ 34866 w 295275"/>
                <a:gd name="connsiteY149" fmla="*/ 81944 h 247650"/>
                <a:gd name="connsiteX150" fmla="*/ 23569 w 295275"/>
                <a:gd name="connsiteY150" fmla="*/ 89831 h 247650"/>
                <a:gd name="connsiteX151" fmla="*/ 20340 w 295275"/>
                <a:gd name="connsiteY151" fmla="*/ 92984 h 247650"/>
                <a:gd name="connsiteX152" fmla="*/ 20340 w 295275"/>
                <a:gd name="connsiteY152" fmla="*/ 96136 h 247650"/>
                <a:gd name="connsiteX153" fmla="*/ 23569 w 295275"/>
                <a:gd name="connsiteY153" fmla="*/ 99289 h 247650"/>
                <a:gd name="connsiteX154" fmla="*/ 23569 w 295275"/>
                <a:gd name="connsiteY154" fmla="*/ 102442 h 247650"/>
                <a:gd name="connsiteX155" fmla="*/ 20340 w 295275"/>
                <a:gd name="connsiteY155" fmla="*/ 105604 h 247650"/>
                <a:gd name="connsiteX156" fmla="*/ 17111 w 295275"/>
                <a:gd name="connsiteY156" fmla="*/ 107176 h 247650"/>
                <a:gd name="connsiteX157" fmla="*/ 17111 w 295275"/>
                <a:gd name="connsiteY157" fmla="*/ 110329 h 247650"/>
                <a:gd name="connsiteX158" fmla="*/ 17111 w 295275"/>
                <a:gd name="connsiteY158" fmla="*/ 116644 h 247650"/>
                <a:gd name="connsiteX159" fmla="*/ 13892 w 295275"/>
                <a:gd name="connsiteY159" fmla="*/ 119797 h 247650"/>
                <a:gd name="connsiteX160" fmla="*/ 13892 w 295275"/>
                <a:gd name="connsiteY160" fmla="*/ 122949 h 247650"/>
                <a:gd name="connsiteX161" fmla="*/ 12272 w 295275"/>
                <a:gd name="connsiteY161" fmla="*/ 130836 h 247650"/>
                <a:gd name="connsiteX162" fmla="*/ 5824 w 295275"/>
                <a:gd name="connsiteY162" fmla="*/ 137151 h 247650"/>
                <a:gd name="connsiteX163" fmla="*/ 2595 w 295275"/>
                <a:gd name="connsiteY163" fmla="*/ 140304 h 247650"/>
                <a:gd name="connsiteX164" fmla="*/ -634 w 295275"/>
                <a:gd name="connsiteY164" fmla="*/ 143457 h 247650"/>
                <a:gd name="connsiteX165" fmla="*/ -634 w 295275"/>
                <a:gd name="connsiteY165" fmla="*/ 148191 h 247650"/>
                <a:gd name="connsiteX166" fmla="*/ -634 w 295275"/>
                <a:gd name="connsiteY166" fmla="*/ 148191 h 247650"/>
                <a:gd name="connsiteX167" fmla="*/ 2595 w 295275"/>
                <a:gd name="connsiteY167" fmla="*/ 154496 h 247650"/>
                <a:gd name="connsiteX168" fmla="*/ 2595 w 295275"/>
                <a:gd name="connsiteY168" fmla="*/ 160811 h 247650"/>
                <a:gd name="connsiteX169" fmla="*/ 5824 w 295275"/>
                <a:gd name="connsiteY169" fmla="*/ 178156 h 247650"/>
                <a:gd name="connsiteX170" fmla="*/ 17111 w 295275"/>
                <a:gd name="connsiteY170" fmla="*/ 203398 h 247650"/>
                <a:gd name="connsiteX171" fmla="*/ 20340 w 295275"/>
                <a:gd name="connsiteY171" fmla="*/ 209713 h 247650"/>
                <a:gd name="connsiteX172" fmla="*/ 23569 w 295275"/>
                <a:gd name="connsiteY172" fmla="*/ 212865 h 247650"/>
                <a:gd name="connsiteX173" fmla="*/ 26798 w 295275"/>
                <a:gd name="connsiteY173" fmla="*/ 212865 h 247650"/>
                <a:gd name="connsiteX174" fmla="*/ 33246 w 295275"/>
                <a:gd name="connsiteY174" fmla="*/ 216018 h 247650"/>
                <a:gd name="connsiteX175" fmla="*/ 38094 w 295275"/>
                <a:gd name="connsiteY175" fmla="*/ 219171 h 247650"/>
                <a:gd name="connsiteX176" fmla="*/ 41314 w 295275"/>
                <a:gd name="connsiteY176" fmla="*/ 219171 h 247650"/>
                <a:gd name="connsiteX177" fmla="*/ 41314 w 295275"/>
                <a:gd name="connsiteY177" fmla="*/ 216018 h 247650"/>
                <a:gd name="connsiteX178" fmla="*/ 38094 w 295275"/>
                <a:gd name="connsiteY178" fmla="*/ 209713 h 247650"/>
                <a:gd name="connsiteX179" fmla="*/ 38094 w 295275"/>
                <a:gd name="connsiteY179" fmla="*/ 206550 h 247650"/>
                <a:gd name="connsiteX180" fmla="*/ 55840 w 295275"/>
                <a:gd name="connsiteY180" fmla="*/ 186043 h 247650"/>
                <a:gd name="connsiteX181" fmla="*/ 62298 w 295275"/>
                <a:gd name="connsiteY181" fmla="*/ 181319 h 247650"/>
                <a:gd name="connsiteX182" fmla="*/ 71975 w 295275"/>
                <a:gd name="connsiteY182" fmla="*/ 175003 h 247650"/>
                <a:gd name="connsiteX183" fmla="*/ 76814 w 295275"/>
                <a:gd name="connsiteY183" fmla="*/ 175003 h 247650"/>
                <a:gd name="connsiteX184" fmla="*/ 83272 w 295275"/>
                <a:gd name="connsiteY184" fmla="*/ 181319 h 247650"/>
                <a:gd name="connsiteX185" fmla="*/ 89720 w 295275"/>
                <a:gd name="connsiteY185" fmla="*/ 181319 h 247650"/>
                <a:gd name="connsiteX186" fmla="*/ 92949 w 295275"/>
                <a:gd name="connsiteY186" fmla="*/ 178156 h 247650"/>
                <a:gd name="connsiteX187" fmla="*/ 94568 w 295275"/>
                <a:gd name="connsiteY187" fmla="*/ 178156 h 247650"/>
                <a:gd name="connsiteX188" fmla="*/ 97788 w 295275"/>
                <a:gd name="connsiteY188" fmla="*/ 181319 h 247650"/>
                <a:gd name="connsiteX189" fmla="*/ 101017 w 295275"/>
                <a:gd name="connsiteY189" fmla="*/ 181319 h 247650"/>
                <a:gd name="connsiteX190" fmla="*/ 101017 w 295275"/>
                <a:gd name="connsiteY190" fmla="*/ 184471 h 247650"/>
                <a:gd name="connsiteX191" fmla="*/ 101017 w 295275"/>
                <a:gd name="connsiteY191" fmla="*/ 184471 h 247650"/>
                <a:gd name="connsiteX192" fmla="*/ 97788 w 295275"/>
                <a:gd name="connsiteY192" fmla="*/ 184471 h 247650"/>
                <a:gd name="connsiteX193" fmla="*/ 97788 w 295275"/>
                <a:gd name="connsiteY193" fmla="*/ 186043 h 247650"/>
                <a:gd name="connsiteX194" fmla="*/ 97788 w 295275"/>
                <a:gd name="connsiteY194" fmla="*/ 189205 h 247650"/>
                <a:gd name="connsiteX195" fmla="*/ 97788 w 295275"/>
                <a:gd name="connsiteY195" fmla="*/ 189205 h 247650"/>
                <a:gd name="connsiteX196" fmla="*/ 97788 w 295275"/>
                <a:gd name="connsiteY196" fmla="*/ 192358 h 247650"/>
                <a:gd name="connsiteX197" fmla="*/ 97788 w 295275"/>
                <a:gd name="connsiteY197" fmla="*/ 195511 h 247650"/>
                <a:gd name="connsiteX198" fmla="*/ 97788 w 295275"/>
                <a:gd name="connsiteY198" fmla="*/ 195511 h 247650"/>
                <a:gd name="connsiteX199" fmla="*/ 101017 w 295275"/>
                <a:gd name="connsiteY199" fmla="*/ 201826 h 247650"/>
                <a:gd name="connsiteX200" fmla="*/ 104246 w 295275"/>
                <a:gd name="connsiteY200" fmla="*/ 206550 h 247650"/>
                <a:gd name="connsiteX201" fmla="*/ 107475 w 295275"/>
                <a:gd name="connsiteY201" fmla="*/ 209713 h 247650"/>
                <a:gd name="connsiteX202" fmla="*/ 107475 w 295275"/>
                <a:gd name="connsiteY202" fmla="*/ 212865 h 247650"/>
                <a:gd name="connsiteX203" fmla="*/ 104246 w 295275"/>
                <a:gd name="connsiteY203" fmla="*/ 216018 h 247650"/>
                <a:gd name="connsiteX204" fmla="*/ 107475 w 295275"/>
                <a:gd name="connsiteY204" fmla="*/ 219171 h 247650"/>
                <a:gd name="connsiteX205" fmla="*/ 110704 w 295275"/>
                <a:gd name="connsiteY205" fmla="*/ 219171 h 247650"/>
                <a:gd name="connsiteX206" fmla="*/ 115543 w 295275"/>
                <a:gd name="connsiteY206" fmla="*/ 216018 h 247650"/>
                <a:gd name="connsiteX207" fmla="*/ 115543 w 295275"/>
                <a:gd name="connsiteY207" fmla="*/ 216018 h 247650"/>
                <a:gd name="connsiteX208" fmla="*/ 115543 w 295275"/>
                <a:gd name="connsiteY208" fmla="*/ 212865 h 247650"/>
                <a:gd name="connsiteX209" fmla="*/ 118772 w 295275"/>
                <a:gd name="connsiteY209" fmla="*/ 212865 h 247650"/>
                <a:gd name="connsiteX210" fmla="*/ 118772 w 295275"/>
                <a:gd name="connsiteY210" fmla="*/ 212865 h 247650"/>
                <a:gd name="connsiteX211" fmla="*/ 118772 w 295275"/>
                <a:gd name="connsiteY211" fmla="*/ 212865 h 247650"/>
                <a:gd name="connsiteX212" fmla="*/ 121991 w 295275"/>
                <a:gd name="connsiteY212" fmla="*/ 216018 h 247650"/>
                <a:gd name="connsiteX213" fmla="*/ 121991 w 295275"/>
                <a:gd name="connsiteY213" fmla="*/ 216018 h 247650"/>
                <a:gd name="connsiteX214" fmla="*/ 121991 w 295275"/>
                <a:gd name="connsiteY214" fmla="*/ 219171 h 247650"/>
                <a:gd name="connsiteX215" fmla="*/ 128449 w 295275"/>
                <a:gd name="connsiteY215" fmla="*/ 219171 h 247650"/>
                <a:gd name="connsiteX216" fmla="*/ 139745 w 295275"/>
                <a:gd name="connsiteY216" fmla="*/ 209713 h 247650"/>
                <a:gd name="connsiteX217" fmla="*/ 142975 w 295275"/>
                <a:gd name="connsiteY217" fmla="*/ 209713 h 247650"/>
                <a:gd name="connsiteX218" fmla="*/ 149423 w 295275"/>
                <a:gd name="connsiteY218" fmla="*/ 209713 h 247650"/>
                <a:gd name="connsiteX219" fmla="*/ 152652 w 295275"/>
                <a:gd name="connsiteY219" fmla="*/ 206550 h 247650"/>
                <a:gd name="connsiteX220" fmla="*/ 154262 w 295275"/>
                <a:gd name="connsiteY220" fmla="*/ 206550 h 247650"/>
                <a:gd name="connsiteX221" fmla="*/ 152652 w 295275"/>
                <a:gd name="connsiteY221" fmla="*/ 203398 h 247650"/>
                <a:gd name="connsiteX222" fmla="*/ 152652 w 295275"/>
                <a:gd name="connsiteY222" fmla="*/ 201826 h 247650"/>
                <a:gd name="connsiteX223" fmla="*/ 152652 w 295275"/>
                <a:gd name="connsiteY223" fmla="*/ 201826 h 247650"/>
                <a:gd name="connsiteX224" fmla="*/ 154262 w 295275"/>
                <a:gd name="connsiteY224" fmla="*/ 198664 h 247650"/>
                <a:gd name="connsiteX225" fmla="*/ 157491 w 295275"/>
                <a:gd name="connsiteY225" fmla="*/ 195511 h 247650"/>
                <a:gd name="connsiteX226" fmla="*/ 163948 w 295275"/>
                <a:gd name="connsiteY226" fmla="*/ 192358 h 247650"/>
                <a:gd name="connsiteX227" fmla="*/ 167177 w 295275"/>
                <a:gd name="connsiteY227" fmla="*/ 189205 h 247650"/>
                <a:gd name="connsiteX228" fmla="*/ 170397 w 295275"/>
                <a:gd name="connsiteY228" fmla="*/ 195511 h 247650"/>
                <a:gd name="connsiteX229" fmla="*/ 175245 w 295275"/>
                <a:gd name="connsiteY229" fmla="*/ 192358 h 247650"/>
                <a:gd name="connsiteX230" fmla="*/ 181694 w 295275"/>
                <a:gd name="connsiteY230" fmla="*/ 189205 h 247650"/>
                <a:gd name="connsiteX231" fmla="*/ 205896 w 295275"/>
                <a:gd name="connsiteY231" fmla="*/ 186043 h 247650"/>
                <a:gd name="connsiteX232" fmla="*/ 213965 w 295275"/>
                <a:gd name="connsiteY232" fmla="*/ 184471 h 247650"/>
                <a:gd name="connsiteX233" fmla="*/ 217193 w 295275"/>
                <a:gd name="connsiteY233" fmla="*/ 181319 h 247650"/>
                <a:gd name="connsiteX234" fmla="*/ 217193 w 295275"/>
                <a:gd name="connsiteY234" fmla="*/ 171851 h 247650"/>
                <a:gd name="connsiteX235" fmla="*/ 220422 w 295275"/>
                <a:gd name="connsiteY235" fmla="*/ 168698 h 247650"/>
                <a:gd name="connsiteX236" fmla="*/ 223651 w 295275"/>
                <a:gd name="connsiteY236" fmla="*/ 171851 h 247650"/>
                <a:gd name="connsiteX237" fmla="*/ 223651 w 295275"/>
                <a:gd name="connsiteY237" fmla="*/ 171851 h 247650"/>
                <a:gd name="connsiteX238" fmla="*/ 226871 w 295275"/>
                <a:gd name="connsiteY238" fmla="*/ 171851 h 247650"/>
                <a:gd name="connsiteX239" fmla="*/ 230100 w 295275"/>
                <a:gd name="connsiteY239" fmla="*/ 171851 h 247650"/>
                <a:gd name="connsiteX240" fmla="*/ 231709 w 295275"/>
                <a:gd name="connsiteY240" fmla="*/ 175003 h 247650"/>
                <a:gd name="connsiteX241" fmla="*/ 234938 w 295275"/>
                <a:gd name="connsiteY241" fmla="*/ 178156 h 247650"/>
                <a:gd name="connsiteX242" fmla="*/ 234938 w 295275"/>
                <a:gd name="connsiteY242" fmla="*/ 178156 h 247650"/>
                <a:gd name="connsiteX243" fmla="*/ 231709 w 295275"/>
                <a:gd name="connsiteY243" fmla="*/ 181319 h 247650"/>
                <a:gd name="connsiteX244" fmla="*/ 230100 w 295275"/>
                <a:gd name="connsiteY244" fmla="*/ 186043 h 247650"/>
                <a:gd name="connsiteX245" fmla="*/ 223651 w 295275"/>
                <a:gd name="connsiteY245" fmla="*/ 189205 h 247650"/>
                <a:gd name="connsiteX246" fmla="*/ 226871 w 295275"/>
                <a:gd name="connsiteY246" fmla="*/ 186043 h 247650"/>
                <a:gd name="connsiteX247" fmla="*/ 226871 w 295275"/>
                <a:gd name="connsiteY247" fmla="*/ 181319 h 247650"/>
                <a:gd name="connsiteX248" fmla="*/ 223651 w 295275"/>
                <a:gd name="connsiteY248" fmla="*/ 181319 h 247650"/>
                <a:gd name="connsiteX249" fmla="*/ 223651 w 295275"/>
                <a:gd name="connsiteY249" fmla="*/ 181319 h 247650"/>
                <a:gd name="connsiteX250" fmla="*/ 220422 w 295275"/>
                <a:gd name="connsiteY250" fmla="*/ 186043 h 247650"/>
                <a:gd name="connsiteX251" fmla="*/ 217193 w 295275"/>
                <a:gd name="connsiteY251" fmla="*/ 189205 h 247650"/>
                <a:gd name="connsiteX252" fmla="*/ 213965 w 295275"/>
                <a:gd name="connsiteY252" fmla="*/ 189205 h 247650"/>
                <a:gd name="connsiteX253" fmla="*/ 213965 w 295275"/>
                <a:gd name="connsiteY253" fmla="*/ 198664 h 247650"/>
                <a:gd name="connsiteX254" fmla="*/ 217193 w 295275"/>
                <a:gd name="connsiteY254" fmla="*/ 201826 h 247650"/>
                <a:gd name="connsiteX255" fmla="*/ 220422 w 295275"/>
                <a:gd name="connsiteY255" fmla="*/ 203398 h 247650"/>
                <a:gd name="connsiteX256" fmla="*/ 223651 w 295275"/>
                <a:gd name="connsiteY256" fmla="*/ 203398 h 247650"/>
                <a:gd name="connsiteX257" fmla="*/ 226871 w 295275"/>
                <a:gd name="connsiteY257" fmla="*/ 198664 h 247650"/>
                <a:gd name="connsiteX258" fmla="*/ 231709 w 295275"/>
                <a:gd name="connsiteY258" fmla="*/ 195511 h 247650"/>
                <a:gd name="connsiteX259" fmla="*/ 231709 w 295275"/>
                <a:gd name="connsiteY259" fmla="*/ 195511 h 247650"/>
                <a:gd name="connsiteX260" fmla="*/ 234938 w 295275"/>
                <a:gd name="connsiteY260" fmla="*/ 192358 h 247650"/>
                <a:gd name="connsiteX261" fmla="*/ 234938 w 295275"/>
                <a:gd name="connsiteY261" fmla="*/ 195511 h 247650"/>
                <a:gd name="connsiteX262" fmla="*/ 238167 w 295275"/>
                <a:gd name="connsiteY262" fmla="*/ 195511 h 247650"/>
                <a:gd name="connsiteX263" fmla="*/ 238167 w 295275"/>
                <a:gd name="connsiteY263" fmla="*/ 198664 h 247650"/>
                <a:gd name="connsiteX264" fmla="*/ 244625 w 295275"/>
                <a:gd name="connsiteY264" fmla="*/ 195511 h 247650"/>
                <a:gd name="connsiteX265" fmla="*/ 244625 w 295275"/>
                <a:gd name="connsiteY265" fmla="*/ 189205 h 247650"/>
                <a:gd name="connsiteX266" fmla="*/ 244625 w 295275"/>
                <a:gd name="connsiteY266" fmla="*/ 186043 h 247650"/>
                <a:gd name="connsiteX267" fmla="*/ 238167 w 295275"/>
                <a:gd name="connsiteY267" fmla="*/ 184471 h 247650"/>
                <a:gd name="connsiteX268" fmla="*/ 241396 w 295275"/>
                <a:gd name="connsiteY268" fmla="*/ 178156 h 247650"/>
                <a:gd name="connsiteX269" fmla="*/ 244625 w 295275"/>
                <a:gd name="connsiteY269" fmla="*/ 178156 h 247650"/>
                <a:gd name="connsiteX270" fmla="*/ 251074 w 295275"/>
                <a:gd name="connsiteY270" fmla="*/ 175003 h 247650"/>
                <a:gd name="connsiteX271" fmla="*/ 252693 w 295275"/>
                <a:gd name="connsiteY271" fmla="*/ 160811 h 247650"/>
                <a:gd name="connsiteX272" fmla="*/ 255922 w 295275"/>
                <a:gd name="connsiteY272" fmla="*/ 163964 h 247650"/>
                <a:gd name="connsiteX273" fmla="*/ 259141 w 295275"/>
                <a:gd name="connsiteY273" fmla="*/ 165545 h 247650"/>
                <a:gd name="connsiteX274" fmla="*/ 255922 w 295275"/>
                <a:gd name="connsiteY274" fmla="*/ 168698 h 247650"/>
                <a:gd name="connsiteX275" fmla="*/ 255922 w 295275"/>
                <a:gd name="connsiteY275" fmla="*/ 171851 h 247650"/>
                <a:gd name="connsiteX276" fmla="*/ 259141 w 295275"/>
                <a:gd name="connsiteY276" fmla="*/ 171851 h 247650"/>
                <a:gd name="connsiteX277" fmla="*/ 265599 w 295275"/>
                <a:gd name="connsiteY277" fmla="*/ 171851 h 247650"/>
                <a:gd name="connsiteX278" fmla="*/ 268828 w 295275"/>
                <a:gd name="connsiteY278" fmla="*/ 175003 h 247650"/>
                <a:gd name="connsiteX279" fmla="*/ 265599 w 295275"/>
                <a:gd name="connsiteY279" fmla="*/ 181319 h 247650"/>
                <a:gd name="connsiteX280" fmla="*/ 262370 w 295275"/>
                <a:gd name="connsiteY280" fmla="*/ 181319 h 247650"/>
                <a:gd name="connsiteX281" fmla="*/ 259141 w 295275"/>
                <a:gd name="connsiteY281" fmla="*/ 181319 h 247650"/>
                <a:gd name="connsiteX282" fmla="*/ 255922 w 295275"/>
                <a:gd name="connsiteY282" fmla="*/ 184471 h 247650"/>
                <a:gd name="connsiteX283" fmla="*/ 255922 w 295275"/>
                <a:gd name="connsiteY283" fmla="*/ 184471 h 247650"/>
                <a:gd name="connsiteX284" fmla="*/ 255922 w 295275"/>
                <a:gd name="connsiteY284" fmla="*/ 186043 h 247650"/>
                <a:gd name="connsiteX285" fmla="*/ 259141 w 295275"/>
                <a:gd name="connsiteY285" fmla="*/ 186043 h 247650"/>
                <a:gd name="connsiteX286" fmla="*/ 262370 w 295275"/>
                <a:gd name="connsiteY286" fmla="*/ 186043 h 247650"/>
                <a:gd name="connsiteX287" fmla="*/ 268828 w 295275"/>
                <a:gd name="connsiteY287" fmla="*/ 184471 h 247650"/>
                <a:gd name="connsiteX288" fmla="*/ 272048 w 295275"/>
                <a:gd name="connsiteY288" fmla="*/ 181319 h 247650"/>
                <a:gd name="connsiteX289" fmla="*/ 286573 w 295275"/>
                <a:gd name="connsiteY289" fmla="*/ 160811 h 247650"/>
                <a:gd name="connsiteX290" fmla="*/ 289802 w 295275"/>
                <a:gd name="connsiteY290" fmla="*/ 157659 h 247650"/>
                <a:gd name="connsiteX291" fmla="*/ 289802 w 295275"/>
                <a:gd name="connsiteY291" fmla="*/ 154496 h 247650"/>
                <a:gd name="connsiteX292" fmla="*/ 289802 w 295275"/>
                <a:gd name="connsiteY292" fmla="*/ 151344 h 247650"/>
                <a:gd name="connsiteX293" fmla="*/ 291412 w 295275"/>
                <a:gd name="connsiteY293" fmla="*/ 148191 h 247650"/>
                <a:gd name="connsiteX294" fmla="*/ 294641 w 295275"/>
                <a:gd name="connsiteY294" fmla="*/ 148191 h 247650"/>
                <a:gd name="connsiteX295" fmla="*/ 294641 w 295275"/>
                <a:gd name="connsiteY295" fmla="*/ 148191 h 247650"/>
                <a:gd name="connsiteX296" fmla="*/ 294641 w 295275"/>
                <a:gd name="connsiteY296" fmla="*/ 145038 h 247650"/>
                <a:gd name="connsiteX297" fmla="*/ 294641 w 295275"/>
                <a:gd name="connsiteY297" fmla="*/ 140304 h 247650"/>
                <a:gd name="connsiteX298" fmla="*/ 294641 w 295275"/>
                <a:gd name="connsiteY298" fmla="*/ 14030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</a:cxnLst>
              <a:rect l="l" t="t" r="r" b="b"/>
              <a:pathLst>
                <a:path w="295275" h="247650">
                  <a:moveTo>
                    <a:pt x="107475" y="239678"/>
                  </a:moveTo>
                  <a:lnTo>
                    <a:pt x="107475" y="236526"/>
                  </a:lnTo>
                  <a:lnTo>
                    <a:pt x="107475" y="233373"/>
                  </a:lnTo>
                  <a:lnTo>
                    <a:pt x="107475" y="230211"/>
                  </a:lnTo>
                  <a:lnTo>
                    <a:pt x="104246" y="227058"/>
                  </a:lnTo>
                  <a:lnTo>
                    <a:pt x="104246" y="227058"/>
                  </a:lnTo>
                  <a:lnTo>
                    <a:pt x="107475" y="227058"/>
                  </a:lnTo>
                  <a:lnTo>
                    <a:pt x="107475" y="223905"/>
                  </a:lnTo>
                  <a:lnTo>
                    <a:pt x="107475" y="223905"/>
                  </a:lnTo>
                  <a:lnTo>
                    <a:pt x="104246" y="222324"/>
                  </a:lnTo>
                  <a:lnTo>
                    <a:pt x="104246" y="222324"/>
                  </a:lnTo>
                  <a:lnTo>
                    <a:pt x="101017" y="223905"/>
                  </a:lnTo>
                  <a:lnTo>
                    <a:pt x="97788" y="223905"/>
                  </a:lnTo>
                  <a:lnTo>
                    <a:pt x="94568" y="227058"/>
                  </a:lnTo>
                  <a:lnTo>
                    <a:pt x="97788" y="233373"/>
                  </a:lnTo>
                  <a:lnTo>
                    <a:pt x="94568" y="236526"/>
                  </a:lnTo>
                  <a:lnTo>
                    <a:pt x="89720" y="239678"/>
                  </a:lnTo>
                  <a:lnTo>
                    <a:pt x="86501" y="244412"/>
                  </a:lnTo>
                  <a:lnTo>
                    <a:pt x="92949" y="247565"/>
                  </a:lnTo>
                  <a:lnTo>
                    <a:pt x="104246" y="244412"/>
                  </a:lnTo>
                  <a:lnTo>
                    <a:pt x="107475" y="247565"/>
                  </a:lnTo>
                  <a:lnTo>
                    <a:pt x="110704" y="247565"/>
                  </a:lnTo>
                  <a:lnTo>
                    <a:pt x="112313" y="242831"/>
                  </a:lnTo>
                  <a:lnTo>
                    <a:pt x="112313" y="236526"/>
                  </a:lnTo>
                  <a:lnTo>
                    <a:pt x="107475" y="239678"/>
                  </a:lnTo>
                  <a:close/>
                  <a:moveTo>
                    <a:pt x="146194" y="219171"/>
                  </a:moveTo>
                  <a:lnTo>
                    <a:pt x="142975" y="219171"/>
                  </a:lnTo>
                  <a:lnTo>
                    <a:pt x="139745" y="216018"/>
                  </a:lnTo>
                  <a:lnTo>
                    <a:pt x="136516" y="216018"/>
                  </a:lnTo>
                  <a:lnTo>
                    <a:pt x="136516" y="219171"/>
                  </a:lnTo>
                  <a:lnTo>
                    <a:pt x="136516" y="222324"/>
                  </a:lnTo>
                  <a:lnTo>
                    <a:pt x="142975" y="223905"/>
                  </a:lnTo>
                  <a:lnTo>
                    <a:pt x="146194" y="223905"/>
                  </a:lnTo>
                  <a:lnTo>
                    <a:pt x="146194" y="223905"/>
                  </a:lnTo>
                  <a:lnTo>
                    <a:pt x="146194" y="227058"/>
                  </a:lnTo>
                  <a:lnTo>
                    <a:pt x="146194" y="227058"/>
                  </a:lnTo>
                  <a:lnTo>
                    <a:pt x="149423" y="227058"/>
                  </a:lnTo>
                  <a:lnTo>
                    <a:pt x="149423" y="223905"/>
                  </a:lnTo>
                  <a:lnTo>
                    <a:pt x="152652" y="222324"/>
                  </a:lnTo>
                  <a:lnTo>
                    <a:pt x="149423" y="219171"/>
                  </a:lnTo>
                  <a:lnTo>
                    <a:pt x="146194" y="219171"/>
                  </a:lnTo>
                  <a:close/>
                  <a:moveTo>
                    <a:pt x="184923" y="198664"/>
                  </a:moveTo>
                  <a:lnTo>
                    <a:pt x="181694" y="201826"/>
                  </a:lnTo>
                  <a:lnTo>
                    <a:pt x="178464" y="203398"/>
                  </a:lnTo>
                  <a:lnTo>
                    <a:pt x="175245" y="203398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67177" y="209713"/>
                  </a:lnTo>
                  <a:lnTo>
                    <a:pt x="170397" y="212865"/>
                  </a:lnTo>
                  <a:lnTo>
                    <a:pt x="172016" y="216018"/>
                  </a:lnTo>
                  <a:lnTo>
                    <a:pt x="175245" y="216018"/>
                  </a:lnTo>
                  <a:lnTo>
                    <a:pt x="181694" y="212865"/>
                  </a:lnTo>
                  <a:lnTo>
                    <a:pt x="184923" y="212865"/>
                  </a:lnTo>
                  <a:lnTo>
                    <a:pt x="184923" y="209713"/>
                  </a:lnTo>
                  <a:lnTo>
                    <a:pt x="184923" y="203398"/>
                  </a:lnTo>
                  <a:lnTo>
                    <a:pt x="188152" y="198664"/>
                  </a:lnTo>
                  <a:lnTo>
                    <a:pt x="184923" y="195511"/>
                  </a:lnTo>
                  <a:lnTo>
                    <a:pt x="184923" y="198664"/>
                  </a:lnTo>
                  <a:close/>
                  <a:moveTo>
                    <a:pt x="62298" y="192358"/>
                  </a:moveTo>
                  <a:lnTo>
                    <a:pt x="59069" y="189205"/>
                  </a:lnTo>
                  <a:lnTo>
                    <a:pt x="55840" y="192358"/>
                  </a:lnTo>
                  <a:lnTo>
                    <a:pt x="52611" y="195511"/>
                  </a:lnTo>
                  <a:lnTo>
                    <a:pt x="51001" y="198664"/>
                  </a:lnTo>
                  <a:lnTo>
                    <a:pt x="47772" y="203398"/>
                  </a:lnTo>
                  <a:lnTo>
                    <a:pt x="47772" y="206550"/>
                  </a:lnTo>
                  <a:lnTo>
                    <a:pt x="51001" y="206550"/>
                  </a:lnTo>
                  <a:lnTo>
                    <a:pt x="52611" y="206550"/>
                  </a:lnTo>
                  <a:lnTo>
                    <a:pt x="59069" y="201826"/>
                  </a:lnTo>
                  <a:lnTo>
                    <a:pt x="62298" y="198664"/>
                  </a:lnTo>
                  <a:lnTo>
                    <a:pt x="62298" y="195511"/>
                  </a:lnTo>
                  <a:lnTo>
                    <a:pt x="62298" y="192358"/>
                  </a:lnTo>
                  <a:lnTo>
                    <a:pt x="62298" y="192358"/>
                  </a:lnTo>
                  <a:close/>
                  <a:moveTo>
                    <a:pt x="294641" y="140304"/>
                  </a:moveTo>
                  <a:lnTo>
                    <a:pt x="291412" y="137151"/>
                  </a:lnTo>
                  <a:lnTo>
                    <a:pt x="289802" y="130836"/>
                  </a:lnTo>
                  <a:lnTo>
                    <a:pt x="286573" y="122949"/>
                  </a:lnTo>
                  <a:lnTo>
                    <a:pt x="283345" y="119797"/>
                  </a:lnTo>
                  <a:lnTo>
                    <a:pt x="283345" y="116644"/>
                  </a:lnTo>
                  <a:lnTo>
                    <a:pt x="283345" y="105604"/>
                  </a:lnTo>
                  <a:lnTo>
                    <a:pt x="276896" y="96136"/>
                  </a:lnTo>
                  <a:lnTo>
                    <a:pt x="276896" y="89831"/>
                  </a:lnTo>
                  <a:lnTo>
                    <a:pt x="276896" y="86669"/>
                  </a:lnTo>
                  <a:lnTo>
                    <a:pt x="276896" y="81944"/>
                  </a:lnTo>
                  <a:lnTo>
                    <a:pt x="276896" y="75629"/>
                  </a:lnTo>
                  <a:lnTo>
                    <a:pt x="276896" y="72477"/>
                  </a:lnTo>
                  <a:lnTo>
                    <a:pt x="276896" y="69324"/>
                  </a:lnTo>
                  <a:lnTo>
                    <a:pt x="268828" y="58275"/>
                  </a:lnTo>
                  <a:lnTo>
                    <a:pt x="268828" y="55122"/>
                  </a:lnTo>
                  <a:lnTo>
                    <a:pt x="265599" y="48816"/>
                  </a:lnTo>
                  <a:lnTo>
                    <a:pt x="265599" y="40930"/>
                  </a:lnTo>
                  <a:lnTo>
                    <a:pt x="265599" y="34615"/>
                  </a:lnTo>
                  <a:lnTo>
                    <a:pt x="265599" y="26728"/>
                  </a:lnTo>
                  <a:lnTo>
                    <a:pt x="265599" y="20422"/>
                  </a:lnTo>
                  <a:lnTo>
                    <a:pt x="255922" y="6220"/>
                  </a:lnTo>
                  <a:lnTo>
                    <a:pt x="247844" y="3068"/>
                  </a:lnTo>
                  <a:lnTo>
                    <a:pt x="234938" y="3068"/>
                  </a:lnTo>
                  <a:lnTo>
                    <a:pt x="226871" y="3068"/>
                  </a:lnTo>
                  <a:lnTo>
                    <a:pt x="220422" y="-85"/>
                  </a:lnTo>
                  <a:lnTo>
                    <a:pt x="212355" y="3068"/>
                  </a:lnTo>
                  <a:lnTo>
                    <a:pt x="209125" y="3068"/>
                  </a:lnTo>
                  <a:lnTo>
                    <a:pt x="205896" y="3068"/>
                  </a:lnTo>
                  <a:lnTo>
                    <a:pt x="199439" y="-85"/>
                  </a:lnTo>
                  <a:lnTo>
                    <a:pt x="196219" y="-85"/>
                  </a:lnTo>
                  <a:lnTo>
                    <a:pt x="191380" y="3068"/>
                  </a:lnTo>
                  <a:lnTo>
                    <a:pt x="188152" y="3068"/>
                  </a:lnTo>
                  <a:lnTo>
                    <a:pt x="175245" y="-85"/>
                  </a:lnTo>
                  <a:lnTo>
                    <a:pt x="170397" y="-85"/>
                  </a:lnTo>
                  <a:lnTo>
                    <a:pt x="167177" y="3068"/>
                  </a:lnTo>
                  <a:lnTo>
                    <a:pt x="163948" y="6220"/>
                  </a:lnTo>
                  <a:lnTo>
                    <a:pt x="160720" y="10954"/>
                  </a:lnTo>
                  <a:lnTo>
                    <a:pt x="149423" y="29890"/>
                  </a:lnTo>
                  <a:lnTo>
                    <a:pt x="142975" y="31462"/>
                  </a:lnTo>
                  <a:lnTo>
                    <a:pt x="139745" y="31462"/>
                  </a:lnTo>
                  <a:lnTo>
                    <a:pt x="136516" y="34615"/>
                  </a:lnTo>
                  <a:lnTo>
                    <a:pt x="133287" y="34615"/>
                  </a:lnTo>
                  <a:lnTo>
                    <a:pt x="131678" y="37777"/>
                  </a:lnTo>
                  <a:lnTo>
                    <a:pt x="128449" y="44082"/>
                  </a:lnTo>
                  <a:lnTo>
                    <a:pt x="125220" y="44082"/>
                  </a:lnTo>
                  <a:lnTo>
                    <a:pt x="125220" y="47235"/>
                  </a:lnTo>
                  <a:lnTo>
                    <a:pt x="125220" y="47235"/>
                  </a:lnTo>
                  <a:lnTo>
                    <a:pt x="128449" y="48816"/>
                  </a:lnTo>
                  <a:lnTo>
                    <a:pt x="131678" y="48816"/>
                  </a:lnTo>
                  <a:lnTo>
                    <a:pt x="131678" y="51969"/>
                  </a:lnTo>
                  <a:lnTo>
                    <a:pt x="133287" y="55122"/>
                  </a:lnTo>
                  <a:lnTo>
                    <a:pt x="133287" y="58275"/>
                  </a:lnTo>
                  <a:lnTo>
                    <a:pt x="131678" y="58275"/>
                  </a:lnTo>
                  <a:lnTo>
                    <a:pt x="112313" y="64590"/>
                  </a:lnTo>
                  <a:lnTo>
                    <a:pt x="104246" y="69324"/>
                  </a:lnTo>
                  <a:lnTo>
                    <a:pt x="101017" y="69324"/>
                  </a:lnTo>
                  <a:lnTo>
                    <a:pt x="97788" y="69324"/>
                  </a:lnTo>
                  <a:lnTo>
                    <a:pt x="89720" y="69324"/>
                  </a:lnTo>
                  <a:lnTo>
                    <a:pt x="86501" y="69324"/>
                  </a:lnTo>
                  <a:lnTo>
                    <a:pt x="83272" y="69324"/>
                  </a:lnTo>
                  <a:lnTo>
                    <a:pt x="80042" y="69324"/>
                  </a:lnTo>
                  <a:lnTo>
                    <a:pt x="76814" y="69324"/>
                  </a:lnTo>
                  <a:lnTo>
                    <a:pt x="73585" y="72477"/>
                  </a:lnTo>
                  <a:lnTo>
                    <a:pt x="73585" y="72477"/>
                  </a:lnTo>
                  <a:lnTo>
                    <a:pt x="71975" y="72477"/>
                  </a:lnTo>
                  <a:lnTo>
                    <a:pt x="68746" y="72477"/>
                  </a:lnTo>
                  <a:lnTo>
                    <a:pt x="65517" y="72477"/>
                  </a:lnTo>
                  <a:lnTo>
                    <a:pt x="55840" y="75629"/>
                  </a:lnTo>
                  <a:lnTo>
                    <a:pt x="51001" y="75629"/>
                  </a:lnTo>
                  <a:lnTo>
                    <a:pt x="51001" y="75629"/>
                  </a:lnTo>
                  <a:lnTo>
                    <a:pt x="47772" y="75629"/>
                  </a:lnTo>
                  <a:lnTo>
                    <a:pt x="44543" y="72477"/>
                  </a:lnTo>
                  <a:lnTo>
                    <a:pt x="44543" y="72477"/>
                  </a:lnTo>
                  <a:lnTo>
                    <a:pt x="41314" y="75629"/>
                  </a:lnTo>
                  <a:lnTo>
                    <a:pt x="38094" y="78782"/>
                  </a:lnTo>
                  <a:lnTo>
                    <a:pt x="34866" y="81944"/>
                  </a:lnTo>
                  <a:lnTo>
                    <a:pt x="23569" y="89831"/>
                  </a:lnTo>
                  <a:lnTo>
                    <a:pt x="20340" y="92984"/>
                  </a:lnTo>
                  <a:lnTo>
                    <a:pt x="20340" y="96136"/>
                  </a:lnTo>
                  <a:lnTo>
                    <a:pt x="23569" y="99289"/>
                  </a:lnTo>
                  <a:lnTo>
                    <a:pt x="23569" y="102442"/>
                  </a:lnTo>
                  <a:lnTo>
                    <a:pt x="20340" y="105604"/>
                  </a:lnTo>
                  <a:lnTo>
                    <a:pt x="17111" y="107176"/>
                  </a:lnTo>
                  <a:lnTo>
                    <a:pt x="17111" y="110329"/>
                  </a:lnTo>
                  <a:lnTo>
                    <a:pt x="17111" y="116644"/>
                  </a:lnTo>
                  <a:lnTo>
                    <a:pt x="13892" y="119797"/>
                  </a:lnTo>
                  <a:lnTo>
                    <a:pt x="13892" y="122949"/>
                  </a:lnTo>
                  <a:lnTo>
                    <a:pt x="12272" y="130836"/>
                  </a:lnTo>
                  <a:lnTo>
                    <a:pt x="5824" y="137151"/>
                  </a:lnTo>
                  <a:lnTo>
                    <a:pt x="2595" y="140304"/>
                  </a:lnTo>
                  <a:lnTo>
                    <a:pt x="-634" y="143457"/>
                  </a:lnTo>
                  <a:lnTo>
                    <a:pt x="-634" y="148191"/>
                  </a:lnTo>
                  <a:lnTo>
                    <a:pt x="-634" y="148191"/>
                  </a:lnTo>
                  <a:lnTo>
                    <a:pt x="2595" y="154496"/>
                  </a:lnTo>
                  <a:lnTo>
                    <a:pt x="2595" y="160811"/>
                  </a:lnTo>
                  <a:lnTo>
                    <a:pt x="5824" y="178156"/>
                  </a:lnTo>
                  <a:lnTo>
                    <a:pt x="17111" y="203398"/>
                  </a:lnTo>
                  <a:lnTo>
                    <a:pt x="20340" y="209713"/>
                  </a:lnTo>
                  <a:lnTo>
                    <a:pt x="23569" y="212865"/>
                  </a:lnTo>
                  <a:lnTo>
                    <a:pt x="26798" y="212865"/>
                  </a:lnTo>
                  <a:lnTo>
                    <a:pt x="33246" y="216018"/>
                  </a:lnTo>
                  <a:lnTo>
                    <a:pt x="38094" y="219171"/>
                  </a:lnTo>
                  <a:lnTo>
                    <a:pt x="41314" y="219171"/>
                  </a:lnTo>
                  <a:lnTo>
                    <a:pt x="41314" y="216018"/>
                  </a:lnTo>
                  <a:lnTo>
                    <a:pt x="38094" y="209713"/>
                  </a:lnTo>
                  <a:lnTo>
                    <a:pt x="38094" y="206550"/>
                  </a:lnTo>
                  <a:lnTo>
                    <a:pt x="55840" y="186043"/>
                  </a:lnTo>
                  <a:lnTo>
                    <a:pt x="62298" y="181319"/>
                  </a:lnTo>
                  <a:lnTo>
                    <a:pt x="71975" y="175003"/>
                  </a:lnTo>
                  <a:lnTo>
                    <a:pt x="76814" y="175003"/>
                  </a:lnTo>
                  <a:lnTo>
                    <a:pt x="83272" y="181319"/>
                  </a:lnTo>
                  <a:lnTo>
                    <a:pt x="89720" y="181319"/>
                  </a:lnTo>
                  <a:lnTo>
                    <a:pt x="92949" y="178156"/>
                  </a:lnTo>
                  <a:lnTo>
                    <a:pt x="94568" y="178156"/>
                  </a:lnTo>
                  <a:lnTo>
                    <a:pt x="97788" y="181319"/>
                  </a:lnTo>
                  <a:lnTo>
                    <a:pt x="101017" y="181319"/>
                  </a:lnTo>
                  <a:lnTo>
                    <a:pt x="101017" y="184471"/>
                  </a:lnTo>
                  <a:lnTo>
                    <a:pt x="101017" y="184471"/>
                  </a:lnTo>
                  <a:lnTo>
                    <a:pt x="97788" y="184471"/>
                  </a:lnTo>
                  <a:lnTo>
                    <a:pt x="97788" y="186043"/>
                  </a:lnTo>
                  <a:lnTo>
                    <a:pt x="97788" y="189205"/>
                  </a:lnTo>
                  <a:lnTo>
                    <a:pt x="97788" y="189205"/>
                  </a:lnTo>
                  <a:lnTo>
                    <a:pt x="97788" y="192358"/>
                  </a:lnTo>
                  <a:lnTo>
                    <a:pt x="97788" y="195511"/>
                  </a:lnTo>
                  <a:lnTo>
                    <a:pt x="97788" y="195511"/>
                  </a:lnTo>
                  <a:lnTo>
                    <a:pt x="101017" y="201826"/>
                  </a:lnTo>
                  <a:lnTo>
                    <a:pt x="104246" y="206550"/>
                  </a:lnTo>
                  <a:lnTo>
                    <a:pt x="107475" y="209713"/>
                  </a:lnTo>
                  <a:lnTo>
                    <a:pt x="107475" y="212865"/>
                  </a:lnTo>
                  <a:lnTo>
                    <a:pt x="104246" y="216018"/>
                  </a:lnTo>
                  <a:lnTo>
                    <a:pt x="107475" y="219171"/>
                  </a:lnTo>
                  <a:lnTo>
                    <a:pt x="110704" y="219171"/>
                  </a:lnTo>
                  <a:lnTo>
                    <a:pt x="115543" y="216018"/>
                  </a:lnTo>
                  <a:lnTo>
                    <a:pt x="115543" y="216018"/>
                  </a:lnTo>
                  <a:lnTo>
                    <a:pt x="115543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21991" y="216018"/>
                  </a:lnTo>
                  <a:lnTo>
                    <a:pt x="121991" y="216018"/>
                  </a:lnTo>
                  <a:lnTo>
                    <a:pt x="121991" y="219171"/>
                  </a:lnTo>
                  <a:lnTo>
                    <a:pt x="128449" y="219171"/>
                  </a:lnTo>
                  <a:lnTo>
                    <a:pt x="139745" y="209713"/>
                  </a:lnTo>
                  <a:lnTo>
                    <a:pt x="142975" y="209713"/>
                  </a:lnTo>
                  <a:lnTo>
                    <a:pt x="149423" y="209713"/>
                  </a:lnTo>
                  <a:lnTo>
                    <a:pt x="152652" y="206550"/>
                  </a:lnTo>
                  <a:lnTo>
                    <a:pt x="154262" y="206550"/>
                  </a:lnTo>
                  <a:lnTo>
                    <a:pt x="152652" y="203398"/>
                  </a:lnTo>
                  <a:lnTo>
                    <a:pt x="152652" y="201826"/>
                  </a:lnTo>
                  <a:lnTo>
                    <a:pt x="152652" y="201826"/>
                  </a:lnTo>
                  <a:lnTo>
                    <a:pt x="154262" y="198664"/>
                  </a:lnTo>
                  <a:lnTo>
                    <a:pt x="157491" y="195511"/>
                  </a:lnTo>
                  <a:lnTo>
                    <a:pt x="163948" y="192358"/>
                  </a:lnTo>
                  <a:lnTo>
                    <a:pt x="167177" y="189205"/>
                  </a:lnTo>
                  <a:lnTo>
                    <a:pt x="170397" y="195511"/>
                  </a:lnTo>
                  <a:lnTo>
                    <a:pt x="175245" y="192358"/>
                  </a:lnTo>
                  <a:lnTo>
                    <a:pt x="181694" y="189205"/>
                  </a:lnTo>
                  <a:lnTo>
                    <a:pt x="205896" y="186043"/>
                  </a:lnTo>
                  <a:lnTo>
                    <a:pt x="213965" y="184471"/>
                  </a:lnTo>
                  <a:lnTo>
                    <a:pt x="217193" y="181319"/>
                  </a:lnTo>
                  <a:lnTo>
                    <a:pt x="217193" y="171851"/>
                  </a:lnTo>
                  <a:lnTo>
                    <a:pt x="220422" y="168698"/>
                  </a:lnTo>
                  <a:lnTo>
                    <a:pt x="223651" y="171851"/>
                  </a:lnTo>
                  <a:lnTo>
                    <a:pt x="223651" y="171851"/>
                  </a:lnTo>
                  <a:lnTo>
                    <a:pt x="226871" y="171851"/>
                  </a:lnTo>
                  <a:lnTo>
                    <a:pt x="230100" y="171851"/>
                  </a:lnTo>
                  <a:lnTo>
                    <a:pt x="231709" y="175003"/>
                  </a:lnTo>
                  <a:lnTo>
                    <a:pt x="234938" y="178156"/>
                  </a:lnTo>
                  <a:lnTo>
                    <a:pt x="234938" y="178156"/>
                  </a:lnTo>
                  <a:lnTo>
                    <a:pt x="231709" y="181319"/>
                  </a:lnTo>
                  <a:lnTo>
                    <a:pt x="230100" y="186043"/>
                  </a:lnTo>
                  <a:lnTo>
                    <a:pt x="223651" y="189205"/>
                  </a:lnTo>
                  <a:lnTo>
                    <a:pt x="226871" y="186043"/>
                  </a:lnTo>
                  <a:lnTo>
                    <a:pt x="226871" y="181319"/>
                  </a:lnTo>
                  <a:lnTo>
                    <a:pt x="223651" y="181319"/>
                  </a:lnTo>
                  <a:lnTo>
                    <a:pt x="223651" y="181319"/>
                  </a:lnTo>
                  <a:lnTo>
                    <a:pt x="220422" y="186043"/>
                  </a:lnTo>
                  <a:lnTo>
                    <a:pt x="217193" y="189205"/>
                  </a:lnTo>
                  <a:lnTo>
                    <a:pt x="213965" y="189205"/>
                  </a:lnTo>
                  <a:lnTo>
                    <a:pt x="213965" y="198664"/>
                  </a:lnTo>
                  <a:lnTo>
                    <a:pt x="217193" y="201826"/>
                  </a:lnTo>
                  <a:lnTo>
                    <a:pt x="220422" y="203398"/>
                  </a:lnTo>
                  <a:lnTo>
                    <a:pt x="223651" y="203398"/>
                  </a:lnTo>
                  <a:lnTo>
                    <a:pt x="226871" y="198664"/>
                  </a:lnTo>
                  <a:lnTo>
                    <a:pt x="231709" y="195511"/>
                  </a:lnTo>
                  <a:lnTo>
                    <a:pt x="231709" y="195511"/>
                  </a:lnTo>
                  <a:lnTo>
                    <a:pt x="234938" y="192358"/>
                  </a:lnTo>
                  <a:lnTo>
                    <a:pt x="234938" y="195511"/>
                  </a:lnTo>
                  <a:lnTo>
                    <a:pt x="238167" y="195511"/>
                  </a:lnTo>
                  <a:lnTo>
                    <a:pt x="238167" y="198664"/>
                  </a:lnTo>
                  <a:lnTo>
                    <a:pt x="244625" y="195511"/>
                  </a:lnTo>
                  <a:lnTo>
                    <a:pt x="244625" y="189205"/>
                  </a:lnTo>
                  <a:lnTo>
                    <a:pt x="244625" y="186043"/>
                  </a:lnTo>
                  <a:lnTo>
                    <a:pt x="238167" y="184471"/>
                  </a:lnTo>
                  <a:lnTo>
                    <a:pt x="241396" y="178156"/>
                  </a:lnTo>
                  <a:lnTo>
                    <a:pt x="244625" y="178156"/>
                  </a:lnTo>
                  <a:lnTo>
                    <a:pt x="251074" y="175003"/>
                  </a:lnTo>
                  <a:lnTo>
                    <a:pt x="252693" y="160811"/>
                  </a:lnTo>
                  <a:lnTo>
                    <a:pt x="255922" y="163964"/>
                  </a:lnTo>
                  <a:lnTo>
                    <a:pt x="259141" y="165545"/>
                  </a:lnTo>
                  <a:lnTo>
                    <a:pt x="255922" y="168698"/>
                  </a:lnTo>
                  <a:lnTo>
                    <a:pt x="255922" y="171851"/>
                  </a:lnTo>
                  <a:lnTo>
                    <a:pt x="259141" y="171851"/>
                  </a:lnTo>
                  <a:lnTo>
                    <a:pt x="265599" y="171851"/>
                  </a:lnTo>
                  <a:lnTo>
                    <a:pt x="268828" y="175003"/>
                  </a:lnTo>
                  <a:lnTo>
                    <a:pt x="265599" y="181319"/>
                  </a:lnTo>
                  <a:lnTo>
                    <a:pt x="262370" y="181319"/>
                  </a:lnTo>
                  <a:lnTo>
                    <a:pt x="259141" y="181319"/>
                  </a:lnTo>
                  <a:lnTo>
                    <a:pt x="255922" y="184471"/>
                  </a:lnTo>
                  <a:lnTo>
                    <a:pt x="255922" y="184471"/>
                  </a:lnTo>
                  <a:lnTo>
                    <a:pt x="255922" y="186043"/>
                  </a:lnTo>
                  <a:lnTo>
                    <a:pt x="259141" y="186043"/>
                  </a:lnTo>
                  <a:lnTo>
                    <a:pt x="262370" y="186043"/>
                  </a:lnTo>
                  <a:lnTo>
                    <a:pt x="268828" y="184471"/>
                  </a:lnTo>
                  <a:lnTo>
                    <a:pt x="272048" y="181319"/>
                  </a:lnTo>
                  <a:lnTo>
                    <a:pt x="286573" y="160811"/>
                  </a:lnTo>
                  <a:lnTo>
                    <a:pt x="289802" y="157659"/>
                  </a:lnTo>
                  <a:lnTo>
                    <a:pt x="289802" y="154496"/>
                  </a:lnTo>
                  <a:lnTo>
                    <a:pt x="289802" y="151344"/>
                  </a:lnTo>
                  <a:lnTo>
                    <a:pt x="291412" y="148191"/>
                  </a:lnTo>
                  <a:lnTo>
                    <a:pt x="294641" y="148191"/>
                  </a:lnTo>
                  <a:lnTo>
                    <a:pt x="294641" y="148191"/>
                  </a:lnTo>
                  <a:lnTo>
                    <a:pt x="294641" y="145038"/>
                  </a:lnTo>
                  <a:lnTo>
                    <a:pt x="294641" y="140304"/>
                  </a:lnTo>
                  <a:lnTo>
                    <a:pt x="294641" y="140304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7A25826-4727-8E9B-3F37-22559316C930}"/>
                </a:ext>
              </a:extLst>
            </p:cNvPr>
            <p:cNvSpPr/>
            <p:nvPr/>
          </p:nvSpPr>
          <p:spPr>
            <a:xfrm>
              <a:off x="8300337" y="3488745"/>
              <a:ext cx="266701" cy="276225"/>
            </a:xfrm>
            <a:custGeom>
              <a:avLst/>
              <a:gdLst>
                <a:gd name="connsiteX0" fmla="*/ 262913 w 266700"/>
                <a:gd name="connsiteY0" fmla="*/ 216723 h 276225"/>
                <a:gd name="connsiteX1" fmla="*/ 259751 w 266700"/>
                <a:gd name="connsiteY1" fmla="*/ 210294 h 276225"/>
                <a:gd name="connsiteX2" fmla="*/ 251864 w 266700"/>
                <a:gd name="connsiteY2" fmla="*/ 203874 h 276225"/>
                <a:gd name="connsiteX3" fmla="*/ 248711 w 266700"/>
                <a:gd name="connsiteY3" fmla="*/ 200664 h 276225"/>
                <a:gd name="connsiteX4" fmla="*/ 231347 w 266700"/>
                <a:gd name="connsiteY4" fmla="*/ 199054 h 276225"/>
                <a:gd name="connsiteX5" fmla="*/ 228194 w 266700"/>
                <a:gd name="connsiteY5" fmla="*/ 199054 h 276225"/>
                <a:gd name="connsiteX6" fmla="*/ 225032 w 266700"/>
                <a:gd name="connsiteY6" fmla="*/ 199054 h 276225"/>
                <a:gd name="connsiteX7" fmla="*/ 221880 w 266700"/>
                <a:gd name="connsiteY7" fmla="*/ 199054 h 276225"/>
                <a:gd name="connsiteX8" fmla="*/ 218727 w 266700"/>
                <a:gd name="connsiteY8" fmla="*/ 199054 h 276225"/>
                <a:gd name="connsiteX9" fmla="*/ 215564 w 266700"/>
                <a:gd name="connsiteY9" fmla="*/ 195844 h 276225"/>
                <a:gd name="connsiteX10" fmla="*/ 210830 w 266700"/>
                <a:gd name="connsiteY10" fmla="*/ 192634 h 276225"/>
                <a:gd name="connsiteX11" fmla="*/ 207678 w 266700"/>
                <a:gd name="connsiteY11" fmla="*/ 189415 h 276225"/>
                <a:gd name="connsiteX12" fmla="*/ 207678 w 266700"/>
                <a:gd name="connsiteY12" fmla="*/ 186205 h 276225"/>
                <a:gd name="connsiteX13" fmla="*/ 201362 w 266700"/>
                <a:gd name="connsiteY13" fmla="*/ 178175 h 276225"/>
                <a:gd name="connsiteX14" fmla="*/ 198210 w 266700"/>
                <a:gd name="connsiteY14" fmla="*/ 178175 h 276225"/>
                <a:gd name="connsiteX15" fmla="*/ 198210 w 266700"/>
                <a:gd name="connsiteY15" fmla="*/ 174965 h 276225"/>
                <a:gd name="connsiteX16" fmla="*/ 195048 w 266700"/>
                <a:gd name="connsiteY16" fmla="*/ 171755 h 276225"/>
                <a:gd name="connsiteX17" fmla="*/ 198210 w 266700"/>
                <a:gd name="connsiteY17" fmla="*/ 168546 h 276225"/>
                <a:gd name="connsiteX18" fmla="*/ 198210 w 266700"/>
                <a:gd name="connsiteY18" fmla="*/ 165326 h 276225"/>
                <a:gd name="connsiteX19" fmla="*/ 198210 w 266700"/>
                <a:gd name="connsiteY19" fmla="*/ 165326 h 276225"/>
                <a:gd name="connsiteX20" fmla="*/ 201362 w 266700"/>
                <a:gd name="connsiteY20" fmla="*/ 162116 h 276225"/>
                <a:gd name="connsiteX21" fmla="*/ 201362 w 266700"/>
                <a:gd name="connsiteY21" fmla="*/ 158906 h 276225"/>
                <a:gd name="connsiteX22" fmla="*/ 204525 w 266700"/>
                <a:gd name="connsiteY22" fmla="*/ 154087 h 276225"/>
                <a:gd name="connsiteX23" fmla="*/ 207678 w 266700"/>
                <a:gd name="connsiteY23" fmla="*/ 150877 h 276225"/>
                <a:gd name="connsiteX24" fmla="*/ 207678 w 266700"/>
                <a:gd name="connsiteY24" fmla="*/ 144447 h 276225"/>
                <a:gd name="connsiteX25" fmla="*/ 207678 w 266700"/>
                <a:gd name="connsiteY25" fmla="*/ 141237 h 276225"/>
                <a:gd name="connsiteX26" fmla="*/ 210830 w 266700"/>
                <a:gd name="connsiteY26" fmla="*/ 139637 h 276225"/>
                <a:gd name="connsiteX27" fmla="*/ 210830 w 266700"/>
                <a:gd name="connsiteY27" fmla="*/ 139637 h 276225"/>
                <a:gd name="connsiteX28" fmla="*/ 213993 w 266700"/>
                <a:gd name="connsiteY28" fmla="*/ 136418 h 276225"/>
                <a:gd name="connsiteX29" fmla="*/ 213993 w 266700"/>
                <a:gd name="connsiteY29" fmla="*/ 133208 h 276225"/>
                <a:gd name="connsiteX30" fmla="*/ 213993 w 266700"/>
                <a:gd name="connsiteY30" fmla="*/ 129998 h 276225"/>
                <a:gd name="connsiteX31" fmla="*/ 215564 w 266700"/>
                <a:gd name="connsiteY31" fmla="*/ 126788 h 276225"/>
                <a:gd name="connsiteX32" fmla="*/ 218727 w 266700"/>
                <a:gd name="connsiteY32" fmla="*/ 126788 h 276225"/>
                <a:gd name="connsiteX33" fmla="*/ 218727 w 266700"/>
                <a:gd name="connsiteY33" fmla="*/ 123578 h 276225"/>
                <a:gd name="connsiteX34" fmla="*/ 218727 w 266700"/>
                <a:gd name="connsiteY34" fmla="*/ 120359 h 276225"/>
                <a:gd name="connsiteX35" fmla="*/ 218727 w 266700"/>
                <a:gd name="connsiteY35" fmla="*/ 118758 h 276225"/>
                <a:gd name="connsiteX36" fmla="*/ 215564 w 266700"/>
                <a:gd name="connsiteY36" fmla="*/ 115549 h 276225"/>
                <a:gd name="connsiteX37" fmla="*/ 215564 w 266700"/>
                <a:gd name="connsiteY37" fmla="*/ 112329 h 276225"/>
                <a:gd name="connsiteX38" fmla="*/ 201362 w 266700"/>
                <a:gd name="connsiteY38" fmla="*/ 112329 h 276225"/>
                <a:gd name="connsiteX39" fmla="*/ 201362 w 266700"/>
                <a:gd name="connsiteY39" fmla="*/ 112329 h 276225"/>
                <a:gd name="connsiteX40" fmla="*/ 198210 w 266700"/>
                <a:gd name="connsiteY40" fmla="*/ 109119 h 276225"/>
                <a:gd name="connsiteX41" fmla="*/ 193476 w 266700"/>
                <a:gd name="connsiteY41" fmla="*/ 105909 h 276225"/>
                <a:gd name="connsiteX42" fmla="*/ 190314 w 266700"/>
                <a:gd name="connsiteY42" fmla="*/ 102699 h 276225"/>
                <a:gd name="connsiteX43" fmla="*/ 190314 w 266700"/>
                <a:gd name="connsiteY43" fmla="*/ 97880 h 276225"/>
                <a:gd name="connsiteX44" fmla="*/ 193476 w 266700"/>
                <a:gd name="connsiteY44" fmla="*/ 94670 h 276225"/>
                <a:gd name="connsiteX45" fmla="*/ 195048 w 266700"/>
                <a:gd name="connsiteY45" fmla="*/ 85030 h 276225"/>
                <a:gd name="connsiteX46" fmla="*/ 195048 w 266700"/>
                <a:gd name="connsiteY46" fmla="*/ 81820 h 276225"/>
                <a:gd name="connsiteX47" fmla="*/ 195048 w 266700"/>
                <a:gd name="connsiteY47" fmla="*/ 73791 h 276225"/>
                <a:gd name="connsiteX48" fmla="*/ 195048 w 266700"/>
                <a:gd name="connsiteY48" fmla="*/ 70581 h 276225"/>
                <a:gd name="connsiteX49" fmla="*/ 198210 w 266700"/>
                <a:gd name="connsiteY49" fmla="*/ 67361 h 276225"/>
                <a:gd name="connsiteX50" fmla="*/ 201362 w 266700"/>
                <a:gd name="connsiteY50" fmla="*/ 64151 h 276225"/>
                <a:gd name="connsiteX51" fmla="*/ 201362 w 266700"/>
                <a:gd name="connsiteY51" fmla="*/ 60942 h 276225"/>
                <a:gd name="connsiteX52" fmla="*/ 204525 w 266700"/>
                <a:gd name="connsiteY52" fmla="*/ 59332 h 276225"/>
                <a:gd name="connsiteX53" fmla="*/ 204525 w 266700"/>
                <a:gd name="connsiteY53" fmla="*/ 59332 h 276225"/>
                <a:gd name="connsiteX54" fmla="*/ 204525 w 266700"/>
                <a:gd name="connsiteY54" fmla="*/ 56122 h 276225"/>
                <a:gd name="connsiteX55" fmla="*/ 201362 w 266700"/>
                <a:gd name="connsiteY55" fmla="*/ 56122 h 276225"/>
                <a:gd name="connsiteX56" fmla="*/ 198210 w 266700"/>
                <a:gd name="connsiteY56" fmla="*/ 52912 h 276225"/>
                <a:gd name="connsiteX57" fmla="*/ 198210 w 266700"/>
                <a:gd name="connsiteY57" fmla="*/ 49702 h 276225"/>
                <a:gd name="connsiteX58" fmla="*/ 195048 w 266700"/>
                <a:gd name="connsiteY58" fmla="*/ 46492 h 276225"/>
                <a:gd name="connsiteX59" fmla="*/ 198210 w 266700"/>
                <a:gd name="connsiteY59" fmla="*/ 43273 h 276225"/>
                <a:gd name="connsiteX60" fmla="*/ 201362 w 266700"/>
                <a:gd name="connsiteY60" fmla="*/ 35243 h 276225"/>
                <a:gd name="connsiteX61" fmla="*/ 184008 w 266700"/>
                <a:gd name="connsiteY61" fmla="*/ 32033 h 276225"/>
                <a:gd name="connsiteX62" fmla="*/ 177693 w 266700"/>
                <a:gd name="connsiteY62" fmla="*/ 32033 h 276225"/>
                <a:gd name="connsiteX63" fmla="*/ 174540 w 266700"/>
                <a:gd name="connsiteY63" fmla="*/ 28823 h 276225"/>
                <a:gd name="connsiteX64" fmla="*/ 172959 w 266700"/>
                <a:gd name="connsiteY64" fmla="*/ 28823 h 276225"/>
                <a:gd name="connsiteX65" fmla="*/ 172959 w 266700"/>
                <a:gd name="connsiteY65" fmla="*/ 22403 h 276225"/>
                <a:gd name="connsiteX66" fmla="*/ 169806 w 266700"/>
                <a:gd name="connsiteY66" fmla="*/ 22403 h 276225"/>
                <a:gd name="connsiteX67" fmla="*/ 166644 w 266700"/>
                <a:gd name="connsiteY67" fmla="*/ 22403 h 276225"/>
                <a:gd name="connsiteX68" fmla="*/ 163491 w 266700"/>
                <a:gd name="connsiteY68" fmla="*/ 22403 h 276225"/>
                <a:gd name="connsiteX69" fmla="*/ 163491 w 266700"/>
                <a:gd name="connsiteY69" fmla="*/ 20794 h 276225"/>
                <a:gd name="connsiteX70" fmla="*/ 160329 w 266700"/>
                <a:gd name="connsiteY70" fmla="*/ 14374 h 276225"/>
                <a:gd name="connsiteX71" fmla="*/ 157176 w 266700"/>
                <a:gd name="connsiteY71" fmla="*/ 11154 h 276225"/>
                <a:gd name="connsiteX72" fmla="*/ 157176 w 266700"/>
                <a:gd name="connsiteY72" fmla="*/ 11154 h 276225"/>
                <a:gd name="connsiteX73" fmla="*/ 157176 w 266700"/>
                <a:gd name="connsiteY73" fmla="*/ 11154 h 276225"/>
                <a:gd name="connsiteX74" fmla="*/ 155595 w 266700"/>
                <a:gd name="connsiteY74" fmla="*/ 7944 h 276225"/>
                <a:gd name="connsiteX75" fmla="*/ 155595 w 266700"/>
                <a:gd name="connsiteY75" fmla="*/ 7944 h 276225"/>
                <a:gd name="connsiteX76" fmla="*/ 155595 w 266700"/>
                <a:gd name="connsiteY76" fmla="*/ 4735 h 276225"/>
                <a:gd name="connsiteX77" fmla="*/ 152442 w 266700"/>
                <a:gd name="connsiteY77" fmla="*/ 1525 h 276225"/>
                <a:gd name="connsiteX78" fmla="*/ 152442 w 266700"/>
                <a:gd name="connsiteY78" fmla="*/ 1525 h 276225"/>
                <a:gd name="connsiteX79" fmla="*/ 149289 w 266700"/>
                <a:gd name="connsiteY79" fmla="*/ -85 h 276225"/>
                <a:gd name="connsiteX80" fmla="*/ 146127 w 266700"/>
                <a:gd name="connsiteY80" fmla="*/ -85 h 276225"/>
                <a:gd name="connsiteX81" fmla="*/ 142975 w 266700"/>
                <a:gd name="connsiteY81" fmla="*/ -85 h 276225"/>
                <a:gd name="connsiteX82" fmla="*/ 142975 w 266700"/>
                <a:gd name="connsiteY82" fmla="*/ 1525 h 276225"/>
                <a:gd name="connsiteX83" fmla="*/ 139821 w 266700"/>
                <a:gd name="connsiteY83" fmla="*/ 7944 h 276225"/>
                <a:gd name="connsiteX84" fmla="*/ 139821 w 266700"/>
                <a:gd name="connsiteY84" fmla="*/ 11154 h 276225"/>
                <a:gd name="connsiteX85" fmla="*/ 139821 w 266700"/>
                <a:gd name="connsiteY85" fmla="*/ 11154 h 276225"/>
                <a:gd name="connsiteX86" fmla="*/ 135088 w 266700"/>
                <a:gd name="connsiteY86" fmla="*/ 14374 h 276225"/>
                <a:gd name="connsiteX87" fmla="*/ 122457 w 266700"/>
                <a:gd name="connsiteY87" fmla="*/ 17584 h 276225"/>
                <a:gd name="connsiteX88" fmla="*/ 119305 w 266700"/>
                <a:gd name="connsiteY88" fmla="*/ 17584 h 276225"/>
                <a:gd name="connsiteX89" fmla="*/ 119305 w 266700"/>
                <a:gd name="connsiteY89" fmla="*/ 20794 h 276225"/>
                <a:gd name="connsiteX90" fmla="*/ 119305 w 266700"/>
                <a:gd name="connsiteY90" fmla="*/ 28823 h 276225"/>
                <a:gd name="connsiteX91" fmla="*/ 119305 w 266700"/>
                <a:gd name="connsiteY91" fmla="*/ 32033 h 276225"/>
                <a:gd name="connsiteX92" fmla="*/ 119305 w 266700"/>
                <a:gd name="connsiteY92" fmla="*/ 35243 h 276225"/>
                <a:gd name="connsiteX93" fmla="*/ 119305 w 266700"/>
                <a:gd name="connsiteY93" fmla="*/ 38463 h 276225"/>
                <a:gd name="connsiteX94" fmla="*/ 114571 w 266700"/>
                <a:gd name="connsiteY94" fmla="*/ 41673 h 276225"/>
                <a:gd name="connsiteX95" fmla="*/ 111409 w 266700"/>
                <a:gd name="connsiteY95" fmla="*/ 41673 h 276225"/>
                <a:gd name="connsiteX96" fmla="*/ 111409 w 266700"/>
                <a:gd name="connsiteY96" fmla="*/ 43273 h 276225"/>
                <a:gd name="connsiteX97" fmla="*/ 111409 w 266700"/>
                <a:gd name="connsiteY97" fmla="*/ 49702 h 276225"/>
                <a:gd name="connsiteX98" fmla="*/ 108256 w 266700"/>
                <a:gd name="connsiteY98" fmla="*/ 52912 h 276225"/>
                <a:gd name="connsiteX99" fmla="*/ 105103 w 266700"/>
                <a:gd name="connsiteY99" fmla="*/ 56122 h 276225"/>
                <a:gd name="connsiteX100" fmla="*/ 94054 w 266700"/>
                <a:gd name="connsiteY100" fmla="*/ 59332 h 276225"/>
                <a:gd name="connsiteX101" fmla="*/ 90901 w 266700"/>
                <a:gd name="connsiteY101" fmla="*/ 60942 h 276225"/>
                <a:gd name="connsiteX102" fmla="*/ 90901 w 266700"/>
                <a:gd name="connsiteY102" fmla="*/ 67361 h 276225"/>
                <a:gd name="connsiteX103" fmla="*/ 87739 w 266700"/>
                <a:gd name="connsiteY103" fmla="*/ 70581 h 276225"/>
                <a:gd name="connsiteX104" fmla="*/ 84586 w 266700"/>
                <a:gd name="connsiteY104" fmla="*/ 73791 h 276225"/>
                <a:gd name="connsiteX105" fmla="*/ 81424 w 266700"/>
                <a:gd name="connsiteY105" fmla="*/ 73791 h 276225"/>
                <a:gd name="connsiteX106" fmla="*/ 76690 w 266700"/>
                <a:gd name="connsiteY106" fmla="*/ 77001 h 276225"/>
                <a:gd name="connsiteX107" fmla="*/ 70384 w 266700"/>
                <a:gd name="connsiteY107" fmla="*/ 77001 h 276225"/>
                <a:gd name="connsiteX108" fmla="*/ 60916 w 266700"/>
                <a:gd name="connsiteY108" fmla="*/ 80211 h 276225"/>
                <a:gd name="connsiteX109" fmla="*/ 57754 w 266700"/>
                <a:gd name="connsiteY109" fmla="*/ 81820 h 276225"/>
                <a:gd name="connsiteX110" fmla="*/ 53020 w 266700"/>
                <a:gd name="connsiteY110" fmla="*/ 81820 h 276225"/>
                <a:gd name="connsiteX111" fmla="*/ 49868 w 266700"/>
                <a:gd name="connsiteY111" fmla="*/ 85030 h 276225"/>
                <a:gd name="connsiteX112" fmla="*/ 46705 w 266700"/>
                <a:gd name="connsiteY112" fmla="*/ 85030 h 276225"/>
                <a:gd name="connsiteX113" fmla="*/ 40400 w 266700"/>
                <a:gd name="connsiteY113" fmla="*/ 88240 h 276225"/>
                <a:gd name="connsiteX114" fmla="*/ 35666 w 266700"/>
                <a:gd name="connsiteY114" fmla="*/ 88240 h 276225"/>
                <a:gd name="connsiteX115" fmla="*/ 29351 w 266700"/>
                <a:gd name="connsiteY115" fmla="*/ 88240 h 276225"/>
                <a:gd name="connsiteX116" fmla="*/ 26198 w 266700"/>
                <a:gd name="connsiteY116" fmla="*/ 91460 h 276225"/>
                <a:gd name="connsiteX117" fmla="*/ 26198 w 266700"/>
                <a:gd name="connsiteY117" fmla="*/ 91460 h 276225"/>
                <a:gd name="connsiteX118" fmla="*/ 23035 w 266700"/>
                <a:gd name="connsiteY118" fmla="*/ 94670 h 276225"/>
                <a:gd name="connsiteX119" fmla="*/ 26198 w 266700"/>
                <a:gd name="connsiteY119" fmla="*/ 101090 h 276225"/>
                <a:gd name="connsiteX120" fmla="*/ 23035 w 266700"/>
                <a:gd name="connsiteY120" fmla="*/ 102699 h 276225"/>
                <a:gd name="connsiteX121" fmla="*/ 23035 w 266700"/>
                <a:gd name="connsiteY121" fmla="*/ 102699 h 276225"/>
                <a:gd name="connsiteX122" fmla="*/ 15149 w 266700"/>
                <a:gd name="connsiteY122" fmla="*/ 105909 h 276225"/>
                <a:gd name="connsiteX123" fmla="*/ 11996 w 266700"/>
                <a:gd name="connsiteY123" fmla="*/ 105909 h 276225"/>
                <a:gd name="connsiteX124" fmla="*/ 11996 w 266700"/>
                <a:gd name="connsiteY124" fmla="*/ 109119 h 276225"/>
                <a:gd name="connsiteX125" fmla="*/ 11996 w 266700"/>
                <a:gd name="connsiteY125" fmla="*/ 112329 h 276225"/>
                <a:gd name="connsiteX126" fmla="*/ 8834 w 266700"/>
                <a:gd name="connsiteY126" fmla="*/ 115549 h 276225"/>
                <a:gd name="connsiteX127" fmla="*/ 8834 w 266700"/>
                <a:gd name="connsiteY127" fmla="*/ 115549 h 276225"/>
                <a:gd name="connsiteX128" fmla="*/ 5681 w 266700"/>
                <a:gd name="connsiteY128" fmla="*/ 118758 h 276225"/>
                <a:gd name="connsiteX129" fmla="*/ 5681 w 266700"/>
                <a:gd name="connsiteY129" fmla="*/ 120359 h 276225"/>
                <a:gd name="connsiteX130" fmla="*/ 5681 w 266700"/>
                <a:gd name="connsiteY130" fmla="*/ 126788 h 276225"/>
                <a:gd name="connsiteX131" fmla="*/ 2519 w 266700"/>
                <a:gd name="connsiteY131" fmla="*/ 139637 h 276225"/>
                <a:gd name="connsiteX132" fmla="*/ -634 w 266700"/>
                <a:gd name="connsiteY132" fmla="*/ 144447 h 276225"/>
                <a:gd name="connsiteX133" fmla="*/ -634 w 266700"/>
                <a:gd name="connsiteY133" fmla="*/ 147667 h 276225"/>
                <a:gd name="connsiteX134" fmla="*/ -634 w 266700"/>
                <a:gd name="connsiteY134" fmla="*/ 154087 h 276225"/>
                <a:gd name="connsiteX135" fmla="*/ 2519 w 266700"/>
                <a:gd name="connsiteY135" fmla="*/ 157297 h 276225"/>
                <a:gd name="connsiteX136" fmla="*/ 5681 w 266700"/>
                <a:gd name="connsiteY136" fmla="*/ 158906 h 276225"/>
                <a:gd name="connsiteX137" fmla="*/ 11996 w 266700"/>
                <a:gd name="connsiteY137" fmla="*/ 165326 h 276225"/>
                <a:gd name="connsiteX138" fmla="*/ 15149 w 266700"/>
                <a:gd name="connsiteY138" fmla="*/ 165326 h 276225"/>
                <a:gd name="connsiteX139" fmla="*/ 18301 w 266700"/>
                <a:gd name="connsiteY139" fmla="*/ 165326 h 276225"/>
                <a:gd name="connsiteX140" fmla="*/ 19883 w 266700"/>
                <a:gd name="connsiteY140" fmla="*/ 165326 h 276225"/>
                <a:gd name="connsiteX141" fmla="*/ 26198 w 266700"/>
                <a:gd name="connsiteY141" fmla="*/ 165326 h 276225"/>
                <a:gd name="connsiteX142" fmla="*/ 29351 w 266700"/>
                <a:gd name="connsiteY142" fmla="*/ 165326 h 276225"/>
                <a:gd name="connsiteX143" fmla="*/ 35666 w 266700"/>
                <a:gd name="connsiteY143" fmla="*/ 162116 h 276225"/>
                <a:gd name="connsiteX144" fmla="*/ 38819 w 266700"/>
                <a:gd name="connsiteY144" fmla="*/ 158906 h 276225"/>
                <a:gd name="connsiteX145" fmla="*/ 40400 w 266700"/>
                <a:gd name="connsiteY145" fmla="*/ 158906 h 276225"/>
                <a:gd name="connsiteX146" fmla="*/ 43552 w 266700"/>
                <a:gd name="connsiteY146" fmla="*/ 158906 h 276225"/>
                <a:gd name="connsiteX147" fmla="*/ 46705 w 266700"/>
                <a:gd name="connsiteY147" fmla="*/ 162116 h 276225"/>
                <a:gd name="connsiteX148" fmla="*/ 49868 w 266700"/>
                <a:gd name="connsiteY148" fmla="*/ 165326 h 276225"/>
                <a:gd name="connsiteX149" fmla="*/ 49868 w 266700"/>
                <a:gd name="connsiteY149" fmla="*/ 168546 h 276225"/>
                <a:gd name="connsiteX150" fmla="*/ 53020 w 266700"/>
                <a:gd name="connsiteY150" fmla="*/ 179785 h 276225"/>
                <a:gd name="connsiteX151" fmla="*/ 53020 w 266700"/>
                <a:gd name="connsiteY151" fmla="*/ 182995 h 276225"/>
                <a:gd name="connsiteX152" fmla="*/ 53020 w 266700"/>
                <a:gd name="connsiteY152" fmla="*/ 186205 h 276225"/>
                <a:gd name="connsiteX153" fmla="*/ 53020 w 266700"/>
                <a:gd name="connsiteY153" fmla="*/ 189415 h 276225"/>
                <a:gd name="connsiteX154" fmla="*/ 49868 w 266700"/>
                <a:gd name="connsiteY154" fmla="*/ 192634 h 276225"/>
                <a:gd name="connsiteX155" fmla="*/ 49868 w 266700"/>
                <a:gd name="connsiteY155" fmla="*/ 192634 h 276225"/>
                <a:gd name="connsiteX156" fmla="*/ 43552 w 266700"/>
                <a:gd name="connsiteY156" fmla="*/ 195844 h 276225"/>
                <a:gd name="connsiteX157" fmla="*/ 43552 w 266700"/>
                <a:gd name="connsiteY157" fmla="*/ 199054 h 276225"/>
                <a:gd name="connsiteX158" fmla="*/ 43552 w 266700"/>
                <a:gd name="connsiteY158" fmla="*/ 203874 h 276225"/>
                <a:gd name="connsiteX159" fmla="*/ 43552 w 266700"/>
                <a:gd name="connsiteY159" fmla="*/ 210294 h 276225"/>
                <a:gd name="connsiteX160" fmla="*/ 46705 w 266700"/>
                <a:gd name="connsiteY160" fmla="*/ 216723 h 276225"/>
                <a:gd name="connsiteX161" fmla="*/ 46705 w 266700"/>
                <a:gd name="connsiteY161" fmla="*/ 218323 h 276225"/>
                <a:gd name="connsiteX162" fmla="*/ 46705 w 266700"/>
                <a:gd name="connsiteY162" fmla="*/ 221543 h 276225"/>
                <a:gd name="connsiteX163" fmla="*/ 43552 w 266700"/>
                <a:gd name="connsiteY163" fmla="*/ 224753 h 276225"/>
                <a:gd name="connsiteX164" fmla="*/ 40400 w 266700"/>
                <a:gd name="connsiteY164" fmla="*/ 224753 h 276225"/>
                <a:gd name="connsiteX165" fmla="*/ 40400 w 266700"/>
                <a:gd name="connsiteY165" fmla="*/ 224753 h 276225"/>
                <a:gd name="connsiteX166" fmla="*/ 40400 w 266700"/>
                <a:gd name="connsiteY166" fmla="*/ 227962 h 276225"/>
                <a:gd name="connsiteX167" fmla="*/ 40400 w 266700"/>
                <a:gd name="connsiteY167" fmla="*/ 231172 h 276225"/>
                <a:gd name="connsiteX168" fmla="*/ 43552 w 266700"/>
                <a:gd name="connsiteY168" fmla="*/ 234382 h 276225"/>
                <a:gd name="connsiteX169" fmla="*/ 46705 w 266700"/>
                <a:gd name="connsiteY169" fmla="*/ 237602 h 276225"/>
                <a:gd name="connsiteX170" fmla="*/ 49868 w 266700"/>
                <a:gd name="connsiteY170" fmla="*/ 239202 h 276225"/>
                <a:gd name="connsiteX171" fmla="*/ 49868 w 266700"/>
                <a:gd name="connsiteY171" fmla="*/ 242412 h 276225"/>
                <a:gd name="connsiteX172" fmla="*/ 49868 w 266700"/>
                <a:gd name="connsiteY172" fmla="*/ 245631 h 276225"/>
                <a:gd name="connsiteX173" fmla="*/ 49868 w 266700"/>
                <a:gd name="connsiteY173" fmla="*/ 252051 h 276225"/>
                <a:gd name="connsiteX174" fmla="*/ 49868 w 266700"/>
                <a:gd name="connsiteY174" fmla="*/ 255261 h 276225"/>
                <a:gd name="connsiteX175" fmla="*/ 49868 w 266700"/>
                <a:gd name="connsiteY175" fmla="*/ 258471 h 276225"/>
                <a:gd name="connsiteX176" fmla="*/ 49868 w 266700"/>
                <a:gd name="connsiteY176" fmla="*/ 260081 h 276225"/>
                <a:gd name="connsiteX177" fmla="*/ 53020 w 266700"/>
                <a:gd name="connsiteY177" fmla="*/ 263291 h 276225"/>
                <a:gd name="connsiteX178" fmla="*/ 67222 w 266700"/>
                <a:gd name="connsiteY178" fmla="*/ 276140 h 276225"/>
                <a:gd name="connsiteX179" fmla="*/ 70384 w 266700"/>
                <a:gd name="connsiteY179" fmla="*/ 272930 h 276225"/>
                <a:gd name="connsiteX180" fmla="*/ 73537 w 266700"/>
                <a:gd name="connsiteY180" fmla="*/ 269720 h 276225"/>
                <a:gd name="connsiteX181" fmla="*/ 73537 w 266700"/>
                <a:gd name="connsiteY181" fmla="*/ 269720 h 276225"/>
                <a:gd name="connsiteX182" fmla="*/ 73537 w 266700"/>
                <a:gd name="connsiteY182" fmla="*/ 266501 h 276225"/>
                <a:gd name="connsiteX183" fmla="*/ 73537 w 266700"/>
                <a:gd name="connsiteY183" fmla="*/ 266501 h 276225"/>
                <a:gd name="connsiteX184" fmla="*/ 76690 w 266700"/>
                <a:gd name="connsiteY184" fmla="*/ 263291 h 276225"/>
                <a:gd name="connsiteX185" fmla="*/ 76690 w 266700"/>
                <a:gd name="connsiteY185" fmla="*/ 260081 h 276225"/>
                <a:gd name="connsiteX186" fmla="*/ 78271 w 266700"/>
                <a:gd name="connsiteY186" fmla="*/ 260081 h 276225"/>
                <a:gd name="connsiteX187" fmla="*/ 84586 w 266700"/>
                <a:gd name="connsiteY187" fmla="*/ 260081 h 276225"/>
                <a:gd name="connsiteX188" fmla="*/ 98788 w 266700"/>
                <a:gd name="connsiteY188" fmla="*/ 248841 h 276225"/>
                <a:gd name="connsiteX189" fmla="*/ 119305 w 266700"/>
                <a:gd name="connsiteY189" fmla="*/ 239202 h 276225"/>
                <a:gd name="connsiteX190" fmla="*/ 131925 w 266700"/>
                <a:gd name="connsiteY190" fmla="*/ 234382 h 276225"/>
                <a:gd name="connsiteX191" fmla="*/ 135088 w 266700"/>
                <a:gd name="connsiteY191" fmla="*/ 234382 h 276225"/>
                <a:gd name="connsiteX192" fmla="*/ 136659 w 266700"/>
                <a:gd name="connsiteY192" fmla="*/ 231172 h 276225"/>
                <a:gd name="connsiteX193" fmla="*/ 136659 w 266700"/>
                <a:gd name="connsiteY193" fmla="*/ 224753 h 276225"/>
                <a:gd name="connsiteX194" fmla="*/ 136659 w 266700"/>
                <a:gd name="connsiteY194" fmla="*/ 221543 h 276225"/>
                <a:gd name="connsiteX195" fmla="*/ 136659 w 266700"/>
                <a:gd name="connsiteY195" fmla="*/ 218323 h 276225"/>
                <a:gd name="connsiteX196" fmla="*/ 136659 w 266700"/>
                <a:gd name="connsiteY196" fmla="*/ 218323 h 276225"/>
                <a:gd name="connsiteX197" fmla="*/ 146127 w 266700"/>
                <a:gd name="connsiteY197" fmla="*/ 203874 h 276225"/>
                <a:gd name="connsiteX198" fmla="*/ 149289 w 266700"/>
                <a:gd name="connsiteY198" fmla="*/ 199054 h 276225"/>
                <a:gd name="connsiteX199" fmla="*/ 152442 w 266700"/>
                <a:gd name="connsiteY199" fmla="*/ 199054 h 276225"/>
                <a:gd name="connsiteX200" fmla="*/ 157176 w 266700"/>
                <a:gd name="connsiteY200" fmla="*/ 199054 h 276225"/>
                <a:gd name="connsiteX201" fmla="*/ 163491 w 266700"/>
                <a:gd name="connsiteY201" fmla="*/ 200664 h 276225"/>
                <a:gd name="connsiteX202" fmla="*/ 166644 w 266700"/>
                <a:gd name="connsiteY202" fmla="*/ 200664 h 276225"/>
                <a:gd name="connsiteX203" fmla="*/ 169806 w 266700"/>
                <a:gd name="connsiteY203" fmla="*/ 203874 h 276225"/>
                <a:gd name="connsiteX204" fmla="*/ 174540 w 266700"/>
                <a:gd name="connsiteY204" fmla="*/ 207084 h 276225"/>
                <a:gd name="connsiteX205" fmla="*/ 190314 w 266700"/>
                <a:gd name="connsiteY205" fmla="*/ 210294 h 276225"/>
                <a:gd name="connsiteX206" fmla="*/ 204525 w 266700"/>
                <a:gd name="connsiteY206" fmla="*/ 210294 h 276225"/>
                <a:gd name="connsiteX207" fmla="*/ 213993 w 266700"/>
                <a:gd name="connsiteY207" fmla="*/ 213504 h 276225"/>
                <a:gd name="connsiteX208" fmla="*/ 218727 w 266700"/>
                <a:gd name="connsiteY208" fmla="*/ 218323 h 276225"/>
                <a:gd name="connsiteX209" fmla="*/ 225032 w 266700"/>
                <a:gd name="connsiteY209" fmla="*/ 221543 h 276225"/>
                <a:gd name="connsiteX210" fmla="*/ 234500 w 266700"/>
                <a:gd name="connsiteY210" fmla="*/ 218323 h 276225"/>
                <a:gd name="connsiteX211" fmla="*/ 242397 w 266700"/>
                <a:gd name="connsiteY211" fmla="*/ 218323 h 276225"/>
                <a:gd name="connsiteX212" fmla="*/ 253445 w 266700"/>
                <a:gd name="connsiteY212" fmla="*/ 221543 h 276225"/>
                <a:gd name="connsiteX213" fmla="*/ 266066 w 266700"/>
                <a:gd name="connsiteY213" fmla="*/ 227962 h 276225"/>
                <a:gd name="connsiteX214" fmla="*/ 262913 w 266700"/>
                <a:gd name="connsiteY214" fmla="*/ 2167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266700" h="276225">
                  <a:moveTo>
                    <a:pt x="262913" y="216723"/>
                  </a:moveTo>
                  <a:lnTo>
                    <a:pt x="259751" y="210294"/>
                  </a:lnTo>
                  <a:lnTo>
                    <a:pt x="251864" y="203874"/>
                  </a:lnTo>
                  <a:lnTo>
                    <a:pt x="248711" y="200664"/>
                  </a:lnTo>
                  <a:lnTo>
                    <a:pt x="231347" y="199054"/>
                  </a:lnTo>
                  <a:lnTo>
                    <a:pt x="228194" y="199054"/>
                  </a:lnTo>
                  <a:lnTo>
                    <a:pt x="225032" y="199054"/>
                  </a:lnTo>
                  <a:lnTo>
                    <a:pt x="221880" y="199054"/>
                  </a:lnTo>
                  <a:lnTo>
                    <a:pt x="218727" y="199054"/>
                  </a:lnTo>
                  <a:lnTo>
                    <a:pt x="215564" y="195844"/>
                  </a:lnTo>
                  <a:lnTo>
                    <a:pt x="210830" y="192634"/>
                  </a:lnTo>
                  <a:lnTo>
                    <a:pt x="207678" y="189415"/>
                  </a:lnTo>
                  <a:lnTo>
                    <a:pt x="207678" y="186205"/>
                  </a:lnTo>
                  <a:lnTo>
                    <a:pt x="201362" y="178175"/>
                  </a:lnTo>
                  <a:lnTo>
                    <a:pt x="198210" y="178175"/>
                  </a:lnTo>
                  <a:lnTo>
                    <a:pt x="198210" y="174965"/>
                  </a:lnTo>
                  <a:lnTo>
                    <a:pt x="195048" y="171755"/>
                  </a:lnTo>
                  <a:lnTo>
                    <a:pt x="198210" y="168546"/>
                  </a:lnTo>
                  <a:lnTo>
                    <a:pt x="198210" y="165326"/>
                  </a:lnTo>
                  <a:lnTo>
                    <a:pt x="198210" y="165326"/>
                  </a:lnTo>
                  <a:lnTo>
                    <a:pt x="201362" y="162116"/>
                  </a:lnTo>
                  <a:lnTo>
                    <a:pt x="201362" y="158906"/>
                  </a:lnTo>
                  <a:lnTo>
                    <a:pt x="204525" y="154087"/>
                  </a:lnTo>
                  <a:lnTo>
                    <a:pt x="207678" y="150877"/>
                  </a:lnTo>
                  <a:lnTo>
                    <a:pt x="207678" y="144447"/>
                  </a:lnTo>
                  <a:lnTo>
                    <a:pt x="207678" y="141237"/>
                  </a:lnTo>
                  <a:lnTo>
                    <a:pt x="210830" y="139637"/>
                  </a:lnTo>
                  <a:lnTo>
                    <a:pt x="210830" y="139637"/>
                  </a:lnTo>
                  <a:lnTo>
                    <a:pt x="213993" y="136418"/>
                  </a:lnTo>
                  <a:lnTo>
                    <a:pt x="213993" y="133208"/>
                  </a:lnTo>
                  <a:lnTo>
                    <a:pt x="213993" y="129998"/>
                  </a:lnTo>
                  <a:lnTo>
                    <a:pt x="215564" y="126788"/>
                  </a:lnTo>
                  <a:lnTo>
                    <a:pt x="218727" y="126788"/>
                  </a:lnTo>
                  <a:lnTo>
                    <a:pt x="218727" y="123578"/>
                  </a:lnTo>
                  <a:lnTo>
                    <a:pt x="218727" y="120359"/>
                  </a:lnTo>
                  <a:lnTo>
                    <a:pt x="218727" y="118758"/>
                  </a:lnTo>
                  <a:lnTo>
                    <a:pt x="215564" y="115549"/>
                  </a:lnTo>
                  <a:lnTo>
                    <a:pt x="215564" y="112329"/>
                  </a:lnTo>
                  <a:lnTo>
                    <a:pt x="201362" y="112329"/>
                  </a:lnTo>
                  <a:lnTo>
                    <a:pt x="201362" y="112329"/>
                  </a:lnTo>
                  <a:lnTo>
                    <a:pt x="198210" y="109119"/>
                  </a:lnTo>
                  <a:lnTo>
                    <a:pt x="193476" y="105909"/>
                  </a:lnTo>
                  <a:lnTo>
                    <a:pt x="190314" y="102699"/>
                  </a:lnTo>
                  <a:lnTo>
                    <a:pt x="190314" y="97880"/>
                  </a:lnTo>
                  <a:lnTo>
                    <a:pt x="193476" y="94670"/>
                  </a:lnTo>
                  <a:lnTo>
                    <a:pt x="195048" y="85030"/>
                  </a:lnTo>
                  <a:lnTo>
                    <a:pt x="195048" y="81820"/>
                  </a:lnTo>
                  <a:lnTo>
                    <a:pt x="195048" y="73791"/>
                  </a:lnTo>
                  <a:lnTo>
                    <a:pt x="195048" y="70581"/>
                  </a:lnTo>
                  <a:lnTo>
                    <a:pt x="198210" y="67361"/>
                  </a:lnTo>
                  <a:lnTo>
                    <a:pt x="201362" y="64151"/>
                  </a:lnTo>
                  <a:lnTo>
                    <a:pt x="201362" y="60942"/>
                  </a:lnTo>
                  <a:lnTo>
                    <a:pt x="204525" y="59332"/>
                  </a:lnTo>
                  <a:lnTo>
                    <a:pt x="204525" y="59332"/>
                  </a:lnTo>
                  <a:lnTo>
                    <a:pt x="204525" y="56122"/>
                  </a:lnTo>
                  <a:lnTo>
                    <a:pt x="201362" y="56122"/>
                  </a:lnTo>
                  <a:lnTo>
                    <a:pt x="198210" y="52912"/>
                  </a:lnTo>
                  <a:lnTo>
                    <a:pt x="198210" y="49702"/>
                  </a:lnTo>
                  <a:lnTo>
                    <a:pt x="195048" y="46492"/>
                  </a:lnTo>
                  <a:lnTo>
                    <a:pt x="198210" y="43273"/>
                  </a:lnTo>
                  <a:lnTo>
                    <a:pt x="201362" y="35243"/>
                  </a:lnTo>
                  <a:lnTo>
                    <a:pt x="184008" y="32033"/>
                  </a:lnTo>
                  <a:lnTo>
                    <a:pt x="177693" y="32033"/>
                  </a:lnTo>
                  <a:lnTo>
                    <a:pt x="174540" y="28823"/>
                  </a:lnTo>
                  <a:lnTo>
                    <a:pt x="172959" y="28823"/>
                  </a:lnTo>
                  <a:lnTo>
                    <a:pt x="172959" y="22403"/>
                  </a:lnTo>
                  <a:lnTo>
                    <a:pt x="169806" y="22403"/>
                  </a:lnTo>
                  <a:lnTo>
                    <a:pt x="166644" y="22403"/>
                  </a:lnTo>
                  <a:lnTo>
                    <a:pt x="163491" y="22403"/>
                  </a:lnTo>
                  <a:lnTo>
                    <a:pt x="163491" y="20794"/>
                  </a:lnTo>
                  <a:lnTo>
                    <a:pt x="160329" y="1437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5595" y="7944"/>
                  </a:lnTo>
                  <a:lnTo>
                    <a:pt x="155595" y="7944"/>
                  </a:lnTo>
                  <a:lnTo>
                    <a:pt x="155595" y="4735"/>
                  </a:lnTo>
                  <a:lnTo>
                    <a:pt x="152442" y="1525"/>
                  </a:lnTo>
                  <a:lnTo>
                    <a:pt x="152442" y="1525"/>
                  </a:lnTo>
                  <a:lnTo>
                    <a:pt x="149289" y="-85"/>
                  </a:lnTo>
                  <a:lnTo>
                    <a:pt x="146127" y="-85"/>
                  </a:lnTo>
                  <a:lnTo>
                    <a:pt x="142975" y="-85"/>
                  </a:lnTo>
                  <a:lnTo>
                    <a:pt x="142975" y="1525"/>
                  </a:lnTo>
                  <a:lnTo>
                    <a:pt x="139821" y="7944"/>
                  </a:lnTo>
                  <a:lnTo>
                    <a:pt x="139821" y="11154"/>
                  </a:lnTo>
                  <a:lnTo>
                    <a:pt x="139821" y="11154"/>
                  </a:lnTo>
                  <a:lnTo>
                    <a:pt x="135088" y="14374"/>
                  </a:lnTo>
                  <a:lnTo>
                    <a:pt x="122457" y="17584"/>
                  </a:lnTo>
                  <a:lnTo>
                    <a:pt x="119305" y="17584"/>
                  </a:lnTo>
                  <a:lnTo>
                    <a:pt x="119305" y="20794"/>
                  </a:lnTo>
                  <a:lnTo>
                    <a:pt x="119305" y="28823"/>
                  </a:lnTo>
                  <a:lnTo>
                    <a:pt x="119305" y="32033"/>
                  </a:lnTo>
                  <a:lnTo>
                    <a:pt x="119305" y="35243"/>
                  </a:lnTo>
                  <a:lnTo>
                    <a:pt x="119305" y="38463"/>
                  </a:lnTo>
                  <a:lnTo>
                    <a:pt x="114571" y="41673"/>
                  </a:lnTo>
                  <a:lnTo>
                    <a:pt x="111409" y="41673"/>
                  </a:lnTo>
                  <a:lnTo>
                    <a:pt x="111409" y="43273"/>
                  </a:lnTo>
                  <a:lnTo>
                    <a:pt x="111409" y="49702"/>
                  </a:lnTo>
                  <a:lnTo>
                    <a:pt x="108256" y="52912"/>
                  </a:lnTo>
                  <a:lnTo>
                    <a:pt x="105103" y="56122"/>
                  </a:lnTo>
                  <a:lnTo>
                    <a:pt x="94054" y="59332"/>
                  </a:lnTo>
                  <a:lnTo>
                    <a:pt x="90901" y="60942"/>
                  </a:lnTo>
                  <a:lnTo>
                    <a:pt x="90901" y="67361"/>
                  </a:lnTo>
                  <a:lnTo>
                    <a:pt x="87739" y="70581"/>
                  </a:lnTo>
                  <a:lnTo>
                    <a:pt x="84586" y="73791"/>
                  </a:lnTo>
                  <a:lnTo>
                    <a:pt x="81424" y="73791"/>
                  </a:lnTo>
                  <a:lnTo>
                    <a:pt x="76690" y="77001"/>
                  </a:lnTo>
                  <a:lnTo>
                    <a:pt x="70384" y="77001"/>
                  </a:lnTo>
                  <a:lnTo>
                    <a:pt x="60916" y="80211"/>
                  </a:lnTo>
                  <a:lnTo>
                    <a:pt x="57754" y="81820"/>
                  </a:lnTo>
                  <a:lnTo>
                    <a:pt x="53020" y="81820"/>
                  </a:lnTo>
                  <a:lnTo>
                    <a:pt x="49868" y="85030"/>
                  </a:lnTo>
                  <a:lnTo>
                    <a:pt x="46705" y="85030"/>
                  </a:lnTo>
                  <a:lnTo>
                    <a:pt x="40400" y="88240"/>
                  </a:lnTo>
                  <a:lnTo>
                    <a:pt x="35666" y="88240"/>
                  </a:lnTo>
                  <a:lnTo>
                    <a:pt x="29351" y="88240"/>
                  </a:lnTo>
                  <a:lnTo>
                    <a:pt x="26198" y="91460"/>
                  </a:lnTo>
                  <a:lnTo>
                    <a:pt x="26198" y="91460"/>
                  </a:lnTo>
                  <a:lnTo>
                    <a:pt x="23035" y="94670"/>
                  </a:lnTo>
                  <a:lnTo>
                    <a:pt x="26198" y="101090"/>
                  </a:lnTo>
                  <a:lnTo>
                    <a:pt x="23035" y="102699"/>
                  </a:lnTo>
                  <a:lnTo>
                    <a:pt x="23035" y="102699"/>
                  </a:lnTo>
                  <a:lnTo>
                    <a:pt x="15149" y="105909"/>
                  </a:lnTo>
                  <a:lnTo>
                    <a:pt x="11996" y="105909"/>
                  </a:lnTo>
                  <a:lnTo>
                    <a:pt x="11996" y="109119"/>
                  </a:lnTo>
                  <a:lnTo>
                    <a:pt x="11996" y="112329"/>
                  </a:lnTo>
                  <a:lnTo>
                    <a:pt x="8834" y="115549"/>
                  </a:lnTo>
                  <a:lnTo>
                    <a:pt x="8834" y="115549"/>
                  </a:lnTo>
                  <a:lnTo>
                    <a:pt x="5681" y="118758"/>
                  </a:lnTo>
                  <a:lnTo>
                    <a:pt x="5681" y="120359"/>
                  </a:lnTo>
                  <a:lnTo>
                    <a:pt x="5681" y="126788"/>
                  </a:lnTo>
                  <a:lnTo>
                    <a:pt x="2519" y="139637"/>
                  </a:lnTo>
                  <a:lnTo>
                    <a:pt x="-634" y="144447"/>
                  </a:lnTo>
                  <a:lnTo>
                    <a:pt x="-634" y="147667"/>
                  </a:lnTo>
                  <a:lnTo>
                    <a:pt x="-634" y="154087"/>
                  </a:lnTo>
                  <a:lnTo>
                    <a:pt x="2519" y="157297"/>
                  </a:lnTo>
                  <a:lnTo>
                    <a:pt x="5681" y="158906"/>
                  </a:lnTo>
                  <a:lnTo>
                    <a:pt x="11996" y="165326"/>
                  </a:lnTo>
                  <a:lnTo>
                    <a:pt x="15149" y="165326"/>
                  </a:lnTo>
                  <a:lnTo>
                    <a:pt x="18301" y="165326"/>
                  </a:lnTo>
                  <a:lnTo>
                    <a:pt x="19883" y="165326"/>
                  </a:lnTo>
                  <a:lnTo>
                    <a:pt x="26198" y="165326"/>
                  </a:lnTo>
                  <a:lnTo>
                    <a:pt x="29351" y="165326"/>
                  </a:lnTo>
                  <a:lnTo>
                    <a:pt x="35666" y="162116"/>
                  </a:lnTo>
                  <a:lnTo>
                    <a:pt x="38819" y="158906"/>
                  </a:lnTo>
                  <a:lnTo>
                    <a:pt x="40400" y="158906"/>
                  </a:lnTo>
                  <a:lnTo>
                    <a:pt x="43552" y="158906"/>
                  </a:lnTo>
                  <a:lnTo>
                    <a:pt x="46705" y="162116"/>
                  </a:lnTo>
                  <a:lnTo>
                    <a:pt x="49868" y="165326"/>
                  </a:lnTo>
                  <a:lnTo>
                    <a:pt x="49868" y="168546"/>
                  </a:lnTo>
                  <a:lnTo>
                    <a:pt x="53020" y="179785"/>
                  </a:lnTo>
                  <a:lnTo>
                    <a:pt x="53020" y="182995"/>
                  </a:lnTo>
                  <a:lnTo>
                    <a:pt x="53020" y="186205"/>
                  </a:lnTo>
                  <a:lnTo>
                    <a:pt x="53020" y="189415"/>
                  </a:lnTo>
                  <a:lnTo>
                    <a:pt x="49868" y="192634"/>
                  </a:lnTo>
                  <a:lnTo>
                    <a:pt x="49868" y="192634"/>
                  </a:lnTo>
                  <a:lnTo>
                    <a:pt x="43552" y="195844"/>
                  </a:lnTo>
                  <a:lnTo>
                    <a:pt x="43552" y="199054"/>
                  </a:lnTo>
                  <a:lnTo>
                    <a:pt x="43552" y="203874"/>
                  </a:lnTo>
                  <a:lnTo>
                    <a:pt x="43552" y="210294"/>
                  </a:lnTo>
                  <a:lnTo>
                    <a:pt x="46705" y="216723"/>
                  </a:lnTo>
                  <a:lnTo>
                    <a:pt x="46705" y="218323"/>
                  </a:lnTo>
                  <a:lnTo>
                    <a:pt x="46705" y="221543"/>
                  </a:lnTo>
                  <a:lnTo>
                    <a:pt x="43552" y="224753"/>
                  </a:lnTo>
                  <a:lnTo>
                    <a:pt x="40400" y="224753"/>
                  </a:lnTo>
                  <a:lnTo>
                    <a:pt x="40400" y="224753"/>
                  </a:lnTo>
                  <a:lnTo>
                    <a:pt x="40400" y="227962"/>
                  </a:lnTo>
                  <a:lnTo>
                    <a:pt x="40400" y="231172"/>
                  </a:lnTo>
                  <a:lnTo>
                    <a:pt x="43552" y="234382"/>
                  </a:lnTo>
                  <a:lnTo>
                    <a:pt x="46705" y="237602"/>
                  </a:lnTo>
                  <a:lnTo>
                    <a:pt x="49868" y="239202"/>
                  </a:lnTo>
                  <a:lnTo>
                    <a:pt x="49868" y="242412"/>
                  </a:lnTo>
                  <a:lnTo>
                    <a:pt x="49868" y="245631"/>
                  </a:lnTo>
                  <a:lnTo>
                    <a:pt x="49868" y="252051"/>
                  </a:lnTo>
                  <a:lnTo>
                    <a:pt x="49868" y="255261"/>
                  </a:lnTo>
                  <a:lnTo>
                    <a:pt x="49868" y="258471"/>
                  </a:lnTo>
                  <a:lnTo>
                    <a:pt x="49868" y="260081"/>
                  </a:lnTo>
                  <a:lnTo>
                    <a:pt x="53020" y="263291"/>
                  </a:lnTo>
                  <a:lnTo>
                    <a:pt x="67222" y="276140"/>
                  </a:lnTo>
                  <a:lnTo>
                    <a:pt x="70384" y="272930"/>
                  </a:lnTo>
                  <a:lnTo>
                    <a:pt x="73537" y="269720"/>
                  </a:lnTo>
                  <a:lnTo>
                    <a:pt x="73537" y="269720"/>
                  </a:lnTo>
                  <a:lnTo>
                    <a:pt x="73537" y="266501"/>
                  </a:lnTo>
                  <a:lnTo>
                    <a:pt x="73537" y="266501"/>
                  </a:lnTo>
                  <a:lnTo>
                    <a:pt x="76690" y="263291"/>
                  </a:lnTo>
                  <a:lnTo>
                    <a:pt x="76690" y="260081"/>
                  </a:lnTo>
                  <a:lnTo>
                    <a:pt x="78271" y="260081"/>
                  </a:lnTo>
                  <a:lnTo>
                    <a:pt x="84586" y="260081"/>
                  </a:lnTo>
                  <a:lnTo>
                    <a:pt x="98788" y="248841"/>
                  </a:lnTo>
                  <a:lnTo>
                    <a:pt x="119305" y="239202"/>
                  </a:lnTo>
                  <a:lnTo>
                    <a:pt x="131925" y="234382"/>
                  </a:lnTo>
                  <a:lnTo>
                    <a:pt x="135088" y="234382"/>
                  </a:lnTo>
                  <a:lnTo>
                    <a:pt x="136659" y="231172"/>
                  </a:lnTo>
                  <a:lnTo>
                    <a:pt x="136659" y="224753"/>
                  </a:lnTo>
                  <a:lnTo>
                    <a:pt x="136659" y="221543"/>
                  </a:lnTo>
                  <a:lnTo>
                    <a:pt x="136659" y="218323"/>
                  </a:lnTo>
                  <a:lnTo>
                    <a:pt x="136659" y="218323"/>
                  </a:lnTo>
                  <a:lnTo>
                    <a:pt x="146127" y="203874"/>
                  </a:lnTo>
                  <a:lnTo>
                    <a:pt x="149289" y="199054"/>
                  </a:lnTo>
                  <a:lnTo>
                    <a:pt x="152442" y="199054"/>
                  </a:lnTo>
                  <a:lnTo>
                    <a:pt x="157176" y="199054"/>
                  </a:lnTo>
                  <a:lnTo>
                    <a:pt x="163491" y="200664"/>
                  </a:lnTo>
                  <a:lnTo>
                    <a:pt x="166644" y="200664"/>
                  </a:lnTo>
                  <a:lnTo>
                    <a:pt x="169806" y="203874"/>
                  </a:lnTo>
                  <a:lnTo>
                    <a:pt x="174540" y="207084"/>
                  </a:lnTo>
                  <a:lnTo>
                    <a:pt x="190314" y="210294"/>
                  </a:lnTo>
                  <a:lnTo>
                    <a:pt x="204525" y="210294"/>
                  </a:lnTo>
                  <a:lnTo>
                    <a:pt x="213993" y="213504"/>
                  </a:lnTo>
                  <a:lnTo>
                    <a:pt x="218727" y="218323"/>
                  </a:lnTo>
                  <a:lnTo>
                    <a:pt x="225032" y="221543"/>
                  </a:lnTo>
                  <a:lnTo>
                    <a:pt x="234500" y="218323"/>
                  </a:lnTo>
                  <a:lnTo>
                    <a:pt x="242397" y="218323"/>
                  </a:lnTo>
                  <a:lnTo>
                    <a:pt x="253445" y="221543"/>
                  </a:lnTo>
                  <a:lnTo>
                    <a:pt x="266066" y="227962"/>
                  </a:lnTo>
                  <a:lnTo>
                    <a:pt x="262913" y="2167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5EEAFC7-E647-7030-8FA0-0C709FB92872}"/>
                </a:ext>
              </a:extLst>
            </p:cNvPr>
            <p:cNvSpPr/>
            <p:nvPr/>
          </p:nvSpPr>
          <p:spPr>
            <a:xfrm>
              <a:off x="7862187" y="3641144"/>
              <a:ext cx="276226" cy="333375"/>
            </a:xfrm>
            <a:custGeom>
              <a:avLst/>
              <a:gdLst>
                <a:gd name="connsiteX0" fmla="*/ 275591 w 276225"/>
                <a:gd name="connsiteY0" fmla="*/ 31519 h 333375"/>
                <a:gd name="connsiteX1" fmla="*/ 274029 w 276225"/>
                <a:gd name="connsiteY1" fmla="*/ 28357 h 333375"/>
                <a:gd name="connsiteX2" fmla="*/ 264666 w 276225"/>
                <a:gd name="connsiteY2" fmla="*/ 20451 h 333375"/>
                <a:gd name="connsiteX3" fmla="*/ 255303 w 276225"/>
                <a:gd name="connsiteY3" fmla="*/ 17298 h 333375"/>
                <a:gd name="connsiteX4" fmla="*/ 247502 w 276225"/>
                <a:gd name="connsiteY4" fmla="*/ 10974 h 333375"/>
                <a:gd name="connsiteX5" fmla="*/ 233452 w 276225"/>
                <a:gd name="connsiteY5" fmla="*/ 10974 h 333375"/>
                <a:gd name="connsiteX6" fmla="*/ 230338 w 276225"/>
                <a:gd name="connsiteY6" fmla="*/ 7811 h 333375"/>
                <a:gd name="connsiteX7" fmla="*/ 220975 w 276225"/>
                <a:gd name="connsiteY7" fmla="*/ 6240 h 333375"/>
                <a:gd name="connsiteX8" fmla="*/ 217850 w 276225"/>
                <a:gd name="connsiteY8" fmla="*/ 3077 h 333375"/>
                <a:gd name="connsiteX9" fmla="*/ 216288 w 276225"/>
                <a:gd name="connsiteY9" fmla="*/ 6240 h 333375"/>
                <a:gd name="connsiteX10" fmla="*/ 216288 w 276225"/>
                <a:gd name="connsiteY10" fmla="*/ 6240 h 333375"/>
                <a:gd name="connsiteX11" fmla="*/ 213164 w 276225"/>
                <a:gd name="connsiteY11" fmla="*/ 7811 h 333375"/>
                <a:gd name="connsiteX12" fmla="*/ 210050 w 276225"/>
                <a:gd name="connsiteY12" fmla="*/ 7811 h 333375"/>
                <a:gd name="connsiteX13" fmla="*/ 206925 w 276225"/>
                <a:gd name="connsiteY13" fmla="*/ 7811 h 333375"/>
                <a:gd name="connsiteX14" fmla="*/ 206925 w 276225"/>
                <a:gd name="connsiteY14" fmla="*/ 6240 h 333375"/>
                <a:gd name="connsiteX15" fmla="*/ 206925 w 276225"/>
                <a:gd name="connsiteY15" fmla="*/ 6240 h 333375"/>
                <a:gd name="connsiteX16" fmla="*/ 210050 w 276225"/>
                <a:gd name="connsiteY16" fmla="*/ 3077 h 333375"/>
                <a:gd name="connsiteX17" fmla="*/ 206925 w 276225"/>
                <a:gd name="connsiteY17" fmla="*/ 3077 h 333375"/>
                <a:gd name="connsiteX18" fmla="*/ 206925 w 276225"/>
                <a:gd name="connsiteY18" fmla="*/ -85 h 333375"/>
                <a:gd name="connsiteX19" fmla="*/ 203801 w 276225"/>
                <a:gd name="connsiteY19" fmla="*/ 3077 h 333375"/>
                <a:gd name="connsiteX20" fmla="*/ 189761 w 276225"/>
                <a:gd name="connsiteY20" fmla="*/ 6240 h 333375"/>
                <a:gd name="connsiteX21" fmla="*/ 189761 w 276225"/>
                <a:gd name="connsiteY21" fmla="*/ 6240 h 333375"/>
                <a:gd name="connsiteX22" fmla="*/ 186637 w 276225"/>
                <a:gd name="connsiteY22" fmla="*/ 6240 h 333375"/>
                <a:gd name="connsiteX23" fmla="*/ 183513 w 276225"/>
                <a:gd name="connsiteY23" fmla="*/ 6240 h 333375"/>
                <a:gd name="connsiteX24" fmla="*/ 180398 w 276225"/>
                <a:gd name="connsiteY24" fmla="*/ 6240 h 333375"/>
                <a:gd name="connsiteX25" fmla="*/ 178836 w 276225"/>
                <a:gd name="connsiteY25" fmla="*/ 7811 h 333375"/>
                <a:gd name="connsiteX26" fmla="*/ 166349 w 276225"/>
                <a:gd name="connsiteY26" fmla="*/ 20451 h 333375"/>
                <a:gd name="connsiteX27" fmla="*/ 163225 w 276225"/>
                <a:gd name="connsiteY27" fmla="*/ 23613 h 333375"/>
                <a:gd name="connsiteX28" fmla="*/ 160110 w 276225"/>
                <a:gd name="connsiteY28" fmla="*/ 23613 h 333375"/>
                <a:gd name="connsiteX29" fmla="*/ 160110 w 276225"/>
                <a:gd name="connsiteY29" fmla="*/ 26776 h 333375"/>
                <a:gd name="connsiteX30" fmla="*/ 158548 w 276225"/>
                <a:gd name="connsiteY30" fmla="*/ 26776 h 333375"/>
                <a:gd name="connsiteX31" fmla="*/ 158548 w 276225"/>
                <a:gd name="connsiteY31" fmla="*/ 28357 h 333375"/>
                <a:gd name="connsiteX32" fmla="*/ 158548 w 276225"/>
                <a:gd name="connsiteY32" fmla="*/ 31519 h 333375"/>
                <a:gd name="connsiteX33" fmla="*/ 155423 w 276225"/>
                <a:gd name="connsiteY33" fmla="*/ 34672 h 333375"/>
                <a:gd name="connsiteX34" fmla="*/ 155423 w 276225"/>
                <a:gd name="connsiteY34" fmla="*/ 34672 h 333375"/>
                <a:gd name="connsiteX35" fmla="*/ 152309 w 276225"/>
                <a:gd name="connsiteY35" fmla="*/ 37834 h 333375"/>
                <a:gd name="connsiteX36" fmla="*/ 149185 w 276225"/>
                <a:gd name="connsiteY36" fmla="*/ 37834 h 333375"/>
                <a:gd name="connsiteX37" fmla="*/ 146061 w 276225"/>
                <a:gd name="connsiteY37" fmla="*/ 44159 h 333375"/>
                <a:gd name="connsiteX38" fmla="*/ 139821 w 276225"/>
                <a:gd name="connsiteY38" fmla="*/ 47312 h 333375"/>
                <a:gd name="connsiteX39" fmla="*/ 139821 w 276225"/>
                <a:gd name="connsiteY39" fmla="*/ 47312 h 333375"/>
                <a:gd name="connsiteX40" fmla="*/ 138259 w 276225"/>
                <a:gd name="connsiteY40" fmla="*/ 44159 h 333375"/>
                <a:gd name="connsiteX41" fmla="*/ 139821 w 276225"/>
                <a:gd name="connsiteY41" fmla="*/ 37834 h 333375"/>
                <a:gd name="connsiteX42" fmla="*/ 139821 w 276225"/>
                <a:gd name="connsiteY42" fmla="*/ 37834 h 333375"/>
                <a:gd name="connsiteX43" fmla="*/ 138259 w 276225"/>
                <a:gd name="connsiteY43" fmla="*/ 34672 h 333375"/>
                <a:gd name="connsiteX44" fmla="*/ 138259 w 276225"/>
                <a:gd name="connsiteY44" fmla="*/ 31519 h 333375"/>
                <a:gd name="connsiteX45" fmla="*/ 135136 w 276225"/>
                <a:gd name="connsiteY45" fmla="*/ 31519 h 333375"/>
                <a:gd name="connsiteX46" fmla="*/ 128896 w 276225"/>
                <a:gd name="connsiteY46" fmla="*/ 28357 h 333375"/>
                <a:gd name="connsiteX47" fmla="*/ 125772 w 276225"/>
                <a:gd name="connsiteY47" fmla="*/ 28357 h 333375"/>
                <a:gd name="connsiteX48" fmla="*/ 121096 w 276225"/>
                <a:gd name="connsiteY48" fmla="*/ 28357 h 333375"/>
                <a:gd name="connsiteX49" fmla="*/ 117972 w 276225"/>
                <a:gd name="connsiteY49" fmla="*/ 28357 h 333375"/>
                <a:gd name="connsiteX50" fmla="*/ 114847 w 276225"/>
                <a:gd name="connsiteY50" fmla="*/ 31519 h 333375"/>
                <a:gd name="connsiteX51" fmla="*/ 114847 w 276225"/>
                <a:gd name="connsiteY51" fmla="*/ 34672 h 333375"/>
                <a:gd name="connsiteX52" fmla="*/ 114847 w 276225"/>
                <a:gd name="connsiteY52" fmla="*/ 37834 h 333375"/>
                <a:gd name="connsiteX53" fmla="*/ 111732 w 276225"/>
                <a:gd name="connsiteY53" fmla="*/ 40996 h 333375"/>
                <a:gd name="connsiteX54" fmla="*/ 111732 w 276225"/>
                <a:gd name="connsiteY54" fmla="*/ 44159 h 333375"/>
                <a:gd name="connsiteX55" fmla="*/ 108608 w 276225"/>
                <a:gd name="connsiteY55" fmla="*/ 44159 h 333375"/>
                <a:gd name="connsiteX56" fmla="*/ 102370 w 276225"/>
                <a:gd name="connsiteY56" fmla="*/ 40996 h 333375"/>
                <a:gd name="connsiteX57" fmla="*/ 105484 w 276225"/>
                <a:gd name="connsiteY57" fmla="*/ 47312 h 333375"/>
                <a:gd name="connsiteX58" fmla="*/ 108608 w 276225"/>
                <a:gd name="connsiteY58" fmla="*/ 48893 h 333375"/>
                <a:gd name="connsiteX59" fmla="*/ 111732 w 276225"/>
                <a:gd name="connsiteY59" fmla="*/ 52055 h 333375"/>
                <a:gd name="connsiteX60" fmla="*/ 111732 w 276225"/>
                <a:gd name="connsiteY60" fmla="*/ 55217 h 333375"/>
                <a:gd name="connsiteX61" fmla="*/ 111732 w 276225"/>
                <a:gd name="connsiteY61" fmla="*/ 61532 h 333375"/>
                <a:gd name="connsiteX62" fmla="*/ 102370 w 276225"/>
                <a:gd name="connsiteY62" fmla="*/ 75753 h 333375"/>
                <a:gd name="connsiteX63" fmla="*/ 100807 w 276225"/>
                <a:gd name="connsiteY63" fmla="*/ 78915 h 333375"/>
                <a:gd name="connsiteX64" fmla="*/ 97683 w 276225"/>
                <a:gd name="connsiteY64" fmla="*/ 86811 h 333375"/>
                <a:gd name="connsiteX65" fmla="*/ 94559 w 276225"/>
                <a:gd name="connsiteY65" fmla="*/ 96298 h 333375"/>
                <a:gd name="connsiteX66" fmla="*/ 94559 w 276225"/>
                <a:gd name="connsiteY66" fmla="*/ 99451 h 333375"/>
                <a:gd name="connsiteX67" fmla="*/ 94559 w 276225"/>
                <a:gd name="connsiteY67" fmla="*/ 102614 h 333375"/>
                <a:gd name="connsiteX68" fmla="*/ 91444 w 276225"/>
                <a:gd name="connsiteY68" fmla="*/ 105776 h 333375"/>
                <a:gd name="connsiteX69" fmla="*/ 91444 w 276225"/>
                <a:gd name="connsiteY69" fmla="*/ 110510 h 333375"/>
                <a:gd name="connsiteX70" fmla="*/ 88320 w 276225"/>
                <a:gd name="connsiteY70" fmla="*/ 123149 h 333375"/>
                <a:gd name="connsiteX71" fmla="*/ 88320 w 276225"/>
                <a:gd name="connsiteY71" fmla="*/ 124731 h 333375"/>
                <a:gd name="connsiteX72" fmla="*/ 88320 w 276225"/>
                <a:gd name="connsiteY72" fmla="*/ 127893 h 333375"/>
                <a:gd name="connsiteX73" fmla="*/ 88320 w 276225"/>
                <a:gd name="connsiteY73" fmla="*/ 134218 h 333375"/>
                <a:gd name="connsiteX74" fmla="*/ 91444 w 276225"/>
                <a:gd name="connsiteY74" fmla="*/ 134218 h 333375"/>
                <a:gd name="connsiteX75" fmla="*/ 91444 w 276225"/>
                <a:gd name="connsiteY75" fmla="*/ 137370 h 333375"/>
                <a:gd name="connsiteX76" fmla="*/ 94559 w 276225"/>
                <a:gd name="connsiteY76" fmla="*/ 137370 h 333375"/>
                <a:gd name="connsiteX77" fmla="*/ 100807 w 276225"/>
                <a:gd name="connsiteY77" fmla="*/ 140533 h 333375"/>
                <a:gd name="connsiteX78" fmla="*/ 102370 w 276225"/>
                <a:gd name="connsiteY78" fmla="*/ 140533 h 333375"/>
                <a:gd name="connsiteX79" fmla="*/ 105484 w 276225"/>
                <a:gd name="connsiteY79" fmla="*/ 143695 h 333375"/>
                <a:gd name="connsiteX80" fmla="*/ 108608 w 276225"/>
                <a:gd name="connsiteY80" fmla="*/ 148429 h 333375"/>
                <a:gd name="connsiteX81" fmla="*/ 108608 w 276225"/>
                <a:gd name="connsiteY81" fmla="*/ 154754 h 333375"/>
                <a:gd name="connsiteX82" fmla="*/ 111732 w 276225"/>
                <a:gd name="connsiteY82" fmla="*/ 157916 h 333375"/>
                <a:gd name="connsiteX83" fmla="*/ 108608 w 276225"/>
                <a:gd name="connsiteY83" fmla="*/ 161069 h 333375"/>
                <a:gd name="connsiteX84" fmla="*/ 105484 w 276225"/>
                <a:gd name="connsiteY84" fmla="*/ 164231 h 333375"/>
                <a:gd name="connsiteX85" fmla="*/ 102370 w 276225"/>
                <a:gd name="connsiteY85" fmla="*/ 168974 h 333375"/>
                <a:gd name="connsiteX86" fmla="*/ 100807 w 276225"/>
                <a:gd name="connsiteY86" fmla="*/ 168974 h 333375"/>
                <a:gd name="connsiteX87" fmla="*/ 94559 w 276225"/>
                <a:gd name="connsiteY87" fmla="*/ 168974 h 333375"/>
                <a:gd name="connsiteX88" fmla="*/ 91444 w 276225"/>
                <a:gd name="connsiteY88" fmla="*/ 172136 h 333375"/>
                <a:gd name="connsiteX89" fmla="*/ 85196 w 276225"/>
                <a:gd name="connsiteY89" fmla="*/ 172136 h 333375"/>
                <a:gd name="connsiteX90" fmla="*/ 82081 w 276225"/>
                <a:gd name="connsiteY90" fmla="*/ 172136 h 333375"/>
                <a:gd name="connsiteX91" fmla="*/ 77395 w 276225"/>
                <a:gd name="connsiteY91" fmla="*/ 172136 h 333375"/>
                <a:gd name="connsiteX92" fmla="*/ 71156 w 276225"/>
                <a:gd name="connsiteY92" fmla="*/ 172136 h 333375"/>
                <a:gd name="connsiteX93" fmla="*/ 50868 w 276225"/>
                <a:gd name="connsiteY93" fmla="*/ 175289 h 333375"/>
                <a:gd name="connsiteX94" fmla="*/ 47743 w 276225"/>
                <a:gd name="connsiteY94" fmla="*/ 178451 h 333375"/>
                <a:gd name="connsiteX95" fmla="*/ 44619 w 276225"/>
                <a:gd name="connsiteY95" fmla="*/ 178451 h 333375"/>
                <a:gd name="connsiteX96" fmla="*/ 44619 w 276225"/>
                <a:gd name="connsiteY96" fmla="*/ 181614 h 333375"/>
                <a:gd name="connsiteX97" fmla="*/ 44619 w 276225"/>
                <a:gd name="connsiteY97" fmla="*/ 181614 h 333375"/>
                <a:gd name="connsiteX98" fmla="*/ 39943 w 276225"/>
                <a:gd name="connsiteY98" fmla="*/ 178451 h 333375"/>
                <a:gd name="connsiteX99" fmla="*/ 36818 w 276225"/>
                <a:gd name="connsiteY99" fmla="*/ 178451 h 333375"/>
                <a:gd name="connsiteX100" fmla="*/ 33703 w 276225"/>
                <a:gd name="connsiteY100" fmla="*/ 178451 h 333375"/>
                <a:gd name="connsiteX101" fmla="*/ 30579 w 276225"/>
                <a:gd name="connsiteY101" fmla="*/ 178451 h 333375"/>
                <a:gd name="connsiteX102" fmla="*/ 27455 w 276225"/>
                <a:gd name="connsiteY102" fmla="*/ 178451 h 333375"/>
                <a:gd name="connsiteX103" fmla="*/ 22779 w 276225"/>
                <a:gd name="connsiteY103" fmla="*/ 175289 h 333375"/>
                <a:gd name="connsiteX104" fmla="*/ 19654 w 276225"/>
                <a:gd name="connsiteY104" fmla="*/ 175289 h 333375"/>
                <a:gd name="connsiteX105" fmla="*/ 16530 w 276225"/>
                <a:gd name="connsiteY105" fmla="*/ 175289 h 333375"/>
                <a:gd name="connsiteX106" fmla="*/ 13415 w 276225"/>
                <a:gd name="connsiteY106" fmla="*/ 175289 h 333375"/>
                <a:gd name="connsiteX107" fmla="*/ 10291 w 276225"/>
                <a:gd name="connsiteY107" fmla="*/ 178451 h 333375"/>
                <a:gd name="connsiteX108" fmla="*/ 7167 w 276225"/>
                <a:gd name="connsiteY108" fmla="*/ 181614 h 333375"/>
                <a:gd name="connsiteX109" fmla="*/ 5605 w 276225"/>
                <a:gd name="connsiteY109" fmla="*/ 192672 h 333375"/>
                <a:gd name="connsiteX110" fmla="*/ -634 w 276225"/>
                <a:gd name="connsiteY110" fmla="*/ 203731 h 333375"/>
                <a:gd name="connsiteX111" fmla="*/ 5605 w 276225"/>
                <a:gd name="connsiteY111" fmla="*/ 216371 h 333375"/>
                <a:gd name="connsiteX112" fmla="*/ 7167 w 276225"/>
                <a:gd name="connsiteY112" fmla="*/ 221114 h 333375"/>
                <a:gd name="connsiteX113" fmla="*/ 7167 w 276225"/>
                <a:gd name="connsiteY113" fmla="*/ 224276 h 333375"/>
                <a:gd name="connsiteX114" fmla="*/ 10291 w 276225"/>
                <a:gd name="connsiteY114" fmla="*/ 230591 h 333375"/>
                <a:gd name="connsiteX115" fmla="*/ 13415 w 276225"/>
                <a:gd name="connsiteY115" fmla="*/ 233754 h 333375"/>
                <a:gd name="connsiteX116" fmla="*/ 16530 w 276225"/>
                <a:gd name="connsiteY116" fmla="*/ 233754 h 333375"/>
                <a:gd name="connsiteX117" fmla="*/ 19654 w 276225"/>
                <a:gd name="connsiteY117" fmla="*/ 233754 h 333375"/>
                <a:gd name="connsiteX118" fmla="*/ 19654 w 276225"/>
                <a:gd name="connsiteY118" fmla="*/ 233754 h 333375"/>
                <a:gd name="connsiteX119" fmla="*/ 22779 w 276225"/>
                <a:gd name="connsiteY119" fmla="*/ 236916 h 333375"/>
                <a:gd name="connsiteX120" fmla="*/ 24341 w 276225"/>
                <a:gd name="connsiteY120" fmla="*/ 241650 h 333375"/>
                <a:gd name="connsiteX121" fmla="*/ 27455 w 276225"/>
                <a:gd name="connsiteY121" fmla="*/ 254290 h 333375"/>
                <a:gd name="connsiteX122" fmla="*/ 30579 w 276225"/>
                <a:gd name="connsiteY122" fmla="*/ 268511 h 333375"/>
                <a:gd name="connsiteX123" fmla="*/ 27455 w 276225"/>
                <a:gd name="connsiteY123" fmla="*/ 277988 h 333375"/>
                <a:gd name="connsiteX124" fmla="*/ 27455 w 276225"/>
                <a:gd name="connsiteY124" fmla="*/ 279569 h 333375"/>
                <a:gd name="connsiteX125" fmla="*/ 27455 w 276225"/>
                <a:gd name="connsiteY125" fmla="*/ 285893 h 333375"/>
                <a:gd name="connsiteX126" fmla="*/ 22779 w 276225"/>
                <a:gd name="connsiteY126" fmla="*/ 300114 h 333375"/>
                <a:gd name="connsiteX127" fmla="*/ 24341 w 276225"/>
                <a:gd name="connsiteY127" fmla="*/ 309592 h 333375"/>
                <a:gd name="connsiteX128" fmla="*/ 27455 w 276225"/>
                <a:gd name="connsiteY128" fmla="*/ 315907 h 333375"/>
                <a:gd name="connsiteX129" fmla="*/ 50868 w 276225"/>
                <a:gd name="connsiteY129" fmla="*/ 309592 h 333375"/>
                <a:gd name="connsiteX130" fmla="*/ 53982 w 276225"/>
                <a:gd name="connsiteY130" fmla="*/ 309592 h 333375"/>
                <a:gd name="connsiteX131" fmla="*/ 57107 w 276225"/>
                <a:gd name="connsiteY131" fmla="*/ 309592 h 333375"/>
                <a:gd name="connsiteX132" fmla="*/ 60231 w 276225"/>
                <a:gd name="connsiteY132" fmla="*/ 315907 h 333375"/>
                <a:gd name="connsiteX133" fmla="*/ 60231 w 276225"/>
                <a:gd name="connsiteY133" fmla="*/ 319069 h 333375"/>
                <a:gd name="connsiteX134" fmla="*/ 64907 w 276225"/>
                <a:gd name="connsiteY134" fmla="*/ 323813 h 333375"/>
                <a:gd name="connsiteX135" fmla="*/ 74271 w 276225"/>
                <a:gd name="connsiteY135" fmla="*/ 326975 h 333375"/>
                <a:gd name="connsiteX136" fmla="*/ 82081 w 276225"/>
                <a:gd name="connsiteY136" fmla="*/ 333290 h 333375"/>
                <a:gd name="connsiteX137" fmla="*/ 85196 w 276225"/>
                <a:gd name="connsiteY137" fmla="*/ 312754 h 333375"/>
                <a:gd name="connsiteX138" fmla="*/ 85196 w 276225"/>
                <a:gd name="connsiteY138" fmla="*/ 306429 h 333375"/>
                <a:gd name="connsiteX139" fmla="*/ 94559 w 276225"/>
                <a:gd name="connsiteY139" fmla="*/ 295371 h 333375"/>
                <a:gd name="connsiteX140" fmla="*/ 100807 w 276225"/>
                <a:gd name="connsiteY140" fmla="*/ 282731 h 333375"/>
                <a:gd name="connsiteX141" fmla="*/ 102370 w 276225"/>
                <a:gd name="connsiteY141" fmla="*/ 279569 h 333375"/>
                <a:gd name="connsiteX142" fmla="*/ 102370 w 276225"/>
                <a:gd name="connsiteY142" fmla="*/ 277988 h 333375"/>
                <a:gd name="connsiteX143" fmla="*/ 105484 w 276225"/>
                <a:gd name="connsiteY143" fmla="*/ 279569 h 333375"/>
                <a:gd name="connsiteX144" fmla="*/ 108608 w 276225"/>
                <a:gd name="connsiteY144" fmla="*/ 279569 h 333375"/>
                <a:gd name="connsiteX145" fmla="*/ 108608 w 276225"/>
                <a:gd name="connsiteY145" fmla="*/ 279569 h 333375"/>
                <a:gd name="connsiteX146" fmla="*/ 111732 w 276225"/>
                <a:gd name="connsiteY146" fmla="*/ 279569 h 333375"/>
                <a:gd name="connsiteX147" fmla="*/ 114847 w 276225"/>
                <a:gd name="connsiteY147" fmla="*/ 277988 h 333375"/>
                <a:gd name="connsiteX148" fmla="*/ 121096 w 276225"/>
                <a:gd name="connsiteY148" fmla="*/ 277988 h 333375"/>
                <a:gd name="connsiteX149" fmla="*/ 132021 w 276225"/>
                <a:gd name="connsiteY149" fmla="*/ 274835 h 333375"/>
                <a:gd name="connsiteX150" fmla="*/ 138259 w 276225"/>
                <a:gd name="connsiteY150" fmla="*/ 271673 h 333375"/>
                <a:gd name="connsiteX151" fmla="*/ 138259 w 276225"/>
                <a:gd name="connsiteY151" fmla="*/ 271673 h 333375"/>
                <a:gd name="connsiteX152" fmla="*/ 139821 w 276225"/>
                <a:gd name="connsiteY152" fmla="*/ 271673 h 333375"/>
                <a:gd name="connsiteX153" fmla="*/ 142936 w 276225"/>
                <a:gd name="connsiteY153" fmla="*/ 271673 h 333375"/>
                <a:gd name="connsiteX154" fmla="*/ 149185 w 276225"/>
                <a:gd name="connsiteY154" fmla="*/ 274835 h 333375"/>
                <a:gd name="connsiteX155" fmla="*/ 152309 w 276225"/>
                <a:gd name="connsiteY155" fmla="*/ 277988 h 333375"/>
                <a:gd name="connsiteX156" fmla="*/ 155423 w 276225"/>
                <a:gd name="connsiteY156" fmla="*/ 279569 h 333375"/>
                <a:gd name="connsiteX157" fmla="*/ 155423 w 276225"/>
                <a:gd name="connsiteY157" fmla="*/ 282731 h 333375"/>
                <a:gd name="connsiteX158" fmla="*/ 158548 w 276225"/>
                <a:gd name="connsiteY158" fmla="*/ 285893 h 333375"/>
                <a:gd name="connsiteX159" fmla="*/ 158548 w 276225"/>
                <a:gd name="connsiteY159" fmla="*/ 285893 h 333375"/>
                <a:gd name="connsiteX160" fmla="*/ 158548 w 276225"/>
                <a:gd name="connsiteY160" fmla="*/ 285893 h 333375"/>
                <a:gd name="connsiteX161" fmla="*/ 160110 w 276225"/>
                <a:gd name="connsiteY161" fmla="*/ 289046 h 333375"/>
                <a:gd name="connsiteX162" fmla="*/ 160110 w 276225"/>
                <a:gd name="connsiteY162" fmla="*/ 289046 h 333375"/>
                <a:gd name="connsiteX163" fmla="*/ 163225 w 276225"/>
                <a:gd name="connsiteY163" fmla="*/ 295371 h 333375"/>
                <a:gd name="connsiteX164" fmla="*/ 166349 w 276225"/>
                <a:gd name="connsiteY164" fmla="*/ 298533 h 333375"/>
                <a:gd name="connsiteX165" fmla="*/ 166349 w 276225"/>
                <a:gd name="connsiteY165" fmla="*/ 298533 h 333375"/>
                <a:gd name="connsiteX166" fmla="*/ 172597 w 276225"/>
                <a:gd name="connsiteY166" fmla="*/ 298533 h 333375"/>
                <a:gd name="connsiteX167" fmla="*/ 172597 w 276225"/>
                <a:gd name="connsiteY167" fmla="*/ 298533 h 333375"/>
                <a:gd name="connsiteX168" fmla="*/ 175712 w 276225"/>
                <a:gd name="connsiteY168" fmla="*/ 300114 h 333375"/>
                <a:gd name="connsiteX169" fmla="*/ 183513 w 276225"/>
                <a:gd name="connsiteY169" fmla="*/ 303267 h 333375"/>
                <a:gd name="connsiteX170" fmla="*/ 183513 w 276225"/>
                <a:gd name="connsiteY170" fmla="*/ 306429 h 333375"/>
                <a:gd name="connsiteX171" fmla="*/ 186637 w 276225"/>
                <a:gd name="connsiteY171" fmla="*/ 306429 h 333375"/>
                <a:gd name="connsiteX172" fmla="*/ 189761 w 276225"/>
                <a:gd name="connsiteY172" fmla="*/ 306429 h 333375"/>
                <a:gd name="connsiteX173" fmla="*/ 203801 w 276225"/>
                <a:gd name="connsiteY173" fmla="*/ 300114 h 333375"/>
                <a:gd name="connsiteX174" fmla="*/ 206925 w 276225"/>
                <a:gd name="connsiteY174" fmla="*/ 298533 h 333375"/>
                <a:gd name="connsiteX175" fmla="*/ 210050 w 276225"/>
                <a:gd name="connsiteY175" fmla="*/ 300114 h 333375"/>
                <a:gd name="connsiteX176" fmla="*/ 217850 w 276225"/>
                <a:gd name="connsiteY176" fmla="*/ 303267 h 333375"/>
                <a:gd name="connsiteX177" fmla="*/ 220975 w 276225"/>
                <a:gd name="connsiteY177" fmla="*/ 306429 h 333375"/>
                <a:gd name="connsiteX178" fmla="*/ 224090 w 276225"/>
                <a:gd name="connsiteY178" fmla="*/ 306429 h 333375"/>
                <a:gd name="connsiteX179" fmla="*/ 230338 w 276225"/>
                <a:gd name="connsiteY179" fmla="*/ 312754 h 333375"/>
                <a:gd name="connsiteX180" fmla="*/ 233452 w 276225"/>
                <a:gd name="connsiteY180" fmla="*/ 312754 h 333375"/>
                <a:gd name="connsiteX181" fmla="*/ 236577 w 276225"/>
                <a:gd name="connsiteY181" fmla="*/ 312754 h 333375"/>
                <a:gd name="connsiteX182" fmla="*/ 244378 w 276225"/>
                <a:gd name="connsiteY182" fmla="*/ 309592 h 333375"/>
                <a:gd name="connsiteX183" fmla="*/ 250626 w 276225"/>
                <a:gd name="connsiteY183" fmla="*/ 303267 h 333375"/>
                <a:gd name="connsiteX184" fmla="*/ 250626 w 276225"/>
                <a:gd name="connsiteY184" fmla="*/ 303267 h 333375"/>
                <a:gd name="connsiteX185" fmla="*/ 261551 w 276225"/>
                <a:gd name="connsiteY185" fmla="*/ 298533 h 333375"/>
                <a:gd name="connsiteX186" fmla="*/ 264666 w 276225"/>
                <a:gd name="connsiteY186" fmla="*/ 292209 h 333375"/>
                <a:gd name="connsiteX187" fmla="*/ 267790 w 276225"/>
                <a:gd name="connsiteY187" fmla="*/ 289046 h 333375"/>
                <a:gd name="connsiteX188" fmla="*/ 267790 w 276225"/>
                <a:gd name="connsiteY188" fmla="*/ 282731 h 333375"/>
                <a:gd name="connsiteX189" fmla="*/ 267790 w 276225"/>
                <a:gd name="connsiteY189" fmla="*/ 279569 h 333375"/>
                <a:gd name="connsiteX190" fmla="*/ 264666 w 276225"/>
                <a:gd name="connsiteY190" fmla="*/ 274835 h 333375"/>
                <a:gd name="connsiteX191" fmla="*/ 264666 w 276225"/>
                <a:gd name="connsiteY191" fmla="*/ 271673 h 333375"/>
                <a:gd name="connsiteX192" fmla="*/ 267790 w 276225"/>
                <a:gd name="connsiteY192" fmla="*/ 271673 h 333375"/>
                <a:gd name="connsiteX193" fmla="*/ 270914 w 276225"/>
                <a:gd name="connsiteY193" fmla="*/ 271673 h 333375"/>
                <a:gd name="connsiteX194" fmla="*/ 274029 w 276225"/>
                <a:gd name="connsiteY194" fmla="*/ 271673 h 333375"/>
                <a:gd name="connsiteX195" fmla="*/ 274029 w 276225"/>
                <a:gd name="connsiteY195" fmla="*/ 268511 h 333375"/>
                <a:gd name="connsiteX196" fmla="*/ 270914 w 276225"/>
                <a:gd name="connsiteY196" fmla="*/ 260614 h 333375"/>
                <a:gd name="connsiteX197" fmla="*/ 270914 w 276225"/>
                <a:gd name="connsiteY197" fmla="*/ 257452 h 333375"/>
                <a:gd name="connsiteX198" fmla="*/ 270914 w 276225"/>
                <a:gd name="connsiteY198" fmla="*/ 254290 h 333375"/>
                <a:gd name="connsiteX199" fmla="*/ 270914 w 276225"/>
                <a:gd name="connsiteY199" fmla="*/ 247975 h 333375"/>
                <a:gd name="connsiteX200" fmla="*/ 267790 w 276225"/>
                <a:gd name="connsiteY200" fmla="*/ 241650 h 333375"/>
                <a:gd name="connsiteX201" fmla="*/ 264666 w 276225"/>
                <a:gd name="connsiteY201" fmla="*/ 236916 h 333375"/>
                <a:gd name="connsiteX202" fmla="*/ 258427 w 276225"/>
                <a:gd name="connsiteY202" fmla="*/ 233754 h 333375"/>
                <a:gd name="connsiteX203" fmla="*/ 258427 w 276225"/>
                <a:gd name="connsiteY203" fmla="*/ 233754 h 333375"/>
                <a:gd name="connsiteX204" fmla="*/ 258427 w 276225"/>
                <a:gd name="connsiteY204" fmla="*/ 233754 h 333375"/>
                <a:gd name="connsiteX205" fmla="*/ 255303 w 276225"/>
                <a:gd name="connsiteY205" fmla="*/ 230591 h 333375"/>
                <a:gd name="connsiteX206" fmla="*/ 253741 w 276225"/>
                <a:gd name="connsiteY206" fmla="*/ 219533 h 333375"/>
                <a:gd name="connsiteX207" fmla="*/ 253741 w 276225"/>
                <a:gd name="connsiteY207" fmla="*/ 210056 h 333375"/>
                <a:gd name="connsiteX208" fmla="*/ 253741 w 276225"/>
                <a:gd name="connsiteY208" fmla="*/ 206893 h 333375"/>
                <a:gd name="connsiteX209" fmla="*/ 253741 w 276225"/>
                <a:gd name="connsiteY209" fmla="*/ 203731 h 333375"/>
                <a:gd name="connsiteX210" fmla="*/ 247502 w 276225"/>
                <a:gd name="connsiteY210" fmla="*/ 198997 h 333375"/>
                <a:gd name="connsiteX211" fmla="*/ 247502 w 276225"/>
                <a:gd name="connsiteY211" fmla="*/ 195835 h 333375"/>
                <a:gd name="connsiteX212" fmla="*/ 241263 w 276225"/>
                <a:gd name="connsiteY212" fmla="*/ 183195 h 333375"/>
                <a:gd name="connsiteX213" fmla="*/ 238139 w 276225"/>
                <a:gd name="connsiteY213" fmla="*/ 181614 h 333375"/>
                <a:gd name="connsiteX214" fmla="*/ 236577 w 276225"/>
                <a:gd name="connsiteY214" fmla="*/ 178451 h 333375"/>
                <a:gd name="connsiteX215" fmla="*/ 230338 w 276225"/>
                <a:gd name="connsiteY215" fmla="*/ 178451 h 333375"/>
                <a:gd name="connsiteX216" fmla="*/ 227214 w 276225"/>
                <a:gd name="connsiteY216" fmla="*/ 175289 h 333375"/>
                <a:gd name="connsiteX217" fmla="*/ 227214 w 276225"/>
                <a:gd name="connsiteY217" fmla="*/ 172136 h 333375"/>
                <a:gd name="connsiteX218" fmla="*/ 224090 w 276225"/>
                <a:gd name="connsiteY218" fmla="*/ 172136 h 333375"/>
                <a:gd name="connsiteX219" fmla="*/ 220975 w 276225"/>
                <a:gd name="connsiteY219" fmla="*/ 168974 h 333375"/>
                <a:gd name="connsiteX220" fmla="*/ 217850 w 276225"/>
                <a:gd name="connsiteY220" fmla="*/ 168974 h 333375"/>
                <a:gd name="connsiteX221" fmla="*/ 216288 w 276225"/>
                <a:gd name="connsiteY221" fmla="*/ 168974 h 333375"/>
                <a:gd name="connsiteX222" fmla="*/ 216288 w 276225"/>
                <a:gd name="connsiteY222" fmla="*/ 165812 h 333375"/>
                <a:gd name="connsiteX223" fmla="*/ 217850 w 276225"/>
                <a:gd name="connsiteY223" fmla="*/ 161069 h 333375"/>
                <a:gd name="connsiteX224" fmla="*/ 227214 w 276225"/>
                <a:gd name="connsiteY224" fmla="*/ 148429 h 333375"/>
                <a:gd name="connsiteX225" fmla="*/ 230338 w 276225"/>
                <a:gd name="connsiteY225" fmla="*/ 145276 h 333375"/>
                <a:gd name="connsiteX226" fmla="*/ 233452 w 276225"/>
                <a:gd name="connsiteY226" fmla="*/ 143695 h 333375"/>
                <a:gd name="connsiteX227" fmla="*/ 236577 w 276225"/>
                <a:gd name="connsiteY227" fmla="*/ 143695 h 333375"/>
                <a:gd name="connsiteX228" fmla="*/ 241263 w 276225"/>
                <a:gd name="connsiteY228" fmla="*/ 145276 h 333375"/>
                <a:gd name="connsiteX229" fmla="*/ 244378 w 276225"/>
                <a:gd name="connsiteY229" fmla="*/ 143695 h 333375"/>
                <a:gd name="connsiteX230" fmla="*/ 247502 w 276225"/>
                <a:gd name="connsiteY230" fmla="*/ 140533 h 333375"/>
                <a:gd name="connsiteX231" fmla="*/ 247502 w 276225"/>
                <a:gd name="connsiteY231" fmla="*/ 137370 h 333375"/>
                <a:gd name="connsiteX232" fmla="*/ 255303 w 276225"/>
                <a:gd name="connsiteY232" fmla="*/ 127893 h 333375"/>
                <a:gd name="connsiteX233" fmla="*/ 264666 w 276225"/>
                <a:gd name="connsiteY233" fmla="*/ 116834 h 333375"/>
                <a:gd name="connsiteX234" fmla="*/ 267790 w 276225"/>
                <a:gd name="connsiteY234" fmla="*/ 107357 h 333375"/>
                <a:gd name="connsiteX235" fmla="*/ 267790 w 276225"/>
                <a:gd name="connsiteY235" fmla="*/ 105776 h 333375"/>
                <a:gd name="connsiteX236" fmla="*/ 267790 w 276225"/>
                <a:gd name="connsiteY236" fmla="*/ 102614 h 333375"/>
                <a:gd name="connsiteX237" fmla="*/ 267790 w 276225"/>
                <a:gd name="connsiteY237" fmla="*/ 96298 h 333375"/>
                <a:gd name="connsiteX238" fmla="*/ 264666 w 276225"/>
                <a:gd name="connsiteY238" fmla="*/ 93136 h 333375"/>
                <a:gd name="connsiteX239" fmla="*/ 261551 w 276225"/>
                <a:gd name="connsiteY239" fmla="*/ 89974 h 333375"/>
                <a:gd name="connsiteX240" fmla="*/ 258427 w 276225"/>
                <a:gd name="connsiteY240" fmla="*/ 85230 h 333375"/>
                <a:gd name="connsiteX241" fmla="*/ 261551 w 276225"/>
                <a:gd name="connsiteY241" fmla="*/ 82078 h 333375"/>
                <a:gd name="connsiteX242" fmla="*/ 264666 w 276225"/>
                <a:gd name="connsiteY242" fmla="*/ 72591 h 333375"/>
                <a:gd name="connsiteX243" fmla="*/ 264666 w 276225"/>
                <a:gd name="connsiteY243" fmla="*/ 69438 h 333375"/>
                <a:gd name="connsiteX244" fmla="*/ 264666 w 276225"/>
                <a:gd name="connsiteY244" fmla="*/ 66276 h 333375"/>
                <a:gd name="connsiteX245" fmla="*/ 264666 w 276225"/>
                <a:gd name="connsiteY245" fmla="*/ 64694 h 333375"/>
                <a:gd name="connsiteX246" fmla="*/ 264666 w 276225"/>
                <a:gd name="connsiteY246" fmla="*/ 61532 h 333375"/>
                <a:gd name="connsiteX247" fmla="*/ 267790 w 276225"/>
                <a:gd name="connsiteY247" fmla="*/ 58379 h 333375"/>
                <a:gd name="connsiteX248" fmla="*/ 270914 w 276225"/>
                <a:gd name="connsiteY248" fmla="*/ 52055 h 333375"/>
                <a:gd name="connsiteX249" fmla="*/ 274029 w 276225"/>
                <a:gd name="connsiteY249" fmla="*/ 48893 h 333375"/>
                <a:gd name="connsiteX250" fmla="*/ 274029 w 276225"/>
                <a:gd name="connsiteY250" fmla="*/ 47312 h 333375"/>
                <a:gd name="connsiteX251" fmla="*/ 275591 w 276225"/>
                <a:gd name="connsiteY251" fmla="*/ 40996 h 333375"/>
                <a:gd name="connsiteX252" fmla="*/ 275591 w 276225"/>
                <a:gd name="connsiteY252" fmla="*/ 34672 h 333375"/>
                <a:gd name="connsiteX253" fmla="*/ 275591 w 276225"/>
                <a:gd name="connsiteY253" fmla="*/ 31519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76225" h="333375">
                  <a:moveTo>
                    <a:pt x="275591" y="31519"/>
                  </a:moveTo>
                  <a:lnTo>
                    <a:pt x="274029" y="28357"/>
                  </a:lnTo>
                  <a:lnTo>
                    <a:pt x="264666" y="20451"/>
                  </a:lnTo>
                  <a:lnTo>
                    <a:pt x="255303" y="17298"/>
                  </a:lnTo>
                  <a:lnTo>
                    <a:pt x="247502" y="10974"/>
                  </a:lnTo>
                  <a:lnTo>
                    <a:pt x="233452" y="10974"/>
                  </a:lnTo>
                  <a:lnTo>
                    <a:pt x="230338" y="7811"/>
                  </a:lnTo>
                  <a:lnTo>
                    <a:pt x="220975" y="6240"/>
                  </a:lnTo>
                  <a:lnTo>
                    <a:pt x="217850" y="3077"/>
                  </a:lnTo>
                  <a:lnTo>
                    <a:pt x="216288" y="6240"/>
                  </a:lnTo>
                  <a:lnTo>
                    <a:pt x="216288" y="6240"/>
                  </a:lnTo>
                  <a:lnTo>
                    <a:pt x="213164" y="7811"/>
                  </a:lnTo>
                  <a:lnTo>
                    <a:pt x="210050" y="7811"/>
                  </a:lnTo>
                  <a:lnTo>
                    <a:pt x="206925" y="7811"/>
                  </a:lnTo>
                  <a:lnTo>
                    <a:pt x="206925" y="6240"/>
                  </a:lnTo>
                  <a:lnTo>
                    <a:pt x="206925" y="6240"/>
                  </a:lnTo>
                  <a:lnTo>
                    <a:pt x="210050" y="3077"/>
                  </a:lnTo>
                  <a:lnTo>
                    <a:pt x="206925" y="3077"/>
                  </a:lnTo>
                  <a:lnTo>
                    <a:pt x="206925" y="-85"/>
                  </a:lnTo>
                  <a:lnTo>
                    <a:pt x="203801" y="3077"/>
                  </a:lnTo>
                  <a:lnTo>
                    <a:pt x="189761" y="6240"/>
                  </a:lnTo>
                  <a:lnTo>
                    <a:pt x="189761" y="6240"/>
                  </a:lnTo>
                  <a:lnTo>
                    <a:pt x="186637" y="6240"/>
                  </a:lnTo>
                  <a:lnTo>
                    <a:pt x="183513" y="6240"/>
                  </a:lnTo>
                  <a:lnTo>
                    <a:pt x="180398" y="6240"/>
                  </a:lnTo>
                  <a:lnTo>
                    <a:pt x="178836" y="7811"/>
                  </a:lnTo>
                  <a:lnTo>
                    <a:pt x="166349" y="20451"/>
                  </a:lnTo>
                  <a:lnTo>
                    <a:pt x="163225" y="23613"/>
                  </a:lnTo>
                  <a:lnTo>
                    <a:pt x="160110" y="23613"/>
                  </a:lnTo>
                  <a:lnTo>
                    <a:pt x="160110" y="26776"/>
                  </a:lnTo>
                  <a:lnTo>
                    <a:pt x="158548" y="26776"/>
                  </a:lnTo>
                  <a:lnTo>
                    <a:pt x="158548" y="28357"/>
                  </a:lnTo>
                  <a:lnTo>
                    <a:pt x="158548" y="31519"/>
                  </a:lnTo>
                  <a:lnTo>
                    <a:pt x="155423" y="34672"/>
                  </a:lnTo>
                  <a:lnTo>
                    <a:pt x="155423" y="34672"/>
                  </a:lnTo>
                  <a:lnTo>
                    <a:pt x="152309" y="37834"/>
                  </a:lnTo>
                  <a:lnTo>
                    <a:pt x="149185" y="37834"/>
                  </a:lnTo>
                  <a:lnTo>
                    <a:pt x="146061" y="44159"/>
                  </a:lnTo>
                  <a:lnTo>
                    <a:pt x="139821" y="47312"/>
                  </a:lnTo>
                  <a:lnTo>
                    <a:pt x="139821" y="47312"/>
                  </a:lnTo>
                  <a:lnTo>
                    <a:pt x="138259" y="44159"/>
                  </a:lnTo>
                  <a:lnTo>
                    <a:pt x="139821" y="37834"/>
                  </a:lnTo>
                  <a:lnTo>
                    <a:pt x="139821" y="37834"/>
                  </a:lnTo>
                  <a:lnTo>
                    <a:pt x="138259" y="34672"/>
                  </a:lnTo>
                  <a:lnTo>
                    <a:pt x="138259" y="31519"/>
                  </a:lnTo>
                  <a:lnTo>
                    <a:pt x="135136" y="31519"/>
                  </a:lnTo>
                  <a:lnTo>
                    <a:pt x="128896" y="28357"/>
                  </a:lnTo>
                  <a:lnTo>
                    <a:pt x="125772" y="28357"/>
                  </a:lnTo>
                  <a:lnTo>
                    <a:pt x="121096" y="28357"/>
                  </a:lnTo>
                  <a:lnTo>
                    <a:pt x="117972" y="28357"/>
                  </a:lnTo>
                  <a:lnTo>
                    <a:pt x="114847" y="31519"/>
                  </a:lnTo>
                  <a:lnTo>
                    <a:pt x="114847" y="34672"/>
                  </a:lnTo>
                  <a:lnTo>
                    <a:pt x="114847" y="37834"/>
                  </a:lnTo>
                  <a:lnTo>
                    <a:pt x="111732" y="40996"/>
                  </a:lnTo>
                  <a:lnTo>
                    <a:pt x="111732" y="44159"/>
                  </a:lnTo>
                  <a:lnTo>
                    <a:pt x="108608" y="44159"/>
                  </a:lnTo>
                  <a:lnTo>
                    <a:pt x="102370" y="40996"/>
                  </a:lnTo>
                  <a:lnTo>
                    <a:pt x="105484" y="47312"/>
                  </a:lnTo>
                  <a:lnTo>
                    <a:pt x="108608" y="48893"/>
                  </a:lnTo>
                  <a:lnTo>
                    <a:pt x="111732" y="52055"/>
                  </a:lnTo>
                  <a:lnTo>
                    <a:pt x="111732" y="55217"/>
                  </a:lnTo>
                  <a:lnTo>
                    <a:pt x="111732" y="61532"/>
                  </a:lnTo>
                  <a:lnTo>
                    <a:pt x="102370" y="75753"/>
                  </a:lnTo>
                  <a:lnTo>
                    <a:pt x="100807" y="78915"/>
                  </a:lnTo>
                  <a:lnTo>
                    <a:pt x="97683" y="86811"/>
                  </a:lnTo>
                  <a:lnTo>
                    <a:pt x="94559" y="96298"/>
                  </a:lnTo>
                  <a:lnTo>
                    <a:pt x="94559" y="99451"/>
                  </a:lnTo>
                  <a:lnTo>
                    <a:pt x="94559" y="102614"/>
                  </a:lnTo>
                  <a:lnTo>
                    <a:pt x="91444" y="105776"/>
                  </a:lnTo>
                  <a:lnTo>
                    <a:pt x="91444" y="110510"/>
                  </a:lnTo>
                  <a:lnTo>
                    <a:pt x="88320" y="123149"/>
                  </a:lnTo>
                  <a:lnTo>
                    <a:pt x="88320" y="124731"/>
                  </a:lnTo>
                  <a:lnTo>
                    <a:pt x="88320" y="127893"/>
                  </a:lnTo>
                  <a:lnTo>
                    <a:pt x="88320" y="134218"/>
                  </a:lnTo>
                  <a:lnTo>
                    <a:pt x="91444" y="134218"/>
                  </a:lnTo>
                  <a:lnTo>
                    <a:pt x="91444" y="137370"/>
                  </a:lnTo>
                  <a:lnTo>
                    <a:pt x="94559" y="137370"/>
                  </a:lnTo>
                  <a:lnTo>
                    <a:pt x="100807" y="140533"/>
                  </a:lnTo>
                  <a:lnTo>
                    <a:pt x="102370" y="140533"/>
                  </a:lnTo>
                  <a:lnTo>
                    <a:pt x="105484" y="143695"/>
                  </a:lnTo>
                  <a:lnTo>
                    <a:pt x="108608" y="148429"/>
                  </a:lnTo>
                  <a:lnTo>
                    <a:pt x="108608" y="154754"/>
                  </a:lnTo>
                  <a:lnTo>
                    <a:pt x="111732" y="157916"/>
                  </a:lnTo>
                  <a:lnTo>
                    <a:pt x="108608" y="161069"/>
                  </a:lnTo>
                  <a:lnTo>
                    <a:pt x="105484" y="164231"/>
                  </a:lnTo>
                  <a:lnTo>
                    <a:pt x="102370" y="168974"/>
                  </a:lnTo>
                  <a:lnTo>
                    <a:pt x="100807" y="168974"/>
                  </a:lnTo>
                  <a:lnTo>
                    <a:pt x="94559" y="168974"/>
                  </a:lnTo>
                  <a:lnTo>
                    <a:pt x="91444" y="172136"/>
                  </a:lnTo>
                  <a:lnTo>
                    <a:pt x="85196" y="172136"/>
                  </a:lnTo>
                  <a:lnTo>
                    <a:pt x="82081" y="172136"/>
                  </a:lnTo>
                  <a:lnTo>
                    <a:pt x="77395" y="172136"/>
                  </a:lnTo>
                  <a:lnTo>
                    <a:pt x="71156" y="172136"/>
                  </a:lnTo>
                  <a:lnTo>
                    <a:pt x="50868" y="175289"/>
                  </a:lnTo>
                  <a:lnTo>
                    <a:pt x="47743" y="178451"/>
                  </a:lnTo>
                  <a:lnTo>
                    <a:pt x="44619" y="178451"/>
                  </a:lnTo>
                  <a:lnTo>
                    <a:pt x="44619" y="181614"/>
                  </a:lnTo>
                  <a:lnTo>
                    <a:pt x="44619" y="181614"/>
                  </a:lnTo>
                  <a:lnTo>
                    <a:pt x="39943" y="178451"/>
                  </a:lnTo>
                  <a:lnTo>
                    <a:pt x="36818" y="178451"/>
                  </a:lnTo>
                  <a:lnTo>
                    <a:pt x="33703" y="178451"/>
                  </a:lnTo>
                  <a:lnTo>
                    <a:pt x="30579" y="178451"/>
                  </a:lnTo>
                  <a:lnTo>
                    <a:pt x="27455" y="178451"/>
                  </a:lnTo>
                  <a:lnTo>
                    <a:pt x="22779" y="175289"/>
                  </a:lnTo>
                  <a:lnTo>
                    <a:pt x="19654" y="175289"/>
                  </a:lnTo>
                  <a:lnTo>
                    <a:pt x="16530" y="175289"/>
                  </a:lnTo>
                  <a:lnTo>
                    <a:pt x="13415" y="175289"/>
                  </a:lnTo>
                  <a:lnTo>
                    <a:pt x="10291" y="178451"/>
                  </a:lnTo>
                  <a:lnTo>
                    <a:pt x="7167" y="181614"/>
                  </a:lnTo>
                  <a:lnTo>
                    <a:pt x="5605" y="192672"/>
                  </a:lnTo>
                  <a:lnTo>
                    <a:pt x="-634" y="203731"/>
                  </a:lnTo>
                  <a:lnTo>
                    <a:pt x="5605" y="216371"/>
                  </a:lnTo>
                  <a:lnTo>
                    <a:pt x="7167" y="221114"/>
                  </a:lnTo>
                  <a:lnTo>
                    <a:pt x="7167" y="224276"/>
                  </a:lnTo>
                  <a:lnTo>
                    <a:pt x="10291" y="230591"/>
                  </a:lnTo>
                  <a:lnTo>
                    <a:pt x="13415" y="233754"/>
                  </a:lnTo>
                  <a:lnTo>
                    <a:pt x="16530" y="233754"/>
                  </a:lnTo>
                  <a:lnTo>
                    <a:pt x="19654" y="233754"/>
                  </a:lnTo>
                  <a:lnTo>
                    <a:pt x="19654" y="233754"/>
                  </a:lnTo>
                  <a:lnTo>
                    <a:pt x="22779" y="236916"/>
                  </a:lnTo>
                  <a:lnTo>
                    <a:pt x="24341" y="241650"/>
                  </a:lnTo>
                  <a:lnTo>
                    <a:pt x="27455" y="254290"/>
                  </a:lnTo>
                  <a:lnTo>
                    <a:pt x="30579" y="268511"/>
                  </a:lnTo>
                  <a:lnTo>
                    <a:pt x="27455" y="277988"/>
                  </a:lnTo>
                  <a:lnTo>
                    <a:pt x="27455" y="279569"/>
                  </a:lnTo>
                  <a:lnTo>
                    <a:pt x="27455" y="285893"/>
                  </a:lnTo>
                  <a:lnTo>
                    <a:pt x="22779" y="300114"/>
                  </a:lnTo>
                  <a:lnTo>
                    <a:pt x="24341" y="309592"/>
                  </a:lnTo>
                  <a:lnTo>
                    <a:pt x="27455" y="315907"/>
                  </a:lnTo>
                  <a:lnTo>
                    <a:pt x="50868" y="309592"/>
                  </a:lnTo>
                  <a:lnTo>
                    <a:pt x="53982" y="309592"/>
                  </a:lnTo>
                  <a:lnTo>
                    <a:pt x="57107" y="309592"/>
                  </a:lnTo>
                  <a:lnTo>
                    <a:pt x="60231" y="315907"/>
                  </a:lnTo>
                  <a:lnTo>
                    <a:pt x="60231" y="319069"/>
                  </a:lnTo>
                  <a:lnTo>
                    <a:pt x="64907" y="323813"/>
                  </a:lnTo>
                  <a:lnTo>
                    <a:pt x="74271" y="326975"/>
                  </a:lnTo>
                  <a:lnTo>
                    <a:pt x="82081" y="333290"/>
                  </a:lnTo>
                  <a:lnTo>
                    <a:pt x="85196" y="312754"/>
                  </a:lnTo>
                  <a:lnTo>
                    <a:pt x="85196" y="306429"/>
                  </a:lnTo>
                  <a:lnTo>
                    <a:pt x="94559" y="295371"/>
                  </a:lnTo>
                  <a:lnTo>
                    <a:pt x="100807" y="282731"/>
                  </a:lnTo>
                  <a:lnTo>
                    <a:pt x="102370" y="279569"/>
                  </a:lnTo>
                  <a:lnTo>
                    <a:pt x="102370" y="277988"/>
                  </a:lnTo>
                  <a:lnTo>
                    <a:pt x="105484" y="279569"/>
                  </a:lnTo>
                  <a:lnTo>
                    <a:pt x="108608" y="279569"/>
                  </a:lnTo>
                  <a:lnTo>
                    <a:pt x="108608" y="279569"/>
                  </a:lnTo>
                  <a:lnTo>
                    <a:pt x="111732" y="279569"/>
                  </a:lnTo>
                  <a:lnTo>
                    <a:pt x="114847" y="277988"/>
                  </a:lnTo>
                  <a:lnTo>
                    <a:pt x="121096" y="277988"/>
                  </a:lnTo>
                  <a:lnTo>
                    <a:pt x="132021" y="274835"/>
                  </a:lnTo>
                  <a:lnTo>
                    <a:pt x="138259" y="271673"/>
                  </a:lnTo>
                  <a:lnTo>
                    <a:pt x="138259" y="271673"/>
                  </a:lnTo>
                  <a:lnTo>
                    <a:pt x="139821" y="271673"/>
                  </a:lnTo>
                  <a:lnTo>
                    <a:pt x="142936" y="271673"/>
                  </a:lnTo>
                  <a:lnTo>
                    <a:pt x="149185" y="274835"/>
                  </a:lnTo>
                  <a:lnTo>
                    <a:pt x="152309" y="277988"/>
                  </a:lnTo>
                  <a:lnTo>
                    <a:pt x="155423" y="279569"/>
                  </a:lnTo>
                  <a:lnTo>
                    <a:pt x="155423" y="282731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60110" y="289046"/>
                  </a:lnTo>
                  <a:lnTo>
                    <a:pt x="160110" y="289046"/>
                  </a:lnTo>
                  <a:lnTo>
                    <a:pt x="163225" y="295371"/>
                  </a:lnTo>
                  <a:lnTo>
                    <a:pt x="166349" y="298533"/>
                  </a:lnTo>
                  <a:lnTo>
                    <a:pt x="166349" y="298533"/>
                  </a:lnTo>
                  <a:lnTo>
                    <a:pt x="172597" y="298533"/>
                  </a:lnTo>
                  <a:lnTo>
                    <a:pt x="172597" y="298533"/>
                  </a:lnTo>
                  <a:lnTo>
                    <a:pt x="175712" y="300114"/>
                  </a:lnTo>
                  <a:lnTo>
                    <a:pt x="183513" y="303267"/>
                  </a:lnTo>
                  <a:lnTo>
                    <a:pt x="183513" y="306429"/>
                  </a:lnTo>
                  <a:lnTo>
                    <a:pt x="186637" y="306429"/>
                  </a:lnTo>
                  <a:lnTo>
                    <a:pt x="189761" y="306429"/>
                  </a:lnTo>
                  <a:lnTo>
                    <a:pt x="203801" y="300114"/>
                  </a:lnTo>
                  <a:lnTo>
                    <a:pt x="206925" y="298533"/>
                  </a:lnTo>
                  <a:lnTo>
                    <a:pt x="210050" y="300114"/>
                  </a:lnTo>
                  <a:lnTo>
                    <a:pt x="217850" y="303267"/>
                  </a:lnTo>
                  <a:lnTo>
                    <a:pt x="220975" y="306429"/>
                  </a:lnTo>
                  <a:lnTo>
                    <a:pt x="224090" y="306429"/>
                  </a:lnTo>
                  <a:lnTo>
                    <a:pt x="230338" y="312754"/>
                  </a:lnTo>
                  <a:lnTo>
                    <a:pt x="233452" y="312754"/>
                  </a:lnTo>
                  <a:lnTo>
                    <a:pt x="236577" y="312754"/>
                  </a:lnTo>
                  <a:lnTo>
                    <a:pt x="244378" y="309592"/>
                  </a:lnTo>
                  <a:lnTo>
                    <a:pt x="250626" y="303267"/>
                  </a:lnTo>
                  <a:lnTo>
                    <a:pt x="250626" y="303267"/>
                  </a:lnTo>
                  <a:lnTo>
                    <a:pt x="261551" y="298533"/>
                  </a:lnTo>
                  <a:lnTo>
                    <a:pt x="264666" y="292209"/>
                  </a:lnTo>
                  <a:lnTo>
                    <a:pt x="267790" y="289046"/>
                  </a:lnTo>
                  <a:lnTo>
                    <a:pt x="267790" y="282731"/>
                  </a:lnTo>
                  <a:lnTo>
                    <a:pt x="267790" y="279569"/>
                  </a:lnTo>
                  <a:lnTo>
                    <a:pt x="264666" y="274835"/>
                  </a:lnTo>
                  <a:lnTo>
                    <a:pt x="264666" y="271673"/>
                  </a:lnTo>
                  <a:lnTo>
                    <a:pt x="267790" y="271673"/>
                  </a:lnTo>
                  <a:lnTo>
                    <a:pt x="270914" y="271673"/>
                  </a:lnTo>
                  <a:lnTo>
                    <a:pt x="274029" y="271673"/>
                  </a:lnTo>
                  <a:lnTo>
                    <a:pt x="274029" y="268511"/>
                  </a:lnTo>
                  <a:lnTo>
                    <a:pt x="270914" y="260614"/>
                  </a:lnTo>
                  <a:lnTo>
                    <a:pt x="270914" y="257452"/>
                  </a:lnTo>
                  <a:lnTo>
                    <a:pt x="270914" y="254290"/>
                  </a:lnTo>
                  <a:lnTo>
                    <a:pt x="270914" y="247975"/>
                  </a:lnTo>
                  <a:lnTo>
                    <a:pt x="267790" y="241650"/>
                  </a:lnTo>
                  <a:lnTo>
                    <a:pt x="264666" y="236916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5303" y="230591"/>
                  </a:lnTo>
                  <a:lnTo>
                    <a:pt x="253741" y="219533"/>
                  </a:lnTo>
                  <a:lnTo>
                    <a:pt x="253741" y="210056"/>
                  </a:lnTo>
                  <a:lnTo>
                    <a:pt x="253741" y="206893"/>
                  </a:lnTo>
                  <a:lnTo>
                    <a:pt x="253741" y="203731"/>
                  </a:lnTo>
                  <a:lnTo>
                    <a:pt x="247502" y="198997"/>
                  </a:lnTo>
                  <a:lnTo>
                    <a:pt x="247502" y="195835"/>
                  </a:lnTo>
                  <a:lnTo>
                    <a:pt x="241263" y="183195"/>
                  </a:lnTo>
                  <a:lnTo>
                    <a:pt x="238139" y="181614"/>
                  </a:lnTo>
                  <a:lnTo>
                    <a:pt x="236577" y="178451"/>
                  </a:lnTo>
                  <a:lnTo>
                    <a:pt x="230338" y="178451"/>
                  </a:lnTo>
                  <a:lnTo>
                    <a:pt x="227214" y="175289"/>
                  </a:lnTo>
                  <a:lnTo>
                    <a:pt x="227214" y="172136"/>
                  </a:lnTo>
                  <a:lnTo>
                    <a:pt x="224090" y="172136"/>
                  </a:lnTo>
                  <a:lnTo>
                    <a:pt x="220975" y="168974"/>
                  </a:lnTo>
                  <a:lnTo>
                    <a:pt x="217850" y="168974"/>
                  </a:lnTo>
                  <a:lnTo>
                    <a:pt x="216288" y="168974"/>
                  </a:lnTo>
                  <a:lnTo>
                    <a:pt x="216288" y="165812"/>
                  </a:lnTo>
                  <a:lnTo>
                    <a:pt x="217850" y="161069"/>
                  </a:lnTo>
                  <a:lnTo>
                    <a:pt x="227214" y="148429"/>
                  </a:lnTo>
                  <a:lnTo>
                    <a:pt x="230338" y="145276"/>
                  </a:lnTo>
                  <a:lnTo>
                    <a:pt x="233452" y="143695"/>
                  </a:lnTo>
                  <a:lnTo>
                    <a:pt x="236577" y="143695"/>
                  </a:lnTo>
                  <a:lnTo>
                    <a:pt x="241263" y="145276"/>
                  </a:lnTo>
                  <a:lnTo>
                    <a:pt x="244378" y="143695"/>
                  </a:lnTo>
                  <a:lnTo>
                    <a:pt x="247502" y="140533"/>
                  </a:lnTo>
                  <a:lnTo>
                    <a:pt x="247502" y="137370"/>
                  </a:lnTo>
                  <a:lnTo>
                    <a:pt x="255303" y="127893"/>
                  </a:lnTo>
                  <a:lnTo>
                    <a:pt x="264666" y="116834"/>
                  </a:lnTo>
                  <a:lnTo>
                    <a:pt x="267790" y="107357"/>
                  </a:lnTo>
                  <a:lnTo>
                    <a:pt x="267790" y="105776"/>
                  </a:lnTo>
                  <a:lnTo>
                    <a:pt x="267790" y="102614"/>
                  </a:lnTo>
                  <a:lnTo>
                    <a:pt x="267790" y="96298"/>
                  </a:lnTo>
                  <a:lnTo>
                    <a:pt x="264666" y="93136"/>
                  </a:lnTo>
                  <a:lnTo>
                    <a:pt x="261551" y="89974"/>
                  </a:lnTo>
                  <a:lnTo>
                    <a:pt x="258427" y="85230"/>
                  </a:lnTo>
                  <a:lnTo>
                    <a:pt x="261551" y="82078"/>
                  </a:lnTo>
                  <a:lnTo>
                    <a:pt x="264666" y="72591"/>
                  </a:lnTo>
                  <a:lnTo>
                    <a:pt x="264666" y="69438"/>
                  </a:lnTo>
                  <a:lnTo>
                    <a:pt x="264666" y="66276"/>
                  </a:lnTo>
                  <a:lnTo>
                    <a:pt x="264666" y="64694"/>
                  </a:lnTo>
                  <a:lnTo>
                    <a:pt x="264666" y="61532"/>
                  </a:lnTo>
                  <a:lnTo>
                    <a:pt x="267790" y="58379"/>
                  </a:lnTo>
                  <a:lnTo>
                    <a:pt x="270914" y="52055"/>
                  </a:lnTo>
                  <a:lnTo>
                    <a:pt x="274029" y="48893"/>
                  </a:lnTo>
                  <a:lnTo>
                    <a:pt x="274029" y="47312"/>
                  </a:lnTo>
                  <a:lnTo>
                    <a:pt x="275591" y="40996"/>
                  </a:lnTo>
                  <a:lnTo>
                    <a:pt x="275591" y="34672"/>
                  </a:lnTo>
                  <a:lnTo>
                    <a:pt x="275591" y="315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9C5094C-2C06-B26D-D256-D6FCBB9E3C95}"/>
                </a:ext>
              </a:extLst>
            </p:cNvPr>
            <p:cNvSpPr/>
            <p:nvPr/>
          </p:nvSpPr>
          <p:spPr>
            <a:xfrm>
              <a:off x="8462261" y="3250620"/>
              <a:ext cx="381001" cy="304800"/>
            </a:xfrm>
            <a:custGeom>
              <a:avLst/>
              <a:gdLst>
                <a:gd name="connsiteX0" fmla="*/ 380366 w 381000"/>
                <a:gd name="connsiteY0" fmla="*/ 150715 h 304800"/>
                <a:gd name="connsiteX1" fmla="*/ 378842 w 381000"/>
                <a:gd name="connsiteY1" fmla="*/ 83335 h 304800"/>
                <a:gd name="connsiteX2" fmla="*/ 378842 w 381000"/>
                <a:gd name="connsiteY2" fmla="*/ 80125 h 304800"/>
                <a:gd name="connsiteX3" fmla="*/ 375699 w 381000"/>
                <a:gd name="connsiteY3" fmla="*/ 73705 h 304800"/>
                <a:gd name="connsiteX4" fmla="*/ 375699 w 381000"/>
                <a:gd name="connsiteY4" fmla="*/ 73705 h 304800"/>
                <a:gd name="connsiteX5" fmla="*/ 375699 w 381000"/>
                <a:gd name="connsiteY5" fmla="*/ 70505 h 304800"/>
                <a:gd name="connsiteX6" fmla="*/ 378842 w 381000"/>
                <a:gd name="connsiteY6" fmla="*/ 67295 h 304800"/>
                <a:gd name="connsiteX7" fmla="*/ 378842 w 381000"/>
                <a:gd name="connsiteY7" fmla="*/ 65685 h 304800"/>
                <a:gd name="connsiteX8" fmla="*/ 378842 w 381000"/>
                <a:gd name="connsiteY8" fmla="*/ 62475 h 304800"/>
                <a:gd name="connsiteX9" fmla="*/ 378842 w 381000"/>
                <a:gd name="connsiteY9" fmla="*/ 56065 h 304800"/>
                <a:gd name="connsiteX10" fmla="*/ 375699 w 381000"/>
                <a:gd name="connsiteY10" fmla="*/ 56065 h 304800"/>
                <a:gd name="connsiteX11" fmla="*/ 375699 w 381000"/>
                <a:gd name="connsiteY11" fmla="*/ 49645 h 304800"/>
                <a:gd name="connsiteX12" fmla="*/ 372556 w 381000"/>
                <a:gd name="connsiteY12" fmla="*/ 41625 h 304800"/>
                <a:gd name="connsiteX13" fmla="*/ 363221 w 381000"/>
                <a:gd name="connsiteY13" fmla="*/ 28795 h 304800"/>
                <a:gd name="connsiteX14" fmla="*/ 361602 w 381000"/>
                <a:gd name="connsiteY14" fmla="*/ 17565 h 304800"/>
                <a:gd name="connsiteX15" fmla="*/ 361602 w 381000"/>
                <a:gd name="connsiteY15" fmla="*/ 17565 h 304800"/>
                <a:gd name="connsiteX16" fmla="*/ 358458 w 381000"/>
                <a:gd name="connsiteY16" fmla="*/ 17565 h 304800"/>
                <a:gd name="connsiteX17" fmla="*/ 349124 w 381000"/>
                <a:gd name="connsiteY17" fmla="*/ 17565 h 304800"/>
                <a:gd name="connsiteX18" fmla="*/ 345981 w 381000"/>
                <a:gd name="connsiteY18" fmla="*/ 20775 h 304800"/>
                <a:gd name="connsiteX19" fmla="*/ 342933 w 381000"/>
                <a:gd name="connsiteY19" fmla="*/ 20775 h 304800"/>
                <a:gd name="connsiteX20" fmla="*/ 342933 w 381000"/>
                <a:gd name="connsiteY20" fmla="*/ 23975 h 304800"/>
                <a:gd name="connsiteX21" fmla="*/ 342933 w 381000"/>
                <a:gd name="connsiteY21" fmla="*/ 28795 h 304800"/>
                <a:gd name="connsiteX22" fmla="*/ 342933 w 381000"/>
                <a:gd name="connsiteY22" fmla="*/ 31995 h 304800"/>
                <a:gd name="connsiteX23" fmla="*/ 342933 w 381000"/>
                <a:gd name="connsiteY23" fmla="*/ 38415 h 304800"/>
                <a:gd name="connsiteX24" fmla="*/ 342933 w 381000"/>
                <a:gd name="connsiteY24" fmla="*/ 41625 h 304800"/>
                <a:gd name="connsiteX25" fmla="*/ 341314 w 381000"/>
                <a:gd name="connsiteY25" fmla="*/ 44835 h 304800"/>
                <a:gd name="connsiteX26" fmla="*/ 338170 w 381000"/>
                <a:gd name="connsiteY26" fmla="*/ 44835 h 304800"/>
                <a:gd name="connsiteX27" fmla="*/ 328836 w 381000"/>
                <a:gd name="connsiteY27" fmla="*/ 44835 h 304800"/>
                <a:gd name="connsiteX28" fmla="*/ 328836 w 381000"/>
                <a:gd name="connsiteY28" fmla="*/ 46435 h 304800"/>
                <a:gd name="connsiteX29" fmla="*/ 328836 w 381000"/>
                <a:gd name="connsiteY29" fmla="*/ 46435 h 304800"/>
                <a:gd name="connsiteX30" fmla="*/ 328836 w 381000"/>
                <a:gd name="connsiteY30" fmla="*/ 49645 h 304800"/>
                <a:gd name="connsiteX31" fmla="*/ 325693 w 381000"/>
                <a:gd name="connsiteY31" fmla="*/ 49645 h 304800"/>
                <a:gd name="connsiteX32" fmla="*/ 321025 w 381000"/>
                <a:gd name="connsiteY32" fmla="*/ 46435 h 304800"/>
                <a:gd name="connsiteX33" fmla="*/ 311691 w 381000"/>
                <a:gd name="connsiteY33" fmla="*/ 41625 h 304800"/>
                <a:gd name="connsiteX34" fmla="*/ 308548 w 381000"/>
                <a:gd name="connsiteY34" fmla="*/ 38415 h 304800"/>
                <a:gd name="connsiteX35" fmla="*/ 308548 w 381000"/>
                <a:gd name="connsiteY35" fmla="*/ 38415 h 304800"/>
                <a:gd name="connsiteX36" fmla="*/ 308548 w 381000"/>
                <a:gd name="connsiteY36" fmla="*/ 35205 h 304800"/>
                <a:gd name="connsiteX37" fmla="*/ 308548 w 381000"/>
                <a:gd name="connsiteY37" fmla="*/ 28795 h 304800"/>
                <a:gd name="connsiteX38" fmla="*/ 308548 w 381000"/>
                <a:gd name="connsiteY38" fmla="*/ 25585 h 304800"/>
                <a:gd name="connsiteX39" fmla="*/ 305404 w 381000"/>
                <a:gd name="connsiteY39" fmla="*/ 23975 h 304800"/>
                <a:gd name="connsiteX40" fmla="*/ 303880 w 381000"/>
                <a:gd name="connsiteY40" fmla="*/ 20775 h 304800"/>
                <a:gd name="connsiteX41" fmla="*/ 297594 w 381000"/>
                <a:gd name="connsiteY41" fmla="*/ 17565 h 304800"/>
                <a:gd name="connsiteX42" fmla="*/ 294450 w 381000"/>
                <a:gd name="connsiteY42" fmla="*/ 17565 h 304800"/>
                <a:gd name="connsiteX43" fmla="*/ 285116 w 381000"/>
                <a:gd name="connsiteY43" fmla="*/ 14355 h 304800"/>
                <a:gd name="connsiteX44" fmla="*/ 274162 w 381000"/>
                <a:gd name="connsiteY44" fmla="*/ 17565 h 304800"/>
                <a:gd name="connsiteX45" fmla="*/ 274162 w 381000"/>
                <a:gd name="connsiteY45" fmla="*/ 17565 h 304800"/>
                <a:gd name="connsiteX46" fmla="*/ 271019 w 381000"/>
                <a:gd name="connsiteY46" fmla="*/ 17565 h 304800"/>
                <a:gd name="connsiteX47" fmla="*/ 267971 w 381000"/>
                <a:gd name="connsiteY47" fmla="*/ 14355 h 304800"/>
                <a:gd name="connsiteX48" fmla="*/ 264828 w 381000"/>
                <a:gd name="connsiteY48" fmla="*/ 7935 h 304800"/>
                <a:gd name="connsiteX49" fmla="*/ 263209 w 381000"/>
                <a:gd name="connsiteY49" fmla="*/ 6335 h 304800"/>
                <a:gd name="connsiteX50" fmla="*/ 260161 w 381000"/>
                <a:gd name="connsiteY50" fmla="*/ 3125 h 304800"/>
                <a:gd name="connsiteX51" fmla="*/ 250731 w 381000"/>
                <a:gd name="connsiteY51" fmla="*/ -85 h 304800"/>
                <a:gd name="connsiteX52" fmla="*/ 247683 w 381000"/>
                <a:gd name="connsiteY52" fmla="*/ 3125 h 304800"/>
                <a:gd name="connsiteX53" fmla="*/ 242920 w 381000"/>
                <a:gd name="connsiteY53" fmla="*/ 3125 h 304800"/>
                <a:gd name="connsiteX54" fmla="*/ 236729 w 381000"/>
                <a:gd name="connsiteY54" fmla="*/ 3125 h 304800"/>
                <a:gd name="connsiteX55" fmla="*/ 225775 w 381000"/>
                <a:gd name="connsiteY55" fmla="*/ -85 h 304800"/>
                <a:gd name="connsiteX56" fmla="*/ 225775 w 381000"/>
                <a:gd name="connsiteY56" fmla="*/ 7935 h 304800"/>
                <a:gd name="connsiteX57" fmla="*/ 225775 w 381000"/>
                <a:gd name="connsiteY57" fmla="*/ 14355 h 304800"/>
                <a:gd name="connsiteX58" fmla="*/ 225775 w 381000"/>
                <a:gd name="connsiteY58" fmla="*/ 23975 h 304800"/>
                <a:gd name="connsiteX59" fmla="*/ 225775 w 381000"/>
                <a:gd name="connsiteY59" fmla="*/ 31995 h 304800"/>
                <a:gd name="connsiteX60" fmla="*/ 225775 w 381000"/>
                <a:gd name="connsiteY60" fmla="*/ 41625 h 304800"/>
                <a:gd name="connsiteX61" fmla="*/ 225775 w 381000"/>
                <a:gd name="connsiteY61" fmla="*/ 46435 h 304800"/>
                <a:gd name="connsiteX62" fmla="*/ 222632 w 381000"/>
                <a:gd name="connsiteY62" fmla="*/ 49645 h 304800"/>
                <a:gd name="connsiteX63" fmla="*/ 216441 w 381000"/>
                <a:gd name="connsiteY63" fmla="*/ 56065 h 304800"/>
                <a:gd name="connsiteX64" fmla="*/ 216441 w 381000"/>
                <a:gd name="connsiteY64" fmla="*/ 56065 h 304800"/>
                <a:gd name="connsiteX65" fmla="*/ 213298 w 381000"/>
                <a:gd name="connsiteY65" fmla="*/ 56065 h 304800"/>
                <a:gd name="connsiteX66" fmla="*/ 210154 w 381000"/>
                <a:gd name="connsiteY66" fmla="*/ 59275 h 304800"/>
                <a:gd name="connsiteX67" fmla="*/ 210154 w 381000"/>
                <a:gd name="connsiteY67" fmla="*/ 59275 h 304800"/>
                <a:gd name="connsiteX68" fmla="*/ 207011 w 381000"/>
                <a:gd name="connsiteY68" fmla="*/ 56065 h 304800"/>
                <a:gd name="connsiteX69" fmla="*/ 205487 w 381000"/>
                <a:gd name="connsiteY69" fmla="*/ 56065 h 304800"/>
                <a:gd name="connsiteX70" fmla="*/ 202344 w 381000"/>
                <a:gd name="connsiteY70" fmla="*/ 56065 h 304800"/>
                <a:gd name="connsiteX71" fmla="*/ 202344 w 381000"/>
                <a:gd name="connsiteY71" fmla="*/ 59275 h 304800"/>
                <a:gd name="connsiteX72" fmla="*/ 196152 w 381000"/>
                <a:gd name="connsiteY72" fmla="*/ 62475 h 304800"/>
                <a:gd name="connsiteX73" fmla="*/ 193009 w 381000"/>
                <a:gd name="connsiteY73" fmla="*/ 62475 h 304800"/>
                <a:gd name="connsiteX74" fmla="*/ 189866 w 381000"/>
                <a:gd name="connsiteY74" fmla="*/ 62475 h 304800"/>
                <a:gd name="connsiteX75" fmla="*/ 189866 w 381000"/>
                <a:gd name="connsiteY75" fmla="*/ 62475 h 304800"/>
                <a:gd name="connsiteX76" fmla="*/ 185199 w 381000"/>
                <a:gd name="connsiteY76" fmla="*/ 56065 h 304800"/>
                <a:gd name="connsiteX77" fmla="*/ 182055 w 381000"/>
                <a:gd name="connsiteY77" fmla="*/ 52855 h 304800"/>
                <a:gd name="connsiteX78" fmla="*/ 182055 w 381000"/>
                <a:gd name="connsiteY78" fmla="*/ 52855 h 304800"/>
                <a:gd name="connsiteX79" fmla="*/ 178912 w 381000"/>
                <a:gd name="connsiteY79" fmla="*/ 52855 h 304800"/>
                <a:gd name="connsiteX80" fmla="*/ 172721 w 381000"/>
                <a:gd name="connsiteY80" fmla="*/ 52855 h 304800"/>
                <a:gd name="connsiteX81" fmla="*/ 169578 w 381000"/>
                <a:gd name="connsiteY81" fmla="*/ 52855 h 304800"/>
                <a:gd name="connsiteX82" fmla="*/ 167959 w 381000"/>
                <a:gd name="connsiteY82" fmla="*/ 52855 h 304800"/>
                <a:gd name="connsiteX83" fmla="*/ 167959 w 381000"/>
                <a:gd name="connsiteY83" fmla="*/ 52855 h 304800"/>
                <a:gd name="connsiteX84" fmla="*/ 164911 w 381000"/>
                <a:gd name="connsiteY84" fmla="*/ 49645 h 304800"/>
                <a:gd name="connsiteX85" fmla="*/ 158624 w 381000"/>
                <a:gd name="connsiteY85" fmla="*/ 41625 h 304800"/>
                <a:gd name="connsiteX86" fmla="*/ 155481 w 381000"/>
                <a:gd name="connsiteY86" fmla="*/ 38415 h 304800"/>
                <a:gd name="connsiteX87" fmla="*/ 152433 w 381000"/>
                <a:gd name="connsiteY87" fmla="*/ 38415 h 304800"/>
                <a:gd name="connsiteX88" fmla="*/ 149289 w 381000"/>
                <a:gd name="connsiteY88" fmla="*/ 38415 h 304800"/>
                <a:gd name="connsiteX89" fmla="*/ 147670 w 381000"/>
                <a:gd name="connsiteY89" fmla="*/ 41625 h 304800"/>
                <a:gd name="connsiteX90" fmla="*/ 147670 w 381000"/>
                <a:gd name="connsiteY90" fmla="*/ 41625 h 304800"/>
                <a:gd name="connsiteX91" fmla="*/ 141479 w 381000"/>
                <a:gd name="connsiteY91" fmla="*/ 38415 h 304800"/>
                <a:gd name="connsiteX92" fmla="*/ 135193 w 381000"/>
                <a:gd name="connsiteY92" fmla="*/ 38415 h 304800"/>
                <a:gd name="connsiteX93" fmla="*/ 130525 w 381000"/>
                <a:gd name="connsiteY93" fmla="*/ 41625 h 304800"/>
                <a:gd name="connsiteX94" fmla="*/ 127411 w 381000"/>
                <a:gd name="connsiteY94" fmla="*/ 41625 h 304800"/>
                <a:gd name="connsiteX95" fmla="*/ 124286 w 381000"/>
                <a:gd name="connsiteY95" fmla="*/ 38415 h 304800"/>
                <a:gd name="connsiteX96" fmla="*/ 124286 w 381000"/>
                <a:gd name="connsiteY96" fmla="*/ 38415 h 304800"/>
                <a:gd name="connsiteX97" fmla="*/ 114914 w 381000"/>
                <a:gd name="connsiteY97" fmla="*/ 35205 h 304800"/>
                <a:gd name="connsiteX98" fmla="*/ 107113 w 381000"/>
                <a:gd name="connsiteY98" fmla="*/ 46435 h 304800"/>
                <a:gd name="connsiteX99" fmla="*/ 103989 w 381000"/>
                <a:gd name="connsiteY99" fmla="*/ 49645 h 304800"/>
                <a:gd name="connsiteX100" fmla="*/ 89930 w 381000"/>
                <a:gd name="connsiteY100" fmla="*/ 73705 h 304800"/>
                <a:gd name="connsiteX101" fmla="*/ 77443 w 381000"/>
                <a:gd name="connsiteY101" fmla="*/ 83335 h 304800"/>
                <a:gd name="connsiteX102" fmla="*/ 77443 w 381000"/>
                <a:gd name="connsiteY102" fmla="*/ 88145 h 304800"/>
                <a:gd name="connsiteX103" fmla="*/ 74318 w 381000"/>
                <a:gd name="connsiteY103" fmla="*/ 91355 h 304800"/>
                <a:gd name="connsiteX104" fmla="*/ 74318 w 381000"/>
                <a:gd name="connsiteY104" fmla="*/ 94565 h 304800"/>
                <a:gd name="connsiteX105" fmla="*/ 77443 w 381000"/>
                <a:gd name="connsiteY105" fmla="*/ 94565 h 304800"/>
                <a:gd name="connsiteX106" fmla="*/ 77443 w 381000"/>
                <a:gd name="connsiteY106" fmla="*/ 97775 h 304800"/>
                <a:gd name="connsiteX107" fmla="*/ 77443 w 381000"/>
                <a:gd name="connsiteY107" fmla="*/ 100985 h 304800"/>
                <a:gd name="connsiteX108" fmla="*/ 80567 w 381000"/>
                <a:gd name="connsiteY108" fmla="*/ 104185 h 304800"/>
                <a:gd name="connsiteX109" fmla="*/ 80567 w 381000"/>
                <a:gd name="connsiteY109" fmla="*/ 115415 h 304800"/>
                <a:gd name="connsiteX110" fmla="*/ 80567 w 381000"/>
                <a:gd name="connsiteY110" fmla="*/ 118625 h 304800"/>
                <a:gd name="connsiteX111" fmla="*/ 77443 w 381000"/>
                <a:gd name="connsiteY111" fmla="*/ 118625 h 304800"/>
                <a:gd name="connsiteX112" fmla="*/ 72756 w 381000"/>
                <a:gd name="connsiteY112" fmla="*/ 118625 h 304800"/>
                <a:gd name="connsiteX113" fmla="*/ 69632 w 381000"/>
                <a:gd name="connsiteY113" fmla="*/ 118625 h 304800"/>
                <a:gd name="connsiteX114" fmla="*/ 66508 w 381000"/>
                <a:gd name="connsiteY114" fmla="*/ 118625 h 304800"/>
                <a:gd name="connsiteX115" fmla="*/ 63384 w 381000"/>
                <a:gd name="connsiteY115" fmla="*/ 121835 h 304800"/>
                <a:gd name="connsiteX116" fmla="*/ 52458 w 381000"/>
                <a:gd name="connsiteY116" fmla="*/ 118625 h 304800"/>
                <a:gd name="connsiteX117" fmla="*/ 49334 w 381000"/>
                <a:gd name="connsiteY117" fmla="*/ 121835 h 304800"/>
                <a:gd name="connsiteX118" fmla="*/ 49334 w 381000"/>
                <a:gd name="connsiteY118" fmla="*/ 125045 h 304800"/>
                <a:gd name="connsiteX119" fmla="*/ 46210 w 381000"/>
                <a:gd name="connsiteY119" fmla="*/ 129855 h 304800"/>
                <a:gd name="connsiteX120" fmla="*/ 43086 w 381000"/>
                <a:gd name="connsiteY120" fmla="*/ 129855 h 304800"/>
                <a:gd name="connsiteX121" fmla="*/ 36847 w 381000"/>
                <a:gd name="connsiteY121" fmla="*/ 129855 h 304800"/>
                <a:gd name="connsiteX122" fmla="*/ 33723 w 381000"/>
                <a:gd name="connsiteY122" fmla="*/ 129855 h 304800"/>
                <a:gd name="connsiteX123" fmla="*/ 19664 w 381000"/>
                <a:gd name="connsiteY123" fmla="*/ 133065 h 304800"/>
                <a:gd name="connsiteX124" fmla="*/ 13415 w 381000"/>
                <a:gd name="connsiteY124" fmla="*/ 133065 h 304800"/>
                <a:gd name="connsiteX125" fmla="*/ 11863 w 381000"/>
                <a:gd name="connsiteY125" fmla="*/ 136275 h 304800"/>
                <a:gd name="connsiteX126" fmla="*/ 8739 w 381000"/>
                <a:gd name="connsiteY126" fmla="*/ 139485 h 304800"/>
                <a:gd name="connsiteX127" fmla="*/ 5614 w 381000"/>
                <a:gd name="connsiteY127" fmla="*/ 142695 h 304800"/>
                <a:gd name="connsiteX128" fmla="*/ 5614 w 381000"/>
                <a:gd name="connsiteY128" fmla="*/ 144295 h 304800"/>
                <a:gd name="connsiteX129" fmla="*/ 5614 w 381000"/>
                <a:gd name="connsiteY129" fmla="*/ 147505 h 304800"/>
                <a:gd name="connsiteX130" fmla="*/ 8739 w 381000"/>
                <a:gd name="connsiteY130" fmla="*/ 147505 h 304800"/>
                <a:gd name="connsiteX131" fmla="*/ 8739 w 381000"/>
                <a:gd name="connsiteY131" fmla="*/ 150715 h 304800"/>
                <a:gd name="connsiteX132" fmla="*/ 8739 w 381000"/>
                <a:gd name="connsiteY132" fmla="*/ 153915 h 304800"/>
                <a:gd name="connsiteX133" fmla="*/ 8739 w 381000"/>
                <a:gd name="connsiteY133" fmla="*/ 157125 h 304800"/>
                <a:gd name="connsiteX134" fmla="*/ 5614 w 381000"/>
                <a:gd name="connsiteY134" fmla="*/ 174775 h 304800"/>
                <a:gd name="connsiteX135" fmla="*/ 5614 w 381000"/>
                <a:gd name="connsiteY135" fmla="*/ 177985 h 304800"/>
                <a:gd name="connsiteX136" fmla="*/ -634 w 381000"/>
                <a:gd name="connsiteY136" fmla="*/ 186005 h 304800"/>
                <a:gd name="connsiteX137" fmla="*/ -634 w 381000"/>
                <a:gd name="connsiteY137" fmla="*/ 192425 h 304800"/>
                <a:gd name="connsiteX138" fmla="*/ -634 w 381000"/>
                <a:gd name="connsiteY138" fmla="*/ 195625 h 304800"/>
                <a:gd name="connsiteX139" fmla="*/ 2490 w 381000"/>
                <a:gd name="connsiteY139" fmla="*/ 198835 h 304800"/>
                <a:gd name="connsiteX140" fmla="*/ 2490 w 381000"/>
                <a:gd name="connsiteY140" fmla="*/ 202045 h 304800"/>
                <a:gd name="connsiteX141" fmla="*/ 5614 w 381000"/>
                <a:gd name="connsiteY141" fmla="*/ 202045 h 304800"/>
                <a:gd name="connsiteX142" fmla="*/ 8739 w 381000"/>
                <a:gd name="connsiteY142" fmla="*/ 202045 h 304800"/>
                <a:gd name="connsiteX143" fmla="*/ 8739 w 381000"/>
                <a:gd name="connsiteY143" fmla="*/ 202045 h 304800"/>
                <a:gd name="connsiteX144" fmla="*/ 11863 w 381000"/>
                <a:gd name="connsiteY144" fmla="*/ 202045 h 304800"/>
                <a:gd name="connsiteX145" fmla="*/ 13415 w 381000"/>
                <a:gd name="connsiteY145" fmla="*/ 213275 h 304800"/>
                <a:gd name="connsiteX146" fmla="*/ 13415 w 381000"/>
                <a:gd name="connsiteY146" fmla="*/ 213275 h 304800"/>
                <a:gd name="connsiteX147" fmla="*/ 13415 w 381000"/>
                <a:gd name="connsiteY147" fmla="*/ 216485 h 304800"/>
                <a:gd name="connsiteX148" fmla="*/ 13415 w 381000"/>
                <a:gd name="connsiteY148" fmla="*/ 219695 h 304800"/>
                <a:gd name="connsiteX149" fmla="*/ 13415 w 381000"/>
                <a:gd name="connsiteY149" fmla="*/ 227715 h 304800"/>
                <a:gd name="connsiteX150" fmla="*/ 16539 w 381000"/>
                <a:gd name="connsiteY150" fmla="*/ 240545 h 304800"/>
                <a:gd name="connsiteX151" fmla="*/ 16539 w 381000"/>
                <a:gd name="connsiteY151" fmla="*/ 242155 h 304800"/>
                <a:gd name="connsiteX152" fmla="*/ 13415 w 381000"/>
                <a:gd name="connsiteY152" fmla="*/ 251775 h 304800"/>
                <a:gd name="connsiteX153" fmla="*/ 13415 w 381000"/>
                <a:gd name="connsiteY153" fmla="*/ 261405 h 304800"/>
                <a:gd name="connsiteX154" fmla="*/ 11863 w 381000"/>
                <a:gd name="connsiteY154" fmla="*/ 263005 h 304800"/>
                <a:gd name="connsiteX155" fmla="*/ 11863 w 381000"/>
                <a:gd name="connsiteY155" fmla="*/ 269425 h 304800"/>
                <a:gd name="connsiteX156" fmla="*/ 13415 w 381000"/>
                <a:gd name="connsiteY156" fmla="*/ 269425 h 304800"/>
                <a:gd name="connsiteX157" fmla="*/ 16539 w 381000"/>
                <a:gd name="connsiteY157" fmla="*/ 272635 h 304800"/>
                <a:gd name="connsiteX158" fmla="*/ 22788 w 381000"/>
                <a:gd name="connsiteY158" fmla="*/ 272635 h 304800"/>
                <a:gd name="connsiteX159" fmla="*/ 39962 w 381000"/>
                <a:gd name="connsiteY159" fmla="*/ 275835 h 304800"/>
                <a:gd name="connsiteX160" fmla="*/ 49334 w 381000"/>
                <a:gd name="connsiteY160" fmla="*/ 269425 h 304800"/>
                <a:gd name="connsiteX161" fmla="*/ 57144 w 381000"/>
                <a:gd name="connsiteY161" fmla="*/ 261405 h 304800"/>
                <a:gd name="connsiteX162" fmla="*/ 60259 w 381000"/>
                <a:gd name="connsiteY162" fmla="*/ 261405 h 304800"/>
                <a:gd name="connsiteX163" fmla="*/ 72756 w 381000"/>
                <a:gd name="connsiteY163" fmla="*/ 258195 h 304800"/>
                <a:gd name="connsiteX164" fmla="*/ 103989 w 381000"/>
                <a:gd name="connsiteY164" fmla="*/ 237335 h 304800"/>
                <a:gd name="connsiteX165" fmla="*/ 118038 w 381000"/>
                <a:gd name="connsiteY165" fmla="*/ 230925 h 304800"/>
                <a:gd name="connsiteX166" fmla="*/ 124286 w 381000"/>
                <a:gd name="connsiteY166" fmla="*/ 230925 h 304800"/>
                <a:gd name="connsiteX167" fmla="*/ 127411 w 381000"/>
                <a:gd name="connsiteY167" fmla="*/ 227715 h 304800"/>
                <a:gd name="connsiteX168" fmla="*/ 135193 w 381000"/>
                <a:gd name="connsiteY168" fmla="*/ 222905 h 304800"/>
                <a:gd name="connsiteX169" fmla="*/ 141479 w 381000"/>
                <a:gd name="connsiteY169" fmla="*/ 216485 h 304800"/>
                <a:gd name="connsiteX170" fmla="*/ 147670 w 381000"/>
                <a:gd name="connsiteY170" fmla="*/ 213275 h 304800"/>
                <a:gd name="connsiteX171" fmla="*/ 152433 w 381000"/>
                <a:gd name="connsiteY171" fmla="*/ 213275 h 304800"/>
                <a:gd name="connsiteX172" fmla="*/ 161767 w 381000"/>
                <a:gd name="connsiteY172" fmla="*/ 213275 h 304800"/>
                <a:gd name="connsiteX173" fmla="*/ 189866 w 381000"/>
                <a:gd name="connsiteY173" fmla="*/ 222905 h 304800"/>
                <a:gd name="connsiteX174" fmla="*/ 193009 w 381000"/>
                <a:gd name="connsiteY174" fmla="*/ 224505 h 304800"/>
                <a:gd name="connsiteX175" fmla="*/ 205487 w 381000"/>
                <a:gd name="connsiteY175" fmla="*/ 234135 h 304800"/>
                <a:gd name="connsiteX176" fmla="*/ 205487 w 381000"/>
                <a:gd name="connsiteY176" fmla="*/ 234135 h 304800"/>
                <a:gd name="connsiteX177" fmla="*/ 207011 w 381000"/>
                <a:gd name="connsiteY177" fmla="*/ 237335 h 304800"/>
                <a:gd name="connsiteX178" fmla="*/ 207011 w 381000"/>
                <a:gd name="connsiteY178" fmla="*/ 240545 h 304800"/>
                <a:gd name="connsiteX179" fmla="*/ 210154 w 381000"/>
                <a:gd name="connsiteY179" fmla="*/ 242155 h 304800"/>
                <a:gd name="connsiteX180" fmla="*/ 210154 w 381000"/>
                <a:gd name="connsiteY180" fmla="*/ 245355 h 304800"/>
                <a:gd name="connsiteX181" fmla="*/ 213298 w 381000"/>
                <a:gd name="connsiteY181" fmla="*/ 248565 h 304800"/>
                <a:gd name="connsiteX182" fmla="*/ 216441 w 381000"/>
                <a:gd name="connsiteY182" fmla="*/ 248565 h 304800"/>
                <a:gd name="connsiteX183" fmla="*/ 216441 w 381000"/>
                <a:gd name="connsiteY183" fmla="*/ 248565 h 304800"/>
                <a:gd name="connsiteX184" fmla="*/ 216441 w 381000"/>
                <a:gd name="connsiteY184" fmla="*/ 251775 h 304800"/>
                <a:gd name="connsiteX185" fmla="*/ 216441 w 381000"/>
                <a:gd name="connsiteY185" fmla="*/ 251775 h 304800"/>
                <a:gd name="connsiteX186" fmla="*/ 219489 w 381000"/>
                <a:gd name="connsiteY186" fmla="*/ 251775 h 304800"/>
                <a:gd name="connsiteX187" fmla="*/ 219489 w 381000"/>
                <a:gd name="connsiteY187" fmla="*/ 266215 h 304800"/>
                <a:gd name="connsiteX188" fmla="*/ 219489 w 381000"/>
                <a:gd name="connsiteY188" fmla="*/ 269425 h 304800"/>
                <a:gd name="connsiteX189" fmla="*/ 227299 w 381000"/>
                <a:gd name="connsiteY189" fmla="*/ 275835 h 304800"/>
                <a:gd name="connsiteX190" fmla="*/ 233586 w 381000"/>
                <a:gd name="connsiteY190" fmla="*/ 279045 h 304800"/>
                <a:gd name="connsiteX191" fmla="*/ 236729 w 381000"/>
                <a:gd name="connsiteY191" fmla="*/ 283865 h 304800"/>
                <a:gd name="connsiteX192" fmla="*/ 242920 w 381000"/>
                <a:gd name="connsiteY192" fmla="*/ 287065 h 304800"/>
                <a:gd name="connsiteX193" fmla="*/ 247683 w 381000"/>
                <a:gd name="connsiteY193" fmla="*/ 293485 h 304800"/>
                <a:gd name="connsiteX194" fmla="*/ 253874 w 381000"/>
                <a:gd name="connsiteY194" fmla="*/ 299905 h 304800"/>
                <a:gd name="connsiteX195" fmla="*/ 263209 w 381000"/>
                <a:gd name="connsiteY195" fmla="*/ 304715 h 304800"/>
                <a:gd name="connsiteX196" fmla="*/ 264828 w 381000"/>
                <a:gd name="connsiteY196" fmla="*/ 304715 h 304800"/>
                <a:gd name="connsiteX197" fmla="*/ 267971 w 381000"/>
                <a:gd name="connsiteY197" fmla="*/ 301505 h 304800"/>
                <a:gd name="connsiteX198" fmla="*/ 271019 w 381000"/>
                <a:gd name="connsiteY198" fmla="*/ 299905 h 304800"/>
                <a:gd name="connsiteX199" fmla="*/ 274162 w 381000"/>
                <a:gd name="connsiteY199" fmla="*/ 296695 h 304800"/>
                <a:gd name="connsiteX200" fmla="*/ 274162 w 381000"/>
                <a:gd name="connsiteY200" fmla="*/ 296695 h 304800"/>
                <a:gd name="connsiteX201" fmla="*/ 277305 w 381000"/>
                <a:gd name="connsiteY201" fmla="*/ 290275 h 304800"/>
                <a:gd name="connsiteX202" fmla="*/ 285116 w 381000"/>
                <a:gd name="connsiteY202" fmla="*/ 287065 h 304800"/>
                <a:gd name="connsiteX203" fmla="*/ 285116 w 381000"/>
                <a:gd name="connsiteY203" fmla="*/ 283865 h 304800"/>
                <a:gd name="connsiteX204" fmla="*/ 285116 w 381000"/>
                <a:gd name="connsiteY204" fmla="*/ 282255 h 304800"/>
                <a:gd name="connsiteX205" fmla="*/ 285116 w 381000"/>
                <a:gd name="connsiteY205" fmla="*/ 279045 h 304800"/>
                <a:gd name="connsiteX206" fmla="*/ 283592 w 381000"/>
                <a:gd name="connsiteY206" fmla="*/ 275835 h 304800"/>
                <a:gd name="connsiteX207" fmla="*/ 285116 w 381000"/>
                <a:gd name="connsiteY207" fmla="*/ 272635 h 304800"/>
                <a:gd name="connsiteX208" fmla="*/ 285116 w 381000"/>
                <a:gd name="connsiteY208" fmla="*/ 269425 h 304800"/>
                <a:gd name="connsiteX209" fmla="*/ 288259 w 381000"/>
                <a:gd name="connsiteY209" fmla="*/ 269425 h 304800"/>
                <a:gd name="connsiteX210" fmla="*/ 288259 w 381000"/>
                <a:gd name="connsiteY210" fmla="*/ 269425 h 304800"/>
                <a:gd name="connsiteX211" fmla="*/ 288259 w 381000"/>
                <a:gd name="connsiteY211" fmla="*/ 272635 h 304800"/>
                <a:gd name="connsiteX212" fmla="*/ 291402 w 381000"/>
                <a:gd name="connsiteY212" fmla="*/ 275835 h 304800"/>
                <a:gd name="connsiteX213" fmla="*/ 294450 w 381000"/>
                <a:gd name="connsiteY213" fmla="*/ 279045 h 304800"/>
                <a:gd name="connsiteX214" fmla="*/ 308548 w 381000"/>
                <a:gd name="connsiteY214" fmla="*/ 283865 h 304800"/>
                <a:gd name="connsiteX215" fmla="*/ 311691 w 381000"/>
                <a:gd name="connsiteY215" fmla="*/ 283865 h 304800"/>
                <a:gd name="connsiteX216" fmla="*/ 331979 w 381000"/>
                <a:gd name="connsiteY216" fmla="*/ 290275 h 304800"/>
                <a:gd name="connsiteX217" fmla="*/ 331979 w 381000"/>
                <a:gd name="connsiteY217" fmla="*/ 290275 h 304800"/>
                <a:gd name="connsiteX218" fmla="*/ 331979 w 381000"/>
                <a:gd name="connsiteY218" fmla="*/ 287065 h 304800"/>
                <a:gd name="connsiteX219" fmla="*/ 331979 w 381000"/>
                <a:gd name="connsiteY219" fmla="*/ 283865 h 304800"/>
                <a:gd name="connsiteX220" fmla="*/ 335122 w 381000"/>
                <a:gd name="connsiteY220" fmla="*/ 282255 h 304800"/>
                <a:gd name="connsiteX221" fmla="*/ 335122 w 381000"/>
                <a:gd name="connsiteY221" fmla="*/ 279045 h 304800"/>
                <a:gd name="connsiteX222" fmla="*/ 338170 w 381000"/>
                <a:gd name="connsiteY222" fmla="*/ 279045 h 304800"/>
                <a:gd name="connsiteX223" fmla="*/ 341314 w 381000"/>
                <a:gd name="connsiteY223" fmla="*/ 275835 h 304800"/>
                <a:gd name="connsiteX224" fmla="*/ 342933 w 381000"/>
                <a:gd name="connsiteY224" fmla="*/ 272635 h 304800"/>
                <a:gd name="connsiteX225" fmla="*/ 352267 w 381000"/>
                <a:gd name="connsiteY225" fmla="*/ 269425 h 304800"/>
                <a:gd name="connsiteX226" fmla="*/ 358458 w 381000"/>
                <a:gd name="connsiteY226" fmla="*/ 266215 h 304800"/>
                <a:gd name="connsiteX227" fmla="*/ 358458 w 381000"/>
                <a:gd name="connsiteY227" fmla="*/ 266215 h 304800"/>
                <a:gd name="connsiteX228" fmla="*/ 366269 w 381000"/>
                <a:gd name="connsiteY228" fmla="*/ 261405 h 304800"/>
                <a:gd name="connsiteX229" fmla="*/ 369412 w 381000"/>
                <a:gd name="connsiteY229" fmla="*/ 248565 h 304800"/>
                <a:gd name="connsiteX230" fmla="*/ 369412 w 381000"/>
                <a:gd name="connsiteY230" fmla="*/ 227715 h 304800"/>
                <a:gd name="connsiteX231" fmla="*/ 375699 w 381000"/>
                <a:gd name="connsiteY231" fmla="*/ 219695 h 304800"/>
                <a:gd name="connsiteX232" fmla="*/ 375699 w 381000"/>
                <a:gd name="connsiteY232" fmla="*/ 216485 h 304800"/>
                <a:gd name="connsiteX233" fmla="*/ 375699 w 381000"/>
                <a:gd name="connsiteY233" fmla="*/ 192425 h 304800"/>
                <a:gd name="connsiteX234" fmla="*/ 375699 w 381000"/>
                <a:gd name="connsiteY234" fmla="*/ 189215 h 304800"/>
                <a:gd name="connsiteX235" fmla="*/ 375699 w 381000"/>
                <a:gd name="connsiteY235" fmla="*/ 181195 h 304800"/>
                <a:gd name="connsiteX236" fmla="*/ 380366 w 381000"/>
                <a:gd name="connsiteY236" fmla="*/ 160335 h 304800"/>
                <a:gd name="connsiteX237" fmla="*/ 380366 w 381000"/>
                <a:gd name="connsiteY237" fmla="*/ 15071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381000" h="304800">
                  <a:moveTo>
                    <a:pt x="380366" y="150715"/>
                  </a:moveTo>
                  <a:lnTo>
                    <a:pt x="378842" y="83335"/>
                  </a:lnTo>
                  <a:lnTo>
                    <a:pt x="378842" y="80125"/>
                  </a:lnTo>
                  <a:lnTo>
                    <a:pt x="375699" y="73705"/>
                  </a:lnTo>
                  <a:lnTo>
                    <a:pt x="375699" y="73705"/>
                  </a:lnTo>
                  <a:lnTo>
                    <a:pt x="375699" y="70505"/>
                  </a:lnTo>
                  <a:lnTo>
                    <a:pt x="378842" y="67295"/>
                  </a:lnTo>
                  <a:lnTo>
                    <a:pt x="378842" y="65685"/>
                  </a:lnTo>
                  <a:lnTo>
                    <a:pt x="378842" y="62475"/>
                  </a:lnTo>
                  <a:lnTo>
                    <a:pt x="378842" y="56065"/>
                  </a:lnTo>
                  <a:lnTo>
                    <a:pt x="375699" y="56065"/>
                  </a:lnTo>
                  <a:lnTo>
                    <a:pt x="375699" y="49645"/>
                  </a:lnTo>
                  <a:lnTo>
                    <a:pt x="372556" y="41625"/>
                  </a:lnTo>
                  <a:lnTo>
                    <a:pt x="363221" y="28795"/>
                  </a:lnTo>
                  <a:lnTo>
                    <a:pt x="361602" y="17565"/>
                  </a:lnTo>
                  <a:lnTo>
                    <a:pt x="361602" y="17565"/>
                  </a:lnTo>
                  <a:lnTo>
                    <a:pt x="358458" y="17565"/>
                  </a:lnTo>
                  <a:lnTo>
                    <a:pt x="349124" y="17565"/>
                  </a:lnTo>
                  <a:lnTo>
                    <a:pt x="345981" y="20775"/>
                  </a:lnTo>
                  <a:lnTo>
                    <a:pt x="342933" y="20775"/>
                  </a:lnTo>
                  <a:lnTo>
                    <a:pt x="342933" y="23975"/>
                  </a:lnTo>
                  <a:lnTo>
                    <a:pt x="342933" y="28795"/>
                  </a:lnTo>
                  <a:lnTo>
                    <a:pt x="342933" y="31995"/>
                  </a:lnTo>
                  <a:lnTo>
                    <a:pt x="342933" y="38415"/>
                  </a:lnTo>
                  <a:lnTo>
                    <a:pt x="342933" y="41625"/>
                  </a:lnTo>
                  <a:lnTo>
                    <a:pt x="341314" y="44835"/>
                  </a:lnTo>
                  <a:lnTo>
                    <a:pt x="338170" y="44835"/>
                  </a:lnTo>
                  <a:lnTo>
                    <a:pt x="328836" y="44835"/>
                  </a:lnTo>
                  <a:lnTo>
                    <a:pt x="328836" y="46435"/>
                  </a:lnTo>
                  <a:lnTo>
                    <a:pt x="328836" y="46435"/>
                  </a:lnTo>
                  <a:lnTo>
                    <a:pt x="328836" y="49645"/>
                  </a:lnTo>
                  <a:lnTo>
                    <a:pt x="325693" y="49645"/>
                  </a:lnTo>
                  <a:lnTo>
                    <a:pt x="321025" y="46435"/>
                  </a:lnTo>
                  <a:lnTo>
                    <a:pt x="311691" y="41625"/>
                  </a:lnTo>
                  <a:lnTo>
                    <a:pt x="308548" y="38415"/>
                  </a:lnTo>
                  <a:lnTo>
                    <a:pt x="308548" y="38415"/>
                  </a:lnTo>
                  <a:lnTo>
                    <a:pt x="308548" y="35205"/>
                  </a:lnTo>
                  <a:lnTo>
                    <a:pt x="308548" y="28795"/>
                  </a:lnTo>
                  <a:lnTo>
                    <a:pt x="308548" y="25585"/>
                  </a:lnTo>
                  <a:lnTo>
                    <a:pt x="305404" y="23975"/>
                  </a:lnTo>
                  <a:lnTo>
                    <a:pt x="303880" y="20775"/>
                  </a:lnTo>
                  <a:lnTo>
                    <a:pt x="297594" y="17565"/>
                  </a:lnTo>
                  <a:lnTo>
                    <a:pt x="294450" y="17565"/>
                  </a:lnTo>
                  <a:lnTo>
                    <a:pt x="285116" y="14355"/>
                  </a:lnTo>
                  <a:lnTo>
                    <a:pt x="274162" y="17565"/>
                  </a:lnTo>
                  <a:lnTo>
                    <a:pt x="274162" y="17565"/>
                  </a:lnTo>
                  <a:lnTo>
                    <a:pt x="271019" y="17565"/>
                  </a:lnTo>
                  <a:lnTo>
                    <a:pt x="267971" y="14355"/>
                  </a:lnTo>
                  <a:lnTo>
                    <a:pt x="264828" y="7935"/>
                  </a:lnTo>
                  <a:lnTo>
                    <a:pt x="263209" y="6335"/>
                  </a:lnTo>
                  <a:lnTo>
                    <a:pt x="260161" y="3125"/>
                  </a:lnTo>
                  <a:lnTo>
                    <a:pt x="250731" y="-85"/>
                  </a:lnTo>
                  <a:lnTo>
                    <a:pt x="247683" y="3125"/>
                  </a:lnTo>
                  <a:lnTo>
                    <a:pt x="242920" y="3125"/>
                  </a:lnTo>
                  <a:lnTo>
                    <a:pt x="236729" y="3125"/>
                  </a:lnTo>
                  <a:lnTo>
                    <a:pt x="225775" y="-85"/>
                  </a:lnTo>
                  <a:lnTo>
                    <a:pt x="225775" y="7935"/>
                  </a:lnTo>
                  <a:lnTo>
                    <a:pt x="225775" y="14355"/>
                  </a:lnTo>
                  <a:lnTo>
                    <a:pt x="225775" y="23975"/>
                  </a:lnTo>
                  <a:lnTo>
                    <a:pt x="225775" y="31995"/>
                  </a:lnTo>
                  <a:lnTo>
                    <a:pt x="225775" y="41625"/>
                  </a:lnTo>
                  <a:lnTo>
                    <a:pt x="225775" y="46435"/>
                  </a:lnTo>
                  <a:lnTo>
                    <a:pt x="222632" y="49645"/>
                  </a:lnTo>
                  <a:lnTo>
                    <a:pt x="216441" y="56065"/>
                  </a:lnTo>
                  <a:lnTo>
                    <a:pt x="216441" y="56065"/>
                  </a:lnTo>
                  <a:lnTo>
                    <a:pt x="213298" y="56065"/>
                  </a:lnTo>
                  <a:lnTo>
                    <a:pt x="210154" y="59275"/>
                  </a:lnTo>
                  <a:lnTo>
                    <a:pt x="210154" y="59275"/>
                  </a:lnTo>
                  <a:lnTo>
                    <a:pt x="207011" y="56065"/>
                  </a:lnTo>
                  <a:lnTo>
                    <a:pt x="205487" y="56065"/>
                  </a:lnTo>
                  <a:lnTo>
                    <a:pt x="202344" y="56065"/>
                  </a:lnTo>
                  <a:lnTo>
                    <a:pt x="202344" y="59275"/>
                  </a:lnTo>
                  <a:lnTo>
                    <a:pt x="196152" y="62475"/>
                  </a:lnTo>
                  <a:lnTo>
                    <a:pt x="193009" y="62475"/>
                  </a:lnTo>
                  <a:lnTo>
                    <a:pt x="189866" y="62475"/>
                  </a:lnTo>
                  <a:lnTo>
                    <a:pt x="189866" y="62475"/>
                  </a:lnTo>
                  <a:lnTo>
                    <a:pt x="185199" y="56065"/>
                  </a:lnTo>
                  <a:lnTo>
                    <a:pt x="182055" y="52855"/>
                  </a:lnTo>
                  <a:lnTo>
                    <a:pt x="182055" y="52855"/>
                  </a:lnTo>
                  <a:lnTo>
                    <a:pt x="178912" y="52855"/>
                  </a:lnTo>
                  <a:lnTo>
                    <a:pt x="172721" y="52855"/>
                  </a:lnTo>
                  <a:lnTo>
                    <a:pt x="169578" y="52855"/>
                  </a:lnTo>
                  <a:lnTo>
                    <a:pt x="167959" y="52855"/>
                  </a:lnTo>
                  <a:lnTo>
                    <a:pt x="167959" y="52855"/>
                  </a:lnTo>
                  <a:lnTo>
                    <a:pt x="164911" y="49645"/>
                  </a:lnTo>
                  <a:lnTo>
                    <a:pt x="158624" y="41625"/>
                  </a:lnTo>
                  <a:lnTo>
                    <a:pt x="155481" y="38415"/>
                  </a:lnTo>
                  <a:lnTo>
                    <a:pt x="152433" y="38415"/>
                  </a:lnTo>
                  <a:lnTo>
                    <a:pt x="149289" y="38415"/>
                  </a:lnTo>
                  <a:lnTo>
                    <a:pt x="147670" y="41625"/>
                  </a:lnTo>
                  <a:lnTo>
                    <a:pt x="147670" y="41625"/>
                  </a:lnTo>
                  <a:lnTo>
                    <a:pt x="141479" y="38415"/>
                  </a:lnTo>
                  <a:lnTo>
                    <a:pt x="135193" y="38415"/>
                  </a:lnTo>
                  <a:lnTo>
                    <a:pt x="130525" y="41625"/>
                  </a:lnTo>
                  <a:lnTo>
                    <a:pt x="127411" y="41625"/>
                  </a:lnTo>
                  <a:lnTo>
                    <a:pt x="124286" y="38415"/>
                  </a:lnTo>
                  <a:lnTo>
                    <a:pt x="124286" y="38415"/>
                  </a:lnTo>
                  <a:lnTo>
                    <a:pt x="114914" y="35205"/>
                  </a:lnTo>
                  <a:lnTo>
                    <a:pt x="107113" y="46435"/>
                  </a:lnTo>
                  <a:lnTo>
                    <a:pt x="103989" y="49645"/>
                  </a:lnTo>
                  <a:lnTo>
                    <a:pt x="89930" y="73705"/>
                  </a:lnTo>
                  <a:lnTo>
                    <a:pt x="77443" y="83335"/>
                  </a:lnTo>
                  <a:lnTo>
                    <a:pt x="77443" y="88145"/>
                  </a:lnTo>
                  <a:lnTo>
                    <a:pt x="74318" y="91355"/>
                  </a:lnTo>
                  <a:lnTo>
                    <a:pt x="74318" y="94565"/>
                  </a:lnTo>
                  <a:lnTo>
                    <a:pt x="77443" y="94565"/>
                  </a:lnTo>
                  <a:lnTo>
                    <a:pt x="77443" y="97775"/>
                  </a:lnTo>
                  <a:lnTo>
                    <a:pt x="77443" y="100985"/>
                  </a:lnTo>
                  <a:lnTo>
                    <a:pt x="80567" y="104185"/>
                  </a:lnTo>
                  <a:lnTo>
                    <a:pt x="80567" y="115415"/>
                  </a:lnTo>
                  <a:lnTo>
                    <a:pt x="80567" y="118625"/>
                  </a:lnTo>
                  <a:lnTo>
                    <a:pt x="77443" y="118625"/>
                  </a:lnTo>
                  <a:lnTo>
                    <a:pt x="72756" y="118625"/>
                  </a:lnTo>
                  <a:lnTo>
                    <a:pt x="69632" y="118625"/>
                  </a:lnTo>
                  <a:lnTo>
                    <a:pt x="66508" y="118625"/>
                  </a:lnTo>
                  <a:lnTo>
                    <a:pt x="63384" y="121835"/>
                  </a:lnTo>
                  <a:lnTo>
                    <a:pt x="52458" y="118625"/>
                  </a:lnTo>
                  <a:lnTo>
                    <a:pt x="49334" y="121835"/>
                  </a:lnTo>
                  <a:lnTo>
                    <a:pt x="49334" y="125045"/>
                  </a:lnTo>
                  <a:lnTo>
                    <a:pt x="46210" y="129855"/>
                  </a:lnTo>
                  <a:lnTo>
                    <a:pt x="43086" y="129855"/>
                  </a:lnTo>
                  <a:lnTo>
                    <a:pt x="36847" y="129855"/>
                  </a:lnTo>
                  <a:lnTo>
                    <a:pt x="33723" y="129855"/>
                  </a:lnTo>
                  <a:lnTo>
                    <a:pt x="19664" y="133065"/>
                  </a:lnTo>
                  <a:lnTo>
                    <a:pt x="13415" y="133065"/>
                  </a:lnTo>
                  <a:lnTo>
                    <a:pt x="11863" y="136275"/>
                  </a:lnTo>
                  <a:lnTo>
                    <a:pt x="8739" y="139485"/>
                  </a:lnTo>
                  <a:lnTo>
                    <a:pt x="5614" y="142695"/>
                  </a:lnTo>
                  <a:lnTo>
                    <a:pt x="5614" y="144295"/>
                  </a:lnTo>
                  <a:lnTo>
                    <a:pt x="5614" y="147505"/>
                  </a:lnTo>
                  <a:lnTo>
                    <a:pt x="8739" y="147505"/>
                  </a:lnTo>
                  <a:lnTo>
                    <a:pt x="8739" y="150715"/>
                  </a:lnTo>
                  <a:lnTo>
                    <a:pt x="8739" y="153915"/>
                  </a:lnTo>
                  <a:lnTo>
                    <a:pt x="8739" y="157125"/>
                  </a:lnTo>
                  <a:lnTo>
                    <a:pt x="5614" y="174775"/>
                  </a:lnTo>
                  <a:lnTo>
                    <a:pt x="5614" y="177985"/>
                  </a:lnTo>
                  <a:lnTo>
                    <a:pt x="-634" y="186005"/>
                  </a:lnTo>
                  <a:lnTo>
                    <a:pt x="-634" y="192425"/>
                  </a:lnTo>
                  <a:lnTo>
                    <a:pt x="-634" y="195625"/>
                  </a:lnTo>
                  <a:lnTo>
                    <a:pt x="2490" y="198835"/>
                  </a:lnTo>
                  <a:lnTo>
                    <a:pt x="2490" y="202045"/>
                  </a:lnTo>
                  <a:lnTo>
                    <a:pt x="5614" y="202045"/>
                  </a:lnTo>
                  <a:lnTo>
                    <a:pt x="8739" y="202045"/>
                  </a:lnTo>
                  <a:lnTo>
                    <a:pt x="8739" y="202045"/>
                  </a:lnTo>
                  <a:lnTo>
                    <a:pt x="11863" y="202045"/>
                  </a:lnTo>
                  <a:lnTo>
                    <a:pt x="13415" y="213275"/>
                  </a:lnTo>
                  <a:lnTo>
                    <a:pt x="13415" y="213275"/>
                  </a:lnTo>
                  <a:lnTo>
                    <a:pt x="13415" y="216485"/>
                  </a:lnTo>
                  <a:lnTo>
                    <a:pt x="13415" y="219695"/>
                  </a:lnTo>
                  <a:lnTo>
                    <a:pt x="13415" y="227715"/>
                  </a:lnTo>
                  <a:lnTo>
                    <a:pt x="16539" y="240545"/>
                  </a:lnTo>
                  <a:lnTo>
                    <a:pt x="16539" y="242155"/>
                  </a:lnTo>
                  <a:lnTo>
                    <a:pt x="13415" y="251775"/>
                  </a:lnTo>
                  <a:lnTo>
                    <a:pt x="13415" y="261405"/>
                  </a:lnTo>
                  <a:lnTo>
                    <a:pt x="11863" y="263005"/>
                  </a:lnTo>
                  <a:lnTo>
                    <a:pt x="11863" y="269425"/>
                  </a:lnTo>
                  <a:lnTo>
                    <a:pt x="13415" y="269425"/>
                  </a:lnTo>
                  <a:lnTo>
                    <a:pt x="16539" y="272635"/>
                  </a:lnTo>
                  <a:lnTo>
                    <a:pt x="22788" y="272635"/>
                  </a:lnTo>
                  <a:lnTo>
                    <a:pt x="39962" y="275835"/>
                  </a:lnTo>
                  <a:lnTo>
                    <a:pt x="49334" y="269425"/>
                  </a:lnTo>
                  <a:lnTo>
                    <a:pt x="57144" y="261405"/>
                  </a:lnTo>
                  <a:lnTo>
                    <a:pt x="60259" y="261405"/>
                  </a:lnTo>
                  <a:lnTo>
                    <a:pt x="72756" y="258195"/>
                  </a:lnTo>
                  <a:lnTo>
                    <a:pt x="103989" y="237335"/>
                  </a:lnTo>
                  <a:lnTo>
                    <a:pt x="118038" y="230925"/>
                  </a:lnTo>
                  <a:lnTo>
                    <a:pt x="124286" y="230925"/>
                  </a:lnTo>
                  <a:lnTo>
                    <a:pt x="127411" y="227715"/>
                  </a:lnTo>
                  <a:lnTo>
                    <a:pt x="135193" y="222905"/>
                  </a:lnTo>
                  <a:lnTo>
                    <a:pt x="141479" y="216485"/>
                  </a:lnTo>
                  <a:lnTo>
                    <a:pt x="147670" y="213275"/>
                  </a:lnTo>
                  <a:lnTo>
                    <a:pt x="152433" y="213275"/>
                  </a:lnTo>
                  <a:lnTo>
                    <a:pt x="161767" y="213275"/>
                  </a:lnTo>
                  <a:lnTo>
                    <a:pt x="189866" y="222905"/>
                  </a:lnTo>
                  <a:lnTo>
                    <a:pt x="193009" y="224505"/>
                  </a:lnTo>
                  <a:lnTo>
                    <a:pt x="205487" y="234135"/>
                  </a:lnTo>
                  <a:lnTo>
                    <a:pt x="205487" y="234135"/>
                  </a:lnTo>
                  <a:lnTo>
                    <a:pt x="207011" y="237335"/>
                  </a:lnTo>
                  <a:lnTo>
                    <a:pt x="207011" y="240545"/>
                  </a:lnTo>
                  <a:lnTo>
                    <a:pt x="210154" y="242155"/>
                  </a:lnTo>
                  <a:lnTo>
                    <a:pt x="210154" y="245355"/>
                  </a:lnTo>
                  <a:lnTo>
                    <a:pt x="213298" y="248565"/>
                  </a:lnTo>
                  <a:lnTo>
                    <a:pt x="216441" y="248565"/>
                  </a:lnTo>
                  <a:lnTo>
                    <a:pt x="216441" y="248565"/>
                  </a:lnTo>
                  <a:lnTo>
                    <a:pt x="216441" y="251775"/>
                  </a:lnTo>
                  <a:lnTo>
                    <a:pt x="216441" y="251775"/>
                  </a:lnTo>
                  <a:lnTo>
                    <a:pt x="219489" y="251775"/>
                  </a:lnTo>
                  <a:lnTo>
                    <a:pt x="219489" y="266215"/>
                  </a:lnTo>
                  <a:lnTo>
                    <a:pt x="219489" y="269425"/>
                  </a:lnTo>
                  <a:lnTo>
                    <a:pt x="227299" y="275835"/>
                  </a:lnTo>
                  <a:lnTo>
                    <a:pt x="233586" y="279045"/>
                  </a:lnTo>
                  <a:lnTo>
                    <a:pt x="236729" y="283865"/>
                  </a:lnTo>
                  <a:lnTo>
                    <a:pt x="242920" y="287065"/>
                  </a:lnTo>
                  <a:lnTo>
                    <a:pt x="247683" y="293485"/>
                  </a:lnTo>
                  <a:lnTo>
                    <a:pt x="253874" y="299905"/>
                  </a:lnTo>
                  <a:lnTo>
                    <a:pt x="263209" y="304715"/>
                  </a:lnTo>
                  <a:lnTo>
                    <a:pt x="264828" y="304715"/>
                  </a:lnTo>
                  <a:lnTo>
                    <a:pt x="267971" y="301505"/>
                  </a:lnTo>
                  <a:lnTo>
                    <a:pt x="271019" y="299905"/>
                  </a:lnTo>
                  <a:lnTo>
                    <a:pt x="274162" y="296695"/>
                  </a:lnTo>
                  <a:lnTo>
                    <a:pt x="274162" y="296695"/>
                  </a:lnTo>
                  <a:lnTo>
                    <a:pt x="277305" y="290275"/>
                  </a:lnTo>
                  <a:lnTo>
                    <a:pt x="285116" y="287065"/>
                  </a:lnTo>
                  <a:lnTo>
                    <a:pt x="285116" y="283865"/>
                  </a:lnTo>
                  <a:lnTo>
                    <a:pt x="285116" y="282255"/>
                  </a:lnTo>
                  <a:lnTo>
                    <a:pt x="285116" y="279045"/>
                  </a:lnTo>
                  <a:lnTo>
                    <a:pt x="283592" y="275835"/>
                  </a:lnTo>
                  <a:lnTo>
                    <a:pt x="285116" y="272635"/>
                  </a:lnTo>
                  <a:lnTo>
                    <a:pt x="285116" y="269425"/>
                  </a:lnTo>
                  <a:lnTo>
                    <a:pt x="288259" y="269425"/>
                  </a:lnTo>
                  <a:lnTo>
                    <a:pt x="288259" y="269425"/>
                  </a:lnTo>
                  <a:lnTo>
                    <a:pt x="288259" y="272635"/>
                  </a:lnTo>
                  <a:lnTo>
                    <a:pt x="291402" y="275835"/>
                  </a:lnTo>
                  <a:lnTo>
                    <a:pt x="294450" y="279045"/>
                  </a:lnTo>
                  <a:lnTo>
                    <a:pt x="308548" y="283865"/>
                  </a:lnTo>
                  <a:lnTo>
                    <a:pt x="311691" y="283865"/>
                  </a:lnTo>
                  <a:lnTo>
                    <a:pt x="331979" y="290275"/>
                  </a:lnTo>
                  <a:lnTo>
                    <a:pt x="331979" y="290275"/>
                  </a:lnTo>
                  <a:lnTo>
                    <a:pt x="331979" y="287065"/>
                  </a:lnTo>
                  <a:lnTo>
                    <a:pt x="331979" y="283865"/>
                  </a:lnTo>
                  <a:lnTo>
                    <a:pt x="335122" y="282255"/>
                  </a:lnTo>
                  <a:lnTo>
                    <a:pt x="335122" y="279045"/>
                  </a:lnTo>
                  <a:lnTo>
                    <a:pt x="338170" y="279045"/>
                  </a:lnTo>
                  <a:lnTo>
                    <a:pt x="341314" y="275835"/>
                  </a:lnTo>
                  <a:lnTo>
                    <a:pt x="342933" y="272635"/>
                  </a:lnTo>
                  <a:lnTo>
                    <a:pt x="352267" y="269425"/>
                  </a:lnTo>
                  <a:lnTo>
                    <a:pt x="358458" y="266215"/>
                  </a:lnTo>
                  <a:lnTo>
                    <a:pt x="358458" y="266215"/>
                  </a:lnTo>
                  <a:lnTo>
                    <a:pt x="366269" y="261405"/>
                  </a:lnTo>
                  <a:lnTo>
                    <a:pt x="369412" y="248565"/>
                  </a:lnTo>
                  <a:lnTo>
                    <a:pt x="369412" y="227715"/>
                  </a:lnTo>
                  <a:lnTo>
                    <a:pt x="375699" y="219695"/>
                  </a:lnTo>
                  <a:lnTo>
                    <a:pt x="375699" y="216485"/>
                  </a:lnTo>
                  <a:lnTo>
                    <a:pt x="375699" y="192425"/>
                  </a:lnTo>
                  <a:lnTo>
                    <a:pt x="375699" y="189215"/>
                  </a:lnTo>
                  <a:lnTo>
                    <a:pt x="375699" y="181195"/>
                  </a:lnTo>
                  <a:lnTo>
                    <a:pt x="380366" y="160335"/>
                  </a:lnTo>
                  <a:lnTo>
                    <a:pt x="380366" y="1507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9F1484A-047E-964A-48D2-9086C191156E}"/>
                </a:ext>
              </a:extLst>
            </p:cNvPr>
            <p:cNvSpPr/>
            <p:nvPr/>
          </p:nvSpPr>
          <p:spPr>
            <a:xfrm>
              <a:off x="6576310" y="4269794"/>
              <a:ext cx="238125" cy="238125"/>
            </a:xfrm>
            <a:custGeom>
              <a:avLst/>
              <a:gdLst>
                <a:gd name="connsiteX0" fmla="*/ 234357 w 238125"/>
                <a:gd name="connsiteY0" fmla="*/ 91745 h 238125"/>
                <a:gd name="connsiteX1" fmla="*/ 234357 w 238125"/>
                <a:gd name="connsiteY1" fmla="*/ 88631 h 238125"/>
                <a:gd name="connsiteX2" fmla="*/ 237491 w 238125"/>
                <a:gd name="connsiteY2" fmla="*/ 85516 h 238125"/>
                <a:gd name="connsiteX3" fmla="*/ 237491 w 238125"/>
                <a:gd name="connsiteY3" fmla="*/ 85516 h 238125"/>
                <a:gd name="connsiteX4" fmla="*/ 234357 w 238125"/>
                <a:gd name="connsiteY4" fmla="*/ 85516 h 238125"/>
                <a:gd name="connsiteX5" fmla="*/ 226528 w 238125"/>
                <a:gd name="connsiteY5" fmla="*/ 82402 h 238125"/>
                <a:gd name="connsiteX6" fmla="*/ 220260 w 238125"/>
                <a:gd name="connsiteY6" fmla="*/ 82402 h 238125"/>
                <a:gd name="connsiteX7" fmla="*/ 217127 w 238125"/>
                <a:gd name="connsiteY7" fmla="*/ 82402 h 238125"/>
                <a:gd name="connsiteX8" fmla="*/ 213993 w 238125"/>
                <a:gd name="connsiteY8" fmla="*/ 80849 h 238125"/>
                <a:gd name="connsiteX9" fmla="*/ 209297 w 238125"/>
                <a:gd name="connsiteY9" fmla="*/ 77734 h 238125"/>
                <a:gd name="connsiteX10" fmla="*/ 206163 w 238125"/>
                <a:gd name="connsiteY10" fmla="*/ 68400 h 238125"/>
                <a:gd name="connsiteX11" fmla="*/ 199896 w 238125"/>
                <a:gd name="connsiteY11" fmla="*/ 57503 h 238125"/>
                <a:gd name="connsiteX12" fmla="*/ 199896 w 238125"/>
                <a:gd name="connsiteY12" fmla="*/ 54388 h 238125"/>
                <a:gd name="connsiteX13" fmla="*/ 196762 w 238125"/>
                <a:gd name="connsiteY13" fmla="*/ 48159 h 238125"/>
                <a:gd name="connsiteX14" fmla="*/ 196762 w 238125"/>
                <a:gd name="connsiteY14" fmla="*/ 45054 h 238125"/>
                <a:gd name="connsiteX15" fmla="*/ 196762 w 238125"/>
                <a:gd name="connsiteY15" fmla="*/ 37272 h 238125"/>
                <a:gd name="connsiteX16" fmla="*/ 193629 w 238125"/>
                <a:gd name="connsiteY16" fmla="*/ 37272 h 238125"/>
                <a:gd name="connsiteX17" fmla="*/ 190494 w 238125"/>
                <a:gd name="connsiteY17" fmla="*/ 37272 h 238125"/>
                <a:gd name="connsiteX18" fmla="*/ 188923 w 238125"/>
                <a:gd name="connsiteY18" fmla="*/ 37272 h 238125"/>
                <a:gd name="connsiteX19" fmla="*/ 188923 w 238125"/>
                <a:gd name="connsiteY19" fmla="*/ 37272 h 238125"/>
                <a:gd name="connsiteX20" fmla="*/ 188923 w 238125"/>
                <a:gd name="connsiteY20" fmla="*/ 31043 h 238125"/>
                <a:gd name="connsiteX21" fmla="*/ 190494 w 238125"/>
                <a:gd name="connsiteY21" fmla="*/ 31043 h 238125"/>
                <a:gd name="connsiteX22" fmla="*/ 193629 w 238125"/>
                <a:gd name="connsiteY22" fmla="*/ 27928 h 238125"/>
                <a:gd name="connsiteX23" fmla="*/ 193629 w 238125"/>
                <a:gd name="connsiteY23" fmla="*/ 24813 h 238125"/>
                <a:gd name="connsiteX24" fmla="*/ 193629 w 238125"/>
                <a:gd name="connsiteY24" fmla="*/ 24813 h 238125"/>
                <a:gd name="connsiteX25" fmla="*/ 193629 w 238125"/>
                <a:gd name="connsiteY25" fmla="*/ 23261 h 238125"/>
                <a:gd name="connsiteX26" fmla="*/ 196762 w 238125"/>
                <a:gd name="connsiteY26" fmla="*/ 23261 h 238125"/>
                <a:gd name="connsiteX27" fmla="*/ 196762 w 238125"/>
                <a:gd name="connsiteY27" fmla="*/ 20146 h 238125"/>
                <a:gd name="connsiteX28" fmla="*/ 193629 w 238125"/>
                <a:gd name="connsiteY28" fmla="*/ 17031 h 238125"/>
                <a:gd name="connsiteX29" fmla="*/ 196762 w 238125"/>
                <a:gd name="connsiteY29" fmla="*/ 13926 h 238125"/>
                <a:gd name="connsiteX30" fmla="*/ 196762 w 238125"/>
                <a:gd name="connsiteY30" fmla="*/ 10812 h 238125"/>
                <a:gd name="connsiteX31" fmla="*/ 196762 w 238125"/>
                <a:gd name="connsiteY31" fmla="*/ 10812 h 238125"/>
                <a:gd name="connsiteX32" fmla="*/ 199896 w 238125"/>
                <a:gd name="connsiteY32" fmla="*/ 7697 h 238125"/>
                <a:gd name="connsiteX33" fmla="*/ 199896 w 238125"/>
                <a:gd name="connsiteY33" fmla="*/ 3030 h 238125"/>
                <a:gd name="connsiteX34" fmla="*/ 196762 w 238125"/>
                <a:gd name="connsiteY34" fmla="*/ -85 h 238125"/>
                <a:gd name="connsiteX35" fmla="*/ 190494 w 238125"/>
                <a:gd name="connsiteY35" fmla="*/ 3030 h 238125"/>
                <a:gd name="connsiteX36" fmla="*/ 185790 w 238125"/>
                <a:gd name="connsiteY36" fmla="*/ 7697 h 238125"/>
                <a:gd name="connsiteX37" fmla="*/ 185790 w 238125"/>
                <a:gd name="connsiteY37" fmla="*/ 10812 h 238125"/>
                <a:gd name="connsiteX38" fmla="*/ 182655 w 238125"/>
                <a:gd name="connsiteY38" fmla="*/ 17031 h 238125"/>
                <a:gd name="connsiteX39" fmla="*/ 179531 w 238125"/>
                <a:gd name="connsiteY39" fmla="*/ 20146 h 238125"/>
                <a:gd name="connsiteX40" fmla="*/ 176398 w 238125"/>
                <a:gd name="connsiteY40" fmla="*/ 20146 h 238125"/>
                <a:gd name="connsiteX41" fmla="*/ 173264 w 238125"/>
                <a:gd name="connsiteY41" fmla="*/ 17031 h 238125"/>
                <a:gd name="connsiteX42" fmla="*/ 170130 w 238125"/>
                <a:gd name="connsiteY42" fmla="*/ 13926 h 238125"/>
                <a:gd name="connsiteX43" fmla="*/ 168559 w 238125"/>
                <a:gd name="connsiteY43" fmla="*/ 10812 h 238125"/>
                <a:gd name="connsiteX44" fmla="*/ 162291 w 238125"/>
                <a:gd name="connsiteY44" fmla="*/ 10812 h 238125"/>
                <a:gd name="connsiteX45" fmla="*/ 159157 w 238125"/>
                <a:gd name="connsiteY45" fmla="*/ 10812 h 238125"/>
                <a:gd name="connsiteX46" fmla="*/ 162291 w 238125"/>
                <a:gd name="connsiteY46" fmla="*/ 6144 h 238125"/>
                <a:gd name="connsiteX47" fmla="*/ 152890 w 238125"/>
                <a:gd name="connsiteY47" fmla="*/ 6144 h 238125"/>
                <a:gd name="connsiteX48" fmla="*/ 148194 w 238125"/>
                <a:gd name="connsiteY48" fmla="*/ 6144 h 238125"/>
                <a:gd name="connsiteX49" fmla="*/ 141926 w 238125"/>
                <a:gd name="connsiteY49" fmla="*/ 7697 h 238125"/>
                <a:gd name="connsiteX50" fmla="*/ 138793 w 238125"/>
                <a:gd name="connsiteY50" fmla="*/ 7697 h 238125"/>
                <a:gd name="connsiteX51" fmla="*/ 135659 w 238125"/>
                <a:gd name="connsiteY51" fmla="*/ 7697 h 238125"/>
                <a:gd name="connsiteX52" fmla="*/ 132525 w 238125"/>
                <a:gd name="connsiteY52" fmla="*/ 7697 h 238125"/>
                <a:gd name="connsiteX53" fmla="*/ 132525 w 238125"/>
                <a:gd name="connsiteY53" fmla="*/ 7697 h 238125"/>
                <a:gd name="connsiteX54" fmla="*/ 127830 w 238125"/>
                <a:gd name="connsiteY54" fmla="*/ 17031 h 238125"/>
                <a:gd name="connsiteX55" fmla="*/ 121562 w 238125"/>
                <a:gd name="connsiteY55" fmla="*/ 20146 h 238125"/>
                <a:gd name="connsiteX56" fmla="*/ 118429 w 238125"/>
                <a:gd name="connsiteY56" fmla="*/ 20146 h 238125"/>
                <a:gd name="connsiteX57" fmla="*/ 107465 w 238125"/>
                <a:gd name="connsiteY57" fmla="*/ 20146 h 238125"/>
                <a:gd name="connsiteX58" fmla="*/ 104332 w 238125"/>
                <a:gd name="connsiteY58" fmla="*/ 20146 h 238125"/>
                <a:gd name="connsiteX59" fmla="*/ 104332 w 238125"/>
                <a:gd name="connsiteY59" fmla="*/ 23261 h 238125"/>
                <a:gd name="connsiteX60" fmla="*/ 104332 w 238125"/>
                <a:gd name="connsiteY60" fmla="*/ 23261 h 238125"/>
                <a:gd name="connsiteX61" fmla="*/ 101198 w 238125"/>
                <a:gd name="connsiteY61" fmla="*/ 24813 h 238125"/>
                <a:gd name="connsiteX62" fmla="*/ 94931 w 238125"/>
                <a:gd name="connsiteY62" fmla="*/ 27928 h 238125"/>
                <a:gd name="connsiteX63" fmla="*/ 94931 w 238125"/>
                <a:gd name="connsiteY63" fmla="*/ 27928 h 238125"/>
                <a:gd name="connsiteX64" fmla="*/ 93359 w 238125"/>
                <a:gd name="connsiteY64" fmla="*/ 27928 h 238125"/>
                <a:gd name="connsiteX65" fmla="*/ 90234 w 238125"/>
                <a:gd name="connsiteY65" fmla="*/ 34157 h 238125"/>
                <a:gd name="connsiteX66" fmla="*/ 90234 w 238125"/>
                <a:gd name="connsiteY66" fmla="*/ 37272 h 238125"/>
                <a:gd name="connsiteX67" fmla="*/ 87101 w 238125"/>
                <a:gd name="connsiteY67" fmla="*/ 37272 h 238125"/>
                <a:gd name="connsiteX68" fmla="*/ 87101 w 238125"/>
                <a:gd name="connsiteY68" fmla="*/ 40377 h 238125"/>
                <a:gd name="connsiteX69" fmla="*/ 83967 w 238125"/>
                <a:gd name="connsiteY69" fmla="*/ 40377 h 238125"/>
                <a:gd name="connsiteX70" fmla="*/ 83967 w 238125"/>
                <a:gd name="connsiteY70" fmla="*/ 43492 h 238125"/>
                <a:gd name="connsiteX71" fmla="*/ 87101 w 238125"/>
                <a:gd name="connsiteY71" fmla="*/ 45054 h 238125"/>
                <a:gd name="connsiteX72" fmla="*/ 87101 w 238125"/>
                <a:gd name="connsiteY72" fmla="*/ 45054 h 238125"/>
                <a:gd name="connsiteX73" fmla="*/ 90234 w 238125"/>
                <a:gd name="connsiteY73" fmla="*/ 48159 h 238125"/>
                <a:gd name="connsiteX74" fmla="*/ 90234 w 238125"/>
                <a:gd name="connsiteY74" fmla="*/ 54388 h 238125"/>
                <a:gd name="connsiteX75" fmla="*/ 83967 w 238125"/>
                <a:gd name="connsiteY75" fmla="*/ 57503 h 238125"/>
                <a:gd name="connsiteX76" fmla="*/ 83967 w 238125"/>
                <a:gd name="connsiteY76" fmla="*/ 60618 h 238125"/>
                <a:gd name="connsiteX77" fmla="*/ 80833 w 238125"/>
                <a:gd name="connsiteY77" fmla="*/ 60618 h 238125"/>
                <a:gd name="connsiteX78" fmla="*/ 77700 w 238125"/>
                <a:gd name="connsiteY78" fmla="*/ 63723 h 238125"/>
                <a:gd name="connsiteX79" fmla="*/ 74566 w 238125"/>
                <a:gd name="connsiteY79" fmla="*/ 65285 h 238125"/>
                <a:gd name="connsiteX80" fmla="*/ 72994 w 238125"/>
                <a:gd name="connsiteY80" fmla="*/ 71505 h 238125"/>
                <a:gd name="connsiteX81" fmla="*/ 63593 w 238125"/>
                <a:gd name="connsiteY81" fmla="*/ 74619 h 238125"/>
                <a:gd name="connsiteX82" fmla="*/ 57335 w 238125"/>
                <a:gd name="connsiteY82" fmla="*/ 74619 h 238125"/>
                <a:gd name="connsiteX83" fmla="*/ 54202 w 238125"/>
                <a:gd name="connsiteY83" fmla="*/ 71505 h 238125"/>
                <a:gd name="connsiteX84" fmla="*/ 54202 w 238125"/>
                <a:gd name="connsiteY84" fmla="*/ 68400 h 238125"/>
                <a:gd name="connsiteX85" fmla="*/ 52630 w 238125"/>
                <a:gd name="connsiteY85" fmla="*/ 68400 h 238125"/>
                <a:gd name="connsiteX86" fmla="*/ 52630 w 238125"/>
                <a:gd name="connsiteY86" fmla="*/ 68400 h 238125"/>
                <a:gd name="connsiteX87" fmla="*/ 52630 w 238125"/>
                <a:gd name="connsiteY87" fmla="*/ 74619 h 238125"/>
                <a:gd name="connsiteX88" fmla="*/ 54202 w 238125"/>
                <a:gd name="connsiteY88" fmla="*/ 74619 h 238125"/>
                <a:gd name="connsiteX89" fmla="*/ 57335 w 238125"/>
                <a:gd name="connsiteY89" fmla="*/ 74619 h 238125"/>
                <a:gd name="connsiteX90" fmla="*/ 57335 w 238125"/>
                <a:gd name="connsiteY90" fmla="*/ 77734 h 238125"/>
                <a:gd name="connsiteX91" fmla="*/ 60469 w 238125"/>
                <a:gd name="connsiteY91" fmla="*/ 77734 h 238125"/>
                <a:gd name="connsiteX92" fmla="*/ 63593 w 238125"/>
                <a:gd name="connsiteY92" fmla="*/ 80849 h 238125"/>
                <a:gd name="connsiteX93" fmla="*/ 66727 w 238125"/>
                <a:gd name="connsiteY93" fmla="*/ 77734 h 238125"/>
                <a:gd name="connsiteX94" fmla="*/ 69861 w 238125"/>
                <a:gd name="connsiteY94" fmla="*/ 74619 h 238125"/>
                <a:gd name="connsiteX95" fmla="*/ 74566 w 238125"/>
                <a:gd name="connsiteY95" fmla="*/ 71505 h 238125"/>
                <a:gd name="connsiteX96" fmla="*/ 74566 w 238125"/>
                <a:gd name="connsiteY96" fmla="*/ 74619 h 238125"/>
                <a:gd name="connsiteX97" fmla="*/ 74566 w 238125"/>
                <a:gd name="connsiteY97" fmla="*/ 77734 h 238125"/>
                <a:gd name="connsiteX98" fmla="*/ 74566 w 238125"/>
                <a:gd name="connsiteY98" fmla="*/ 80849 h 238125"/>
                <a:gd name="connsiteX99" fmla="*/ 74566 w 238125"/>
                <a:gd name="connsiteY99" fmla="*/ 85516 h 238125"/>
                <a:gd name="connsiteX100" fmla="*/ 72994 w 238125"/>
                <a:gd name="connsiteY100" fmla="*/ 88631 h 238125"/>
                <a:gd name="connsiteX101" fmla="*/ 69861 w 238125"/>
                <a:gd name="connsiteY101" fmla="*/ 88631 h 238125"/>
                <a:gd name="connsiteX102" fmla="*/ 66727 w 238125"/>
                <a:gd name="connsiteY102" fmla="*/ 88631 h 238125"/>
                <a:gd name="connsiteX103" fmla="*/ 60469 w 238125"/>
                <a:gd name="connsiteY103" fmla="*/ 88631 h 238125"/>
                <a:gd name="connsiteX104" fmla="*/ 57335 w 238125"/>
                <a:gd name="connsiteY104" fmla="*/ 88631 h 238125"/>
                <a:gd name="connsiteX105" fmla="*/ 54202 w 238125"/>
                <a:gd name="connsiteY105" fmla="*/ 91745 h 238125"/>
                <a:gd name="connsiteX106" fmla="*/ 54202 w 238125"/>
                <a:gd name="connsiteY106" fmla="*/ 94851 h 238125"/>
                <a:gd name="connsiteX107" fmla="*/ 52630 w 238125"/>
                <a:gd name="connsiteY107" fmla="*/ 94851 h 238125"/>
                <a:gd name="connsiteX108" fmla="*/ 52630 w 238125"/>
                <a:gd name="connsiteY108" fmla="*/ 94851 h 238125"/>
                <a:gd name="connsiteX109" fmla="*/ 52630 w 238125"/>
                <a:gd name="connsiteY109" fmla="*/ 94851 h 238125"/>
                <a:gd name="connsiteX110" fmla="*/ 49496 w 238125"/>
                <a:gd name="connsiteY110" fmla="*/ 91745 h 238125"/>
                <a:gd name="connsiteX111" fmla="*/ 46363 w 238125"/>
                <a:gd name="connsiteY111" fmla="*/ 91745 h 238125"/>
                <a:gd name="connsiteX112" fmla="*/ 49496 w 238125"/>
                <a:gd name="connsiteY112" fmla="*/ 88631 h 238125"/>
                <a:gd name="connsiteX113" fmla="*/ 49496 w 238125"/>
                <a:gd name="connsiteY113" fmla="*/ 85516 h 238125"/>
                <a:gd name="connsiteX114" fmla="*/ 43228 w 238125"/>
                <a:gd name="connsiteY114" fmla="*/ 85516 h 238125"/>
                <a:gd name="connsiteX115" fmla="*/ 43228 w 238125"/>
                <a:gd name="connsiteY115" fmla="*/ 85516 h 238125"/>
                <a:gd name="connsiteX116" fmla="*/ 40095 w 238125"/>
                <a:gd name="connsiteY116" fmla="*/ 82402 h 238125"/>
                <a:gd name="connsiteX117" fmla="*/ 40095 w 238125"/>
                <a:gd name="connsiteY117" fmla="*/ 80849 h 238125"/>
                <a:gd name="connsiteX118" fmla="*/ 40095 w 238125"/>
                <a:gd name="connsiteY118" fmla="*/ 77734 h 238125"/>
                <a:gd name="connsiteX119" fmla="*/ 40095 w 238125"/>
                <a:gd name="connsiteY119" fmla="*/ 77734 h 238125"/>
                <a:gd name="connsiteX120" fmla="*/ 36961 w 238125"/>
                <a:gd name="connsiteY120" fmla="*/ 74619 h 238125"/>
                <a:gd name="connsiteX121" fmla="*/ 35399 w 238125"/>
                <a:gd name="connsiteY121" fmla="*/ 74619 h 238125"/>
                <a:gd name="connsiteX122" fmla="*/ 35399 w 238125"/>
                <a:gd name="connsiteY122" fmla="*/ 80849 h 238125"/>
                <a:gd name="connsiteX123" fmla="*/ 35399 w 238125"/>
                <a:gd name="connsiteY123" fmla="*/ 80849 h 238125"/>
                <a:gd name="connsiteX124" fmla="*/ 32265 w 238125"/>
                <a:gd name="connsiteY124" fmla="*/ 80849 h 238125"/>
                <a:gd name="connsiteX125" fmla="*/ 29132 w 238125"/>
                <a:gd name="connsiteY125" fmla="*/ 82402 h 238125"/>
                <a:gd name="connsiteX126" fmla="*/ 29132 w 238125"/>
                <a:gd name="connsiteY126" fmla="*/ 82402 h 238125"/>
                <a:gd name="connsiteX127" fmla="*/ 25998 w 238125"/>
                <a:gd name="connsiteY127" fmla="*/ 82402 h 238125"/>
                <a:gd name="connsiteX128" fmla="*/ 22864 w 238125"/>
                <a:gd name="connsiteY128" fmla="*/ 82402 h 238125"/>
                <a:gd name="connsiteX129" fmla="*/ 25998 w 238125"/>
                <a:gd name="connsiteY129" fmla="*/ 85516 h 238125"/>
                <a:gd name="connsiteX130" fmla="*/ 19730 w 238125"/>
                <a:gd name="connsiteY130" fmla="*/ 88631 h 238125"/>
                <a:gd name="connsiteX131" fmla="*/ 19730 w 238125"/>
                <a:gd name="connsiteY131" fmla="*/ 91745 h 238125"/>
                <a:gd name="connsiteX132" fmla="*/ 16597 w 238125"/>
                <a:gd name="connsiteY132" fmla="*/ 91745 h 238125"/>
                <a:gd name="connsiteX133" fmla="*/ 15035 w 238125"/>
                <a:gd name="connsiteY133" fmla="*/ 91745 h 238125"/>
                <a:gd name="connsiteX134" fmla="*/ 15035 w 238125"/>
                <a:gd name="connsiteY134" fmla="*/ 94851 h 238125"/>
                <a:gd name="connsiteX135" fmla="*/ 11901 w 238125"/>
                <a:gd name="connsiteY135" fmla="*/ 94851 h 238125"/>
                <a:gd name="connsiteX136" fmla="*/ 11901 w 238125"/>
                <a:gd name="connsiteY136" fmla="*/ 97965 h 238125"/>
                <a:gd name="connsiteX137" fmla="*/ 11901 w 238125"/>
                <a:gd name="connsiteY137" fmla="*/ 97965 h 238125"/>
                <a:gd name="connsiteX138" fmla="*/ 15035 w 238125"/>
                <a:gd name="connsiteY138" fmla="*/ 97965 h 238125"/>
                <a:gd name="connsiteX139" fmla="*/ 16597 w 238125"/>
                <a:gd name="connsiteY139" fmla="*/ 101080 h 238125"/>
                <a:gd name="connsiteX140" fmla="*/ 16597 w 238125"/>
                <a:gd name="connsiteY140" fmla="*/ 102633 h 238125"/>
                <a:gd name="connsiteX141" fmla="*/ 19730 w 238125"/>
                <a:gd name="connsiteY141" fmla="*/ 102633 h 238125"/>
                <a:gd name="connsiteX142" fmla="*/ 25998 w 238125"/>
                <a:gd name="connsiteY142" fmla="*/ 101080 h 238125"/>
                <a:gd name="connsiteX143" fmla="*/ 29132 w 238125"/>
                <a:gd name="connsiteY143" fmla="*/ 101080 h 238125"/>
                <a:gd name="connsiteX144" fmla="*/ 25998 w 238125"/>
                <a:gd name="connsiteY144" fmla="*/ 105747 h 238125"/>
                <a:gd name="connsiteX145" fmla="*/ 25998 w 238125"/>
                <a:gd name="connsiteY145" fmla="*/ 105747 h 238125"/>
                <a:gd name="connsiteX146" fmla="*/ 22864 w 238125"/>
                <a:gd name="connsiteY146" fmla="*/ 108862 h 238125"/>
                <a:gd name="connsiteX147" fmla="*/ 19730 w 238125"/>
                <a:gd name="connsiteY147" fmla="*/ 108862 h 238125"/>
                <a:gd name="connsiteX148" fmla="*/ 19730 w 238125"/>
                <a:gd name="connsiteY148" fmla="*/ 108862 h 238125"/>
                <a:gd name="connsiteX149" fmla="*/ 16597 w 238125"/>
                <a:gd name="connsiteY149" fmla="*/ 111977 h 238125"/>
                <a:gd name="connsiteX150" fmla="*/ 15035 w 238125"/>
                <a:gd name="connsiteY150" fmla="*/ 108862 h 238125"/>
                <a:gd name="connsiteX151" fmla="*/ 11901 w 238125"/>
                <a:gd name="connsiteY151" fmla="*/ 111977 h 238125"/>
                <a:gd name="connsiteX152" fmla="*/ 5634 w 238125"/>
                <a:gd name="connsiteY152" fmla="*/ 115091 h 238125"/>
                <a:gd name="connsiteX153" fmla="*/ 2500 w 238125"/>
                <a:gd name="connsiteY153" fmla="*/ 118196 h 238125"/>
                <a:gd name="connsiteX154" fmla="*/ -634 w 238125"/>
                <a:gd name="connsiteY154" fmla="*/ 122873 h 238125"/>
                <a:gd name="connsiteX155" fmla="*/ -634 w 238125"/>
                <a:gd name="connsiteY155" fmla="*/ 122873 h 238125"/>
                <a:gd name="connsiteX156" fmla="*/ -634 w 238125"/>
                <a:gd name="connsiteY156" fmla="*/ 122873 h 238125"/>
                <a:gd name="connsiteX157" fmla="*/ 11901 w 238125"/>
                <a:gd name="connsiteY157" fmla="*/ 122873 h 238125"/>
                <a:gd name="connsiteX158" fmla="*/ 16597 w 238125"/>
                <a:gd name="connsiteY158" fmla="*/ 122873 h 238125"/>
                <a:gd name="connsiteX159" fmla="*/ 25998 w 238125"/>
                <a:gd name="connsiteY159" fmla="*/ 122873 h 238125"/>
                <a:gd name="connsiteX160" fmla="*/ 36961 w 238125"/>
                <a:gd name="connsiteY160" fmla="*/ 121311 h 238125"/>
                <a:gd name="connsiteX161" fmla="*/ 40095 w 238125"/>
                <a:gd name="connsiteY161" fmla="*/ 121311 h 238125"/>
                <a:gd name="connsiteX162" fmla="*/ 46363 w 238125"/>
                <a:gd name="connsiteY162" fmla="*/ 121311 h 238125"/>
                <a:gd name="connsiteX163" fmla="*/ 49496 w 238125"/>
                <a:gd name="connsiteY163" fmla="*/ 121311 h 238125"/>
                <a:gd name="connsiteX164" fmla="*/ 52630 w 238125"/>
                <a:gd name="connsiteY164" fmla="*/ 122873 h 238125"/>
                <a:gd name="connsiteX165" fmla="*/ 63593 w 238125"/>
                <a:gd name="connsiteY165" fmla="*/ 132208 h 238125"/>
                <a:gd name="connsiteX166" fmla="*/ 66727 w 238125"/>
                <a:gd name="connsiteY166" fmla="*/ 132208 h 238125"/>
                <a:gd name="connsiteX167" fmla="*/ 69861 w 238125"/>
                <a:gd name="connsiteY167" fmla="*/ 135322 h 238125"/>
                <a:gd name="connsiteX168" fmla="*/ 74566 w 238125"/>
                <a:gd name="connsiteY168" fmla="*/ 138437 h 238125"/>
                <a:gd name="connsiteX169" fmla="*/ 77700 w 238125"/>
                <a:gd name="connsiteY169" fmla="*/ 139990 h 238125"/>
                <a:gd name="connsiteX170" fmla="*/ 80833 w 238125"/>
                <a:gd name="connsiteY170" fmla="*/ 139990 h 238125"/>
                <a:gd name="connsiteX171" fmla="*/ 83967 w 238125"/>
                <a:gd name="connsiteY171" fmla="*/ 138437 h 238125"/>
                <a:gd name="connsiteX172" fmla="*/ 87101 w 238125"/>
                <a:gd name="connsiteY172" fmla="*/ 135322 h 238125"/>
                <a:gd name="connsiteX173" fmla="*/ 93359 w 238125"/>
                <a:gd name="connsiteY173" fmla="*/ 132208 h 238125"/>
                <a:gd name="connsiteX174" fmla="*/ 94931 w 238125"/>
                <a:gd name="connsiteY174" fmla="*/ 132208 h 238125"/>
                <a:gd name="connsiteX175" fmla="*/ 98064 w 238125"/>
                <a:gd name="connsiteY175" fmla="*/ 132208 h 238125"/>
                <a:gd name="connsiteX176" fmla="*/ 101198 w 238125"/>
                <a:gd name="connsiteY176" fmla="*/ 135322 h 238125"/>
                <a:gd name="connsiteX177" fmla="*/ 101198 w 238125"/>
                <a:gd name="connsiteY177" fmla="*/ 135322 h 238125"/>
                <a:gd name="connsiteX178" fmla="*/ 101198 w 238125"/>
                <a:gd name="connsiteY178" fmla="*/ 143104 h 238125"/>
                <a:gd name="connsiteX179" fmla="*/ 101198 w 238125"/>
                <a:gd name="connsiteY179" fmla="*/ 143104 h 238125"/>
                <a:gd name="connsiteX180" fmla="*/ 101198 w 238125"/>
                <a:gd name="connsiteY180" fmla="*/ 152439 h 238125"/>
                <a:gd name="connsiteX181" fmla="*/ 101198 w 238125"/>
                <a:gd name="connsiteY181" fmla="*/ 155553 h 238125"/>
                <a:gd name="connsiteX182" fmla="*/ 98064 w 238125"/>
                <a:gd name="connsiteY182" fmla="*/ 155553 h 238125"/>
                <a:gd name="connsiteX183" fmla="*/ 94931 w 238125"/>
                <a:gd name="connsiteY183" fmla="*/ 155553 h 238125"/>
                <a:gd name="connsiteX184" fmla="*/ 93359 w 238125"/>
                <a:gd name="connsiteY184" fmla="*/ 155553 h 238125"/>
                <a:gd name="connsiteX185" fmla="*/ 93359 w 238125"/>
                <a:gd name="connsiteY185" fmla="*/ 158668 h 238125"/>
                <a:gd name="connsiteX186" fmla="*/ 90234 w 238125"/>
                <a:gd name="connsiteY186" fmla="*/ 160221 h 238125"/>
                <a:gd name="connsiteX187" fmla="*/ 90234 w 238125"/>
                <a:gd name="connsiteY187" fmla="*/ 163336 h 238125"/>
                <a:gd name="connsiteX188" fmla="*/ 87101 w 238125"/>
                <a:gd name="connsiteY188" fmla="*/ 166450 h 238125"/>
                <a:gd name="connsiteX189" fmla="*/ 87101 w 238125"/>
                <a:gd name="connsiteY189" fmla="*/ 169565 h 238125"/>
                <a:gd name="connsiteX190" fmla="*/ 83967 w 238125"/>
                <a:gd name="connsiteY190" fmla="*/ 172670 h 238125"/>
                <a:gd name="connsiteX191" fmla="*/ 77700 w 238125"/>
                <a:gd name="connsiteY191" fmla="*/ 172670 h 238125"/>
                <a:gd name="connsiteX192" fmla="*/ 77700 w 238125"/>
                <a:gd name="connsiteY192" fmla="*/ 172670 h 238125"/>
                <a:gd name="connsiteX193" fmla="*/ 74566 w 238125"/>
                <a:gd name="connsiteY193" fmla="*/ 172670 h 238125"/>
                <a:gd name="connsiteX194" fmla="*/ 72994 w 238125"/>
                <a:gd name="connsiteY194" fmla="*/ 175785 h 238125"/>
                <a:gd name="connsiteX195" fmla="*/ 69861 w 238125"/>
                <a:gd name="connsiteY195" fmla="*/ 175785 h 238125"/>
                <a:gd name="connsiteX196" fmla="*/ 69861 w 238125"/>
                <a:gd name="connsiteY196" fmla="*/ 178899 h 238125"/>
                <a:gd name="connsiteX197" fmla="*/ 69861 w 238125"/>
                <a:gd name="connsiteY197" fmla="*/ 183567 h 238125"/>
                <a:gd name="connsiteX198" fmla="*/ 66727 w 238125"/>
                <a:gd name="connsiteY198" fmla="*/ 186681 h 238125"/>
                <a:gd name="connsiteX199" fmla="*/ 66727 w 238125"/>
                <a:gd name="connsiteY199" fmla="*/ 186681 h 238125"/>
                <a:gd name="connsiteX200" fmla="*/ 66727 w 238125"/>
                <a:gd name="connsiteY200" fmla="*/ 186681 h 238125"/>
                <a:gd name="connsiteX201" fmla="*/ 63593 w 238125"/>
                <a:gd name="connsiteY201" fmla="*/ 189796 h 238125"/>
                <a:gd name="connsiteX202" fmla="*/ 63593 w 238125"/>
                <a:gd name="connsiteY202" fmla="*/ 192910 h 238125"/>
                <a:gd name="connsiteX203" fmla="*/ 63593 w 238125"/>
                <a:gd name="connsiteY203" fmla="*/ 196016 h 238125"/>
                <a:gd name="connsiteX204" fmla="*/ 63593 w 238125"/>
                <a:gd name="connsiteY204" fmla="*/ 197578 h 238125"/>
                <a:gd name="connsiteX205" fmla="*/ 63593 w 238125"/>
                <a:gd name="connsiteY205" fmla="*/ 197578 h 238125"/>
                <a:gd name="connsiteX206" fmla="*/ 66727 w 238125"/>
                <a:gd name="connsiteY206" fmla="*/ 197578 h 238125"/>
                <a:gd name="connsiteX207" fmla="*/ 69861 w 238125"/>
                <a:gd name="connsiteY207" fmla="*/ 200683 h 238125"/>
                <a:gd name="connsiteX208" fmla="*/ 66727 w 238125"/>
                <a:gd name="connsiteY208" fmla="*/ 203798 h 238125"/>
                <a:gd name="connsiteX209" fmla="*/ 69861 w 238125"/>
                <a:gd name="connsiteY209" fmla="*/ 206912 h 238125"/>
                <a:gd name="connsiteX210" fmla="*/ 69861 w 238125"/>
                <a:gd name="connsiteY210" fmla="*/ 206912 h 238125"/>
                <a:gd name="connsiteX211" fmla="*/ 74566 w 238125"/>
                <a:gd name="connsiteY211" fmla="*/ 210027 h 238125"/>
                <a:gd name="connsiteX212" fmla="*/ 74566 w 238125"/>
                <a:gd name="connsiteY212" fmla="*/ 210027 h 238125"/>
                <a:gd name="connsiteX213" fmla="*/ 74566 w 238125"/>
                <a:gd name="connsiteY213" fmla="*/ 210027 h 238125"/>
                <a:gd name="connsiteX214" fmla="*/ 77700 w 238125"/>
                <a:gd name="connsiteY214" fmla="*/ 213142 h 238125"/>
                <a:gd name="connsiteX215" fmla="*/ 77700 w 238125"/>
                <a:gd name="connsiteY215" fmla="*/ 213142 h 238125"/>
                <a:gd name="connsiteX216" fmla="*/ 77700 w 238125"/>
                <a:gd name="connsiteY216" fmla="*/ 213142 h 238125"/>
                <a:gd name="connsiteX217" fmla="*/ 77700 w 238125"/>
                <a:gd name="connsiteY217" fmla="*/ 216247 h 238125"/>
                <a:gd name="connsiteX218" fmla="*/ 80833 w 238125"/>
                <a:gd name="connsiteY218" fmla="*/ 220924 h 238125"/>
                <a:gd name="connsiteX219" fmla="*/ 80833 w 238125"/>
                <a:gd name="connsiteY219" fmla="*/ 233373 h 238125"/>
                <a:gd name="connsiteX220" fmla="*/ 80833 w 238125"/>
                <a:gd name="connsiteY220" fmla="*/ 238040 h 238125"/>
                <a:gd name="connsiteX221" fmla="*/ 80833 w 238125"/>
                <a:gd name="connsiteY221" fmla="*/ 238040 h 238125"/>
                <a:gd name="connsiteX222" fmla="*/ 83967 w 238125"/>
                <a:gd name="connsiteY222" fmla="*/ 234925 h 238125"/>
                <a:gd name="connsiteX223" fmla="*/ 93359 w 238125"/>
                <a:gd name="connsiteY223" fmla="*/ 234925 h 238125"/>
                <a:gd name="connsiteX224" fmla="*/ 94931 w 238125"/>
                <a:gd name="connsiteY224" fmla="*/ 233373 h 238125"/>
                <a:gd name="connsiteX225" fmla="*/ 94931 w 238125"/>
                <a:gd name="connsiteY225" fmla="*/ 233373 h 238125"/>
                <a:gd name="connsiteX226" fmla="*/ 94931 w 238125"/>
                <a:gd name="connsiteY226" fmla="*/ 230258 h 238125"/>
                <a:gd name="connsiteX227" fmla="*/ 94931 w 238125"/>
                <a:gd name="connsiteY227" fmla="*/ 230258 h 238125"/>
                <a:gd name="connsiteX228" fmla="*/ 94931 w 238125"/>
                <a:gd name="connsiteY228" fmla="*/ 224029 h 238125"/>
                <a:gd name="connsiteX229" fmla="*/ 94931 w 238125"/>
                <a:gd name="connsiteY229" fmla="*/ 220924 h 238125"/>
                <a:gd name="connsiteX230" fmla="*/ 98064 w 238125"/>
                <a:gd name="connsiteY230" fmla="*/ 217809 h 238125"/>
                <a:gd name="connsiteX231" fmla="*/ 104332 w 238125"/>
                <a:gd name="connsiteY231" fmla="*/ 216247 h 238125"/>
                <a:gd name="connsiteX232" fmla="*/ 107465 w 238125"/>
                <a:gd name="connsiteY232" fmla="*/ 213142 h 238125"/>
                <a:gd name="connsiteX233" fmla="*/ 110599 w 238125"/>
                <a:gd name="connsiteY233" fmla="*/ 210027 h 238125"/>
                <a:gd name="connsiteX234" fmla="*/ 118429 w 238125"/>
                <a:gd name="connsiteY234" fmla="*/ 210027 h 238125"/>
                <a:gd name="connsiteX235" fmla="*/ 121562 w 238125"/>
                <a:gd name="connsiteY235" fmla="*/ 206912 h 238125"/>
                <a:gd name="connsiteX236" fmla="*/ 124696 w 238125"/>
                <a:gd name="connsiteY236" fmla="*/ 206912 h 238125"/>
                <a:gd name="connsiteX237" fmla="*/ 130963 w 238125"/>
                <a:gd name="connsiteY237" fmla="*/ 200683 h 238125"/>
                <a:gd name="connsiteX238" fmla="*/ 132525 w 238125"/>
                <a:gd name="connsiteY238" fmla="*/ 200683 h 238125"/>
                <a:gd name="connsiteX239" fmla="*/ 135659 w 238125"/>
                <a:gd name="connsiteY239" fmla="*/ 197578 h 238125"/>
                <a:gd name="connsiteX240" fmla="*/ 138793 w 238125"/>
                <a:gd name="connsiteY240" fmla="*/ 200683 h 238125"/>
                <a:gd name="connsiteX241" fmla="*/ 141926 w 238125"/>
                <a:gd name="connsiteY241" fmla="*/ 200683 h 238125"/>
                <a:gd name="connsiteX242" fmla="*/ 152890 w 238125"/>
                <a:gd name="connsiteY242" fmla="*/ 210027 h 238125"/>
                <a:gd name="connsiteX243" fmla="*/ 162291 w 238125"/>
                <a:gd name="connsiteY243" fmla="*/ 213142 h 238125"/>
                <a:gd name="connsiteX244" fmla="*/ 168559 w 238125"/>
                <a:gd name="connsiteY244" fmla="*/ 197578 h 238125"/>
                <a:gd name="connsiteX245" fmla="*/ 168559 w 238125"/>
                <a:gd name="connsiteY245" fmla="*/ 196016 h 238125"/>
                <a:gd name="connsiteX246" fmla="*/ 162291 w 238125"/>
                <a:gd name="connsiteY246" fmla="*/ 180452 h 238125"/>
                <a:gd name="connsiteX247" fmla="*/ 162291 w 238125"/>
                <a:gd name="connsiteY247" fmla="*/ 178899 h 238125"/>
                <a:gd name="connsiteX248" fmla="*/ 165425 w 238125"/>
                <a:gd name="connsiteY248" fmla="*/ 166450 h 238125"/>
                <a:gd name="connsiteX249" fmla="*/ 165425 w 238125"/>
                <a:gd name="connsiteY249" fmla="*/ 163336 h 238125"/>
                <a:gd name="connsiteX250" fmla="*/ 162291 w 238125"/>
                <a:gd name="connsiteY250" fmla="*/ 155553 h 238125"/>
                <a:gd name="connsiteX251" fmla="*/ 162291 w 238125"/>
                <a:gd name="connsiteY251" fmla="*/ 155553 h 238125"/>
                <a:gd name="connsiteX252" fmla="*/ 162291 w 238125"/>
                <a:gd name="connsiteY252" fmla="*/ 152439 h 238125"/>
                <a:gd name="connsiteX253" fmla="*/ 165425 w 238125"/>
                <a:gd name="connsiteY253" fmla="*/ 149324 h 238125"/>
                <a:gd name="connsiteX254" fmla="*/ 165425 w 238125"/>
                <a:gd name="connsiteY254" fmla="*/ 149324 h 238125"/>
                <a:gd name="connsiteX255" fmla="*/ 168559 w 238125"/>
                <a:gd name="connsiteY255" fmla="*/ 139990 h 238125"/>
                <a:gd name="connsiteX256" fmla="*/ 170130 w 238125"/>
                <a:gd name="connsiteY256" fmla="*/ 135322 h 238125"/>
                <a:gd name="connsiteX257" fmla="*/ 173264 w 238125"/>
                <a:gd name="connsiteY257" fmla="*/ 132208 h 238125"/>
                <a:gd name="connsiteX258" fmla="*/ 179531 w 238125"/>
                <a:gd name="connsiteY258" fmla="*/ 125978 h 238125"/>
                <a:gd name="connsiteX259" fmla="*/ 182655 w 238125"/>
                <a:gd name="connsiteY259" fmla="*/ 121311 h 238125"/>
                <a:gd name="connsiteX260" fmla="*/ 185790 w 238125"/>
                <a:gd name="connsiteY260" fmla="*/ 118196 h 238125"/>
                <a:gd name="connsiteX261" fmla="*/ 185790 w 238125"/>
                <a:gd name="connsiteY261" fmla="*/ 118196 h 238125"/>
                <a:gd name="connsiteX262" fmla="*/ 193629 w 238125"/>
                <a:gd name="connsiteY262" fmla="*/ 115091 h 238125"/>
                <a:gd name="connsiteX263" fmla="*/ 196762 w 238125"/>
                <a:gd name="connsiteY263" fmla="*/ 111977 h 238125"/>
                <a:gd name="connsiteX264" fmla="*/ 196762 w 238125"/>
                <a:gd name="connsiteY264" fmla="*/ 111977 h 238125"/>
                <a:gd name="connsiteX265" fmla="*/ 209297 w 238125"/>
                <a:gd name="connsiteY265" fmla="*/ 115091 h 238125"/>
                <a:gd name="connsiteX266" fmla="*/ 223394 w 238125"/>
                <a:gd name="connsiteY266" fmla="*/ 115091 h 238125"/>
                <a:gd name="connsiteX267" fmla="*/ 226528 w 238125"/>
                <a:gd name="connsiteY267" fmla="*/ 115091 h 238125"/>
                <a:gd name="connsiteX268" fmla="*/ 226528 w 238125"/>
                <a:gd name="connsiteY268" fmla="*/ 115091 h 238125"/>
                <a:gd name="connsiteX269" fmla="*/ 228090 w 238125"/>
                <a:gd name="connsiteY269" fmla="*/ 111977 h 238125"/>
                <a:gd name="connsiteX270" fmla="*/ 228090 w 238125"/>
                <a:gd name="connsiteY270" fmla="*/ 108862 h 238125"/>
                <a:gd name="connsiteX271" fmla="*/ 231223 w 238125"/>
                <a:gd name="connsiteY271" fmla="*/ 105747 h 238125"/>
                <a:gd name="connsiteX272" fmla="*/ 234357 w 238125"/>
                <a:gd name="connsiteY272" fmla="*/ 102633 h 238125"/>
                <a:gd name="connsiteX273" fmla="*/ 234357 w 238125"/>
                <a:gd name="connsiteY273" fmla="*/ 102633 h 238125"/>
                <a:gd name="connsiteX274" fmla="*/ 231223 w 238125"/>
                <a:gd name="connsiteY274" fmla="*/ 97965 h 238125"/>
                <a:gd name="connsiteX275" fmla="*/ 231223 w 238125"/>
                <a:gd name="connsiteY275" fmla="*/ 91745 h 238125"/>
                <a:gd name="connsiteX276" fmla="*/ 234357 w 238125"/>
                <a:gd name="connsiteY276" fmla="*/ 9174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</a:cxnLst>
              <a:rect l="l" t="t" r="r" b="b"/>
              <a:pathLst>
                <a:path w="238125" h="238125">
                  <a:moveTo>
                    <a:pt x="234357" y="91745"/>
                  </a:moveTo>
                  <a:lnTo>
                    <a:pt x="234357" y="88631"/>
                  </a:lnTo>
                  <a:lnTo>
                    <a:pt x="237491" y="85516"/>
                  </a:lnTo>
                  <a:lnTo>
                    <a:pt x="237491" y="85516"/>
                  </a:lnTo>
                  <a:lnTo>
                    <a:pt x="234357" y="85516"/>
                  </a:lnTo>
                  <a:lnTo>
                    <a:pt x="226528" y="82402"/>
                  </a:lnTo>
                  <a:lnTo>
                    <a:pt x="220260" y="82402"/>
                  </a:lnTo>
                  <a:lnTo>
                    <a:pt x="217127" y="82402"/>
                  </a:lnTo>
                  <a:lnTo>
                    <a:pt x="213993" y="80849"/>
                  </a:lnTo>
                  <a:lnTo>
                    <a:pt x="209297" y="77734"/>
                  </a:lnTo>
                  <a:lnTo>
                    <a:pt x="206163" y="68400"/>
                  </a:lnTo>
                  <a:lnTo>
                    <a:pt x="199896" y="57503"/>
                  </a:lnTo>
                  <a:lnTo>
                    <a:pt x="199896" y="54388"/>
                  </a:lnTo>
                  <a:lnTo>
                    <a:pt x="196762" y="48159"/>
                  </a:lnTo>
                  <a:lnTo>
                    <a:pt x="196762" y="45054"/>
                  </a:lnTo>
                  <a:lnTo>
                    <a:pt x="196762" y="37272"/>
                  </a:lnTo>
                  <a:lnTo>
                    <a:pt x="193629" y="37272"/>
                  </a:lnTo>
                  <a:lnTo>
                    <a:pt x="190494" y="37272"/>
                  </a:lnTo>
                  <a:lnTo>
                    <a:pt x="188923" y="37272"/>
                  </a:lnTo>
                  <a:lnTo>
                    <a:pt x="188923" y="37272"/>
                  </a:lnTo>
                  <a:lnTo>
                    <a:pt x="188923" y="31043"/>
                  </a:lnTo>
                  <a:lnTo>
                    <a:pt x="190494" y="31043"/>
                  </a:lnTo>
                  <a:lnTo>
                    <a:pt x="193629" y="27928"/>
                  </a:lnTo>
                  <a:lnTo>
                    <a:pt x="193629" y="24813"/>
                  </a:lnTo>
                  <a:lnTo>
                    <a:pt x="193629" y="24813"/>
                  </a:lnTo>
                  <a:lnTo>
                    <a:pt x="193629" y="23261"/>
                  </a:lnTo>
                  <a:lnTo>
                    <a:pt x="196762" y="23261"/>
                  </a:lnTo>
                  <a:lnTo>
                    <a:pt x="196762" y="20146"/>
                  </a:lnTo>
                  <a:lnTo>
                    <a:pt x="193629" y="17031"/>
                  </a:lnTo>
                  <a:lnTo>
                    <a:pt x="196762" y="13926"/>
                  </a:lnTo>
                  <a:lnTo>
                    <a:pt x="196762" y="10812"/>
                  </a:lnTo>
                  <a:lnTo>
                    <a:pt x="196762" y="10812"/>
                  </a:lnTo>
                  <a:lnTo>
                    <a:pt x="199896" y="7697"/>
                  </a:lnTo>
                  <a:lnTo>
                    <a:pt x="199896" y="3030"/>
                  </a:lnTo>
                  <a:lnTo>
                    <a:pt x="196762" y="-85"/>
                  </a:lnTo>
                  <a:lnTo>
                    <a:pt x="190494" y="3030"/>
                  </a:lnTo>
                  <a:lnTo>
                    <a:pt x="185790" y="7697"/>
                  </a:lnTo>
                  <a:lnTo>
                    <a:pt x="185790" y="10812"/>
                  </a:lnTo>
                  <a:lnTo>
                    <a:pt x="182655" y="17031"/>
                  </a:lnTo>
                  <a:lnTo>
                    <a:pt x="179531" y="20146"/>
                  </a:lnTo>
                  <a:lnTo>
                    <a:pt x="176398" y="20146"/>
                  </a:lnTo>
                  <a:lnTo>
                    <a:pt x="173264" y="17031"/>
                  </a:lnTo>
                  <a:lnTo>
                    <a:pt x="170130" y="13926"/>
                  </a:lnTo>
                  <a:lnTo>
                    <a:pt x="168559" y="10812"/>
                  </a:lnTo>
                  <a:lnTo>
                    <a:pt x="162291" y="10812"/>
                  </a:lnTo>
                  <a:lnTo>
                    <a:pt x="159157" y="10812"/>
                  </a:lnTo>
                  <a:lnTo>
                    <a:pt x="162291" y="6144"/>
                  </a:lnTo>
                  <a:lnTo>
                    <a:pt x="152890" y="6144"/>
                  </a:lnTo>
                  <a:lnTo>
                    <a:pt x="148194" y="6144"/>
                  </a:lnTo>
                  <a:lnTo>
                    <a:pt x="141926" y="7697"/>
                  </a:lnTo>
                  <a:lnTo>
                    <a:pt x="138793" y="7697"/>
                  </a:lnTo>
                  <a:lnTo>
                    <a:pt x="135659" y="7697"/>
                  </a:lnTo>
                  <a:lnTo>
                    <a:pt x="132525" y="7697"/>
                  </a:lnTo>
                  <a:lnTo>
                    <a:pt x="132525" y="7697"/>
                  </a:lnTo>
                  <a:lnTo>
                    <a:pt x="127830" y="17031"/>
                  </a:lnTo>
                  <a:lnTo>
                    <a:pt x="121562" y="20146"/>
                  </a:lnTo>
                  <a:lnTo>
                    <a:pt x="118429" y="20146"/>
                  </a:lnTo>
                  <a:lnTo>
                    <a:pt x="107465" y="20146"/>
                  </a:lnTo>
                  <a:lnTo>
                    <a:pt x="104332" y="20146"/>
                  </a:lnTo>
                  <a:lnTo>
                    <a:pt x="104332" y="23261"/>
                  </a:lnTo>
                  <a:lnTo>
                    <a:pt x="104332" y="23261"/>
                  </a:lnTo>
                  <a:lnTo>
                    <a:pt x="101198" y="24813"/>
                  </a:lnTo>
                  <a:lnTo>
                    <a:pt x="94931" y="27928"/>
                  </a:lnTo>
                  <a:lnTo>
                    <a:pt x="94931" y="27928"/>
                  </a:lnTo>
                  <a:lnTo>
                    <a:pt x="93359" y="27928"/>
                  </a:lnTo>
                  <a:lnTo>
                    <a:pt x="90234" y="34157"/>
                  </a:lnTo>
                  <a:lnTo>
                    <a:pt x="90234" y="37272"/>
                  </a:lnTo>
                  <a:lnTo>
                    <a:pt x="87101" y="37272"/>
                  </a:lnTo>
                  <a:lnTo>
                    <a:pt x="87101" y="40377"/>
                  </a:lnTo>
                  <a:lnTo>
                    <a:pt x="83967" y="40377"/>
                  </a:lnTo>
                  <a:lnTo>
                    <a:pt x="83967" y="43492"/>
                  </a:lnTo>
                  <a:lnTo>
                    <a:pt x="87101" y="45054"/>
                  </a:lnTo>
                  <a:lnTo>
                    <a:pt x="87101" y="45054"/>
                  </a:lnTo>
                  <a:lnTo>
                    <a:pt x="90234" y="48159"/>
                  </a:lnTo>
                  <a:lnTo>
                    <a:pt x="90234" y="54388"/>
                  </a:lnTo>
                  <a:lnTo>
                    <a:pt x="83967" y="57503"/>
                  </a:lnTo>
                  <a:lnTo>
                    <a:pt x="83967" y="60618"/>
                  </a:lnTo>
                  <a:lnTo>
                    <a:pt x="80833" y="60618"/>
                  </a:lnTo>
                  <a:lnTo>
                    <a:pt x="77700" y="63723"/>
                  </a:lnTo>
                  <a:lnTo>
                    <a:pt x="74566" y="65285"/>
                  </a:lnTo>
                  <a:lnTo>
                    <a:pt x="72994" y="71505"/>
                  </a:lnTo>
                  <a:lnTo>
                    <a:pt x="63593" y="74619"/>
                  </a:lnTo>
                  <a:lnTo>
                    <a:pt x="57335" y="74619"/>
                  </a:lnTo>
                  <a:lnTo>
                    <a:pt x="54202" y="71505"/>
                  </a:lnTo>
                  <a:lnTo>
                    <a:pt x="54202" y="68400"/>
                  </a:lnTo>
                  <a:lnTo>
                    <a:pt x="52630" y="68400"/>
                  </a:lnTo>
                  <a:lnTo>
                    <a:pt x="52630" y="68400"/>
                  </a:lnTo>
                  <a:lnTo>
                    <a:pt x="52630" y="74619"/>
                  </a:lnTo>
                  <a:lnTo>
                    <a:pt x="54202" y="74619"/>
                  </a:lnTo>
                  <a:lnTo>
                    <a:pt x="57335" y="74619"/>
                  </a:lnTo>
                  <a:lnTo>
                    <a:pt x="57335" y="77734"/>
                  </a:lnTo>
                  <a:lnTo>
                    <a:pt x="60469" y="77734"/>
                  </a:lnTo>
                  <a:lnTo>
                    <a:pt x="63593" y="80849"/>
                  </a:lnTo>
                  <a:lnTo>
                    <a:pt x="66727" y="77734"/>
                  </a:lnTo>
                  <a:lnTo>
                    <a:pt x="69861" y="74619"/>
                  </a:lnTo>
                  <a:lnTo>
                    <a:pt x="74566" y="71505"/>
                  </a:lnTo>
                  <a:lnTo>
                    <a:pt x="74566" y="74619"/>
                  </a:lnTo>
                  <a:lnTo>
                    <a:pt x="74566" y="77734"/>
                  </a:lnTo>
                  <a:lnTo>
                    <a:pt x="74566" y="80849"/>
                  </a:lnTo>
                  <a:lnTo>
                    <a:pt x="74566" y="85516"/>
                  </a:lnTo>
                  <a:lnTo>
                    <a:pt x="72994" y="88631"/>
                  </a:lnTo>
                  <a:lnTo>
                    <a:pt x="69861" y="88631"/>
                  </a:lnTo>
                  <a:lnTo>
                    <a:pt x="66727" y="88631"/>
                  </a:lnTo>
                  <a:lnTo>
                    <a:pt x="60469" y="88631"/>
                  </a:lnTo>
                  <a:lnTo>
                    <a:pt x="57335" y="88631"/>
                  </a:lnTo>
                  <a:lnTo>
                    <a:pt x="54202" y="91745"/>
                  </a:lnTo>
                  <a:lnTo>
                    <a:pt x="54202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49496" y="91745"/>
                  </a:lnTo>
                  <a:lnTo>
                    <a:pt x="46363" y="91745"/>
                  </a:lnTo>
                  <a:lnTo>
                    <a:pt x="49496" y="88631"/>
                  </a:lnTo>
                  <a:lnTo>
                    <a:pt x="49496" y="85516"/>
                  </a:lnTo>
                  <a:lnTo>
                    <a:pt x="43228" y="85516"/>
                  </a:lnTo>
                  <a:lnTo>
                    <a:pt x="43228" y="85516"/>
                  </a:lnTo>
                  <a:lnTo>
                    <a:pt x="40095" y="82402"/>
                  </a:lnTo>
                  <a:lnTo>
                    <a:pt x="40095" y="80849"/>
                  </a:lnTo>
                  <a:lnTo>
                    <a:pt x="40095" y="77734"/>
                  </a:lnTo>
                  <a:lnTo>
                    <a:pt x="40095" y="77734"/>
                  </a:lnTo>
                  <a:lnTo>
                    <a:pt x="36961" y="74619"/>
                  </a:lnTo>
                  <a:lnTo>
                    <a:pt x="35399" y="74619"/>
                  </a:lnTo>
                  <a:lnTo>
                    <a:pt x="35399" y="80849"/>
                  </a:lnTo>
                  <a:lnTo>
                    <a:pt x="35399" y="80849"/>
                  </a:lnTo>
                  <a:lnTo>
                    <a:pt x="32265" y="80849"/>
                  </a:lnTo>
                  <a:lnTo>
                    <a:pt x="29132" y="82402"/>
                  </a:lnTo>
                  <a:lnTo>
                    <a:pt x="29132" y="82402"/>
                  </a:lnTo>
                  <a:lnTo>
                    <a:pt x="25998" y="82402"/>
                  </a:lnTo>
                  <a:lnTo>
                    <a:pt x="22864" y="82402"/>
                  </a:lnTo>
                  <a:lnTo>
                    <a:pt x="25998" y="85516"/>
                  </a:lnTo>
                  <a:lnTo>
                    <a:pt x="19730" y="88631"/>
                  </a:lnTo>
                  <a:lnTo>
                    <a:pt x="19730" y="91745"/>
                  </a:lnTo>
                  <a:lnTo>
                    <a:pt x="16597" y="91745"/>
                  </a:lnTo>
                  <a:lnTo>
                    <a:pt x="15035" y="91745"/>
                  </a:lnTo>
                  <a:lnTo>
                    <a:pt x="15035" y="94851"/>
                  </a:lnTo>
                  <a:lnTo>
                    <a:pt x="11901" y="94851"/>
                  </a:lnTo>
                  <a:lnTo>
                    <a:pt x="11901" y="97965"/>
                  </a:lnTo>
                  <a:lnTo>
                    <a:pt x="11901" y="97965"/>
                  </a:lnTo>
                  <a:lnTo>
                    <a:pt x="15035" y="97965"/>
                  </a:lnTo>
                  <a:lnTo>
                    <a:pt x="16597" y="101080"/>
                  </a:lnTo>
                  <a:lnTo>
                    <a:pt x="16597" y="102633"/>
                  </a:lnTo>
                  <a:lnTo>
                    <a:pt x="19730" y="102633"/>
                  </a:lnTo>
                  <a:lnTo>
                    <a:pt x="25998" y="101080"/>
                  </a:lnTo>
                  <a:lnTo>
                    <a:pt x="29132" y="101080"/>
                  </a:lnTo>
                  <a:lnTo>
                    <a:pt x="25998" y="105747"/>
                  </a:lnTo>
                  <a:lnTo>
                    <a:pt x="25998" y="105747"/>
                  </a:lnTo>
                  <a:lnTo>
                    <a:pt x="22864" y="108862"/>
                  </a:lnTo>
                  <a:lnTo>
                    <a:pt x="19730" y="108862"/>
                  </a:lnTo>
                  <a:lnTo>
                    <a:pt x="19730" y="108862"/>
                  </a:lnTo>
                  <a:lnTo>
                    <a:pt x="16597" y="111977"/>
                  </a:lnTo>
                  <a:lnTo>
                    <a:pt x="15035" y="108862"/>
                  </a:lnTo>
                  <a:lnTo>
                    <a:pt x="11901" y="111977"/>
                  </a:lnTo>
                  <a:lnTo>
                    <a:pt x="5634" y="115091"/>
                  </a:lnTo>
                  <a:lnTo>
                    <a:pt x="2500" y="118196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11901" y="122873"/>
                  </a:lnTo>
                  <a:lnTo>
                    <a:pt x="16597" y="122873"/>
                  </a:lnTo>
                  <a:lnTo>
                    <a:pt x="25998" y="122873"/>
                  </a:lnTo>
                  <a:lnTo>
                    <a:pt x="36961" y="121311"/>
                  </a:lnTo>
                  <a:lnTo>
                    <a:pt x="40095" y="121311"/>
                  </a:lnTo>
                  <a:lnTo>
                    <a:pt x="46363" y="121311"/>
                  </a:lnTo>
                  <a:lnTo>
                    <a:pt x="49496" y="121311"/>
                  </a:lnTo>
                  <a:lnTo>
                    <a:pt x="52630" y="122873"/>
                  </a:lnTo>
                  <a:lnTo>
                    <a:pt x="63593" y="132208"/>
                  </a:lnTo>
                  <a:lnTo>
                    <a:pt x="66727" y="132208"/>
                  </a:lnTo>
                  <a:lnTo>
                    <a:pt x="69861" y="135322"/>
                  </a:lnTo>
                  <a:lnTo>
                    <a:pt x="74566" y="138437"/>
                  </a:lnTo>
                  <a:lnTo>
                    <a:pt x="77700" y="139990"/>
                  </a:lnTo>
                  <a:lnTo>
                    <a:pt x="80833" y="139990"/>
                  </a:lnTo>
                  <a:lnTo>
                    <a:pt x="83967" y="138437"/>
                  </a:lnTo>
                  <a:lnTo>
                    <a:pt x="87101" y="135322"/>
                  </a:lnTo>
                  <a:lnTo>
                    <a:pt x="93359" y="132208"/>
                  </a:lnTo>
                  <a:lnTo>
                    <a:pt x="94931" y="132208"/>
                  </a:lnTo>
                  <a:lnTo>
                    <a:pt x="98064" y="132208"/>
                  </a:lnTo>
                  <a:lnTo>
                    <a:pt x="101198" y="135322"/>
                  </a:lnTo>
                  <a:lnTo>
                    <a:pt x="101198" y="135322"/>
                  </a:lnTo>
                  <a:lnTo>
                    <a:pt x="101198" y="143104"/>
                  </a:lnTo>
                  <a:lnTo>
                    <a:pt x="101198" y="143104"/>
                  </a:lnTo>
                  <a:lnTo>
                    <a:pt x="101198" y="152439"/>
                  </a:lnTo>
                  <a:lnTo>
                    <a:pt x="101198" y="155553"/>
                  </a:lnTo>
                  <a:lnTo>
                    <a:pt x="98064" y="155553"/>
                  </a:lnTo>
                  <a:lnTo>
                    <a:pt x="94931" y="155553"/>
                  </a:lnTo>
                  <a:lnTo>
                    <a:pt x="93359" y="155553"/>
                  </a:lnTo>
                  <a:lnTo>
                    <a:pt x="93359" y="158668"/>
                  </a:lnTo>
                  <a:lnTo>
                    <a:pt x="90234" y="160221"/>
                  </a:lnTo>
                  <a:lnTo>
                    <a:pt x="90234" y="163336"/>
                  </a:lnTo>
                  <a:lnTo>
                    <a:pt x="87101" y="166450"/>
                  </a:lnTo>
                  <a:lnTo>
                    <a:pt x="87101" y="169565"/>
                  </a:lnTo>
                  <a:lnTo>
                    <a:pt x="83967" y="172670"/>
                  </a:lnTo>
                  <a:lnTo>
                    <a:pt x="77700" y="172670"/>
                  </a:lnTo>
                  <a:lnTo>
                    <a:pt x="77700" y="172670"/>
                  </a:lnTo>
                  <a:lnTo>
                    <a:pt x="74566" y="172670"/>
                  </a:lnTo>
                  <a:lnTo>
                    <a:pt x="72994" y="175785"/>
                  </a:lnTo>
                  <a:lnTo>
                    <a:pt x="69861" y="175785"/>
                  </a:lnTo>
                  <a:lnTo>
                    <a:pt x="69861" y="178899"/>
                  </a:lnTo>
                  <a:lnTo>
                    <a:pt x="69861" y="183567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3593" y="189796"/>
                  </a:lnTo>
                  <a:lnTo>
                    <a:pt x="63593" y="192910"/>
                  </a:lnTo>
                  <a:lnTo>
                    <a:pt x="63593" y="196016"/>
                  </a:lnTo>
                  <a:lnTo>
                    <a:pt x="63593" y="197578"/>
                  </a:lnTo>
                  <a:lnTo>
                    <a:pt x="63593" y="197578"/>
                  </a:lnTo>
                  <a:lnTo>
                    <a:pt x="66727" y="197578"/>
                  </a:lnTo>
                  <a:lnTo>
                    <a:pt x="69861" y="200683"/>
                  </a:lnTo>
                  <a:lnTo>
                    <a:pt x="66727" y="203798"/>
                  </a:lnTo>
                  <a:lnTo>
                    <a:pt x="69861" y="206912"/>
                  </a:lnTo>
                  <a:lnTo>
                    <a:pt x="69861" y="206912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6247"/>
                  </a:lnTo>
                  <a:lnTo>
                    <a:pt x="80833" y="220924"/>
                  </a:lnTo>
                  <a:lnTo>
                    <a:pt x="80833" y="233373"/>
                  </a:lnTo>
                  <a:lnTo>
                    <a:pt x="80833" y="238040"/>
                  </a:lnTo>
                  <a:lnTo>
                    <a:pt x="80833" y="238040"/>
                  </a:lnTo>
                  <a:lnTo>
                    <a:pt x="83967" y="234925"/>
                  </a:lnTo>
                  <a:lnTo>
                    <a:pt x="93359" y="234925"/>
                  </a:lnTo>
                  <a:lnTo>
                    <a:pt x="94931" y="233373"/>
                  </a:lnTo>
                  <a:lnTo>
                    <a:pt x="94931" y="233373"/>
                  </a:lnTo>
                  <a:lnTo>
                    <a:pt x="94931" y="230258"/>
                  </a:lnTo>
                  <a:lnTo>
                    <a:pt x="94931" y="230258"/>
                  </a:lnTo>
                  <a:lnTo>
                    <a:pt x="94931" y="224029"/>
                  </a:lnTo>
                  <a:lnTo>
                    <a:pt x="94931" y="220924"/>
                  </a:lnTo>
                  <a:lnTo>
                    <a:pt x="98064" y="217809"/>
                  </a:lnTo>
                  <a:lnTo>
                    <a:pt x="104332" y="216247"/>
                  </a:lnTo>
                  <a:lnTo>
                    <a:pt x="107465" y="213142"/>
                  </a:lnTo>
                  <a:lnTo>
                    <a:pt x="110599" y="210027"/>
                  </a:lnTo>
                  <a:lnTo>
                    <a:pt x="118429" y="210027"/>
                  </a:lnTo>
                  <a:lnTo>
                    <a:pt x="121562" y="206912"/>
                  </a:lnTo>
                  <a:lnTo>
                    <a:pt x="124696" y="206912"/>
                  </a:lnTo>
                  <a:lnTo>
                    <a:pt x="130963" y="200683"/>
                  </a:lnTo>
                  <a:lnTo>
                    <a:pt x="132525" y="200683"/>
                  </a:lnTo>
                  <a:lnTo>
                    <a:pt x="135659" y="197578"/>
                  </a:lnTo>
                  <a:lnTo>
                    <a:pt x="138793" y="200683"/>
                  </a:lnTo>
                  <a:lnTo>
                    <a:pt x="141926" y="200683"/>
                  </a:lnTo>
                  <a:lnTo>
                    <a:pt x="152890" y="210027"/>
                  </a:lnTo>
                  <a:lnTo>
                    <a:pt x="162291" y="213142"/>
                  </a:lnTo>
                  <a:lnTo>
                    <a:pt x="168559" y="197578"/>
                  </a:lnTo>
                  <a:lnTo>
                    <a:pt x="168559" y="196016"/>
                  </a:lnTo>
                  <a:lnTo>
                    <a:pt x="162291" y="180452"/>
                  </a:lnTo>
                  <a:lnTo>
                    <a:pt x="162291" y="178899"/>
                  </a:lnTo>
                  <a:lnTo>
                    <a:pt x="165425" y="166450"/>
                  </a:lnTo>
                  <a:lnTo>
                    <a:pt x="165425" y="163336"/>
                  </a:lnTo>
                  <a:lnTo>
                    <a:pt x="162291" y="155553"/>
                  </a:lnTo>
                  <a:lnTo>
                    <a:pt x="162291" y="155553"/>
                  </a:lnTo>
                  <a:lnTo>
                    <a:pt x="162291" y="152439"/>
                  </a:lnTo>
                  <a:lnTo>
                    <a:pt x="165425" y="149324"/>
                  </a:lnTo>
                  <a:lnTo>
                    <a:pt x="165425" y="149324"/>
                  </a:lnTo>
                  <a:lnTo>
                    <a:pt x="168559" y="139990"/>
                  </a:lnTo>
                  <a:lnTo>
                    <a:pt x="170130" y="135322"/>
                  </a:lnTo>
                  <a:lnTo>
                    <a:pt x="173264" y="132208"/>
                  </a:lnTo>
                  <a:lnTo>
                    <a:pt x="179531" y="125978"/>
                  </a:lnTo>
                  <a:lnTo>
                    <a:pt x="182655" y="121311"/>
                  </a:lnTo>
                  <a:lnTo>
                    <a:pt x="185790" y="118196"/>
                  </a:lnTo>
                  <a:lnTo>
                    <a:pt x="185790" y="118196"/>
                  </a:lnTo>
                  <a:lnTo>
                    <a:pt x="193629" y="115091"/>
                  </a:lnTo>
                  <a:lnTo>
                    <a:pt x="196762" y="111977"/>
                  </a:lnTo>
                  <a:lnTo>
                    <a:pt x="196762" y="111977"/>
                  </a:lnTo>
                  <a:lnTo>
                    <a:pt x="209297" y="115091"/>
                  </a:lnTo>
                  <a:lnTo>
                    <a:pt x="223394" y="115091"/>
                  </a:lnTo>
                  <a:lnTo>
                    <a:pt x="226528" y="115091"/>
                  </a:lnTo>
                  <a:lnTo>
                    <a:pt x="226528" y="115091"/>
                  </a:lnTo>
                  <a:lnTo>
                    <a:pt x="228090" y="111977"/>
                  </a:lnTo>
                  <a:lnTo>
                    <a:pt x="228090" y="108862"/>
                  </a:lnTo>
                  <a:lnTo>
                    <a:pt x="231223" y="105747"/>
                  </a:lnTo>
                  <a:lnTo>
                    <a:pt x="234357" y="102633"/>
                  </a:lnTo>
                  <a:lnTo>
                    <a:pt x="234357" y="102633"/>
                  </a:lnTo>
                  <a:lnTo>
                    <a:pt x="231223" y="97965"/>
                  </a:lnTo>
                  <a:lnTo>
                    <a:pt x="231223" y="91745"/>
                  </a:lnTo>
                  <a:lnTo>
                    <a:pt x="234357" y="9174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6AD28ED-F9EC-5B43-78CE-670A60C9A493}"/>
                </a:ext>
              </a:extLst>
            </p:cNvPr>
            <p:cNvSpPr/>
            <p:nvPr/>
          </p:nvSpPr>
          <p:spPr>
            <a:xfrm>
              <a:off x="7690735" y="3688770"/>
              <a:ext cx="285750" cy="238125"/>
            </a:xfrm>
            <a:custGeom>
              <a:avLst/>
              <a:gdLst>
                <a:gd name="connsiteX0" fmla="*/ 281906 w 285750"/>
                <a:gd name="connsiteY0" fmla="*/ 110300 h 238125"/>
                <a:gd name="connsiteX1" fmla="*/ 281906 w 285750"/>
                <a:gd name="connsiteY1" fmla="*/ 103995 h 238125"/>
                <a:gd name="connsiteX2" fmla="*/ 278696 w 285750"/>
                <a:gd name="connsiteY2" fmla="*/ 99270 h 238125"/>
                <a:gd name="connsiteX3" fmla="*/ 275486 w 285750"/>
                <a:gd name="connsiteY3" fmla="*/ 96108 h 238125"/>
                <a:gd name="connsiteX4" fmla="*/ 273877 w 285750"/>
                <a:gd name="connsiteY4" fmla="*/ 96108 h 238125"/>
                <a:gd name="connsiteX5" fmla="*/ 267457 w 285750"/>
                <a:gd name="connsiteY5" fmla="*/ 92955 h 238125"/>
                <a:gd name="connsiteX6" fmla="*/ 264247 w 285750"/>
                <a:gd name="connsiteY6" fmla="*/ 92955 h 238125"/>
                <a:gd name="connsiteX7" fmla="*/ 264247 w 285750"/>
                <a:gd name="connsiteY7" fmla="*/ 89803 h 238125"/>
                <a:gd name="connsiteX8" fmla="*/ 261037 w 285750"/>
                <a:gd name="connsiteY8" fmla="*/ 89803 h 238125"/>
                <a:gd name="connsiteX9" fmla="*/ 261037 w 285750"/>
                <a:gd name="connsiteY9" fmla="*/ 83497 h 238125"/>
                <a:gd name="connsiteX10" fmla="*/ 261037 w 285750"/>
                <a:gd name="connsiteY10" fmla="*/ 80344 h 238125"/>
                <a:gd name="connsiteX11" fmla="*/ 261037 w 285750"/>
                <a:gd name="connsiteY11" fmla="*/ 78763 h 238125"/>
                <a:gd name="connsiteX12" fmla="*/ 264247 w 285750"/>
                <a:gd name="connsiteY12" fmla="*/ 66152 h 238125"/>
                <a:gd name="connsiteX13" fmla="*/ 264247 w 285750"/>
                <a:gd name="connsiteY13" fmla="*/ 61418 h 238125"/>
                <a:gd name="connsiteX14" fmla="*/ 267457 w 285750"/>
                <a:gd name="connsiteY14" fmla="*/ 58265 h 238125"/>
                <a:gd name="connsiteX15" fmla="*/ 267457 w 285750"/>
                <a:gd name="connsiteY15" fmla="*/ 55113 h 238125"/>
                <a:gd name="connsiteX16" fmla="*/ 267457 w 285750"/>
                <a:gd name="connsiteY16" fmla="*/ 51959 h 238125"/>
                <a:gd name="connsiteX17" fmla="*/ 253008 w 285750"/>
                <a:gd name="connsiteY17" fmla="*/ 55113 h 238125"/>
                <a:gd name="connsiteX18" fmla="*/ 249797 w 285750"/>
                <a:gd name="connsiteY18" fmla="*/ 55113 h 238125"/>
                <a:gd name="connsiteX19" fmla="*/ 246588 w 285750"/>
                <a:gd name="connsiteY19" fmla="*/ 51959 h 238125"/>
                <a:gd name="connsiteX20" fmla="*/ 236957 w 285750"/>
                <a:gd name="connsiteY20" fmla="*/ 42492 h 238125"/>
                <a:gd name="connsiteX21" fmla="*/ 235348 w 285750"/>
                <a:gd name="connsiteY21" fmla="*/ 40920 h 238125"/>
                <a:gd name="connsiteX22" fmla="*/ 228928 w 285750"/>
                <a:gd name="connsiteY22" fmla="*/ 34605 h 238125"/>
                <a:gd name="connsiteX23" fmla="*/ 219299 w 285750"/>
                <a:gd name="connsiteY23" fmla="*/ 34605 h 238125"/>
                <a:gd name="connsiteX24" fmla="*/ 214478 w 285750"/>
                <a:gd name="connsiteY24" fmla="*/ 34605 h 238125"/>
                <a:gd name="connsiteX25" fmla="*/ 211269 w 285750"/>
                <a:gd name="connsiteY25" fmla="*/ 34605 h 238125"/>
                <a:gd name="connsiteX26" fmla="*/ 208059 w 285750"/>
                <a:gd name="connsiteY26" fmla="*/ 34605 h 238125"/>
                <a:gd name="connsiteX27" fmla="*/ 201639 w 285750"/>
                <a:gd name="connsiteY27" fmla="*/ 34605 h 238125"/>
                <a:gd name="connsiteX28" fmla="*/ 195219 w 285750"/>
                <a:gd name="connsiteY28" fmla="*/ 31452 h 238125"/>
                <a:gd name="connsiteX29" fmla="*/ 190400 w 285750"/>
                <a:gd name="connsiteY29" fmla="*/ 31452 h 238125"/>
                <a:gd name="connsiteX30" fmla="*/ 187189 w 285750"/>
                <a:gd name="connsiteY30" fmla="*/ 31452 h 238125"/>
                <a:gd name="connsiteX31" fmla="*/ 183980 w 285750"/>
                <a:gd name="connsiteY31" fmla="*/ 28300 h 238125"/>
                <a:gd name="connsiteX32" fmla="*/ 180769 w 285750"/>
                <a:gd name="connsiteY32" fmla="*/ 28300 h 238125"/>
                <a:gd name="connsiteX33" fmla="*/ 180769 w 285750"/>
                <a:gd name="connsiteY33" fmla="*/ 25147 h 238125"/>
                <a:gd name="connsiteX34" fmla="*/ 177560 w 285750"/>
                <a:gd name="connsiteY34" fmla="*/ 21994 h 238125"/>
                <a:gd name="connsiteX35" fmla="*/ 177560 w 285750"/>
                <a:gd name="connsiteY35" fmla="*/ 14107 h 238125"/>
                <a:gd name="connsiteX36" fmla="*/ 175950 w 285750"/>
                <a:gd name="connsiteY36" fmla="*/ 10954 h 238125"/>
                <a:gd name="connsiteX37" fmla="*/ 175950 w 285750"/>
                <a:gd name="connsiteY37" fmla="*/ 10954 h 238125"/>
                <a:gd name="connsiteX38" fmla="*/ 175950 w 285750"/>
                <a:gd name="connsiteY38" fmla="*/ 7802 h 238125"/>
                <a:gd name="connsiteX39" fmla="*/ 175950 w 285750"/>
                <a:gd name="connsiteY39" fmla="*/ 7802 h 238125"/>
                <a:gd name="connsiteX40" fmla="*/ 166320 w 285750"/>
                <a:gd name="connsiteY40" fmla="*/ 3068 h 238125"/>
                <a:gd name="connsiteX41" fmla="*/ 166320 w 285750"/>
                <a:gd name="connsiteY41" fmla="*/ 3068 h 238125"/>
                <a:gd name="connsiteX42" fmla="*/ 163110 w 285750"/>
                <a:gd name="connsiteY42" fmla="*/ -85 h 238125"/>
                <a:gd name="connsiteX43" fmla="*/ 156691 w 285750"/>
                <a:gd name="connsiteY43" fmla="*/ 4649 h 238125"/>
                <a:gd name="connsiteX44" fmla="*/ 151871 w 285750"/>
                <a:gd name="connsiteY44" fmla="*/ 7802 h 238125"/>
                <a:gd name="connsiteX45" fmla="*/ 145451 w 285750"/>
                <a:gd name="connsiteY45" fmla="*/ 7802 h 238125"/>
                <a:gd name="connsiteX46" fmla="*/ 142241 w 285750"/>
                <a:gd name="connsiteY46" fmla="*/ 7802 h 238125"/>
                <a:gd name="connsiteX47" fmla="*/ 139031 w 285750"/>
                <a:gd name="connsiteY47" fmla="*/ 7802 h 238125"/>
                <a:gd name="connsiteX48" fmla="*/ 145451 w 285750"/>
                <a:gd name="connsiteY48" fmla="*/ 14107 h 238125"/>
                <a:gd name="connsiteX49" fmla="*/ 142241 w 285750"/>
                <a:gd name="connsiteY49" fmla="*/ 20413 h 238125"/>
                <a:gd name="connsiteX50" fmla="*/ 139031 w 285750"/>
                <a:gd name="connsiteY50" fmla="*/ 25147 h 238125"/>
                <a:gd name="connsiteX51" fmla="*/ 135821 w 285750"/>
                <a:gd name="connsiteY51" fmla="*/ 31452 h 238125"/>
                <a:gd name="connsiteX52" fmla="*/ 124582 w 285750"/>
                <a:gd name="connsiteY52" fmla="*/ 42492 h 238125"/>
                <a:gd name="connsiteX53" fmla="*/ 121372 w 285750"/>
                <a:gd name="connsiteY53" fmla="*/ 51959 h 238125"/>
                <a:gd name="connsiteX54" fmla="*/ 118162 w 285750"/>
                <a:gd name="connsiteY54" fmla="*/ 58265 h 238125"/>
                <a:gd name="connsiteX55" fmla="*/ 116552 w 285750"/>
                <a:gd name="connsiteY55" fmla="*/ 66152 h 238125"/>
                <a:gd name="connsiteX56" fmla="*/ 113342 w 285750"/>
                <a:gd name="connsiteY56" fmla="*/ 69305 h 238125"/>
                <a:gd name="connsiteX57" fmla="*/ 110132 w 285750"/>
                <a:gd name="connsiteY57" fmla="*/ 72457 h 238125"/>
                <a:gd name="connsiteX58" fmla="*/ 106922 w 285750"/>
                <a:gd name="connsiteY58" fmla="*/ 78763 h 238125"/>
                <a:gd name="connsiteX59" fmla="*/ 110132 w 285750"/>
                <a:gd name="connsiteY59" fmla="*/ 80344 h 238125"/>
                <a:gd name="connsiteX60" fmla="*/ 116552 w 285750"/>
                <a:gd name="connsiteY60" fmla="*/ 86650 h 238125"/>
                <a:gd name="connsiteX61" fmla="*/ 116552 w 285750"/>
                <a:gd name="connsiteY61" fmla="*/ 92955 h 238125"/>
                <a:gd name="connsiteX62" fmla="*/ 116552 w 285750"/>
                <a:gd name="connsiteY62" fmla="*/ 100842 h 238125"/>
                <a:gd name="connsiteX63" fmla="*/ 118162 w 285750"/>
                <a:gd name="connsiteY63" fmla="*/ 103995 h 238125"/>
                <a:gd name="connsiteX64" fmla="*/ 127791 w 285750"/>
                <a:gd name="connsiteY64" fmla="*/ 113462 h 238125"/>
                <a:gd name="connsiteX65" fmla="*/ 131002 w 285750"/>
                <a:gd name="connsiteY65" fmla="*/ 116615 h 238125"/>
                <a:gd name="connsiteX66" fmla="*/ 131002 w 285750"/>
                <a:gd name="connsiteY66" fmla="*/ 119768 h 238125"/>
                <a:gd name="connsiteX67" fmla="*/ 134211 w 285750"/>
                <a:gd name="connsiteY67" fmla="*/ 121340 h 238125"/>
                <a:gd name="connsiteX68" fmla="*/ 135821 w 285750"/>
                <a:gd name="connsiteY68" fmla="*/ 127655 h 238125"/>
                <a:gd name="connsiteX69" fmla="*/ 135821 w 285750"/>
                <a:gd name="connsiteY69" fmla="*/ 130808 h 238125"/>
                <a:gd name="connsiteX70" fmla="*/ 135821 w 285750"/>
                <a:gd name="connsiteY70" fmla="*/ 137113 h 238125"/>
                <a:gd name="connsiteX71" fmla="*/ 135821 w 285750"/>
                <a:gd name="connsiteY71" fmla="*/ 138694 h 238125"/>
                <a:gd name="connsiteX72" fmla="*/ 135821 w 285750"/>
                <a:gd name="connsiteY72" fmla="*/ 141847 h 238125"/>
                <a:gd name="connsiteX73" fmla="*/ 134211 w 285750"/>
                <a:gd name="connsiteY73" fmla="*/ 145000 h 238125"/>
                <a:gd name="connsiteX74" fmla="*/ 134211 w 285750"/>
                <a:gd name="connsiteY74" fmla="*/ 148152 h 238125"/>
                <a:gd name="connsiteX75" fmla="*/ 134211 w 285750"/>
                <a:gd name="connsiteY75" fmla="*/ 151305 h 238125"/>
                <a:gd name="connsiteX76" fmla="*/ 131002 w 285750"/>
                <a:gd name="connsiteY76" fmla="*/ 151305 h 238125"/>
                <a:gd name="connsiteX77" fmla="*/ 131002 w 285750"/>
                <a:gd name="connsiteY77" fmla="*/ 157611 h 238125"/>
                <a:gd name="connsiteX78" fmla="*/ 124582 w 285750"/>
                <a:gd name="connsiteY78" fmla="*/ 157611 h 238125"/>
                <a:gd name="connsiteX79" fmla="*/ 124582 w 285750"/>
                <a:gd name="connsiteY79" fmla="*/ 154458 h 238125"/>
                <a:gd name="connsiteX80" fmla="*/ 121372 w 285750"/>
                <a:gd name="connsiteY80" fmla="*/ 151305 h 238125"/>
                <a:gd name="connsiteX81" fmla="*/ 121372 w 285750"/>
                <a:gd name="connsiteY81" fmla="*/ 148152 h 238125"/>
                <a:gd name="connsiteX82" fmla="*/ 124582 w 285750"/>
                <a:gd name="connsiteY82" fmla="*/ 148152 h 238125"/>
                <a:gd name="connsiteX83" fmla="*/ 124582 w 285750"/>
                <a:gd name="connsiteY83" fmla="*/ 145000 h 238125"/>
                <a:gd name="connsiteX84" fmla="*/ 124582 w 285750"/>
                <a:gd name="connsiteY84" fmla="*/ 141847 h 238125"/>
                <a:gd name="connsiteX85" fmla="*/ 121372 w 285750"/>
                <a:gd name="connsiteY85" fmla="*/ 137113 h 238125"/>
                <a:gd name="connsiteX86" fmla="*/ 121372 w 285750"/>
                <a:gd name="connsiteY86" fmla="*/ 137113 h 238125"/>
                <a:gd name="connsiteX87" fmla="*/ 118162 w 285750"/>
                <a:gd name="connsiteY87" fmla="*/ 130808 h 238125"/>
                <a:gd name="connsiteX88" fmla="*/ 113342 w 285750"/>
                <a:gd name="connsiteY88" fmla="*/ 137113 h 238125"/>
                <a:gd name="connsiteX89" fmla="*/ 106922 w 285750"/>
                <a:gd name="connsiteY89" fmla="*/ 138694 h 238125"/>
                <a:gd name="connsiteX90" fmla="*/ 106922 w 285750"/>
                <a:gd name="connsiteY90" fmla="*/ 145000 h 238125"/>
                <a:gd name="connsiteX91" fmla="*/ 110132 w 285750"/>
                <a:gd name="connsiteY91" fmla="*/ 145000 h 238125"/>
                <a:gd name="connsiteX92" fmla="*/ 110132 w 285750"/>
                <a:gd name="connsiteY92" fmla="*/ 148152 h 238125"/>
                <a:gd name="connsiteX93" fmla="*/ 110132 w 285750"/>
                <a:gd name="connsiteY93" fmla="*/ 154458 h 238125"/>
                <a:gd name="connsiteX94" fmla="*/ 110132 w 285750"/>
                <a:gd name="connsiteY94" fmla="*/ 157611 h 238125"/>
                <a:gd name="connsiteX95" fmla="*/ 113342 w 285750"/>
                <a:gd name="connsiteY95" fmla="*/ 159192 h 238125"/>
                <a:gd name="connsiteX96" fmla="*/ 113342 w 285750"/>
                <a:gd name="connsiteY96" fmla="*/ 162345 h 238125"/>
                <a:gd name="connsiteX97" fmla="*/ 110132 w 285750"/>
                <a:gd name="connsiteY97" fmla="*/ 165498 h 238125"/>
                <a:gd name="connsiteX98" fmla="*/ 106922 w 285750"/>
                <a:gd name="connsiteY98" fmla="*/ 165498 h 238125"/>
                <a:gd name="connsiteX99" fmla="*/ 103713 w 285750"/>
                <a:gd name="connsiteY99" fmla="*/ 168650 h 238125"/>
                <a:gd name="connsiteX100" fmla="*/ 97293 w 285750"/>
                <a:gd name="connsiteY100" fmla="*/ 168650 h 238125"/>
                <a:gd name="connsiteX101" fmla="*/ 97293 w 285750"/>
                <a:gd name="connsiteY101" fmla="*/ 168650 h 238125"/>
                <a:gd name="connsiteX102" fmla="*/ 95683 w 285750"/>
                <a:gd name="connsiteY102" fmla="*/ 165498 h 238125"/>
                <a:gd name="connsiteX103" fmla="*/ 89263 w 285750"/>
                <a:gd name="connsiteY103" fmla="*/ 168650 h 238125"/>
                <a:gd name="connsiteX104" fmla="*/ 86053 w 285750"/>
                <a:gd name="connsiteY104" fmla="*/ 165498 h 238125"/>
                <a:gd name="connsiteX105" fmla="*/ 82843 w 285750"/>
                <a:gd name="connsiteY105" fmla="*/ 162345 h 238125"/>
                <a:gd name="connsiteX106" fmla="*/ 79633 w 285750"/>
                <a:gd name="connsiteY106" fmla="*/ 159192 h 238125"/>
                <a:gd name="connsiteX107" fmla="*/ 76424 w 285750"/>
                <a:gd name="connsiteY107" fmla="*/ 159192 h 238125"/>
                <a:gd name="connsiteX108" fmla="*/ 76424 w 285750"/>
                <a:gd name="connsiteY108" fmla="*/ 162345 h 238125"/>
                <a:gd name="connsiteX109" fmla="*/ 79633 w 285750"/>
                <a:gd name="connsiteY109" fmla="*/ 168650 h 238125"/>
                <a:gd name="connsiteX110" fmla="*/ 79633 w 285750"/>
                <a:gd name="connsiteY110" fmla="*/ 168650 h 238125"/>
                <a:gd name="connsiteX111" fmla="*/ 82843 w 285750"/>
                <a:gd name="connsiteY111" fmla="*/ 171803 h 238125"/>
                <a:gd name="connsiteX112" fmla="*/ 82843 w 285750"/>
                <a:gd name="connsiteY112" fmla="*/ 174965 h 238125"/>
                <a:gd name="connsiteX113" fmla="*/ 86053 w 285750"/>
                <a:gd name="connsiteY113" fmla="*/ 174965 h 238125"/>
                <a:gd name="connsiteX114" fmla="*/ 86053 w 285750"/>
                <a:gd name="connsiteY114" fmla="*/ 176537 h 238125"/>
                <a:gd name="connsiteX115" fmla="*/ 82843 w 285750"/>
                <a:gd name="connsiteY115" fmla="*/ 176537 h 238125"/>
                <a:gd name="connsiteX116" fmla="*/ 79633 w 285750"/>
                <a:gd name="connsiteY116" fmla="*/ 179690 h 238125"/>
                <a:gd name="connsiteX117" fmla="*/ 76424 w 285750"/>
                <a:gd name="connsiteY117" fmla="*/ 176537 h 238125"/>
                <a:gd name="connsiteX118" fmla="*/ 74814 w 285750"/>
                <a:gd name="connsiteY118" fmla="*/ 176537 h 238125"/>
                <a:gd name="connsiteX119" fmla="*/ 74814 w 285750"/>
                <a:gd name="connsiteY119" fmla="*/ 179690 h 238125"/>
                <a:gd name="connsiteX120" fmla="*/ 76424 w 285750"/>
                <a:gd name="connsiteY120" fmla="*/ 185996 h 238125"/>
                <a:gd name="connsiteX121" fmla="*/ 79633 w 285750"/>
                <a:gd name="connsiteY121" fmla="*/ 185996 h 238125"/>
                <a:gd name="connsiteX122" fmla="*/ 79633 w 285750"/>
                <a:gd name="connsiteY122" fmla="*/ 189158 h 238125"/>
                <a:gd name="connsiteX123" fmla="*/ 76424 w 285750"/>
                <a:gd name="connsiteY123" fmla="*/ 189158 h 238125"/>
                <a:gd name="connsiteX124" fmla="*/ 74814 w 285750"/>
                <a:gd name="connsiteY124" fmla="*/ 189158 h 238125"/>
                <a:gd name="connsiteX125" fmla="*/ 68394 w 285750"/>
                <a:gd name="connsiteY125" fmla="*/ 182843 h 238125"/>
                <a:gd name="connsiteX126" fmla="*/ 65183 w 285750"/>
                <a:gd name="connsiteY126" fmla="*/ 182843 h 238125"/>
                <a:gd name="connsiteX127" fmla="*/ 61974 w 285750"/>
                <a:gd name="connsiteY127" fmla="*/ 179690 h 238125"/>
                <a:gd name="connsiteX128" fmla="*/ 61974 w 285750"/>
                <a:gd name="connsiteY128" fmla="*/ 179690 h 238125"/>
                <a:gd name="connsiteX129" fmla="*/ 53944 w 285750"/>
                <a:gd name="connsiteY129" fmla="*/ 179690 h 238125"/>
                <a:gd name="connsiteX130" fmla="*/ 50734 w 285750"/>
                <a:gd name="connsiteY130" fmla="*/ 185996 h 238125"/>
                <a:gd name="connsiteX131" fmla="*/ 57164 w 285750"/>
                <a:gd name="connsiteY131" fmla="*/ 185996 h 238125"/>
                <a:gd name="connsiteX132" fmla="*/ 57164 w 285750"/>
                <a:gd name="connsiteY132" fmla="*/ 192311 h 238125"/>
                <a:gd name="connsiteX133" fmla="*/ 61974 w 285750"/>
                <a:gd name="connsiteY133" fmla="*/ 189158 h 238125"/>
                <a:gd name="connsiteX134" fmla="*/ 61974 w 285750"/>
                <a:gd name="connsiteY134" fmla="*/ 195463 h 238125"/>
                <a:gd name="connsiteX135" fmla="*/ 61974 w 285750"/>
                <a:gd name="connsiteY135" fmla="*/ 197035 h 238125"/>
                <a:gd name="connsiteX136" fmla="*/ 58764 w 285750"/>
                <a:gd name="connsiteY136" fmla="*/ 197035 h 238125"/>
                <a:gd name="connsiteX137" fmla="*/ 53944 w 285750"/>
                <a:gd name="connsiteY137" fmla="*/ 197035 h 238125"/>
                <a:gd name="connsiteX138" fmla="*/ 41105 w 285750"/>
                <a:gd name="connsiteY138" fmla="*/ 200197 h 238125"/>
                <a:gd name="connsiteX139" fmla="*/ 37894 w 285750"/>
                <a:gd name="connsiteY139" fmla="*/ 200197 h 238125"/>
                <a:gd name="connsiteX140" fmla="*/ 37894 w 285750"/>
                <a:gd name="connsiteY140" fmla="*/ 197035 h 238125"/>
                <a:gd name="connsiteX141" fmla="*/ 41105 w 285750"/>
                <a:gd name="connsiteY141" fmla="*/ 192311 h 238125"/>
                <a:gd name="connsiteX142" fmla="*/ 47525 w 285750"/>
                <a:gd name="connsiteY142" fmla="*/ 189158 h 238125"/>
                <a:gd name="connsiteX143" fmla="*/ 47525 w 285750"/>
                <a:gd name="connsiteY143" fmla="*/ 189158 h 238125"/>
                <a:gd name="connsiteX144" fmla="*/ 41105 w 285750"/>
                <a:gd name="connsiteY144" fmla="*/ 185996 h 238125"/>
                <a:gd name="connsiteX145" fmla="*/ 37894 w 285750"/>
                <a:gd name="connsiteY145" fmla="*/ 189158 h 238125"/>
                <a:gd name="connsiteX146" fmla="*/ 33075 w 285750"/>
                <a:gd name="connsiteY146" fmla="*/ 192311 h 238125"/>
                <a:gd name="connsiteX147" fmla="*/ 33075 w 285750"/>
                <a:gd name="connsiteY147" fmla="*/ 195463 h 238125"/>
                <a:gd name="connsiteX148" fmla="*/ 26655 w 285750"/>
                <a:gd name="connsiteY148" fmla="*/ 197035 h 238125"/>
                <a:gd name="connsiteX149" fmla="*/ 26655 w 285750"/>
                <a:gd name="connsiteY149" fmla="*/ 197035 h 238125"/>
                <a:gd name="connsiteX150" fmla="*/ 23445 w 285750"/>
                <a:gd name="connsiteY150" fmla="*/ 197035 h 238125"/>
                <a:gd name="connsiteX151" fmla="*/ 17025 w 285750"/>
                <a:gd name="connsiteY151" fmla="*/ 197035 h 238125"/>
                <a:gd name="connsiteX152" fmla="*/ 15416 w 285750"/>
                <a:gd name="connsiteY152" fmla="*/ 197035 h 238125"/>
                <a:gd name="connsiteX153" fmla="*/ 15416 w 285750"/>
                <a:gd name="connsiteY153" fmla="*/ 195463 h 238125"/>
                <a:gd name="connsiteX154" fmla="*/ 15416 w 285750"/>
                <a:gd name="connsiteY154" fmla="*/ 189158 h 238125"/>
                <a:gd name="connsiteX155" fmla="*/ 15416 w 285750"/>
                <a:gd name="connsiteY155" fmla="*/ 185996 h 238125"/>
                <a:gd name="connsiteX156" fmla="*/ 12206 w 285750"/>
                <a:gd name="connsiteY156" fmla="*/ 189158 h 238125"/>
                <a:gd name="connsiteX157" fmla="*/ 12206 w 285750"/>
                <a:gd name="connsiteY157" fmla="*/ 192311 h 238125"/>
                <a:gd name="connsiteX158" fmla="*/ 8996 w 285750"/>
                <a:gd name="connsiteY158" fmla="*/ 192311 h 238125"/>
                <a:gd name="connsiteX159" fmla="*/ 8996 w 285750"/>
                <a:gd name="connsiteY159" fmla="*/ 192311 h 238125"/>
                <a:gd name="connsiteX160" fmla="*/ 5786 w 285750"/>
                <a:gd name="connsiteY160" fmla="*/ 189158 h 238125"/>
                <a:gd name="connsiteX161" fmla="*/ 8996 w 285750"/>
                <a:gd name="connsiteY161" fmla="*/ 189158 h 238125"/>
                <a:gd name="connsiteX162" fmla="*/ 5786 w 285750"/>
                <a:gd name="connsiteY162" fmla="*/ 185996 h 238125"/>
                <a:gd name="connsiteX163" fmla="*/ 5786 w 285750"/>
                <a:gd name="connsiteY163" fmla="*/ 185996 h 238125"/>
                <a:gd name="connsiteX164" fmla="*/ 2576 w 285750"/>
                <a:gd name="connsiteY164" fmla="*/ 189158 h 238125"/>
                <a:gd name="connsiteX165" fmla="*/ 2576 w 285750"/>
                <a:gd name="connsiteY165" fmla="*/ 189158 h 238125"/>
                <a:gd name="connsiteX166" fmla="*/ -634 w 285750"/>
                <a:gd name="connsiteY166" fmla="*/ 192311 h 238125"/>
                <a:gd name="connsiteX167" fmla="*/ -634 w 285750"/>
                <a:gd name="connsiteY167" fmla="*/ 195463 h 238125"/>
                <a:gd name="connsiteX168" fmla="*/ -634 w 285750"/>
                <a:gd name="connsiteY168" fmla="*/ 197035 h 238125"/>
                <a:gd name="connsiteX169" fmla="*/ -634 w 285750"/>
                <a:gd name="connsiteY169" fmla="*/ 200197 h 238125"/>
                <a:gd name="connsiteX170" fmla="*/ 2576 w 285750"/>
                <a:gd name="connsiteY170" fmla="*/ 200197 h 238125"/>
                <a:gd name="connsiteX171" fmla="*/ 2576 w 285750"/>
                <a:gd name="connsiteY171" fmla="*/ 203350 h 238125"/>
                <a:gd name="connsiteX172" fmla="*/ -634 w 285750"/>
                <a:gd name="connsiteY172" fmla="*/ 206503 h 238125"/>
                <a:gd name="connsiteX173" fmla="*/ -634 w 285750"/>
                <a:gd name="connsiteY173" fmla="*/ 209655 h 238125"/>
                <a:gd name="connsiteX174" fmla="*/ 2576 w 285750"/>
                <a:gd name="connsiteY174" fmla="*/ 212808 h 238125"/>
                <a:gd name="connsiteX175" fmla="*/ 8996 w 285750"/>
                <a:gd name="connsiteY175" fmla="*/ 220695 h 238125"/>
                <a:gd name="connsiteX176" fmla="*/ 12206 w 285750"/>
                <a:gd name="connsiteY176" fmla="*/ 223848 h 238125"/>
                <a:gd name="connsiteX177" fmla="*/ 15416 w 285750"/>
                <a:gd name="connsiteY177" fmla="*/ 227001 h 238125"/>
                <a:gd name="connsiteX178" fmla="*/ 15416 w 285750"/>
                <a:gd name="connsiteY178" fmla="*/ 230153 h 238125"/>
                <a:gd name="connsiteX179" fmla="*/ 20235 w 285750"/>
                <a:gd name="connsiteY179" fmla="*/ 230153 h 238125"/>
                <a:gd name="connsiteX180" fmla="*/ 50734 w 285750"/>
                <a:gd name="connsiteY180" fmla="*/ 238040 h 238125"/>
                <a:gd name="connsiteX181" fmla="*/ 61974 w 285750"/>
                <a:gd name="connsiteY181" fmla="*/ 238040 h 238125"/>
                <a:gd name="connsiteX182" fmla="*/ 74814 w 285750"/>
                <a:gd name="connsiteY182" fmla="*/ 227001 h 238125"/>
                <a:gd name="connsiteX183" fmla="*/ 76424 w 285750"/>
                <a:gd name="connsiteY183" fmla="*/ 227001 h 238125"/>
                <a:gd name="connsiteX184" fmla="*/ 82843 w 285750"/>
                <a:gd name="connsiteY184" fmla="*/ 223848 h 238125"/>
                <a:gd name="connsiteX185" fmla="*/ 86053 w 285750"/>
                <a:gd name="connsiteY185" fmla="*/ 227001 h 238125"/>
                <a:gd name="connsiteX186" fmla="*/ 89263 w 285750"/>
                <a:gd name="connsiteY186" fmla="*/ 227001 h 238125"/>
                <a:gd name="connsiteX187" fmla="*/ 89263 w 285750"/>
                <a:gd name="connsiteY187" fmla="*/ 227001 h 238125"/>
                <a:gd name="connsiteX188" fmla="*/ 92473 w 285750"/>
                <a:gd name="connsiteY188" fmla="*/ 223848 h 238125"/>
                <a:gd name="connsiteX189" fmla="*/ 95683 w 285750"/>
                <a:gd name="connsiteY189" fmla="*/ 220695 h 238125"/>
                <a:gd name="connsiteX190" fmla="*/ 95683 w 285750"/>
                <a:gd name="connsiteY190" fmla="*/ 217542 h 238125"/>
                <a:gd name="connsiteX191" fmla="*/ 100502 w 285750"/>
                <a:gd name="connsiteY191" fmla="*/ 200197 h 238125"/>
                <a:gd name="connsiteX192" fmla="*/ 100502 w 285750"/>
                <a:gd name="connsiteY192" fmla="*/ 197035 h 238125"/>
                <a:gd name="connsiteX193" fmla="*/ 100502 w 285750"/>
                <a:gd name="connsiteY193" fmla="*/ 195463 h 238125"/>
                <a:gd name="connsiteX194" fmla="*/ 103713 w 285750"/>
                <a:gd name="connsiteY194" fmla="*/ 197035 h 238125"/>
                <a:gd name="connsiteX195" fmla="*/ 103713 w 285750"/>
                <a:gd name="connsiteY195" fmla="*/ 197035 h 238125"/>
                <a:gd name="connsiteX196" fmla="*/ 106922 w 285750"/>
                <a:gd name="connsiteY196" fmla="*/ 200197 h 238125"/>
                <a:gd name="connsiteX197" fmla="*/ 110132 w 285750"/>
                <a:gd name="connsiteY197" fmla="*/ 200197 h 238125"/>
                <a:gd name="connsiteX198" fmla="*/ 113342 w 285750"/>
                <a:gd name="connsiteY198" fmla="*/ 200197 h 238125"/>
                <a:gd name="connsiteX199" fmla="*/ 116552 w 285750"/>
                <a:gd name="connsiteY199" fmla="*/ 200197 h 238125"/>
                <a:gd name="connsiteX200" fmla="*/ 118162 w 285750"/>
                <a:gd name="connsiteY200" fmla="*/ 195463 h 238125"/>
                <a:gd name="connsiteX201" fmla="*/ 124582 w 285750"/>
                <a:gd name="connsiteY201" fmla="*/ 195463 h 238125"/>
                <a:gd name="connsiteX202" fmla="*/ 127791 w 285750"/>
                <a:gd name="connsiteY202" fmla="*/ 192311 h 238125"/>
                <a:gd name="connsiteX203" fmla="*/ 131002 w 285750"/>
                <a:gd name="connsiteY203" fmla="*/ 192311 h 238125"/>
                <a:gd name="connsiteX204" fmla="*/ 134211 w 285750"/>
                <a:gd name="connsiteY204" fmla="*/ 192311 h 238125"/>
                <a:gd name="connsiteX205" fmla="*/ 134211 w 285750"/>
                <a:gd name="connsiteY205" fmla="*/ 192311 h 238125"/>
                <a:gd name="connsiteX206" fmla="*/ 134211 w 285750"/>
                <a:gd name="connsiteY206" fmla="*/ 189158 h 238125"/>
                <a:gd name="connsiteX207" fmla="*/ 134211 w 285750"/>
                <a:gd name="connsiteY207" fmla="*/ 185996 h 238125"/>
                <a:gd name="connsiteX208" fmla="*/ 134211 w 285750"/>
                <a:gd name="connsiteY208" fmla="*/ 182843 h 238125"/>
                <a:gd name="connsiteX209" fmla="*/ 135821 w 285750"/>
                <a:gd name="connsiteY209" fmla="*/ 182843 h 238125"/>
                <a:gd name="connsiteX210" fmla="*/ 139031 w 285750"/>
                <a:gd name="connsiteY210" fmla="*/ 182843 h 238125"/>
                <a:gd name="connsiteX211" fmla="*/ 142241 w 285750"/>
                <a:gd name="connsiteY211" fmla="*/ 182843 h 238125"/>
                <a:gd name="connsiteX212" fmla="*/ 145451 w 285750"/>
                <a:gd name="connsiteY212" fmla="*/ 182843 h 238125"/>
                <a:gd name="connsiteX213" fmla="*/ 145451 w 285750"/>
                <a:gd name="connsiteY213" fmla="*/ 179690 h 238125"/>
                <a:gd name="connsiteX214" fmla="*/ 145451 w 285750"/>
                <a:gd name="connsiteY214" fmla="*/ 176537 h 238125"/>
                <a:gd name="connsiteX215" fmla="*/ 145451 w 285750"/>
                <a:gd name="connsiteY215" fmla="*/ 174965 h 238125"/>
                <a:gd name="connsiteX216" fmla="*/ 145451 w 285750"/>
                <a:gd name="connsiteY216" fmla="*/ 168650 h 238125"/>
                <a:gd name="connsiteX217" fmla="*/ 142241 w 285750"/>
                <a:gd name="connsiteY217" fmla="*/ 165498 h 238125"/>
                <a:gd name="connsiteX218" fmla="*/ 142241 w 285750"/>
                <a:gd name="connsiteY218" fmla="*/ 162345 h 238125"/>
                <a:gd name="connsiteX219" fmla="*/ 142241 w 285750"/>
                <a:gd name="connsiteY219" fmla="*/ 159192 h 238125"/>
                <a:gd name="connsiteX220" fmla="*/ 142241 w 285750"/>
                <a:gd name="connsiteY220" fmla="*/ 157611 h 238125"/>
                <a:gd name="connsiteX221" fmla="*/ 142241 w 285750"/>
                <a:gd name="connsiteY221" fmla="*/ 157611 h 238125"/>
                <a:gd name="connsiteX222" fmla="*/ 145451 w 285750"/>
                <a:gd name="connsiteY222" fmla="*/ 154458 h 238125"/>
                <a:gd name="connsiteX223" fmla="*/ 151871 w 285750"/>
                <a:gd name="connsiteY223" fmla="*/ 154458 h 238125"/>
                <a:gd name="connsiteX224" fmla="*/ 169530 w 285750"/>
                <a:gd name="connsiteY224" fmla="*/ 159192 h 238125"/>
                <a:gd name="connsiteX225" fmla="*/ 175950 w 285750"/>
                <a:gd name="connsiteY225" fmla="*/ 148152 h 238125"/>
                <a:gd name="connsiteX226" fmla="*/ 177560 w 285750"/>
                <a:gd name="connsiteY226" fmla="*/ 137113 h 238125"/>
                <a:gd name="connsiteX227" fmla="*/ 180769 w 285750"/>
                <a:gd name="connsiteY227" fmla="*/ 133960 h 238125"/>
                <a:gd name="connsiteX228" fmla="*/ 183980 w 285750"/>
                <a:gd name="connsiteY228" fmla="*/ 130808 h 238125"/>
                <a:gd name="connsiteX229" fmla="*/ 187189 w 285750"/>
                <a:gd name="connsiteY229" fmla="*/ 130808 h 238125"/>
                <a:gd name="connsiteX230" fmla="*/ 190400 w 285750"/>
                <a:gd name="connsiteY230" fmla="*/ 130808 h 238125"/>
                <a:gd name="connsiteX231" fmla="*/ 193609 w 285750"/>
                <a:gd name="connsiteY231" fmla="*/ 130808 h 238125"/>
                <a:gd name="connsiteX232" fmla="*/ 198429 w 285750"/>
                <a:gd name="connsiteY232" fmla="*/ 133960 h 238125"/>
                <a:gd name="connsiteX233" fmla="*/ 201639 w 285750"/>
                <a:gd name="connsiteY233" fmla="*/ 133960 h 238125"/>
                <a:gd name="connsiteX234" fmla="*/ 204849 w 285750"/>
                <a:gd name="connsiteY234" fmla="*/ 133960 h 238125"/>
                <a:gd name="connsiteX235" fmla="*/ 208059 w 285750"/>
                <a:gd name="connsiteY235" fmla="*/ 133960 h 238125"/>
                <a:gd name="connsiteX236" fmla="*/ 211269 w 285750"/>
                <a:gd name="connsiteY236" fmla="*/ 133960 h 238125"/>
                <a:gd name="connsiteX237" fmla="*/ 216088 w 285750"/>
                <a:gd name="connsiteY237" fmla="*/ 137113 h 238125"/>
                <a:gd name="connsiteX238" fmla="*/ 216088 w 285750"/>
                <a:gd name="connsiteY238" fmla="*/ 137113 h 238125"/>
                <a:gd name="connsiteX239" fmla="*/ 216088 w 285750"/>
                <a:gd name="connsiteY239" fmla="*/ 133960 h 238125"/>
                <a:gd name="connsiteX240" fmla="*/ 219299 w 285750"/>
                <a:gd name="connsiteY240" fmla="*/ 133960 h 238125"/>
                <a:gd name="connsiteX241" fmla="*/ 222508 w 285750"/>
                <a:gd name="connsiteY241" fmla="*/ 130808 h 238125"/>
                <a:gd name="connsiteX242" fmla="*/ 243377 w 285750"/>
                <a:gd name="connsiteY242" fmla="*/ 127655 h 238125"/>
                <a:gd name="connsiteX243" fmla="*/ 249797 w 285750"/>
                <a:gd name="connsiteY243" fmla="*/ 127655 h 238125"/>
                <a:gd name="connsiteX244" fmla="*/ 254617 w 285750"/>
                <a:gd name="connsiteY244" fmla="*/ 127655 h 238125"/>
                <a:gd name="connsiteX245" fmla="*/ 257827 w 285750"/>
                <a:gd name="connsiteY245" fmla="*/ 127655 h 238125"/>
                <a:gd name="connsiteX246" fmla="*/ 264247 w 285750"/>
                <a:gd name="connsiteY246" fmla="*/ 127655 h 238125"/>
                <a:gd name="connsiteX247" fmla="*/ 267457 w 285750"/>
                <a:gd name="connsiteY247" fmla="*/ 124502 h 238125"/>
                <a:gd name="connsiteX248" fmla="*/ 273877 w 285750"/>
                <a:gd name="connsiteY248" fmla="*/ 124502 h 238125"/>
                <a:gd name="connsiteX249" fmla="*/ 275486 w 285750"/>
                <a:gd name="connsiteY249" fmla="*/ 124502 h 238125"/>
                <a:gd name="connsiteX250" fmla="*/ 278696 w 285750"/>
                <a:gd name="connsiteY250" fmla="*/ 119768 h 238125"/>
                <a:gd name="connsiteX251" fmla="*/ 281906 w 285750"/>
                <a:gd name="connsiteY251" fmla="*/ 116615 h 238125"/>
                <a:gd name="connsiteX252" fmla="*/ 285116 w 285750"/>
                <a:gd name="connsiteY252" fmla="*/ 113462 h 238125"/>
                <a:gd name="connsiteX253" fmla="*/ 281906 w 285750"/>
                <a:gd name="connsiteY253" fmla="*/ 11030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85750" h="238125">
                  <a:moveTo>
                    <a:pt x="281906" y="110300"/>
                  </a:moveTo>
                  <a:lnTo>
                    <a:pt x="281906" y="103995"/>
                  </a:lnTo>
                  <a:lnTo>
                    <a:pt x="278696" y="99270"/>
                  </a:lnTo>
                  <a:lnTo>
                    <a:pt x="275486" y="96108"/>
                  </a:lnTo>
                  <a:lnTo>
                    <a:pt x="273877" y="96108"/>
                  </a:lnTo>
                  <a:lnTo>
                    <a:pt x="267457" y="92955"/>
                  </a:lnTo>
                  <a:lnTo>
                    <a:pt x="264247" y="92955"/>
                  </a:lnTo>
                  <a:lnTo>
                    <a:pt x="264247" y="89803"/>
                  </a:lnTo>
                  <a:lnTo>
                    <a:pt x="261037" y="89803"/>
                  </a:lnTo>
                  <a:lnTo>
                    <a:pt x="261037" y="83497"/>
                  </a:lnTo>
                  <a:lnTo>
                    <a:pt x="261037" y="80344"/>
                  </a:lnTo>
                  <a:lnTo>
                    <a:pt x="261037" y="78763"/>
                  </a:lnTo>
                  <a:lnTo>
                    <a:pt x="264247" y="66152"/>
                  </a:lnTo>
                  <a:lnTo>
                    <a:pt x="264247" y="61418"/>
                  </a:lnTo>
                  <a:lnTo>
                    <a:pt x="267457" y="58265"/>
                  </a:lnTo>
                  <a:lnTo>
                    <a:pt x="267457" y="55113"/>
                  </a:lnTo>
                  <a:lnTo>
                    <a:pt x="267457" y="51959"/>
                  </a:lnTo>
                  <a:lnTo>
                    <a:pt x="253008" y="55113"/>
                  </a:lnTo>
                  <a:lnTo>
                    <a:pt x="249797" y="55113"/>
                  </a:lnTo>
                  <a:lnTo>
                    <a:pt x="246588" y="51959"/>
                  </a:lnTo>
                  <a:lnTo>
                    <a:pt x="236957" y="42492"/>
                  </a:lnTo>
                  <a:lnTo>
                    <a:pt x="235348" y="40920"/>
                  </a:lnTo>
                  <a:lnTo>
                    <a:pt x="228928" y="34605"/>
                  </a:lnTo>
                  <a:lnTo>
                    <a:pt x="219299" y="34605"/>
                  </a:lnTo>
                  <a:lnTo>
                    <a:pt x="214478" y="34605"/>
                  </a:lnTo>
                  <a:lnTo>
                    <a:pt x="211269" y="34605"/>
                  </a:lnTo>
                  <a:lnTo>
                    <a:pt x="208059" y="34605"/>
                  </a:lnTo>
                  <a:lnTo>
                    <a:pt x="201639" y="34605"/>
                  </a:lnTo>
                  <a:lnTo>
                    <a:pt x="195219" y="31452"/>
                  </a:lnTo>
                  <a:lnTo>
                    <a:pt x="190400" y="31452"/>
                  </a:lnTo>
                  <a:lnTo>
                    <a:pt x="187189" y="31452"/>
                  </a:lnTo>
                  <a:lnTo>
                    <a:pt x="183980" y="28300"/>
                  </a:lnTo>
                  <a:lnTo>
                    <a:pt x="180769" y="28300"/>
                  </a:lnTo>
                  <a:lnTo>
                    <a:pt x="180769" y="25147"/>
                  </a:lnTo>
                  <a:lnTo>
                    <a:pt x="177560" y="21994"/>
                  </a:lnTo>
                  <a:lnTo>
                    <a:pt x="177560" y="14107"/>
                  </a:lnTo>
                  <a:lnTo>
                    <a:pt x="175950" y="10954"/>
                  </a:lnTo>
                  <a:lnTo>
                    <a:pt x="175950" y="10954"/>
                  </a:lnTo>
                  <a:lnTo>
                    <a:pt x="175950" y="7802"/>
                  </a:lnTo>
                  <a:lnTo>
                    <a:pt x="175950" y="7802"/>
                  </a:lnTo>
                  <a:lnTo>
                    <a:pt x="166320" y="3068"/>
                  </a:lnTo>
                  <a:lnTo>
                    <a:pt x="166320" y="3068"/>
                  </a:lnTo>
                  <a:lnTo>
                    <a:pt x="163110" y="-85"/>
                  </a:lnTo>
                  <a:lnTo>
                    <a:pt x="156691" y="4649"/>
                  </a:lnTo>
                  <a:lnTo>
                    <a:pt x="151871" y="7802"/>
                  </a:lnTo>
                  <a:lnTo>
                    <a:pt x="145451" y="7802"/>
                  </a:lnTo>
                  <a:lnTo>
                    <a:pt x="142241" y="7802"/>
                  </a:lnTo>
                  <a:lnTo>
                    <a:pt x="139031" y="7802"/>
                  </a:lnTo>
                  <a:lnTo>
                    <a:pt x="145451" y="14107"/>
                  </a:lnTo>
                  <a:lnTo>
                    <a:pt x="142241" y="20413"/>
                  </a:lnTo>
                  <a:lnTo>
                    <a:pt x="139031" y="25147"/>
                  </a:lnTo>
                  <a:lnTo>
                    <a:pt x="135821" y="31452"/>
                  </a:lnTo>
                  <a:lnTo>
                    <a:pt x="124582" y="42492"/>
                  </a:lnTo>
                  <a:lnTo>
                    <a:pt x="121372" y="51959"/>
                  </a:lnTo>
                  <a:lnTo>
                    <a:pt x="118162" y="58265"/>
                  </a:lnTo>
                  <a:lnTo>
                    <a:pt x="116552" y="66152"/>
                  </a:lnTo>
                  <a:lnTo>
                    <a:pt x="113342" y="69305"/>
                  </a:lnTo>
                  <a:lnTo>
                    <a:pt x="110132" y="72457"/>
                  </a:lnTo>
                  <a:lnTo>
                    <a:pt x="106922" y="78763"/>
                  </a:lnTo>
                  <a:lnTo>
                    <a:pt x="110132" y="80344"/>
                  </a:lnTo>
                  <a:lnTo>
                    <a:pt x="116552" y="86650"/>
                  </a:lnTo>
                  <a:lnTo>
                    <a:pt x="116552" y="92955"/>
                  </a:lnTo>
                  <a:lnTo>
                    <a:pt x="116552" y="100842"/>
                  </a:lnTo>
                  <a:lnTo>
                    <a:pt x="118162" y="103995"/>
                  </a:lnTo>
                  <a:lnTo>
                    <a:pt x="127791" y="113462"/>
                  </a:lnTo>
                  <a:lnTo>
                    <a:pt x="131002" y="116615"/>
                  </a:lnTo>
                  <a:lnTo>
                    <a:pt x="131002" y="119768"/>
                  </a:lnTo>
                  <a:lnTo>
                    <a:pt x="134211" y="121340"/>
                  </a:lnTo>
                  <a:lnTo>
                    <a:pt x="135821" y="127655"/>
                  </a:lnTo>
                  <a:lnTo>
                    <a:pt x="135821" y="130808"/>
                  </a:lnTo>
                  <a:lnTo>
                    <a:pt x="135821" y="137113"/>
                  </a:lnTo>
                  <a:lnTo>
                    <a:pt x="135821" y="138694"/>
                  </a:lnTo>
                  <a:lnTo>
                    <a:pt x="135821" y="141847"/>
                  </a:lnTo>
                  <a:lnTo>
                    <a:pt x="134211" y="145000"/>
                  </a:lnTo>
                  <a:lnTo>
                    <a:pt x="134211" y="148152"/>
                  </a:lnTo>
                  <a:lnTo>
                    <a:pt x="134211" y="151305"/>
                  </a:lnTo>
                  <a:lnTo>
                    <a:pt x="131002" y="151305"/>
                  </a:lnTo>
                  <a:lnTo>
                    <a:pt x="131002" y="157611"/>
                  </a:lnTo>
                  <a:lnTo>
                    <a:pt x="124582" y="157611"/>
                  </a:lnTo>
                  <a:lnTo>
                    <a:pt x="124582" y="154458"/>
                  </a:lnTo>
                  <a:lnTo>
                    <a:pt x="121372" y="151305"/>
                  </a:lnTo>
                  <a:lnTo>
                    <a:pt x="121372" y="148152"/>
                  </a:lnTo>
                  <a:lnTo>
                    <a:pt x="124582" y="148152"/>
                  </a:lnTo>
                  <a:lnTo>
                    <a:pt x="124582" y="145000"/>
                  </a:lnTo>
                  <a:lnTo>
                    <a:pt x="124582" y="141847"/>
                  </a:lnTo>
                  <a:lnTo>
                    <a:pt x="121372" y="137113"/>
                  </a:lnTo>
                  <a:lnTo>
                    <a:pt x="121372" y="137113"/>
                  </a:lnTo>
                  <a:lnTo>
                    <a:pt x="118162" y="130808"/>
                  </a:lnTo>
                  <a:lnTo>
                    <a:pt x="113342" y="137113"/>
                  </a:lnTo>
                  <a:lnTo>
                    <a:pt x="106922" y="138694"/>
                  </a:lnTo>
                  <a:lnTo>
                    <a:pt x="106922" y="145000"/>
                  </a:lnTo>
                  <a:lnTo>
                    <a:pt x="110132" y="145000"/>
                  </a:lnTo>
                  <a:lnTo>
                    <a:pt x="110132" y="148152"/>
                  </a:lnTo>
                  <a:lnTo>
                    <a:pt x="110132" y="154458"/>
                  </a:lnTo>
                  <a:lnTo>
                    <a:pt x="110132" y="157611"/>
                  </a:lnTo>
                  <a:lnTo>
                    <a:pt x="113342" y="159192"/>
                  </a:lnTo>
                  <a:lnTo>
                    <a:pt x="113342" y="162345"/>
                  </a:lnTo>
                  <a:lnTo>
                    <a:pt x="110132" y="165498"/>
                  </a:lnTo>
                  <a:lnTo>
                    <a:pt x="106922" y="165498"/>
                  </a:lnTo>
                  <a:lnTo>
                    <a:pt x="103713" y="168650"/>
                  </a:lnTo>
                  <a:lnTo>
                    <a:pt x="97293" y="168650"/>
                  </a:lnTo>
                  <a:lnTo>
                    <a:pt x="97293" y="168650"/>
                  </a:lnTo>
                  <a:lnTo>
                    <a:pt x="95683" y="165498"/>
                  </a:lnTo>
                  <a:lnTo>
                    <a:pt x="89263" y="168650"/>
                  </a:lnTo>
                  <a:lnTo>
                    <a:pt x="86053" y="165498"/>
                  </a:lnTo>
                  <a:lnTo>
                    <a:pt x="82843" y="162345"/>
                  </a:lnTo>
                  <a:lnTo>
                    <a:pt x="79633" y="159192"/>
                  </a:lnTo>
                  <a:lnTo>
                    <a:pt x="76424" y="159192"/>
                  </a:lnTo>
                  <a:lnTo>
                    <a:pt x="76424" y="162345"/>
                  </a:lnTo>
                  <a:lnTo>
                    <a:pt x="79633" y="168650"/>
                  </a:lnTo>
                  <a:lnTo>
                    <a:pt x="79633" y="168650"/>
                  </a:lnTo>
                  <a:lnTo>
                    <a:pt x="82843" y="171803"/>
                  </a:lnTo>
                  <a:lnTo>
                    <a:pt x="82843" y="174965"/>
                  </a:lnTo>
                  <a:lnTo>
                    <a:pt x="86053" y="174965"/>
                  </a:lnTo>
                  <a:lnTo>
                    <a:pt x="86053" y="176537"/>
                  </a:lnTo>
                  <a:lnTo>
                    <a:pt x="82843" y="176537"/>
                  </a:lnTo>
                  <a:lnTo>
                    <a:pt x="79633" y="179690"/>
                  </a:lnTo>
                  <a:lnTo>
                    <a:pt x="76424" y="176537"/>
                  </a:lnTo>
                  <a:lnTo>
                    <a:pt x="74814" y="176537"/>
                  </a:lnTo>
                  <a:lnTo>
                    <a:pt x="74814" y="179690"/>
                  </a:lnTo>
                  <a:lnTo>
                    <a:pt x="76424" y="185996"/>
                  </a:lnTo>
                  <a:lnTo>
                    <a:pt x="79633" y="185996"/>
                  </a:lnTo>
                  <a:lnTo>
                    <a:pt x="79633" y="189158"/>
                  </a:lnTo>
                  <a:lnTo>
                    <a:pt x="76424" y="189158"/>
                  </a:lnTo>
                  <a:lnTo>
                    <a:pt x="74814" y="189158"/>
                  </a:lnTo>
                  <a:lnTo>
                    <a:pt x="68394" y="182843"/>
                  </a:lnTo>
                  <a:lnTo>
                    <a:pt x="65183" y="182843"/>
                  </a:lnTo>
                  <a:lnTo>
                    <a:pt x="61974" y="179690"/>
                  </a:lnTo>
                  <a:lnTo>
                    <a:pt x="61974" y="179690"/>
                  </a:lnTo>
                  <a:lnTo>
                    <a:pt x="53944" y="179690"/>
                  </a:lnTo>
                  <a:lnTo>
                    <a:pt x="50734" y="185996"/>
                  </a:lnTo>
                  <a:lnTo>
                    <a:pt x="57164" y="185996"/>
                  </a:lnTo>
                  <a:lnTo>
                    <a:pt x="57164" y="192311"/>
                  </a:lnTo>
                  <a:lnTo>
                    <a:pt x="61974" y="189158"/>
                  </a:lnTo>
                  <a:lnTo>
                    <a:pt x="61974" y="195463"/>
                  </a:lnTo>
                  <a:lnTo>
                    <a:pt x="61974" y="197035"/>
                  </a:lnTo>
                  <a:lnTo>
                    <a:pt x="58764" y="197035"/>
                  </a:lnTo>
                  <a:lnTo>
                    <a:pt x="53944" y="197035"/>
                  </a:lnTo>
                  <a:lnTo>
                    <a:pt x="41105" y="200197"/>
                  </a:lnTo>
                  <a:lnTo>
                    <a:pt x="37894" y="200197"/>
                  </a:lnTo>
                  <a:lnTo>
                    <a:pt x="37894" y="197035"/>
                  </a:lnTo>
                  <a:lnTo>
                    <a:pt x="41105" y="192311"/>
                  </a:lnTo>
                  <a:lnTo>
                    <a:pt x="47525" y="189158"/>
                  </a:lnTo>
                  <a:lnTo>
                    <a:pt x="47525" y="189158"/>
                  </a:lnTo>
                  <a:lnTo>
                    <a:pt x="41105" y="185996"/>
                  </a:lnTo>
                  <a:lnTo>
                    <a:pt x="37894" y="189158"/>
                  </a:lnTo>
                  <a:lnTo>
                    <a:pt x="33075" y="192311"/>
                  </a:lnTo>
                  <a:lnTo>
                    <a:pt x="33075" y="195463"/>
                  </a:lnTo>
                  <a:lnTo>
                    <a:pt x="26655" y="197035"/>
                  </a:lnTo>
                  <a:lnTo>
                    <a:pt x="26655" y="197035"/>
                  </a:lnTo>
                  <a:lnTo>
                    <a:pt x="23445" y="197035"/>
                  </a:lnTo>
                  <a:lnTo>
                    <a:pt x="17025" y="197035"/>
                  </a:lnTo>
                  <a:lnTo>
                    <a:pt x="15416" y="197035"/>
                  </a:lnTo>
                  <a:lnTo>
                    <a:pt x="15416" y="195463"/>
                  </a:lnTo>
                  <a:lnTo>
                    <a:pt x="15416" y="189158"/>
                  </a:lnTo>
                  <a:lnTo>
                    <a:pt x="15416" y="185996"/>
                  </a:lnTo>
                  <a:lnTo>
                    <a:pt x="12206" y="189158"/>
                  </a:lnTo>
                  <a:lnTo>
                    <a:pt x="12206" y="192311"/>
                  </a:lnTo>
                  <a:lnTo>
                    <a:pt x="8996" y="192311"/>
                  </a:lnTo>
                  <a:lnTo>
                    <a:pt x="8996" y="192311"/>
                  </a:lnTo>
                  <a:lnTo>
                    <a:pt x="5786" y="189158"/>
                  </a:lnTo>
                  <a:lnTo>
                    <a:pt x="8996" y="189158"/>
                  </a:lnTo>
                  <a:lnTo>
                    <a:pt x="5786" y="185996"/>
                  </a:lnTo>
                  <a:lnTo>
                    <a:pt x="5786" y="185996"/>
                  </a:lnTo>
                  <a:lnTo>
                    <a:pt x="2576" y="189158"/>
                  </a:lnTo>
                  <a:lnTo>
                    <a:pt x="2576" y="189158"/>
                  </a:lnTo>
                  <a:lnTo>
                    <a:pt x="-634" y="192311"/>
                  </a:lnTo>
                  <a:lnTo>
                    <a:pt x="-634" y="195463"/>
                  </a:lnTo>
                  <a:lnTo>
                    <a:pt x="-634" y="197035"/>
                  </a:lnTo>
                  <a:lnTo>
                    <a:pt x="-634" y="200197"/>
                  </a:lnTo>
                  <a:lnTo>
                    <a:pt x="2576" y="200197"/>
                  </a:lnTo>
                  <a:lnTo>
                    <a:pt x="2576" y="203350"/>
                  </a:lnTo>
                  <a:lnTo>
                    <a:pt x="-634" y="206503"/>
                  </a:lnTo>
                  <a:lnTo>
                    <a:pt x="-634" y="209655"/>
                  </a:lnTo>
                  <a:lnTo>
                    <a:pt x="2576" y="212808"/>
                  </a:lnTo>
                  <a:lnTo>
                    <a:pt x="8996" y="220695"/>
                  </a:lnTo>
                  <a:lnTo>
                    <a:pt x="12206" y="223848"/>
                  </a:lnTo>
                  <a:lnTo>
                    <a:pt x="15416" y="227001"/>
                  </a:lnTo>
                  <a:lnTo>
                    <a:pt x="15416" y="230153"/>
                  </a:lnTo>
                  <a:lnTo>
                    <a:pt x="20235" y="230153"/>
                  </a:lnTo>
                  <a:lnTo>
                    <a:pt x="50734" y="238040"/>
                  </a:lnTo>
                  <a:lnTo>
                    <a:pt x="61974" y="238040"/>
                  </a:lnTo>
                  <a:lnTo>
                    <a:pt x="74814" y="227001"/>
                  </a:lnTo>
                  <a:lnTo>
                    <a:pt x="76424" y="227001"/>
                  </a:lnTo>
                  <a:lnTo>
                    <a:pt x="82843" y="223848"/>
                  </a:lnTo>
                  <a:lnTo>
                    <a:pt x="86053" y="227001"/>
                  </a:lnTo>
                  <a:lnTo>
                    <a:pt x="89263" y="227001"/>
                  </a:lnTo>
                  <a:lnTo>
                    <a:pt x="89263" y="227001"/>
                  </a:lnTo>
                  <a:lnTo>
                    <a:pt x="92473" y="223848"/>
                  </a:lnTo>
                  <a:lnTo>
                    <a:pt x="95683" y="220695"/>
                  </a:lnTo>
                  <a:lnTo>
                    <a:pt x="95683" y="217542"/>
                  </a:lnTo>
                  <a:lnTo>
                    <a:pt x="100502" y="200197"/>
                  </a:lnTo>
                  <a:lnTo>
                    <a:pt x="100502" y="197035"/>
                  </a:lnTo>
                  <a:lnTo>
                    <a:pt x="100502" y="195463"/>
                  </a:lnTo>
                  <a:lnTo>
                    <a:pt x="103713" y="197035"/>
                  </a:lnTo>
                  <a:lnTo>
                    <a:pt x="103713" y="197035"/>
                  </a:lnTo>
                  <a:lnTo>
                    <a:pt x="106922" y="200197"/>
                  </a:lnTo>
                  <a:lnTo>
                    <a:pt x="110132" y="200197"/>
                  </a:lnTo>
                  <a:lnTo>
                    <a:pt x="113342" y="200197"/>
                  </a:lnTo>
                  <a:lnTo>
                    <a:pt x="116552" y="200197"/>
                  </a:lnTo>
                  <a:lnTo>
                    <a:pt x="118162" y="195463"/>
                  </a:lnTo>
                  <a:lnTo>
                    <a:pt x="124582" y="195463"/>
                  </a:lnTo>
                  <a:lnTo>
                    <a:pt x="127791" y="192311"/>
                  </a:lnTo>
                  <a:lnTo>
                    <a:pt x="131002" y="192311"/>
                  </a:lnTo>
                  <a:lnTo>
                    <a:pt x="134211" y="192311"/>
                  </a:lnTo>
                  <a:lnTo>
                    <a:pt x="134211" y="192311"/>
                  </a:lnTo>
                  <a:lnTo>
                    <a:pt x="134211" y="189158"/>
                  </a:lnTo>
                  <a:lnTo>
                    <a:pt x="134211" y="185996"/>
                  </a:lnTo>
                  <a:lnTo>
                    <a:pt x="134211" y="182843"/>
                  </a:lnTo>
                  <a:lnTo>
                    <a:pt x="135821" y="182843"/>
                  </a:lnTo>
                  <a:lnTo>
                    <a:pt x="139031" y="182843"/>
                  </a:lnTo>
                  <a:lnTo>
                    <a:pt x="142241" y="182843"/>
                  </a:lnTo>
                  <a:lnTo>
                    <a:pt x="145451" y="182843"/>
                  </a:lnTo>
                  <a:lnTo>
                    <a:pt x="145451" y="179690"/>
                  </a:lnTo>
                  <a:lnTo>
                    <a:pt x="145451" y="176537"/>
                  </a:lnTo>
                  <a:lnTo>
                    <a:pt x="145451" y="174965"/>
                  </a:lnTo>
                  <a:lnTo>
                    <a:pt x="145451" y="168650"/>
                  </a:lnTo>
                  <a:lnTo>
                    <a:pt x="142241" y="165498"/>
                  </a:lnTo>
                  <a:lnTo>
                    <a:pt x="142241" y="162345"/>
                  </a:lnTo>
                  <a:lnTo>
                    <a:pt x="142241" y="159192"/>
                  </a:lnTo>
                  <a:lnTo>
                    <a:pt x="142241" y="157611"/>
                  </a:lnTo>
                  <a:lnTo>
                    <a:pt x="142241" y="157611"/>
                  </a:lnTo>
                  <a:lnTo>
                    <a:pt x="145451" y="154458"/>
                  </a:lnTo>
                  <a:lnTo>
                    <a:pt x="151871" y="154458"/>
                  </a:lnTo>
                  <a:lnTo>
                    <a:pt x="169530" y="159192"/>
                  </a:lnTo>
                  <a:lnTo>
                    <a:pt x="175950" y="148152"/>
                  </a:lnTo>
                  <a:lnTo>
                    <a:pt x="177560" y="137113"/>
                  </a:lnTo>
                  <a:lnTo>
                    <a:pt x="180769" y="133960"/>
                  </a:lnTo>
                  <a:lnTo>
                    <a:pt x="183980" y="130808"/>
                  </a:lnTo>
                  <a:lnTo>
                    <a:pt x="187189" y="130808"/>
                  </a:lnTo>
                  <a:lnTo>
                    <a:pt x="190400" y="130808"/>
                  </a:lnTo>
                  <a:lnTo>
                    <a:pt x="193609" y="130808"/>
                  </a:lnTo>
                  <a:lnTo>
                    <a:pt x="198429" y="133960"/>
                  </a:lnTo>
                  <a:lnTo>
                    <a:pt x="201639" y="133960"/>
                  </a:lnTo>
                  <a:lnTo>
                    <a:pt x="204849" y="133960"/>
                  </a:lnTo>
                  <a:lnTo>
                    <a:pt x="208059" y="133960"/>
                  </a:lnTo>
                  <a:lnTo>
                    <a:pt x="211269" y="133960"/>
                  </a:lnTo>
                  <a:lnTo>
                    <a:pt x="216088" y="137113"/>
                  </a:lnTo>
                  <a:lnTo>
                    <a:pt x="216088" y="137113"/>
                  </a:lnTo>
                  <a:lnTo>
                    <a:pt x="216088" y="133960"/>
                  </a:lnTo>
                  <a:lnTo>
                    <a:pt x="219299" y="133960"/>
                  </a:lnTo>
                  <a:lnTo>
                    <a:pt x="222508" y="130808"/>
                  </a:lnTo>
                  <a:lnTo>
                    <a:pt x="243377" y="127655"/>
                  </a:lnTo>
                  <a:lnTo>
                    <a:pt x="249797" y="127655"/>
                  </a:lnTo>
                  <a:lnTo>
                    <a:pt x="254617" y="127655"/>
                  </a:lnTo>
                  <a:lnTo>
                    <a:pt x="257827" y="127655"/>
                  </a:lnTo>
                  <a:lnTo>
                    <a:pt x="264247" y="127655"/>
                  </a:lnTo>
                  <a:lnTo>
                    <a:pt x="267457" y="124502"/>
                  </a:lnTo>
                  <a:lnTo>
                    <a:pt x="273877" y="124502"/>
                  </a:lnTo>
                  <a:lnTo>
                    <a:pt x="275486" y="124502"/>
                  </a:lnTo>
                  <a:lnTo>
                    <a:pt x="278696" y="119768"/>
                  </a:lnTo>
                  <a:lnTo>
                    <a:pt x="281906" y="116615"/>
                  </a:lnTo>
                  <a:lnTo>
                    <a:pt x="285116" y="113462"/>
                  </a:lnTo>
                  <a:lnTo>
                    <a:pt x="281906" y="11030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6E0637A-F19D-FF23-24F2-862363394B51}"/>
                </a:ext>
              </a:extLst>
            </p:cNvPr>
            <p:cNvSpPr/>
            <p:nvPr/>
          </p:nvSpPr>
          <p:spPr>
            <a:xfrm>
              <a:off x="6985888" y="4184071"/>
              <a:ext cx="342900" cy="342900"/>
            </a:xfrm>
            <a:custGeom>
              <a:avLst/>
              <a:gdLst>
                <a:gd name="connsiteX0" fmla="*/ 120581 w 342900"/>
                <a:gd name="connsiteY0" fmla="*/ 88002 h 342900"/>
                <a:gd name="connsiteX1" fmla="*/ 126954 w 342900"/>
                <a:gd name="connsiteY1" fmla="*/ 84849 h 342900"/>
                <a:gd name="connsiteX2" fmla="*/ 130144 w 342900"/>
                <a:gd name="connsiteY2" fmla="*/ 81706 h 342900"/>
                <a:gd name="connsiteX3" fmla="*/ 130144 w 342900"/>
                <a:gd name="connsiteY3" fmla="*/ 78563 h 342900"/>
                <a:gd name="connsiteX4" fmla="*/ 130144 w 342900"/>
                <a:gd name="connsiteY4" fmla="*/ 78563 h 342900"/>
                <a:gd name="connsiteX5" fmla="*/ 130144 w 342900"/>
                <a:gd name="connsiteY5" fmla="*/ 78563 h 342900"/>
                <a:gd name="connsiteX6" fmla="*/ 130144 w 342900"/>
                <a:gd name="connsiteY6" fmla="*/ 75420 h 342900"/>
                <a:gd name="connsiteX7" fmla="*/ 130144 w 342900"/>
                <a:gd name="connsiteY7" fmla="*/ 72267 h 342900"/>
                <a:gd name="connsiteX8" fmla="*/ 130144 w 342900"/>
                <a:gd name="connsiteY8" fmla="*/ 69124 h 342900"/>
                <a:gd name="connsiteX9" fmla="*/ 130144 w 342900"/>
                <a:gd name="connsiteY9" fmla="*/ 69124 h 342900"/>
                <a:gd name="connsiteX10" fmla="*/ 130144 w 342900"/>
                <a:gd name="connsiteY10" fmla="*/ 72267 h 342900"/>
                <a:gd name="connsiteX11" fmla="*/ 126954 w 342900"/>
                <a:gd name="connsiteY11" fmla="*/ 72267 h 342900"/>
                <a:gd name="connsiteX12" fmla="*/ 126954 w 342900"/>
                <a:gd name="connsiteY12" fmla="*/ 75420 h 342900"/>
                <a:gd name="connsiteX13" fmla="*/ 123772 w 342900"/>
                <a:gd name="connsiteY13" fmla="*/ 75420 h 342900"/>
                <a:gd name="connsiteX14" fmla="*/ 123772 w 342900"/>
                <a:gd name="connsiteY14" fmla="*/ 75420 h 342900"/>
                <a:gd name="connsiteX15" fmla="*/ 120581 w 342900"/>
                <a:gd name="connsiteY15" fmla="*/ 78563 h 342900"/>
                <a:gd name="connsiteX16" fmla="*/ 117390 w 342900"/>
                <a:gd name="connsiteY16" fmla="*/ 81706 h 342900"/>
                <a:gd name="connsiteX17" fmla="*/ 120581 w 342900"/>
                <a:gd name="connsiteY17" fmla="*/ 84849 h 342900"/>
                <a:gd name="connsiteX18" fmla="*/ 120581 w 342900"/>
                <a:gd name="connsiteY18" fmla="*/ 88002 h 342900"/>
                <a:gd name="connsiteX19" fmla="*/ 342266 w 342900"/>
                <a:gd name="connsiteY19" fmla="*/ 75420 h 342900"/>
                <a:gd name="connsiteX20" fmla="*/ 339075 w 342900"/>
                <a:gd name="connsiteY20" fmla="*/ 69124 h 342900"/>
                <a:gd name="connsiteX21" fmla="*/ 334294 w 342900"/>
                <a:gd name="connsiteY21" fmla="*/ 69124 h 342900"/>
                <a:gd name="connsiteX22" fmla="*/ 327912 w 342900"/>
                <a:gd name="connsiteY22" fmla="*/ 67552 h 342900"/>
                <a:gd name="connsiteX23" fmla="*/ 327912 w 342900"/>
                <a:gd name="connsiteY23" fmla="*/ 67552 h 342900"/>
                <a:gd name="connsiteX24" fmla="*/ 327912 w 342900"/>
                <a:gd name="connsiteY24" fmla="*/ 69124 h 342900"/>
                <a:gd name="connsiteX25" fmla="*/ 324721 w 342900"/>
                <a:gd name="connsiteY25" fmla="*/ 72267 h 342900"/>
                <a:gd name="connsiteX26" fmla="*/ 321530 w 342900"/>
                <a:gd name="connsiteY26" fmla="*/ 75420 h 342900"/>
                <a:gd name="connsiteX27" fmla="*/ 318339 w 342900"/>
                <a:gd name="connsiteY27" fmla="*/ 78563 h 342900"/>
                <a:gd name="connsiteX28" fmla="*/ 315158 w 342900"/>
                <a:gd name="connsiteY28" fmla="*/ 81706 h 342900"/>
                <a:gd name="connsiteX29" fmla="*/ 310367 w 342900"/>
                <a:gd name="connsiteY29" fmla="*/ 81706 h 342900"/>
                <a:gd name="connsiteX30" fmla="*/ 307176 w 342900"/>
                <a:gd name="connsiteY30" fmla="*/ 81706 h 342900"/>
                <a:gd name="connsiteX31" fmla="*/ 294422 w 342900"/>
                <a:gd name="connsiteY31" fmla="*/ 78563 h 342900"/>
                <a:gd name="connsiteX32" fmla="*/ 292822 w 342900"/>
                <a:gd name="connsiteY32" fmla="*/ 78563 h 342900"/>
                <a:gd name="connsiteX33" fmla="*/ 280067 w 342900"/>
                <a:gd name="connsiteY33" fmla="*/ 78563 h 342900"/>
                <a:gd name="connsiteX34" fmla="*/ 275286 w 342900"/>
                <a:gd name="connsiteY34" fmla="*/ 75420 h 342900"/>
                <a:gd name="connsiteX35" fmla="*/ 272095 w 342900"/>
                <a:gd name="connsiteY35" fmla="*/ 75420 h 342900"/>
                <a:gd name="connsiteX36" fmla="*/ 265714 w 342900"/>
                <a:gd name="connsiteY36" fmla="*/ 78563 h 342900"/>
                <a:gd name="connsiteX37" fmla="*/ 262523 w 342900"/>
                <a:gd name="connsiteY37" fmla="*/ 78563 h 342900"/>
                <a:gd name="connsiteX38" fmla="*/ 256141 w 342900"/>
                <a:gd name="connsiteY38" fmla="*/ 81706 h 342900"/>
                <a:gd name="connsiteX39" fmla="*/ 254550 w 342900"/>
                <a:gd name="connsiteY39" fmla="*/ 84849 h 342900"/>
                <a:gd name="connsiteX40" fmla="*/ 248168 w 342900"/>
                <a:gd name="connsiteY40" fmla="*/ 88002 h 342900"/>
                <a:gd name="connsiteX41" fmla="*/ 241787 w 342900"/>
                <a:gd name="connsiteY41" fmla="*/ 88002 h 342900"/>
                <a:gd name="connsiteX42" fmla="*/ 235405 w 342900"/>
                <a:gd name="connsiteY42" fmla="*/ 89574 h 342900"/>
                <a:gd name="connsiteX43" fmla="*/ 230623 w 342900"/>
                <a:gd name="connsiteY43" fmla="*/ 89574 h 342900"/>
                <a:gd name="connsiteX44" fmla="*/ 227432 w 342900"/>
                <a:gd name="connsiteY44" fmla="*/ 88002 h 342900"/>
                <a:gd name="connsiteX45" fmla="*/ 221051 w 342900"/>
                <a:gd name="connsiteY45" fmla="*/ 88002 h 342900"/>
                <a:gd name="connsiteX46" fmla="*/ 221051 w 342900"/>
                <a:gd name="connsiteY46" fmla="*/ 84849 h 342900"/>
                <a:gd name="connsiteX47" fmla="*/ 217870 w 342900"/>
                <a:gd name="connsiteY47" fmla="*/ 81706 h 342900"/>
                <a:gd name="connsiteX48" fmla="*/ 217870 w 342900"/>
                <a:gd name="connsiteY48" fmla="*/ 75420 h 342900"/>
                <a:gd name="connsiteX49" fmla="*/ 213079 w 342900"/>
                <a:gd name="connsiteY49" fmla="*/ 61256 h 342900"/>
                <a:gd name="connsiteX50" fmla="*/ 200325 w 342900"/>
                <a:gd name="connsiteY50" fmla="*/ 47102 h 342900"/>
                <a:gd name="connsiteX51" fmla="*/ 197134 w 342900"/>
                <a:gd name="connsiteY51" fmla="*/ 47102 h 342900"/>
                <a:gd name="connsiteX52" fmla="*/ 197134 w 342900"/>
                <a:gd name="connsiteY52" fmla="*/ 43959 h 342900"/>
                <a:gd name="connsiteX53" fmla="*/ 195533 w 342900"/>
                <a:gd name="connsiteY53" fmla="*/ 43959 h 342900"/>
                <a:gd name="connsiteX54" fmla="*/ 192343 w 342900"/>
                <a:gd name="connsiteY54" fmla="*/ 37663 h 342900"/>
                <a:gd name="connsiteX55" fmla="*/ 189161 w 342900"/>
                <a:gd name="connsiteY55" fmla="*/ 43959 h 342900"/>
                <a:gd name="connsiteX56" fmla="*/ 185970 w 342900"/>
                <a:gd name="connsiteY56" fmla="*/ 43959 h 342900"/>
                <a:gd name="connsiteX57" fmla="*/ 182779 w 342900"/>
                <a:gd name="connsiteY57" fmla="*/ 43959 h 342900"/>
                <a:gd name="connsiteX58" fmla="*/ 182779 w 342900"/>
                <a:gd name="connsiteY58" fmla="*/ 47102 h 342900"/>
                <a:gd name="connsiteX59" fmla="*/ 185970 w 342900"/>
                <a:gd name="connsiteY59" fmla="*/ 47102 h 342900"/>
                <a:gd name="connsiteX60" fmla="*/ 189161 w 342900"/>
                <a:gd name="connsiteY60" fmla="*/ 47102 h 342900"/>
                <a:gd name="connsiteX61" fmla="*/ 189161 w 342900"/>
                <a:gd name="connsiteY61" fmla="*/ 50245 h 342900"/>
                <a:gd name="connsiteX62" fmla="*/ 189161 w 342900"/>
                <a:gd name="connsiteY62" fmla="*/ 51826 h 342900"/>
                <a:gd name="connsiteX63" fmla="*/ 189161 w 342900"/>
                <a:gd name="connsiteY63" fmla="*/ 58113 h 342900"/>
                <a:gd name="connsiteX64" fmla="*/ 176398 w 342900"/>
                <a:gd name="connsiteY64" fmla="*/ 61256 h 342900"/>
                <a:gd name="connsiteX65" fmla="*/ 174807 w 342900"/>
                <a:gd name="connsiteY65" fmla="*/ 64409 h 342900"/>
                <a:gd name="connsiteX66" fmla="*/ 162043 w 342900"/>
                <a:gd name="connsiteY66" fmla="*/ 69124 h 342900"/>
                <a:gd name="connsiteX67" fmla="*/ 157262 w 342900"/>
                <a:gd name="connsiteY67" fmla="*/ 75420 h 342900"/>
                <a:gd name="connsiteX68" fmla="*/ 157262 w 342900"/>
                <a:gd name="connsiteY68" fmla="*/ 84849 h 342900"/>
                <a:gd name="connsiteX69" fmla="*/ 154071 w 342900"/>
                <a:gd name="connsiteY69" fmla="*/ 89574 h 342900"/>
                <a:gd name="connsiteX70" fmla="*/ 154071 w 342900"/>
                <a:gd name="connsiteY70" fmla="*/ 95860 h 342900"/>
                <a:gd name="connsiteX71" fmla="*/ 144498 w 342900"/>
                <a:gd name="connsiteY71" fmla="*/ 95860 h 342900"/>
                <a:gd name="connsiteX72" fmla="*/ 144498 w 342900"/>
                <a:gd name="connsiteY72" fmla="*/ 105300 h 342900"/>
                <a:gd name="connsiteX73" fmla="*/ 141307 w 342900"/>
                <a:gd name="connsiteY73" fmla="*/ 110024 h 342900"/>
                <a:gd name="connsiteX74" fmla="*/ 141307 w 342900"/>
                <a:gd name="connsiteY74" fmla="*/ 119463 h 342900"/>
                <a:gd name="connsiteX75" fmla="*/ 141307 w 342900"/>
                <a:gd name="connsiteY75" fmla="*/ 125750 h 342900"/>
                <a:gd name="connsiteX76" fmla="*/ 141307 w 342900"/>
                <a:gd name="connsiteY76" fmla="*/ 133617 h 342900"/>
                <a:gd name="connsiteX77" fmla="*/ 138126 w 342900"/>
                <a:gd name="connsiteY77" fmla="*/ 143057 h 342900"/>
                <a:gd name="connsiteX78" fmla="*/ 130144 w 342900"/>
                <a:gd name="connsiteY78" fmla="*/ 147772 h 342900"/>
                <a:gd name="connsiteX79" fmla="*/ 126954 w 342900"/>
                <a:gd name="connsiteY79" fmla="*/ 154068 h 342900"/>
                <a:gd name="connsiteX80" fmla="*/ 120581 w 342900"/>
                <a:gd name="connsiteY80" fmla="*/ 157211 h 342900"/>
                <a:gd name="connsiteX81" fmla="*/ 99845 w 342900"/>
                <a:gd name="connsiteY81" fmla="*/ 165078 h 342900"/>
                <a:gd name="connsiteX82" fmla="*/ 98245 w 342900"/>
                <a:gd name="connsiteY82" fmla="*/ 168222 h 342900"/>
                <a:gd name="connsiteX83" fmla="*/ 95064 w 342900"/>
                <a:gd name="connsiteY83" fmla="*/ 171365 h 342900"/>
                <a:gd name="connsiteX84" fmla="*/ 88682 w 342900"/>
                <a:gd name="connsiteY84" fmla="*/ 177661 h 342900"/>
                <a:gd name="connsiteX85" fmla="*/ 88682 w 342900"/>
                <a:gd name="connsiteY85" fmla="*/ 180804 h 342900"/>
                <a:gd name="connsiteX86" fmla="*/ 85491 w 342900"/>
                <a:gd name="connsiteY86" fmla="*/ 183948 h 342900"/>
                <a:gd name="connsiteX87" fmla="*/ 82300 w 342900"/>
                <a:gd name="connsiteY87" fmla="*/ 185519 h 342900"/>
                <a:gd name="connsiteX88" fmla="*/ 58373 w 342900"/>
                <a:gd name="connsiteY88" fmla="*/ 201254 h 342900"/>
                <a:gd name="connsiteX89" fmla="*/ 53592 w 342900"/>
                <a:gd name="connsiteY89" fmla="*/ 204398 h 342900"/>
                <a:gd name="connsiteX90" fmla="*/ 47210 w 342900"/>
                <a:gd name="connsiteY90" fmla="*/ 204398 h 342900"/>
                <a:gd name="connsiteX91" fmla="*/ 44019 w 342900"/>
                <a:gd name="connsiteY91" fmla="*/ 205969 h 342900"/>
                <a:gd name="connsiteX92" fmla="*/ 39237 w 342900"/>
                <a:gd name="connsiteY92" fmla="*/ 205969 h 342900"/>
                <a:gd name="connsiteX93" fmla="*/ 32856 w 342900"/>
                <a:gd name="connsiteY93" fmla="*/ 209113 h 342900"/>
                <a:gd name="connsiteX94" fmla="*/ 29665 w 342900"/>
                <a:gd name="connsiteY94" fmla="*/ 212265 h 342900"/>
                <a:gd name="connsiteX95" fmla="*/ 29665 w 342900"/>
                <a:gd name="connsiteY95" fmla="*/ 212265 h 342900"/>
                <a:gd name="connsiteX96" fmla="*/ 32856 w 342900"/>
                <a:gd name="connsiteY96" fmla="*/ 215409 h 342900"/>
                <a:gd name="connsiteX97" fmla="*/ 29665 w 342900"/>
                <a:gd name="connsiteY97" fmla="*/ 215409 h 342900"/>
                <a:gd name="connsiteX98" fmla="*/ 26484 w 342900"/>
                <a:gd name="connsiteY98" fmla="*/ 215409 h 342900"/>
                <a:gd name="connsiteX99" fmla="*/ 18501 w 342900"/>
                <a:gd name="connsiteY99" fmla="*/ 218552 h 342900"/>
                <a:gd name="connsiteX100" fmla="*/ 8939 w 342900"/>
                <a:gd name="connsiteY100" fmla="*/ 226419 h 342900"/>
                <a:gd name="connsiteX101" fmla="*/ 2557 w 342900"/>
                <a:gd name="connsiteY101" fmla="*/ 229563 h 342900"/>
                <a:gd name="connsiteX102" fmla="*/ -634 w 342900"/>
                <a:gd name="connsiteY102" fmla="*/ 232706 h 342900"/>
                <a:gd name="connsiteX103" fmla="*/ 2557 w 342900"/>
                <a:gd name="connsiteY103" fmla="*/ 232706 h 342900"/>
                <a:gd name="connsiteX104" fmla="*/ 12130 w 342900"/>
                <a:gd name="connsiteY104" fmla="*/ 226419 h 342900"/>
                <a:gd name="connsiteX105" fmla="*/ 20102 w 342900"/>
                <a:gd name="connsiteY105" fmla="*/ 223276 h 342900"/>
                <a:gd name="connsiteX106" fmla="*/ 18501 w 342900"/>
                <a:gd name="connsiteY106" fmla="*/ 226419 h 342900"/>
                <a:gd name="connsiteX107" fmla="*/ 20102 w 342900"/>
                <a:gd name="connsiteY107" fmla="*/ 229563 h 342900"/>
                <a:gd name="connsiteX108" fmla="*/ 23293 w 342900"/>
                <a:gd name="connsiteY108" fmla="*/ 229563 h 342900"/>
                <a:gd name="connsiteX109" fmla="*/ 26484 w 342900"/>
                <a:gd name="connsiteY109" fmla="*/ 226419 h 342900"/>
                <a:gd name="connsiteX110" fmla="*/ 29665 w 342900"/>
                <a:gd name="connsiteY110" fmla="*/ 223276 h 342900"/>
                <a:gd name="connsiteX111" fmla="*/ 36047 w 342900"/>
                <a:gd name="connsiteY111" fmla="*/ 218552 h 342900"/>
                <a:gd name="connsiteX112" fmla="*/ 40838 w 342900"/>
                <a:gd name="connsiteY112" fmla="*/ 215409 h 342900"/>
                <a:gd name="connsiteX113" fmla="*/ 50401 w 342900"/>
                <a:gd name="connsiteY113" fmla="*/ 209113 h 342900"/>
                <a:gd name="connsiteX114" fmla="*/ 56783 w 342900"/>
                <a:gd name="connsiteY114" fmla="*/ 209113 h 342900"/>
                <a:gd name="connsiteX115" fmla="*/ 61565 w 342900"/>
                <a:gd name="connsiteY115" fmla="*/ 204398 h 342900"/>
                <a:gd name="connsiteX116" fmla="*/ 64755 w 342900"/>
                <a:gd name="connsiteY116" fmla="*/ 205969 h 342900"/>
                <a:gd name="connsiteX117" fmla="*/ 67946 w 342900"/>
                <a:gd name="connsiteY117" fmla="*/ 205969 h 342900"/>
                <a:gd name="connsiteX118" fmla="*/ 67946 w 342900"/>
                <a:gd name="connsiteY118" fmla="*/ 204398 h 342900"/>
                <a:gd name="connsiteX119" fmla="*/ 74328 w 342900"/>
                <a:gd name="connsiteY119" fmla="*/ 204398 h 342900"/>
                <a:gd name="connsiteX120" fmla="*/ 77519 w 342900"/>
                <a:gd name="connsiteY120" fmla="*/ 204398 h 342900"/>
                <a:gd name="connsiteX121" fmla="*/ 85491 w 342900"/>
                <a:gd name="connsiteY121" fmla="*/ 209113 h 342900"/>
                <a:gd name="connsiteX122" fmla="*/ 82300 w 342900"/>
                <a:gd name="connsiteY122" fmla="*/ 209113 h 342900"/>
                <a:gd name="connsiteX123" fmla="*/ 82300 w 342900"/>
                <a:gd name="connsiteY123" fmla="*/ 212265 h 342900"/>
                <a:gd name="connsiteX124" fmla="*/ 79109 w 342900"/>
                <a:gd name="connsiteY124" fmla="*/ 212265 h 342900"/>
                <a:gd name="connsiteX125" fmla="*/ 79109 w 342900"/>
                <a:gd name="connsiteY125" fmla="*/ 215409 h 342900"/>
                <a:gd name="connsiteX126" fmla="*/ 82300 w 342900"/>
                <a:gd name="connsiteY126" fmla="*/ 215409 h 342900"/>
                <a:gd name="connsiteX127" fmla="*/ 82300 w 342900"/>
                <a:gd name="connsiteY127" fmla="*/ 215409 h 342900"/>
                <a:gd name="connsiteX128" fmla="*/ 79109 w 342900"/>
                <a:gd name="connsiteY128" fmla="*/ 221695 h 342900"/>
                <a:gd name="connsiteX129" fmla="*/ 79109 w 342900"/>
                <a:gd name="connsiteY129" fmla="*/ 226419 h 342900"/>
                <a:gd name="connsiteX130" fmla="*/ 79109 w 342900"/>
                <a:gd name="connsiteY130" fmla="*/ 229563 h 342900"/>
                <a:gd name="connsiteX131" fmla="*/ 85491 w 342900"/>
                <a:gd name="connsiteY131" fmla="*/ 226419 h 342900"/>
                <a:gd name="connsiteX132" fmla="*/ 82300 w 342900"/>
                <a:gd name="connsiteY132" fmla="*/ 232706 h 342900"/>
                <a:gd name="connsiteX133" fmla="*/ 82300 w 342900"/>
                <a:gd name="connsiteY133" fmla="*/ 235859 h 342900"/>
                <a:gd name="connsiteX134" fmla="*/ 82300 w 342900"/>
                <a:gd name="connsiteY134" fmla="*/ 235859 h 342900"/>
                <a:gd name="connsiteX135" fmla="*/ 79109 w 342900"/>
                <a:gd name="connsiteY135" fmla="*/ 235859 h 342900"/>
                <a:gd name="connsiteX136" fmla="*/ 77519 w 342900"/>
                <a:gd name="connsiteY136" fmla="*/ 239002 h 342900"/>
                <a:gd name="connsiteX137" fmla="*/ 77519 w 342900"/>
                <a:gd name="connsiteY137" fmla="*/ 242145 h 342900"/>
                <a:gd name="connsiteX138" fmla="*/ 79109 w 342900"/>
                <a:gd name="connsiteY138" fmla="*/ 242145 h 342900"/>
                <a:gd name="connsiteX139" fmla="*/ 79109 w 342900"/>
                <a:gd name="connsiteY139" fmla="*/ 242145 h 342900"/>
                <a:gd name="connsiteX140" fmla="*/ 85491 w 342900"/>
                <a:gd name="connsiteY140" fmla="*/ 243717 h 342900"/>
                <a:gd name="connsiteX141" fmla="*/ 98245 w 342900"/>
                <a:gd name="connsiteY141" fmla="*/ 242145 h 342900"/>
                <a:gd name="connsiteX142" fmla="*/ 106227 w 342900"/>
                <a:gd name="connsiteY142" fmla="*/ 242145 h 342900"/>
                <a:gd name="connsiteX143" fmla="*/ 106227 w 342900"/>
                <a:gd name="connsiteY143" fmla="*/ 243717 h 342900"/>
                <a:gd name="connsiteX144" fmla="*/ 103036 w 342900"/>
                <a:gd name="connsiteY144" fmla="*/ 243717 h 342900"/>
                <a:gd name="connsiteX145" fmla="*/ 98245 w 342900"/>
                <a:gd name="connsiteY145" fmla="*/ 246870 h 342900"/>
                <a:gd name="connsiteX146" fmla="*/ 98245 w 342900"/>
                <a:gd name="connsiteY146" fmla="*/ 250013 h 342900"/>
                <a:gd name="connsiteX147" fmla="*/ 99845 w 342900"/>
                <a:gd name="connsiteY147" fmla="*/ 253156 h 342900"/>
                <a:gd name="connsiteX148" fmla="*/ 99845 w 342900"/>
                <a:gd name="connsiteY148" fmla="*/ 253156 h 342900"/>
                <a:gd name="connsiteX149" fmla="*/ 103036 w 342900"/>
                <a:gd name="connsiteY149" fmla="*/ 256299 h 342900"/>
                <a:gd name="connsiteX150" fmla="*/ 106227 w 342900"/>
                <a:gd name="connsiteY150" fmla="*/ 253156 h 342900"/>
                <a:gd name="connsiteX151" fmla="*/ 109418 w 342900"/>
                <a:gd name="connsiteY151" fmla="*/ 253156 h 342900"/>
                <a:gd name="connsiteX152" fmla="*/ 106227 w 342900"/>
                <a:gd name="connsiteY152" fmla="*/ 256299 h 342900"/>
                <a:gd name="connsiteX153" fmla="*/ 109418 w 342900"/>
                <a:gd name="connsiteY153" fmla="*/ 259452 h 342900"/>
                <a:gd name="connsiteX154" fmla="*/ 112599 w 342900"/>
                <a:gd name="connsiteY154" fmla="*/ 262595 h 342900"/>
                <a:gd name="connsiteX155" fmla="*/ 109418 w 342900"/>
                <a:gd name="connsiteY155" fmla="*/ 264167 h 342900"/>
                <a:gd name="connsiteX156" fmla="*/ 103036 w 342900"/>
                <a:gd name="connsiteY156" fmla="*/ 264167 h 342900"/>
                <a:gd name="connsiteX157" fmla="*/ 99845 w 342900"/>
                <a:gd name="connsiteY157" fmla="*/ 270463 h 342900"/>
                <a:gd name="connsiteX158" fmla="*/ 103036 w 342900"/>
                <a:gd name="connsiteY158" fmla="*/ 273606 h 342900"/>
                <a:gd name="connsiteX159" fmla="*/ 98245 w 342900"/>
                <a:gd name="connsiteY159" fmla="*/ 276750 h 342900"/>
                <a:gd name="connsiteX160" fmla="*/ 98245 w 342900"/>
                <a:gd name="connsiteY160" fmla="*/ 273606 h 342900"/>
                <a:gd name="connsiteX161" fmla="*/ 95064 w 342900"/>
                <a:gd name="connsiteY161" fmla="*/ 270463 h 342900"/>
                <a:gd name="connsiteX162" fmla="*/ 91873 w 342900"/>
                <a:gd name="connsiteY162" fmla="*/ 267310 h 342900"/>
                <a:gd name="connsiteX163" fmla="*/ 88682 w 342900"/>
                <a:gd name="connsiteY163" fmla="*/ 267310 h 342900"/>
                <a:gd name="connsiteX164" fmla="*/ 85491 w 342900"/>
                <a:gd name="connsiteY164" fmla="*/ 267310 h 342900"/>
                <a:gd name="connsiteX165" fmla="*/ 79109 w 342900"/>
                <a:gd name="connsiteY165" fmla="*/ 267310 h 342900"/>
                <a:gd name="connsiteX166" fmla="*/ 79109 w 342900"/>
                <a:gd name="connsiteY166" fmla="*/ 273606 h 342900"/>
                <a:gd name="connsiteX167" fmla="*/ 82300 w 342900"/>
                <a:gd name="connsiteY167" fmla="*/ 270463 h 342900"/>
                <a:gd name="connsiteX168" fmla="*/ 85491 w 342900"/>
                <a:gd name="connsiteY168" fmla="*/ 270463 h 342900"/>
                <a:gd name="connsiteX169" fmla="*/ 88682 w 342900"/>
                <a:gd name="connsiteY169" fmla="*/ 270463 h 342900"/>
                <a:gd name="connsiteX170" fmla="*/ 91873 w 342900"/>
                <a:gd name="connsiteY170" fmla="*/ 273606 h 342900"/>
                <a:gd name="connsiteX171" fmla="*/ 91873 w 342900"/>
                <a:gd name="connsiteY171" fmla="*/ 276750 h 342900"/>
                <a:gd name="connsiteX172" fmla="*/ 88682 w 342900"/>
                <a:gd name="connsiteY172" fmla="*/ 276750 h 342900"/>
                <a:gd name="connsiteX173" fmla="*/ 88682 w 342900"/>
                <a:gd name="connsiteY173" fmla="*/ 279902 h 342900"/>
                <a:gd name="connsiteX174" fmla="*/ 88682 w 342900"/>
                <a:gd name="connsiteY174" fmla="*/ 281474 h 342900"/>
                <a:gd name="connsiteX175" fmla="*/ 91873 w 342900"/>
                <a:gd name="connsiteY175" fmla="*/ 284617 h 342900"/>
                <a:gd name="connsiteX176" fmla="*/ 98245 w 342900"/>
                <a:gd name="connsiteY176" fmla="*/ 284617 h 342900"/>
                <a:gd name="connsiteX177" fmla="*/ 99845 w 342900"/>
                <a:gd name="connsiteY177" fmla="*/ 284617 h 342900"/>
                <a:gd name="connsiteX178" fmla="*/ 98245 w 342900"/>
                <a:gd name="connsiteY178" fmla="*/ 287761 h 342900"/>
                <a:gd name="connsiteX179" fmla="*/ 98245 w 342900"/>
                <a:gd name="connsiteY179" fmla="*/ 287761 h 342900"/>
                <a:gd name="connsiteX180" fmla="*/ 98245 w 342900"/>
                <a:gd name="connsiteY180" fmla="*/ 290913 h 342900"/>
                <a:gd name="connsiteX181" fmla="*/ 95064 w 342900"/>
                <a:gd name="connsiteY181" fmla="*/ 290913 h 342900"/>
                <a:gd name="connsiteX182" fmla="*/ 91873 w 342900"/>
                <a:gd name="connsiteY182" fmla="*/ 290913 h 342900"/>
                <a:gd name="connsiteX183" fmla="*/ 91873 w 342900"/>
                <a:gd name="connsiteY183" fmla="*/ 290913 h 342900"/>
                <a:gd name="connsiteX184" fmla="*/ 95064 w 342900"/>
                <a:gd name="connsiteY184" fmla="*/ 290913 h 342900"/>
                <a:gd name="connsiteX185" fmla="*/ 95064 w 342900"/>
                <a:gd name="connsiteY185" fmla="*/ 294057 h 342900"/>
                <a:gd name="connsiteX186" fmla="*/ 95064 w 342900"/>
                <a:gd name="connsiteY186" fmla="*/ 297200 h 342900"/>
                <a:gd name="connsiteX187" fmla="*/ 95064 w 342900"/>
                <a:gd name="connsiteY187" fmla="*/ 301915 h 342900"/>
                <a:gd name="connsiteX188" fmla="*/ 98245 w 342900"/>
                <a:gd name="connsiteY188" fmla="*/ 301915 h 342900"/>
                <a:gd name="connsiteX189" fmla="*/ 95064 w 342900"/>
                <a:gd name="connsiteY189" fmla="*/ 305067 h 342900"/>
                <a:gd name="connsiteX190" fmla="*/ 91873 w 342900"/>
                <a:gd name="connsiteY190" fmla="*/ 305067 h 342900"/>
                <a:gd name="connsiteX191" fmla="*/ 82300 w 342900"/>
                <a:gd name="connsiteY191" fmla="*/ 300343 h 342900"/>
                <a:gd name="connsiteX192" fmla="*/ 79109 w 342900"/>
                <a:gd name="connsiteY192" fmla="*/ 301915 h 342900"/>
                <a:gd name="connsiteX193" fmla="*/ 79109 w 342900"/>
                <a:gd name="connsiteY193" fmla="*/ 308211 h 342900"/>
                <a:gd name="connsiteX194" fmla="*/ 77519 w 342900"/>
                <a:gd name="connsiteY194" fmla="*/ 314507 h 342900"/>
                <a:gd name="connsiteX195" fmla="*/ 79109 w 342900"/>
                <a:gd name="connsiteY195" fmla="*/ 314507 h 342900"/>
                <a:gd name="connsiteX196" fmla="*/ 85491 w 342900"/>
                <a:gd name="connsiteY196" fmla="*/ 305067 h 342900"/>
                <a:gd name="connsiteX197" fmla="*/ 88682 w 342900"/>
                <a:gd name="connsiteY197" fmla="*/ 308211 h 342900"/>
                <a:gd name="connsiteX198" fmla="*/ 95064 w 342900"/>
                <a:gd name="connsiteY198" fmla="*/ 308211 h 342900"/>
                <a:gd name="connsiteX199" fmla="*/ 98245 w 342900"/>
                <a:gd name="connsiteY199" fmla="*/ 311354 h 342900"/>
                <a:gd name="connsiteX200" fmla="*/ 99845 w 342900"/>
                <a:gd name="connsiteY200" fmla="*/ 319222 h 342900"/>
                <a:gd name="connsiteX201" fmla="*/ 99845 w 342900"/>
                <a:gd name="connsiteY201" fmla="*/ 319222 h 342900"/>
                <a:gd name="connsiteX202" fmla="*/ 98245 w 342900"/>
                <a:gd name="connsiteY202" fmla="*/ 325518 h 342900"/>
                <a:gd name="connsiteX203" fmla="*/ 99845 w 342900"/>
                <a:gd name="connsiteY203" fmla="*/ 328661 h 342900"/>
                <a:gd name="connsiteX204" fmla="*/ 95064 w 342900"/>
                <a:gd name="connsiteY204" fmla="*/ 334947 h 342900"/>
                <a:gd name="connsiteX205" fmla="*/ 99845 w 342900"/>
                <a:gd name="connsiteY205" fmla="*/ 339672 h 342900"/>
                <a:gd name="connsiteX206" fmla="*/ 103036 w 342900"/>
                <a:gd name="connsiteY206" fmla="*/ 342815 h 342900"/>
                <a:gd name="connsiteX207" fmla="*/ 106227 w 342900"/>
                <a:gd name="connsiteY207" fmla="*/ 342815 h 342900"/>
                <a:gd name="connsiteX208" fmla="*/ 109418 w 342900"/>
                <a:gd name="connsiteY208" fmla="*/ 342815 h 342900"/>
                <a:gd name="connsiteX209" fmla="*/ 109418 w 342900"/>
                <a:gd name="connsiteY209" fmla="*/ 342815 h 342900"/>
                <a:gd name="connsiteX210" fmla="*/ 106227 w 342900"/>
                <a:gd name="connsiteY210" fmla="*/ 339672 h 342900"/>
                <a:gd name="connsiteX211" fmla="*/ 103036 w 342900"/>
                <a:gd name="connsiteY211" fmla="*/ 339672 h 342900"/>
                <a:gd name="connsiteX212" fmla="*/ 106227 w 342900"/>
                <a:gd name="connsiteY212" fmla="*/ 334947 h 342900"/>
                <a:gd name="connsiteX213" fmla="*/ 109418 w 342900"/>
                <a:gd name="connsiteY213" fmla="*/ 334947 h 342900"/>
                <a:gd name="connsiteX214" fmla="*/ 112599 w 342900"/>
                <a:gd name="connsiteY214" fmla="*/ 334947 h 342900"/>
                <a:gd name="connsiteX215" fmla="*/ 115790 w 342900"/>
                <a:gd name="connsiteY215" fmla="*/ 338100 h 342900"/>
                <a:gd name="connsiteX216" fmla="*/ 112599 w 342900"/>
                <a:gd name="connsiteY216" fmla="*/ 331804 h 342900"/>
                <a:gd name="connsiteX217" fmla="*/ 117390 w 342900"/>
                <a:gd name="connsiteY217" fmla="*/ 334947 h 342900"/>
                <a:gd name="connsiteX218" fmla="*/ 126954 w 342900"/>
                <a:gd name="connsiteY218" fmla="*/ 339672 h 342900"/>
                <a:gd name="connsiteX219" fmla="*/ 126954 w 342900"/>
                <a:gd name="connsiteY219" fmla="*/ 339672 h 342900"/>
                <a:gd name="connsiteX220" fmla="*/ 130144 w 342900"/>
                <a:gd name="connsiteY220" fmla="*/ 339672 h 342900"/>
                <a:gd name="connsiteX221" fmla="*/ 130144 w 342900"/>
                <a:gd name="connsiteY221" fmla="*/ 339672 h 342900"/>
                <a:gd name="connsiteX222" fmla="*/ 130144 w 342900"/>
                <a:gd name="connsiteY222" fmla="*/ 339672 h 342900"/>
                <a:gd name="connsiteX223" fmla="*/ 136526 w 342900"/>
                <a:gd name="connsiteY223" fmla="*/ 331804 h 342900"/>
                <a:gd name="connsiteX224" fmla="*/ 136526 w 342900"/>
                <a:gd name="connsiteY224" fmla="*/ 328661 h 342900"/>
                <a:gd name="connsiteX225" fmla="*/ 138126 w 342900"/>
                <a:gd name="connsiteY225" fmla="*/ 325518 h 342900"/>
                <a:gd name="connsiteX226" fmla="*/ 136526 w 342900"/>
                <a:gd name="connsiteY226" fmla="*/ 322365 h 342900"/>
                <a:gd name="connsiteX227" fmla="*/ 136526 w 342900"/>
                <a:gd name="connsiteY227" fmla="*/ 317650 h 342900"/>
                <a:gd name="connsiteX228" fmla="*/ 133335 w 342900"/>
                <a:gd name="connsiteY228" fmla="*/ 308211 h 342900"/>
                <a:gd name="connsiteX229" fmla="*/ 133335 w 342900"/>
                <a:gd name="connsiteY229" fmla="*/ 305067 h 342900"/>
                <a:gd name="connsiteX230" fmla="*/ 133335 w 342900"/>
                <a:gd name="connsiteY230" fmla="*/ 301915 h 342900"/>
                <a:gd name="connsiteX231" fmla="*/ 133335 w 342900"/>
                <a:gd name="connsiteY231" fmla="*/ 300343 h 342900"/>
                <a:gd name="connsiteX232" fmla="*/ 130144 w 342900"/>
                <a:gd name="connsiteY232" fmla="*/ 300343 h 342900"/>
                <a:gd name="connsiteX233" fmla="*/ 130144 w 342900"/>
                <a:gd name="connsiteY233" fmla="*/ 297200 h 342900"/>
                <a:gd name="connsiteX234" fmla="*/ 126954 w 342900"/>
                <a:gd name="connsiteY234" fmla="*/ 287761 h 342900"/>
                <a:gd name="connsiteX235" fmla="*/ 123772 w 342900"/>
                <a:gd name="connsiteY235" fmla="*/ 284617 h 342900"/>
                <a:gd name="connsiteX236" fmla="*/ 123772 w 342900"/>
                <a:gd name="connsiteY236" fmla="*/ 281474 h 342900"/>
                <a:gd name="connsiteX237" fmla="*/ 126954 w 342900"/>
                <a:gd name="connsiteY237" fmla="*/ 279902 h 342900"/>
                <a:gd name="connsiteX238" fmla="*/ 130144 w 342900"/>
                <a:gd name="connsiteY238" fmla="*/ 281474 h 342900"/>
                <a:gd name="connsiteX239" fmla="*/ 136526 w 342900"/>
                <a:gd name="connsiteY239" fmla="*/ 284617 h 342900"/>
                <a:gd name="connsiteX240" fmla="*/ 136526 w 342900"/>
                <a:gd name="connsiteY240" fmla="*/ 287761 h 342900"/>
                <a:gd name="connsiteX241" fmla="*/ 138126 w 342900"/>
                <a:gd name="connsiteY241" fmla="*/ 287761 h 342900"/>
                <a:gd name="connsiteX242" fmla="*/ 141307 w 342900"/>
                <a:gd name="connsiteY242" fmla="*/ 284617 h 342900"/>
                <a:gd name="connsiteX243" fmla="*/ 144498 w 342900"/>
                <a:gd name="connsiteY243" fmla="*/ 279902 h 342900"/>
                <a:gd name="connsiteX244" fmla="*/ 147690 w 342900"/>
                <a:gd name="connsiteY244" fmla="*/ 276750 h 342900"/>
                <a:gd name="connsiteX245" fmla="*/ 154071 w 342900"/>
                <a:gd name="connsiteY245" fmla="*/ 273606 h 342900"/>
                <a:gd name="connsiteX246" fmla="*/ 154071 w 342900"/>
                <a:gd name="connsiteY246" fmla="*/ 270463 h 342900"/>
                <a:gd name="connsiteX247" fmla="*/ 157262 w 342900"/>
                <a:gd name="connsiteY247" fmla="*/ 270463 h 342900"/>
                <a:gd name="connsiteX248" fmla="*/ 157262 w 342900"/>
                <a:gd name="connsiteY248" fmla="*/ 267310 h 342900"/>
                <a:gd name="connsiteX249" fmla="*/ 157262 w 342900"/>
                <a:gd name="connsiteY249" fmla="*/ 264167 h 342900"/>
                <a:gd name="connsiteX250" fmla="*/ 157262 w 342900"/>
                <a:gd name="connsiteY250" fmla="*/ 262595 h 342900"/>
                <a:gd name="connsiteX251" fmla="*/ 157262 w 342900"/>
                <a:gd name="connsiteY251" fmla="*/ 259452 h 342900"/>
                <a:gd name="connsiteX252" fmla="*/ 158853 w 342900"/>
                <a:gd name="connsiteY252" fmla="*/ 256299 h 342900"/>
                <a:gd name="connsiteX253" fmla="*/ 162043 w 342900"/>
                <a:gd name="connsiteY253" fmla="*/ 253156 h 342900"/>
                <a:gd name="connsiteX254" fmla="*/ 176398 w 342900"/>
                <a:gd name="connsiteY254" fmla="*/ 246870 h 342900"/>
                <a:gd name="connsiteX255" fmla="*/ 179589 w 342900"/>
                <a:gd name="connsiteY255" fmla="*/ 243717 h 342900"/>
                <a:gd name="connsiteX256" fmla="*/ 179589 w 342900"/>
                <a:gd name="connsiteY256" fmla="*/ 242145 h 342900"/>
                <a:gd name="connsiteX257" fmla="*/ 179589 w 342900"/>
                <a:gd name="connsiteY257" fmla="*/ 239002 h 342900"/>
                <a:gd name="connsiteX258" fmla="*/ 176398 w 342900"/>
                <a:gd name="connsiteY258" fmla="*/ 235859 h 342900"/>
                <a:gd name="connsiteX259" fmla="*/ 174807 w 342900"/>
                <a:gd name="connsiteY259" fmla="*/ 232706 h 342900"/>
                <a:gd name="connsiteX260" fmla="*/ 174807 w 342900"/>
                <a:gd name="connsiteY260" fmla="*/ 232706 h 342900"/>
                <a:gd name="connsiteX261" fmla="*/ 171616 w 342900"/>
                <a:gd name="connsiteY261" fmla="*/ 229563 h 342900"/>
                <a:gd name="connsiteX262" fmla="*/ 171616 w 342900"/>
                <a:gd name="connsiteY262" fmla="*/ 226419 h 342900"/>
                <a:gd name="connsiteX263" fmla="*/ 168425 w 342900"/>
                <a:gd name="connsiteY263" fmla="*/ 223276 h 342900"/>
                <a:gd name="connsiteX264" fmla="*/ 165234 w 342900"/>
                <a:gd name="connsiteY264" fmla="*/ 223276 h 342900"/>
                <a:gd name="connsiteX265" fmla="*/ 165234 w 342900"/>
                <a:gd name="connsiteY265" fmla="*/ 221695 h 342900"/>
                <a:gd name="connsiteX266" fmla="*/ 165234 w 342900"/>
                <a:gd name="connsiteY266" fmla="*/ 218552 h 342900"/>
                <a:gd name="connsiteX267" fmla="*/ 165234 w 342900"/>
                <a:gd name="connsiteY267" fmla="*/ 212265 h 342900"/>
                <a:gd name="connsiteX268" fmla="*/ 165234 w 342900"/>
                <a:gd name="connsiteY268" fmla="*/ 209113 h 342900"/>
                <a:gd name="connsiteX269" fmla="*/ 168425 w 342900"/>
                <a:gd name="connsiteY269" fmla="*/ 209113 h 342900"/>
                <a:gd name="connsiteX270" fmla="*/ 195533 w 342900"/>
                <a:gd name="connsiteY270" fmla="*/ 209113 h 342900"/>
                <a:gd name="connsiteX271" fmla="*/ 197134 w 342900"/>
                <a:gd name="connsiteY271" fmla="*/ 205969 h 342900"/>
                <a:gd name="connsiteX272" fmla="*/ 200325 w 342900"/>
                <a:gd name="connsiteY272" fmla="*/ 205969 h 342900"/>
                <a:gd name="connsiteX273" fmla="*/ 206706 w 342900"/>
                <a:gd name="connsiteY273" fmla="*/ 201254 h 342900"/>
                <a:gd name="connsiteX274" fmla="*/ 213079 w 342900"/>
                <a:gd name="connsiteY274" fmla="*/ 191815 h 342900"/>
                <a:gd name="connsiteX275" fmla="*/ 213079 w 342900"/>
                <a:gd name="connsiteY275" fmla="*/ 188672 h 342900"/>
                <a:gd name="connsiteX276" fmla="*/ 216269 w 342900"/>
                <a:gd name="connsiteY276" fmla="*/ 185519 h 342900"/>
                <a:gd name="connsiteX277" fmla="*/ 213079 w 342900"/>
                <a:gd name="connsiteY277" fmla="*/ 183948 h 342900"/>
                <a:gd name="connsiteX278" fmla="*/ 216269 w 342900"/>
                <a:gd name="connsiteY278" fmla="*/ 180804 h 342900"/>
                <a:gd name="connsiteX279" fmla="*/ 216269 w 342900"/>
                <a:gd name="connsiteY279" fmla="*/ 174508 h 342900"/>
                <a:gd name="connsiteX280" fmla="*/ 217870 w 342900"/>
                <a:gd name="connsiteY280" fmla="*/ 171365 h 342900"/>
                <a:gd name="connsiteX281" fmla="*/ 217870 w 342900"/>
                <a:gd name="connsiteY281" fmla="*/ 165078 h 342900"/>
                <a:gd name="connsiteX282" fmla="*/ 221051 w 342900"/>
                <a:gd name="connsiteY282" fmla="*/ 163497 h 342900"/>
                <a:gd name="connsiteX283" fmla="*/ 224242 w 342900"/>
                <a:gd name="connsiteY283" fmla="*/ 160354 h 342900"/>
                <a:gd name="connsiteX284" fmla="*/ 227432 w 342900"/>
                <a:gd name="connsiteY284" fmla="*/ 157211 h 342900"/>
                <a:gd name="connsiteX285" fmla="*/ 230623 w 342900"/>
                <a:gd name="connsiteY285" fmla="*/ 154068 h 342900"/>
                <a:gd name="connsiteX286" fmla="*/ 235405 w 342900"/>
                <a:gd name="connsiteY286" fmla="*/ 139904 h 342900"/>
                <a:gd name="connsiteX287" fmla="*/ 238596 w 342900"/>
                <a:gd name="connsiteY287" fmla="*/ 133617 h 342900"/>
                <a:gd name="connsiteX288" fmla="*/ 238596 w 342900"/>
                <a:gd name="connsiteY288" fmla="*/ 130465 h 342900"/>
                <a:gd name="connsiteX289" fmla="*/ 241787 w 342900"/>
                <a:gd name="connsiteY289" fmla="*/ 130465 h 342900"/>
                <a:gd name="connsiteX290" fmla="*/ 244978 w 342900"/>
                <a:gd name="connsiteY290" fmla="*/ 127321 h 342900"/>
                <a:gd name="connsiteX291" fmla="*/ 248168 w 342900"/>
                <a:gd name="connsiteY291" fmla="*/ 127321 h 342900"/>
                <a:gd name="connsiteX292" fmla="*/ 251359 w 342900"/>
                <a:gd name="connsiteY292" fmla="*/ 127321 h 342900"/>
                <a:gd name="connsiteX293" fmla="*/ 254550 w 342900"/>
                <a:gd name="connsiteY293" fmla="*/ 127321 h 342900"/>
                <a:gd name="connsiteX294" fmla="*/ 256141 w 342900"/>
                <a:gd name="connsiteY294" fmla="*/ 122607 h 342900"/>
                <a:gd name="connsiteX295" fmla="*/ 259332 w 342900"/>
                <a:gd name="connsiteY295" fmla="*/ 122607 h 342900"/>
                <a:gd name="connsiteX296" fmla="*/ 262523 w 342900"/>
                <a:gd name="connsiteY296" fmla="*/ 122607 h 342900"/>
                <a:gd name="connsiteX297" fmla="*/ 268904 w 342900"/>
                <a:gd name="connsiteY297" fmla="*/ 122607 h 342900"/>
                <a:gd name="connsiteX298" fmla="*/ 275286 w 342900"/>
                <a:gd name="connsiteY298" fmla="*/ 119463 h 342900"/>
                <a:gd name="connsiteX299" fmla="*/ 283259 w 342900"/>
                <a:gd name="connsiteY299" fmla="*/ 119463 h 342900"/>
                <a:gd name="connsiteX300" fmla="*/ 292822 w 342900"/>
                <a:gd name="connsiteY300" fmla="*/ 119463 h 342900"/>
                <a:gd name="connsiteX301" fmla="*/ 300803 w 342900"/>
                <a:gd name="connsiteY301" fmla="*/ 119463 h 342900"/>
                <a:gd name="connsiteX302" fmla="*/ 307176 w 342900"/>
                <a:gd name="connsiteY302" fmla="*/ 116311 h 342900"/>
                <a:gd name="connsiteX303" fmla="*/ 313558 w 342900"/>
                <a:gd name="connsiteY303" fmla="*/ 113167 h 342900"/>
                <a:gd name="connsiteX304" fmla="*/ 321530 w 342900"/>
                <a:gd name="connsiteY304" fmla="*/ 110024 h 342900"/>
                <a:gd name="connsiteX305" fmla="*/ 339075 w 342900"/>
                <a:gd name="connsiteY305" fmla="*/ 110024 h 342900"/>
                <a:gd name="connsiteX306" fmla="*/ 342266 w 342900"/>
                <a:gd name="connsiteY306" fmla="*/ 105300 h 342900"/>
                <a:gd name="connsiteX307" fmla="*/ 342266 w 342900"/>
                <a:gd name="connsiteY307" fmla="*/ 99013 h 342900"/>
                <a:gd name="connsiteX308" fmla="*/ 342266 w 342900"/>
                <a:gd name="connsiteY308" fmla="*/ 89574 h 342900"/>
                <a:gd name="connsiteX309" fmla="*/ 342266 w 342900"/>
                <a:gd name="connsiteY309" fmla="*/ 75420 h 342900"/>
                <a:gd name="connsiteX310" fmla="*/ 213079 w 342900"/>
                <a:gd name="connsiteY310" fmla="*/ 26652 h 342900"/>
                <a:gd name="connsiteX311" fmla="*/ 209887 w 342900"/>
                <a:gd name="connsiteY311" fmla="*/ 29804 h 342900"/>
                <a:gd name="connsiteX312" fmla="*/ 213079 w 342900"/>
                <a:gd name="connsiteY312" fmla="*/ 34519 h 342900"/>
                <a:gd name="connsiteX313" fmla="*/ 213079 w 342900"/>
                <a:gd name="connsiteY313" fmla="*/ 34519 h 342900"/>
                <a:gd name="connsiteX314" fmla="*/ 213079 w 342900"/>
                <a:gd name="connsiteY314" fmla="*/ 34519 h 342900"/>
                <a:gd name="connsiteX315" fmla="*/ 209887 w 342900"/>
                <a:gd name="connsiteY315" fmla="*/ 34519 h 342900"/>
                <a:gd name="connsiteX316" fmla="*/ 209887 w 342900"/>
                <a:gd name="connsiteY316" fmla="*/ 37663 h 342900"/>
                <a:gd name="connsiteX317" fmla="*/ 209887 w 342900"/>
                <a:gd name="connsiteY317" fmla="*/ 40815 h 342900"/>
                <a:gd name="connsiteX318" fmla="*/ 209887 w 342900"/>
                <a:gd name="connsiteY318" fmla="*/ 43959 h 342900"/>
                <a:gd name="connsiteX319" fmla="*/ 209887 w 342900"/>
                <a:gd name="connsiteY319" fmla="*/ 47102 h 342900"/>
                <a:gd name="connsiteX320" fmla="*/ 216269 w 342900"/>
                <a:gd name="connsiteY320" fmla="*/ 43959 h 342900"/>
                <a:gd name="connsiteX321" fmla="*/ 224242 w 342900"/>
                <a:gd name="connsiteY321" fmla="*/ 34519 h 342900"/>
                <a:gd name="connsiteX322" fmla="*/ 227432 w 342900"/>
                <a:gd name="connsiteY322" fmla="*/ 31376 h 342900"/>
                <a:gd name="connsiteX323" fmla="*/ 224242 w 342900"/>
                <a:gd name="connsiteY323" fmla="*/ 31376 h 342900"/>
                <a:gd name="connsiteX324" fmla="*/ 224242 w 342900"/>
                <a:gd name="connsiteY324" fmla="*/ 31376 h 342900"/>
                <a:gd name="connsiteX325" fmla="*/ 221051 w 342900"/>
                <a:gd name="connsiteY325" fmla="*/ 31376 h 342900"/>
                <a:gd name="connsiteX326" fmla="*/ 221051 w 342900"/>
                <a:gd name="connsiteY326" fmla="*/ 29804 h 342900"/>
                <a:gd name="connsiteX327" fmla="*/ 217870 w 342900"/>
                <a:gd name="connsiteY327" fmla="*/ 26652 h 342900"/>
                <a:gd name="connsiteX328" fmla="*/ 216269 w 342900"/>
                <a:gd name="connsiteY328" fmla="*/ 26652 h 342900"/>
                <a:gd name="connsiteX329" fmla="*/ 213079 w 342900"/>
                <a:gd name="connsiteY329" fmla="*/ 26652 h 342900"/>
                <a:gd name="connsiteX330" fmla="*/ 203515 w 342900"/>
                <a:gd name="connsiteY330" fmla="*/ 23508 h 342900"/>
                <a:gd name="connsiteX331" fmla="*/ 213079 w 342900"/>
                <a:gd name="connsiteY331" fmla="*/ 23508 h 342900"/>
                <a:gd name="connsiteX332" fmla="*/ 216269 w 342900"/>
                <a:gd name="connsiteY332" fmla="*/ 20365 h 342900"/>
                <a:gd name="connsiteX333" fmla="*/ 216269 w 342900"/>
                <a:gd name="connsiteY333" fmla="*/ 14069 h 342900"/>
                <a:gd name="connsiteX334" fmla="*/ 216269 w 342900"/>
                <a:gd name="connsiteY334" fmla="*/ 6211 h 342900"/>
                <a:gd name="connsiteX335" fmla="*/ 209887 w 342900"/>
                <a:gd name="connsiteY335" fmla="*/ -85 h 342900"/>
                <a:gd name="connsiteX336" fmla="*/ 206706 w 342900"/>
                <a:gd name="connsiteY336" fmla="*/ 3058 h 342900"/>
                <a:gd name="connsiteX337" fmla="*/ 203515 w 342900"/>
                <a:gd name="connsiteY337" fmla="*/ 6211 h 342900"/>
                <a:gd name="connsiteX338" fmla="*/ 197134 w 342900"/>
                <a:gd name="connsiteY338" fmla="*/ 10926 h 342900"/>
                <a:gd name="connsiteX339" fmla="*/ 200325 w 342900"/>
                <a:gd name="connsiteY339" fmla="*/ 10926 h 342900"/>
                <a:gd name="connsiteX340" fmla="*/ 200325 w 342900"/>
                <a:gd name="connsiteY340" fmla="*/ 10926 h 342900"/>
                <a:gd name="connsiteX341" fmla="*/ 203515 w 342900"/>
                <a:gd name="connsiteY341" fmla="*/ 14069 h 342900"/>
                <a:gd name="connsiteX342" fmla="*/ 203515 w 342900"/>
                <a:gd name="connsiteY342" fmla="*/ 17222 h 342900"/>
                <a:gd name="connsiteX343" fmla="*/ 200325 w 342900"/>
                <a:gd name="connsiteY343" fmla="*/ 17222 h 342900"/>
                <a:gd name="connsiteX344" fmla="*/ 197134 w 342900"/>
                <a:gd name="connsiteY344" fmla="*/ 20365 h 342900"/>
                <a:gd name="connsiteX345" fmla="*/ 197134 w 342900"/>
                <a:gd name="connsiteY345" fmla="*/ 20365 h 342900"/>
                <a:gd name="connsiteX346" fmla="*/ 195533 w 342900"/>
                <a:gd name="connsiteY346" fmla="*/ 26652 h 342900"/>
                <a:gd name="connsiteX347" fmla="*/ 197134 w 342900"/>
                <a:gd name="connsiteY347" fmla="*/ 26652 h 342900"/>
                <a:gd name="connsiteX348" fmla="*/ 203515 w 342900"/>
                <a:gd name="connsiteY348" fmla="*/ 2350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342900" h="342900">
                  <a:moveTo>
                    <a:pt x="120581" y="88002"/>
                  </a:moveTo>
                  <a:lnTo>
                    <a:pt x="126954" y="84849"/>
                  </a:lnTo>
                  <a:lnTo>
                    <a:pt x="130144" y="81706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5420"/>
                  </a:lnTo>
                  <a:lnTo>
                    <a:pt x="130144" y="72267"/>
                  </a:lnTo>
                  <a:lnTo>
                    <a:pt x="130144" y="69124"/>
                  </a:lnTo>
                  <a:lnTo>
                    <a:pt x="130144" y="69124"/>
                  </a:lnTo>
                  <a:lnTo>
                    <a:pt x="130144" y="72267"/>
                  </a:lnTo>
                  <a:lnTo>
                    <a:pt x="126954" y="72267"/>
                  </a:lnTo>
                  <a:lnTo>
                    <a:pt x="126954" y="75420"/>
                  </a:lnTo>
                  <a:lnTo>
                    <a:pt x="123772" y="75420"/>
                  </a:lnTo>
                  <a:lnTo>
                    <a:pt x="123772" y="75420"/>
                  </a:lnTo>
                  <a:lnTo>
                    <a:pt x="120581" y="78563"/>
                  </a:lnTo>
                  <a:lnTo>
                    <a:pt x="117390" y="81706"/>
                  </a:lnTo>
                  <a:lnTo>
                    <a:pt x="120581" y="84849"/>
                  </a:lnTo>
                  <a:lnTo>
                    <a:pt x="120581" y="88002"/>
                  </a:lnTo>
                  <a:close/>
                  <a:moveTo>
                    <a:pt x="342266" y="75420"/>
                  </a:moveTo>
                  <a:lnTo>
                    <a:pt x="339075" y="69124"/>
                  </a:lnTo>
                  <a:lnTo>
                    <a:pt x="334294" y="69124"/>
                  </a:lnTo>
                  <a:lnTo>
                    <a:pt x="327912" y="67552"/>
                  </a:lnTo>
                  <a:lnTo>
                    <a:pt x="327912" y="67552"/>
                  </a:lnTo>
                  <a:lnTo>
                    <a:pt x="327912" y="69124"/>
                  </a:lnTo>
                  <a:lnTo>
                    <a:pt x="324721" y="72267"/>
                  </a:lnTo>
                  <a:lnTo>
                    <a:pt x="321530" y="75420"/>
                  </a:lnTo>
                  <a:lnTo>
                    <a:pt x="318339" y="78563"/>
                  </a:lnTo>
                  <a:lnTo>
                    <a:pt x="315158" y="81706"/>
                  </a:lnTo>
                  <a:lnTo>
                    <a:pt x="310367" y="81706"/>
                  </a:lnTo>
                  <a:lnTo>
                    <a:pt x="307176" y="81706"/>
                  </a:lnTo>
                  <a:lnTo>
                    <a:pt x="294422" y="78563"/>
                  </a:lnTo>
                  <a:lnTo>
                    <a:pt x="292822" y="78563"/>
                  </a:lnTo>
                  <a:lnTo>
                    <a:pt x="280067" y="78563"/>
                  </a:lnTo>
                  <a:lnTo>
                    <a:pt x="275286" y="75420"/>
                  </a:lnTo>
                  <a:lnTo>
                    <a:pt x="272095" y="75420"/>
                  </a:lnTo>
                  <a:lnTo>
                    <a:pt x="265714" y="78563"/>
                  </a:lnTo>
                  <a:lnTo>
                    <a:pt x="262523" y="78563"/>
                  </a:lnTo>
                  <a:lnTo>
                    <a:pt x="256141" y="81706"/>
                  </a:lnTo>
                  <a:lnTo>
                    <a:pt x="254550" y="84849"/>
                  </a:lnTo>
                  <a:lnTo>
                    <a:pt x="248168" y="88002"/>
                  </a:lnTo>
                  <a:lnTo>
                    <a:pt x="241787" y="88002"/>
                  </a:lnTo>
                  <a:lnTo>
                    <a:pt x="235405" y="89574"/>
                  </a:lnTo>
                  <a:lnTo>
                    <a:pt x="230623" y="89574"/>
                  </a:lnTo>
                  <a:lnTo>
                    <a:pt x="227432" y="88002"/>
                  </a:lnTo>
                  <a:lnTo>
                    <a:pt x="221051" y="88002"/>
                  </a:lnTo>
                  <a:lnTo>
                    <a:pt x="221051" y="84849"/>
                  </a:lnTo>
                  <a:lnTo>
                    <a:pt x="217870" y="81706"/>
                  </a:lnTo>
                  <a:lnTo>
                    <a:pt x="217870" y="75420"/>
                  </a:lnTo>
                  <a:lnTo>
                    <a:pt x="213079" y="61256"/>
                  </a:lnTo>
                  <a:lnTo>
                    <a:pt x="200325" y="47102"/>
                  </a:lnTo>
                  <a:lnTo>
                    <a:pt x="197134" y="47102"/>
                  </a:lnTo>
                  <a:lnTo>
                    <a:pt x="197134" y="43959"/>
                  </a:lnTo>
                  <a:lnTo>
                    <a:pt x="195533" y="43959"/>
                  </a:lnTo>
                  <a:lnTo>
                    <a:pt x="192343" y="37663"/>
                  </a:lnTo>
                  <a:lnTo>
                    <a:pt x="189161" y="43959"/>
                  </a:lnTo>
                  <a:lnTo>
                    <a:pt x="185970" y="43959"/>
                  </a:lnTo>
                  <a:lnTo>
                    <a:pt x="182779" y="43959"/>
                  </a:lnTo>
                  <a:lnTo>
                    <a:pt x="182779" y="47102"/>
                  </a:lnTo>
                  <a:lnTo>
                    <a:pt x="185970" y="47102"/>
                  </a:lnTo>
                  <a:lnTo>
                    <a:pt x="189161" y="47102"/>
                  </a:lnTo>
                  <a:lnTo>
                    <a:pt x="189161" y="50245"/>
                  </a:lnTo>
                  <a:lnTo>
                    <a:pt x="189161" y="51826"/>
                  </a:lnTo>
                  <a:lnTo>
                    <a:pt x="189161" y="58113"/>
                  </a:lnTo>
                  <a:lnTo>
                    <a:pt x="176398" y="61256"/>
                  </a:lnTo>
                  <a:lnTo>
                    <a:pt x="174807" y="64409"/>
                  </a:lnTo>
                  <a:lnTo>
                    <a:pt x="162043" y="69124"/>
                  </a:lnTo>
                  <a:lnTo>
                    <a:pt x="157262" y="75420"/>
                  </a:lnTo>
                  <a:lnTo>
                    <a:pt x="157262" y="84849"/>
                  </a:lnTo>
                  <a:lnTo>
                    <a:pt x="154071" y="89574"/>
                  </a:lnTo>
                  <a:lnTo>
                    <a:pt x="154071" y="95860"/>
                  </a:lnTo>
                  <a:lnTo>
                    <a:pt x="144498" y="95860"/>
                  </a:lnTo>
                  <a:lnTo>
                    <a:pt x="144498" y="105300"/>
                  </a:lnTo>
                  <a:lnTo>
                    <a:pt x="141307" y="110024"/>
                  </a:lnTo>
                  <a:lnTo>
                    <a:pt x="141307" y="119463"/>
                  </a:lnTo>
                  <a:lnTo>
                    <a:pt x="141307" y="125750"/>
                  </a:lnTo>
                  <a:lnTo>
                    <a:pt x="141307" y="133617"/>
                  </a:lnTo>
                  <a:lnTo>
                    <a:pt x="138126" y="143057"/>
                  </a:lnTo>
                  <a:lnTo>
                    <a:pt x="130144" y="147772"/>
                  </a:lnTo>
                  <a:lnTo>
                    <a:pt x="126954" y="154068"/>
                  </a:lnTo>
                  <a:lnTo>
                    <a:pt x="120581" y="157211"/>
                  </a:lnTo>
                  <a:lnTo>
                    <a:pt x="99845" y="165078"/>
                  </a:lnTo>
                  <a:lnTo>
                    <a:pt x="98245" y="168222"/>
                  </a:lnTo>
                  <a:lnTo>
                    <a:pt x="95064" y="171365"/>
                  </a:lnTo>
                  <a:lnTo>
                    <a:pt x="88682" y="177661"/>
                  </a:lnTo>
                  <a:lnTo>
                    <a:pt x="88682" y="180804"/>
                  </a:lnTo>
                  <a:lnTo>
                    <a:pt x="85491" y="183948"/>
                  </a:lnTo>
                  <a:lnTo>
                    <a:pt x="82300" y="185519"/>
                  </a:lnTo>
                  <a:lnTo>
                    <a:pt x="58373" y="201254"/>
                  </a:lnTo>
                  <a:lnTo>
                    <a:pt x="53592" y="204398"/>
                  </a:lnTo>
                  <a:lnTo>
                    <a:pt x="47210" y="204398"/>
                  </a:lnTo>
                  <a:lnTo>
                    <a:pt x="44019" y="205969"/>
                  </a:lnTo>
                  <a:lnTo>
                    <a:pt x="39237" y="205969"/>
                  </a:lnTo>
                  <a:lnTo>
                    <a:pt x="32856" y="209113"/>
                  </a:lnTo>
                  <a:lnTo>
                    <a:pt x="29665" y="212265"/>
                  </a:lnTo>
                  <a:lnTo>
                    <a:pt x="29665" y="212265"/>
                  </a:lnTo>
                  <a:lnTo>
                    <a:pt x="32856" y="215409"/>
                  </a:lnTo>
                  <a:lnTo>
                    <a:pt x="29665" y="215409"/>
                  </a:lnTo>
                  <a:lnTo>
                    <a:pt x="26484" y="215409"/>
                  </a:lnTo>
                  <a:lnTo>
                    <a:pt x="18501" y="218552"/>
                  </a:lnTo>
                  <a:lnTo>
                    <a:pt x="8939" y="226419"/>
                  </a:lnTo>
                  <a:lnTo>
                    <a:pt x="2557" y="229563"/>
                  </a:lnTo>
                  <a:lnTo>
                    <a:pt x="-634" y="232706"/>
                  </a:lnTo>
                  <a:lnTo>
                    <a:pt x="2557" y="232706"/>
                  </a:lnTo>
                  <a:lnTo>
                    <a:pt x="12130" y="226419"/>
                  </a:lnTo>
                  <a:lnTo>
                    <a:pt x="20102" y="223276"/>
                  </a:lnTo>
                  <a:lnTo>
                    <a:pt x="18501" y="226419"/>
                  </a:lnTo>
                  <a:lnTo>
                    <a:pt x="20102" y="229563"/>
                  </a:lnTo>
                  <a:lnTo>
                    <a:pt x="23293" y="229563"/>
                  </a:lnTo>
                  <a:lnTo>
                    <a:pt x="26484" y="226419"/>
                  </a:lnTo>
                  <a:lnTo>
                    <a:pt x="29665" y="223276"/>
                  </a:lnTo>
                  <a:lnTo>
                    <a:pt x="36047" y="218552"/>
                  </a:lnTo>
                  <a:lnTo>
                    <a:pt x="40838" y="215409"/>
                  </a:lnTo>
                  <a:lnTo>
                    <a:pt x="50401" y="209113"/>
                  </a:lnTo>
                  <a:lnTo>
                    <a:pt x="56783" y="209113"/>
                  </a:lnTo>
                  <a:lnTo>
                    <a:pt x="61565" y="204398"/>
                  </a:lnTo>
                  <a:lnTo>
                    <a:pt x="64755" y="205969"/>
                  </a:lnTo>
                  <a:lnTo>
                    <a:pt x="67946" y="205969"/>
                  </a:lnTo>
                  <a:lnTo>
                    <a:pt x="67946" y="204398"/>
                  </a:lnTo>
                  <a:lnTo>
                    <a:pt x="74328" y="204398"/>
                  </a:lnTo>
                  <a:lnTo>
                    <a:pt x="77519" y="204398"/>
                  </a:lnTo>
                  <a:lnTo>
                    <a:pt x="85491" y="209113"/>
                  </a:lnTo>
                  <a:lnTo>
                    <a:pt x="82300" y="209113"/>
                  </a:lnTo>
                  <a:lnTo>
                    <a:pt x="82300" y="212265"/>
                  </a:lnTo>
                  <a:lnTo>
                    <a:pt x="79109" y="212265"/>
                  </a:lnTo>
                  <a:lnTo>
                    <a:pt x="79109" y="215409"/>
                  </a:lnTo>
                  <a:lnTo>
                    <a:pt x="82300" y="215409"/>
                  </a:lnTo>
                  <a:lnTo>
                    <a:pt x="82300" y="215409"/>
                  </a:lnTo>
                  <a:lnTo>
                    <a:pt x="79109" y="221695"/>
                  </a:lnTo>
                  <a:lnTo>
                    <a:pt x="79109" y="226419"/>
                  </a:lnTo>
                  <a:lnTo>
                    <a:pt x="79109" y="229563"/>
                  </a:lnTo>
                  <a:lnTo>
                    <a:pt x="85491" y="226419"/>
                  </a:lnTo>
                  <a:lnTo>
                    <a:pt x="82300" y="232706"/>
                  </a:lnTo>
                  <a:lnTo>
                    <a:pt x="82300" y="235859"/>
                  </a:lnTo>
                  <a:lnTo>
                    <a:pt x="82300" y="235859"/>
                  </a:lnTo>
                  <a:lnTo>
                    <a:pt x="79109" y="235859"/>
                  </a:lnTo>
                  <a:lnTo>
                    <a:pt x="77519" y="239002"/>
                  </a:lnTo>
                  <a:lnTo>
                    <a:pt x="77519" y="242145"/>
                  </a:lnTo>
                  <a:lnTo>
                    <a:pt x="79109" y="242145"/>
                  </a:lnTo>
                  <a:lnTo>
                    <a:pt x="79109" y="242145"/>
                  </a:lnTo>
                  <a:lnTo>
                    <a:pt x="85491" y="243717"/>
                  </a:lnTo>
                  <a:lnTo>
                    <a:pt x="98245" y="242145"/>
                  </a:lnTo>
                  <a:lnTo>
                    <a:pt x="106227" y="242145"/>
                  </a:lnTo>
                  <a:lnTo>
                    <a:pt x="106227" y="243717"/>
                  </a:lnTo>
                  <a:lnTo>
                    <a:pt x="103036" y="243717"/>
                  </a:lnTo>
                  <a:lnTo>
                    <a:pt x="98245" y="246870"/>
                  </a:lnTo>
                  <a:lnTo>
                    <a:pt x="98245" y="250013"/>
                  </a:lnTo>
                  <a:lnTo>
                    <a:pt x="99845" y="253156"/>
                  </a:lnTo>
                  <a:lnTo>
                    <a:pt x="99845" y="253156"/>
                  </a:lnTo>
                  <a:lnTo>
                    <a:pt x="103036" y="256299"/>
                  </a:lnTo>
                  <a:lnTo>
                    <a:pt x="106227" y="253156"/>
                  </a:lnTo>
                  <a:lnTo>
                    <a:pt x="109418" y="253156"/>
                  </a:lnTo>
                  <a:lnTo>
                    <a:pt x="106227" y="256299"/>
                  </a:lnTo>
                  <a:lnTo>
                    <a:pt x="109418" y="259452"/>
                  </a:lnTo>
                  <a:lnTo>
                    <a:pt x="112599" y="262595"/>
                  </a:lnTo>
                  <a:lnTo>
                    <a:pt x="109418" y="264167"/>
                  </a:lnTo>
                  <a:lnTo>
                    <a:pt x="103036" y="264167"/>
                  </a:lnTo>
                  <a:lnTo>
                    <a:pt x="99845" y="270463"/>
                  </a:lnTo>
                  <a:lnTo>
                    <a:pt x="103036" y="273606"/>
                  </a:lnTo>
                  <a:lnTo>
                    <a:pt x="98245" y="276750"/>
                  </a:lnTo>
                  <a:lnTo>
                    <a:pt x="98245" y="273606"/>
                  </a:lnTo>
                  <a:lnTo>
                    <a:pt x="95064" y="270463"/>
                  </a:lnTo>
                  <a:lnTo>
                    <a:pt x="91873" y="267310"/>
                  </a:lnTo>
                  <a:lnTo>
                    <a:pt x="88682" y="267310"/>
                  </a:lnTo>
                  <a:lnTo>
                    <a:pt x="85491" y="267310"/>
                  </a:lnTo>
                  <a:lnTo>
                    <a:pt x="79109" y="267310"/>
                  </a:lnTo>
                  <a:lnTo>
                    <a:pt x="79109" y="273606"/>
                  </a:lnTo>
                  <a:lnTo>
                    <a:pt x="82300" y="270463"/>
                  </a:lnTo>
                  <a:lnTo>
                    <a:pt x="85491" y="270463"/>
                  </a:lnTo>
                  <a:lnTo>
                    <a:pt x="88682" y="270463"/>
                  </a:lnTo>
                  <a:lnTo>
                    <a:pt x="91873" y="273606"/>
                  </a:lnTo>
                  <a:lnTo>
                    <a:pt x="91873" y="276750"/>
                  </a:lnTo>
                  <a:lnTo>
                    <a:pt x="88682" y="276750"/>
                  </a:lnTo>
                  <a:lnTo>
                    <a:pt x="88682" y="279902"/>
                  </a:lnTo>
                  <a:lnTo>
                    <a:pt x="88682" y="281474"/>
                  </a:lnTo>
                  <a:lnTo>
                    <a:pt x="91873" y="284617"/>
                  </a:lnTo>
                  <a:lnTo>
                    <a:pt x="98245" y="284617"/>
                  </a:lnTo>
                  <a:lnTo>
                    <a:pt x="99845" y="284617"/>
                  </a:lnTo>
                  <a:lnTo>
                    <a:pt x="98245" y="287761"/>
                  </a:lnTo>
                  <a:lnTo>
                    <a:pt x="98245" y="287761"/>
                  </a:lnTo>
                  <a:lnTo>
                    <a:pt x="98245" y="290913"/>
                  </a:lnTo>
                  <a:lnTo>
                    <a:pt x="95064" y="290913"/>
                  </a:lnTo>
                  <a:lnTo>
                    <a:pt x="91873" y="290913"/>
                  </a:lnTo>
                  <a:lnTo>
                    <a:pt x="91873" y="290913"/>
                  </a:lnTo>
                  <a:lnTo>
                    <a:pt x="95064" y="290913"/>
                  </a:lnTo>
                  <a:lnTo>
                    <a:pt x="95064" y="294057"/>
                  </a:lnTo>
                  <a:lnTo>
                    <a:pt x="95064" y="297200"/>
                  </a:lnTo>
                  <a:lnTo>
                    <a:pt x="95064" y="301915"/>
                  </a:lnTo>
                  <a:lnTo>
                    <a:pt x="98245" y="301915"/>
                  </a:lnTo>
                  <a:lnTo>
                    <a:pt x="95064" y="305067"/>
                  </a:lnTo>
                  <a:lnTo>
                    <a:pt x="91873" y="305067"/>
                  </a:lnTo>
                  <a:lnTo>
                    <a:pt x="82300" y="300343"/>
                  </a:lnTo>
                  <a:lnTo>
                    <a:pt x="79109" y="301915"/>
                  </a:lnTo>
                  <a:lnTo>
                    <a:pt x="79109" y="308211"/>
                  </a:lnTo>
                  <a:lnTo>
                    <a:pt x="77519" y="314507"/>
                  </a:lnTo>
                  <a:lnTo>
                    <a:pt x="79109" y="314507"/>
                  </a:lnTo>
                  <a:lnTo>
                    <a:pt x="85491" y="305067"/>
                  </a:lnTo>
                  <a:lnTo>
                    <a:pt x="88682" y="308211"/>
                  </a:lnTo>
                  <a:lnTo>
                    <a:pt x="95064" y="308211"/>
                  </a:lnTo>
                  <a:lnTo>
                    <a:pt x="98245" y="311354"/>
                  </a:lnTo>
                  <a:lnTo>
                    <a:pt x="99845" y="319222"/>
                  </a:lnTo>
                  <a:lnTo>
                    <a:pt x="99845" y="319222"/>
                  </a:lnTo>
                  <a:lnTo>
                    <a:pt x="98245" y="325518"/>
                  </a:lnTo>
                  <a:lnTo>
                    <a:pt x="99845" y="328661"/>
                  </a:lnTo>
                  <a:lnTo>
                    <a:pt x="95064" y="334947"/>
                  </a:lnTo>
                  <a:lnTo>
                    <a:pt x="99845" y="339672"/>
                  </a:lnTo>
                  <a:lnTo>
                    <a:pt x="103036" y="342815"/>
                  </a:lnTo>
                  <a:lnTo>
                    <a:pt x="106227" y="342815"/>
                  </a:lnTo>
                  <a:lnTo>
                    <a:pt x="109418" y="342815"/>
                  </a:lnTo>
                  <a:lnTo>
                    <a:pt x="109418" y="342815"/>
                  </a:lnTo>
                  <a:lnTo>
                    <a:pt x="106227" y="339672"/>
                  </a:lnTo>
                  <a:lnTo>
                    <a:pt x="103036" y="339672"/>
                  </a:lnTo>
                  <a:lnTo>
                    <a:pt x="106227" y="334947"/>
                  </a:lnTo>
                  <a:lnTo>
                    <a:pt x="109418" y="334947"/>
                  </a:lnTo>
                  <a:lnTo>
                    <a:pt x="112599" y="334947"/>
                  </a:lnTo>
                  <a:lnTo>
                    <a:pt x="115790" y="338100"/>
                  </a:lnTo>
                  <a:lnTo>
                    <a:pt x="112599" y="331804"/>
                  </a:lnTo>
                  <a:lnTo>
                    <a:pt x="117390" y="334947"/>
                  </a:lnTo>
                  <a:lnTo>
                    <a:pt x="126954" y="339672"/>
                  </a:lnTo>
                  <a:lnTo>
                    <a:pt x="12695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6526" y="331804"/>
                  </a:lnTo>
                  <a:lnTo>
                    <a:pt x="136526" y="328661"/>
                  </a:lnTo>
                  <a:lnTo>
                    <a:pt x="138126" y="325518"/>
                  </a:lnTo>
                  <a:lnTo>
                    <a:pt x="136526" y="322365"/>
                  </a:lnTo>
                  <a:lnTo>
                    <a:pt x="136526" y="317650"/>
                  </a:lnTo>
                  <a:lnTo>
                    <a:pt x="133335" y="308211"/>
                  </a:lnTo>
                  <a:lnTo>
                    <a:pt x="133335" y="305067"/>
                  </a:lnTo>
                  <a:lnTo>
                    <a:pt x="133335" y="301915"/>
                  </a:lnTo>
                  <a:lnTo>
                    <a:pt x="133335" y="300343"/>
                  </a:lnTo>
                  <a:lnTo>
                    <a:pt x="130144" y="300343"/>
                  </a:lnTo>
                  <a:lnTo>
                    <a:pt x="130144" y="297200"/>
                  </a:lnTo>
                  <a:lnTo>
                    <a:pt x="126954" y="287761"/>
                  </a:lnTo>
                  <a:lnTo>
                    <a:pt x="123772" y="284617"/>
                  </a:lnTo>
                  <a:lnTo>
                    <a:pt x="123772" y="281474"/>
                  </a:lnTo>
                  <a:lnTo>
                    <a:pt x="126954" y="279902"/>
                  </a:lnTo>
                  <a:lnTo>
                    <a:pt x="130144" y="281474"/>
                  </a:lnTo>
                  <a:lnTo>
                    <a:pt x="136526" y="284617"/>
                  </a:lnTo>
                  <a:lnTo>
                    <a:pt x="136526" y="287761"/>
                  </a:lnTo>
                  <a:lnTo>
                    <a:pt x="138126" y="287761"/>
                  </a:lnTo>
                  <a:lnTo>
                    <a:pt x="141307" y="284617"/>
                  </a:lnTo>
                  <a:lnTo>
                    <a:pt x="144498" y="279902"/>
                  </a:lnTo>
                  <a:lnTo>
                    <a:pt x="147690" y="276750"/>
                  </a:lnTo>
                  <a:lnTo>
                    <a:pt x="154071" y="273606"/>
                  </a:lnTo>
                  <a:lnTo>
                    <a:pt x="154071" y="270463"/>
                  </a:lnTo>
                  <a:lnTo>
                    <a:pt x="157262" y="270463"/>
                  </a:lnTo>
                  <a:lnTo>
                    <a:pt x="157262" y="267310"/>
                  </a:lnTo>
                  <a:lnTo>
                    <a:pt x="157262" y="264167"/>
                  </a:lnTo>
                  <a:lnTo>
                    <a:pt x="157262" y="262595"/>
                  </a:lnTo>
                  <a:lnTo>
                    <a:pt x="157262" y="259452"/>
                  </a:lnTo>
                  <a:lnTo>
                    <a:pt x="158853" y="256299"/>
                  </a:lnTo>
                  <a:lnTo>
                    <a:pt x="162043" y="253156"/>
                  </a:lnTo>
                  <a:lnTo>
                    <a:pt x="176398" y="246870"/>
                  </a:lnTo>
                  <a:lnTo>
                    <a:pt x="179589" y="243717"/>
                  </a:lnTo>
                  <a:lnTo>
                    <a:pt x="179589" y="242145"/>
                  </a:lnTo>
                  <a:lnTo>
                    <a:pt x="179589" y="239002"/>
                  </a:lnTo>
                  <a:lnTo>
                    <a:pt x="176398" y="235859"/>
                  </a:lnTo>
                  <a:lnTo>
                    <a:pt x="174807" y="232706"/>
                  </a:lnTo>
                  <a:lnTo>
                    <a:pt x="174807" y="232706"/>
                  </a:lnTo>
                  <a:lnTo>
                    <a:pt x="171616" y="229563"/>
                  </a:lnTo>
                  <a:lnTo>
                    <a:pt x="171616" y="226419"/>
                  </a:lnTo>
                  <a:lnTo>
                    <a:pt x="168425" y="223276"/>
                  </a:lnTo>
                  <a:lnTo>
                    <a:pt x="165234" y="223276"/>
                  </a:lnTo>
                  <a:lnTo>
                    <a:pt x="165234" y="221695"/>
                  </a:lnTo>
                  <a:lnTo>
                    <a:pt x="165234" y="218552"/>
                  </a:lnTo>
                  <a:lnTo>
                    <a:pt x="165234" y="212265"/>
                  </a:lnTo>
                  <a:lnTo>
                    <a:pt x="165234" y="209113"/>
                  </a:lnTo>
                  <a:lnTo>
                    <a:pt x="168425" y="209113"/>
                  </a:lnTo>
                  <a:lnTo>
                    <a:pt x="195533" y="209113"/>
                  </a:lnTo>
                  <a:lnTo>
                    <a:pt x="197134" y="205969"/>
                  </a:lnTo>
                  <a:lnTo>
                    <a:pt x="200325" y="205969"/>
                  </a:lnTo>
                  <a:lnTo>
                    <a:pt x="206706" y="201254"/>
                  </a:lnTo>
                  <a:lnTo>
                    <a:pt x="213079" y="191815"/>
                  </a:lnTo>
                  <a:lnTo>
                    <a:pt x="213079" y="188672"/>
                  </a:lnTo>
                  <a:lnTo>
                    <a:pt x="216269" y="185519"/>
                  </a:lnTo>
                  <a:lnTo>
                    <a:pt x="213079" y="183948"/>
                  </a:lnTo>
                  <a:lnTo>
                    <a:pt x="216269" y="180804"/>
                  </a:lnTo>
                  <a:lnTo>
                    <a:pt x="216269" y="174508"/>
                  </a:lnTo>
                  <a:lnTo>
                    <a:pt x="217870" y="171365"/>
                  </a:lnTo>
                  <a:lnTo>
                    <a:pt x="217870" y="165078"/>
                  </a:lnTo>
                  <a:lnTo>
                    <a:pt x="221051" y="163497"/>
                  </a:lnTo>
                  <a:lnTo>
                    <a:pt x="224242" y="160354"/>
                  </a:lnTo>
                  <a:lnTo>
                    <a:pt x="227432" y="157211"/>
                  </a:lnTo>
                  <a:lnTo>
                    <a:pt x="230623" y="154068"/>
                  </a:lnTo>
                  <a:lnTo>
                    <a:pt x="235405" y="139904"/>
                  </a:lnTo>
                  <a:lnTo>
                    <a:pt x="238596" y="133617"/>
                  </a:lnTo>
                  <a:lnTo>
                    <a:pt x="238596" y="130465"/>
                  </a:lnTo>
                  <a:lnTo>
                    <a:pt x="241787" y="130465"/>
                  </a:lnTo>
                  <a:lnTo>
                    <a:pt x="244978" y="127321"/>
                  </a:lnTo>
                  <a:lnTo>
                    <a:pt x="248168" y="127321"/>
                  </a:lnTo>
                  <a:lnTo>
                    <a:pt x="251359" y="127321"/>
                  </a:lnTo>
                  <a:lnTo>
                    <a:pt x="254550" y="127321"/>
                  </a:lnTo>
                  <a:lnTo>
                    <a:pt x="256141" y="122607"/>
                  </a:lnTo>
                  <a:lnTo>
                    <a:pt x="259332" y="122607"/>
                  </a:lnTo>
                  <a:lnTo>
                    <a:pt x="262523" y="122607"/>
                  </a:lnTo>
                  <a:lnTo>
                    <a:pt x="268904" y="122607"/>
                  </a:lnTo>
                  <a:lnTo>
                    <a:pt x="275286" y="119463"/>
                  </a:lnTo>
                  <a:lnTo>
                    <a:pt x="283259" y="119463"/>
                  </a:lnTo>
                  <a:lnTo>
                    <a:pt x="292822" y="119463"/>
                  </a:lnTo>
                  <a:lnTo>
                    <a:pt x="300803" y="119463"/>
                  </a:lnTo>
                  <a:lnTo>
                    <a:pt x="307176" y="116311"/>
                  </a:lnTo>
                  <a:lnTo>
                    <a:pt x="313558" y="113167"/>
                  </a:lnTo>
                  <a:lnTo>
                    <a:pt x="321530" y="110024"/>
                  </a:lnTo>
                  <a:lnTo>
                    <a:pt x="339075" y="110024"/>
                  </a:lnTo>
                  <a:lnTo>
                    <a:pt x="342266" y="105300"/>
                  </a:lnTo>
                  <a:lnTo>
                    <a:pt x="342266" y="99013"/>
                  </a:lnTo>
                  <a:lnTo>
                    <a:pt x="342266" y="89574"/>
                  </a:lnTo>
                  <a:lnTo>
                    <a:pt x="342266" y="75420"/>
                  </a:lnTo>
                  <a:close/>
                  <a:moveTo>
                    <a:pt x="213079" y="26652"/>
                  </a:moveTo>
                  <a:lnTo>
                    <a:pt x="209887" y="29804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09887" y="34519"/>
                  </a:lnTo>
                  <a:lnTo>
                    <a:pt x="209887" y="37663"/>
                  </a:lnTo>
                  <a:lnTo>
                    <a:pt x="209887" y="40815"/>
                  </a:lnTo>
                  <a:lnTo>
                    <a:pt x="209887" y="43959"/>
                  </a:lnTo>
                  <a:lnTo>
                    <a:pt x="209887" y="47102"/>
                  </a:lnTo>
                  <a:lnTo>
                    <a:pt x="216269" y="43959"/>
                  </a:lnTo>
                  <a:lnTo>
                    <a:pt x="224242" y="34519"/>
                  </a:lnTo>
                  <a:lnTo>
                    <a:pt x="227432" y="31376"/>
                  </a:lnTo>
                  <a:lnTo>
                    <a:pt x="224242" y="31376"/>
                  </a:lnTo>
                  <a:lnTo>
                    <a:pt x="224242" y="31376"/>
                  </a:lnTo>
                  <a:lnTo>
                    <a:pt x="221051" y="31376"/>
                  </a:lnTo>
                  <a:lnTo>
                    <a:pt x="221051" y="29804"/>
                  </a:lnTo>
                  <a:lnTo>
                    <a:pt x="217870" y="26652"/>
                  </a:lnTo>
                  <a:lnTo>
                    <a:pt x="216269" y="26652"/>
                  </a:lnTo>
                  <a:lnTo>
                    <a:pt x="213079" y="26652"/>
                  </a:lnTo>
                  <a:close/>
                  <a:moveTo>
                    <a:pt x="203515" y="23508"/>
                  </a:moveTo>
                  <a:lnTo>
                    <a:pt x="213079" y="23508"/>
                  </a:lnTo>
                  <a:lnTo>
                    <a:pt x="216269" y="20365"/>
                  </a:lnTo>
                  <a:lnTo>
                    <a:pt x="216269" y="14069"/>
                  </a:lnTo>
                  <a:lnTo>
                    <a:pt x="216269" y="6211"/>
                  </a:lnTo>
                  <a:lnTo>
                    <a:pt x="209887" y="-85"/>
                  </a:lnTo>
                  <a:lnTo>
                    <a:pt x="206706" y="3058"/>
                  </a:lnTo>
                  <a:lnTo>
                    <a:pt x="203515" y="6211"/>
                  </a:lnTo>
                  <a:lnTo>
                    <a:pt x="197134" y="10926"/>
                  </a:lnTo>
                  <a:lnTo>
                    <a:pt x="200325" y="10926"/>
                  </a:lnTo>
                  <a:lnTo>
                    <a:pt x="200325" y="10926"/>
                  </a:lnTo>
                  <a:lnTo>
                    <a:pt x="203515" y="14069"/>
                  </a:lnTo>
                  <a:lnTo>
                    <a:pt x="203515" y="17222"/>
                  </a:lnTo>
                  <a:lnTo>
                    <a:pt x="200325" y="17222"/>
                  </a:lnTo>
                  <a:lnTo>
                    <a:pt x="197134" y="20365"/>
                  </a:lnTo>
                  <a:lnTo>
                    <a:pt x="197134" y="20365"/>
                  </a:lnTo>
                  <a:lnTo>
                    <a:pt x="195533" y="26652"/>
                  </a:lnTo>
                  <a:lnTo>
                    <a:pt x="197134" y="26652"/>
                  </a:lnTo>
                  <a:lnTo>
                    <a:pt x="203515" y="23508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DE15CBA-6E10-D70F-47A4-BE0255BAECB4}"/>
                </a:ext>
              </a:extLst>
            </p:cNvPr>
            <p:cNvSpPr/>
            <p:nvPr/>
          </p:nvSpPr>
          <p:spPr>
            <a:xfrm>
              <a:off x="8586087" y="3736395"/>
              <a:ext cx="228600" cy="295275"/>
            </a:xfrm>
            <a:custGeom>
              <a:avLst/>
              <a:gdLst>
                <a:gd name="connsiteX0" fmla="*/ 224823 w 228600"/>
                <a:gd name="connsiteY0" fmla="*/ 86764 h 295275"/>
                <a:gd name="connsiteX1" fmla="*/ 224823 w 228600"/>
                <a:gd name="connsiteY1" fmla="*/ 86764 h 295275"/>
                <a:gd name="connsiteX2" fmla="*/ 221680 w 228600"/>
                <a:gd name="connsiteY2" fmla="*/ 85183 h 295275"/>
                <a:gd name="connsiteX3" fmla="*/ 221680 w 228600"/>
                <a:gd name="connsiteY3" fmla="*/ 86764 h 295275"/>
                <a:gd name="connsiteX4" fmla="*/ 217012 w 228600"/>
                <a:gd name="connsiteY4" fmla="*/ 85183 h 295275"/>
                <a:gd name="connsiteX5" fmla="*/ 210726 w 228600"/>
                <a:gd name="connsiteY5" fmla="*/ 85183 h 295275"/>
                <a:gd name="connsiteX6" fmla="*/ 207582 w 228600"/>
                <a:gd name="connsiteY6" fmla="*/ 82020 h 295275"/>
                <a:gd name="connsiteX7" fmla="*/ 201391 w 228600"/>
                <a:gd name="connsiteY7" fmla="*/ 75705 h 295275"/>
                <a:gd name="connsiteX8" fmla="*/ 193486 w 228600"/>
                <a:gd name="connsiteY8" fmla="*/ 64656 h 295275"/>
                <a:gd name="connsiteX9" fmla="*/ 190342 w 228600"/>
                <a:gd name="connsiteY9" fmla="*/ 61494 h 295275"/>
                <a:gd name="connsiteX10" fmla="*/ 184151 w 228600"/>
                <a:gd name="connsiteY10" fmla="*/ 58341 h 295275"/>
                <a:gd name="connsiteX11" fmla="*/ 176341 w 228600"/>
                <a:gd name="connsiteY11" fmla="*/ 55179 h 295275"/>
                <a:gd name="connsiteX12" fmla="*/ 163768 w 228600"/>
                <a:gd name="connsiteY12" fmla="*/ 48864 h 295275"/>
                <a:gd name="connsiteX13" fmla="*/ 162243 w 228600"/>
                <a:gd name="connsiteY13" fmla="*/ 47283 h 295275"/>
                <a:gd name="connsiteX14" fmla="*/ 141860 w 228600"/>
                <a:gd name="connsiteY14" fmla="*/ 47283 h 295275"/>
                <a:gd name="connsiteX15" fmla="*/ 129287 w 228600"/>
                <a:gd name="connsiteY15" fmla="*/ 48864 h 295275"/>
                <a:gd name="connsiteX16" fmla="*/ 124620 w 228600"/>
                <a:gd name="connsiteY16" fmla="*/ 48864 h 295275"/>
                <a:gd name="connsiteX17" fmla="*/ 118333 w 228600"/>
                <a:gd name="connsiteY17" fmla="*/ 55179 h 295275"/>
                <a:gd name="connsiteX18" fmla="*/ 115190 w 228600"/>
                <a:gd name="connsiteY18" fmla="*/ 58341 h 295275"/>
                <a:gd name="connsiteX19" fmla="*/ 85472 w 228600"/>
                <a:gd name="connsiteY19" fmla="*/ 58341 h 295275"/>
                <a:gd name="connsiteX20" fmla="*/ 83948 w 228600"/>
                <a:gd name="connsiteY20" fmla="*/ 58341 h 295275"/>
                <a:gd name="connsiteX21" fmla="*/ 74518 w 228600"/>
                <a:gd name="connsiteY21" fmla="*/ 55179 h 295275"/>
                <a:gd name="connsiteX22" fmla="*/ 43181 w 228600"/>
                <a:gd name="connsiteY22" fmla="*/ 40968 h 295275"/>
                <a:gd name="connsiteX23" fmla="*/ 33846 w 228600"/>
                <a:gd name="connsiteY23" fmla="*/ 34653 h 295275"/>
                <a:gd name="connsiteX24" fmla="*/ 22892 w 228600"/>
                <a:gd name="connsiteY24" fmla="*/ 17289 h 295275"/>
                <a:gd name="connsiteX25" fmla="*/ 8796 w 228600"/>
                <a:gd name="connsiteY25" fmla="*/ -85 h 295275"/>
                <a:gd name="connsiteX26" fmla="*/ 5652 w 228600"/>
                <a:gd name="connsiteY26" fmla="*/ -85 h 295275"/>
                <a:gd name="connsiteX27" fmla="*/ 2500 w 228600"/>
                <a:gd name="connsiteY27" fmla="*/ -85 h 295275"/>
                <a:gd name="connsiteX28" fmla="*/ -634 w 228600"/>
                <a:gd name="connsiteY28" fmla="*/ -85 h 295275"/>
                <a:gd name="connsiteX29" fmla="*/ 5652 w 228600"/>
                <a:gd name="connsiteY29" fmla="*/ 9392 h 295275"/>
                <a:gd name="connsiteX30" fmla="*/ 8796 w 228600"/>
                <a:gd name="connsiteY30" fmla="*/ 14126 h 295275"/>
                <a:gd name="connsiteX31" fmla="*/ 13463 w 228600"/>
                <a:gd name="connsiteY31" fmla="*/ 34653 h 295275"/>
                <a:gd name="connsiteX32" fmla="*/ 16606 w 228600"/>
                <a:gd name="connsiteY32" fmla="*/ 37815 h 295275"/>
                <a:gd name="connsiteX33" fmla="*/ 19750 w 228600"/>
                <a:gd name="connsiteY33" fmla="*/ 44130 h 295275"/>
                <a:gd name="connsiteX34" fmla="*/ 22892 w 228600"/>
                <a:gd name="connsiteY34" fmla="*/ 47283 h 295275"/>
                <a:gd name="connsiteX35" fmla="*/ 22892 w 228600"/>
                <a:gd name="connsiteY35" fmla="*/ 52026 h 295275"/>
                <a:gd name="connsiteX36" fmla="*/ 22892 w 228600"/>
                <a:gd name="connsiteY36" fmla="*/ 58341 h 295275"/>
                <a:gd name="connsiteX37" fmla="*/ 22892 w 228600"/>
                <a:gd name="connsiteY37" fmla="*/ 75705 h 295275"/>
                <a:gd name="connsiteX38" fmla="*/ 25941 w 228600"/>
                <a:gd name="connsiteY38" fmla="*/ 96232 h 295275"/>
                <a:gd name="connsiteX39" fmla="*/ 25941 w 228600"/>
                <a:gd name="connsiteY39" fmla="*/ 102547 h 295275"/>
                <a:gd name="connsiteX40" fmla="*/ 22892 w 228600"/>
                <a:gd name="connsiteY40" fmla="*/ 105709 h 295275"/>
                <a:gd name="connsiteX41" fmla="*/ 22892 w 228600"/>
                <a:gd name="connsiteY41" fmla="*/ 110443 h 295275"/>
                <a:gd name="connsiteX42" fmla="*/ 22892 w 228600"/>
                <a:gd name="connsiteY42" fmla="*/ 110443 h 295275"/>
                <a:gd name="connsiteX43" fmla="*/ 25941 w 228600"/>
                <a:gd name="connsiteY43" fmla="*/ 113605 h 295275"/>
                <a:gd name="connsiteX44" fmla="*/ 25941 w 228600"/>
                <a:gd name="connsiteY44" fmla="*/ 113605 h 295275"/>
                <a:gd name="connsiteX45" fmla="*/ 27560 w 228600"/>
                <a:gd name="connsiteY45" fmla="*/ 116758 h 295275"/>
                <a:gd name="connsiteX46" fmla="*/ 30703 w 228600"/>
                <a:gd name="connsiteY46" fmla="*/ 113605 h 295275"/>
                <a:gd name="connsiteX47" fmla="*/ 36990 w 228600"/>
                <a:gd name="connsiteY47" fmla="*/ 110443 h 295275"/>
                <a:gd name="connsiteX48" fmla="*/ 30703 w 228600"/>
                <a:gd name="connsiteY48" fmla="*/ 105709 h 295275"/>
                <a:gd name="connsiteX49" fmla="*/ 40038 w 228600"/>
                <a:gd name="connsiteY49" fmla="*/ 102547 h 295275"/>
                <a:gd name="connsiteX50" fmla="*/ 46324 w 228600"/>
                <a:gd name="connsiteY50" fmla="*/ 102547 h 295275"/>
                <a:gd name="connsiteX51" fmla="*/ 47943 w 228600"/>
                <a:gd name="connsiteY51" fmla="*/ 105709 h 295275"/>
                <a:gd name="connsiteX52" fmla="*/ 50991 w 228600"/>
                <a:gd name="connsiteY52" fmla="*/ 105709 h 295275"/>
                <a:gd name="connsiteX53" fmla="*/ 54135 w 228600"/>
                <a:gd name="connsiteY53" fmla="*/ 110443 h 295275"/>
                <a:gd name="connsiteX54" fmla="*/ 57278 w 228600"/>
                <a:gd name="connsiteY54" fmla="*/ 110443 h 295275"/>
                <a:gd name="connsiteX55" fmla="*/ 63564 w 228600"/>
                <a:gd name="connsiteY55" fmla="*/ 116758 h 295275"/>
                <a:gd name="connsiteX56" fmla="*/ 66708 w 228600"/>
                <a:gd name="connsiteY56" fmla="*/ 119920 h 295275"/>
                <a:gd name="connsiteX57" fmla="*/ 66708 w 228600"/>
                <a:gd name="connsiteY57" fmla="*/ 123083 h 295275"/>
                <a:gd name="connsiteX58" fmla="*/ 66708 w 228600"/>
                <a:gd name="connsiteY58" fmla="*/ 127817 h 295275"/>
                <a:gd name="connsiteX59" fmla="*/ 68232 w 228600"/>
                <a:gd name="connsiteY59" fmla="*/ 127817 h 295275"/>
                <a:gd name="connsiteX60" fmla="*/ 68232 w 228600"/>
                <a:gd name="connsiteY60" fmla="*/ 130970 h 295275"/>
                <a:gd name="connsiteX61" fmla="*/ 66708 w 228600"/>
                <a:gd name="connsiteY61" fmla="*/ 134132 h 295275"/>
                <a:gd name="connsiteX62" fmla="*/ 63564 w 228600"/>
                <a:gd name="connsiteY62" fmla="*/ 134132 h 295275"/>
                <a:gd name="connsiteX63" fmla="*/ 57278 w 228600"/>
                <a:gd name="connsiteY63" fmla="*/ 143609 h 295275"/>
                <a:gd name="connsiteX64" fmla="*/ 50991 w 228600"/>
                <a:gd name="connsiteY64" fmla="*/ 145181 h 295275"/>
                <a:gd name="connsiteX65" fmla="*/ 47943 w 228600"/>
                <a:gd name="connsiteY65" fmla="*/ 151496 h 295275"/>
                <a:gd name="connsiteX66" fmla="*/ 46324 w 228600"/>
                <a:gd name="connsiteY66" fmla="*/ 154658 h 295275"/>
                <a:gd name="connsiteX67" fmla="*/ 40038 w 228600"/>
                <a:gd name="connsiteY67" fmla="*/ 154658 h 295275"/>
                <a:gd name="connsiteX68" fmla="*/ 36990 w 228600"/>
                <a:gd name="connsiteY68" fmla="*/ 160973 h 295275"/>
                <a:gd name="connsiteX69" fmla="*/ 30703 w 228600"/>
                <a:gd name="connsiteY69" fmla="*/ 160973 h 295275"/>
                <a:gd name="connsiteX70" fmla="*/ 27560 w 228600"/>
                <a:gd name="connsiteY70" fmla="*/ 164136 h 295275"/>
                <a:gd name="connsiteX71" fmla="*/ 30703 w 228600"/>
                <a:gd name="connsiteY71" fmla="*/ 172032 h 295275"/>
                <a:gd name="connsiteX72" fmla="*/ 30703 w 228600"/>
                <a:gd name="connsiteY72" fmla="*/ 175185 h 295275"/>
                <a:gd name="connsiteX73" fmla="*/ 27560 w 228600"/>
                <a:gd name="connsiteY73" fmla="*/ 178347 h 295275"/>
                <a:gd name="connsiteX74" fmla="*/ 16606 w 228600"/>
                <a:gd name="connsiteY74" fmla="*/ 175185 h 295275"/>
                <a:gd name="connsiteX75" fmla="*/ 16606 w 228600"/>
                <a:gd name="connsiteY75" fmla="*/ 181500 h 295275"/>
                <a:gd name="connsiteX76" fmla="*/ 13463 w 228600"/>
                <a:gd name="connsiteY76" fmla="*/ 183081 h 295275"/>
                <a:gd name="connsiteX77" fmla="*/ 13463 w 228600"/>
                <a:gd name="connsiteY77" fmla="*/ 186243 h 295275"/>
                <a:gd name="connsiteX78" fmla="*/ 8796 w 228600"/>
                <a:gd name="connsiteY78" fmla="*/ 189396 h 295275"/>
                <a:gd name="connsiteX79" fmla="*/ 5652 w 228600"/>
                <a:gd name="connsiteY79" fmla="*/ 189396 h 295275"/>
                <a:gd name="connsiteX80" fmla="*/ 5652 w 228600"/>
                <a:gd name="connsiteY80" fmla="*/ 192558 h 295275"/>
                <a:gd name="connsiteX81" fmla="*/ 10320 w 228600"/>
                <a:gd name="connsiteY81" fmla="*/ 192558 h 295275"/>
                <a:gd name="connsiteX82" fmla="*/ 16606 w 228600"/>
                <a:gd name="connsiteY82" fmla="*/ 195711 h 295275"/>
                <a:gd name="connsiteX83" fmla="*/ 16606 w 228600"/>
                <a:gd name="connsiteY83" fmla="*/ 202026 h 295275"/>
                <a:gd name="connsiteX84" fmla="*/ 22892 w 228600"/>
                <a:gd name="connsiteY84" fmla="*/ 206770 h 295275"/>
                <a:gd name="connsiteX85" fmla="*/ 22892 w 228600"/>
                <a:gd name="connsiteY85" fmla="*/ 213085 h 295275"/>
                <a:gd name="connsiteX86" fmla="*/ 19750 w 228600"/>
                <a:gd name="connsiteY86" fmla="*/ 216237 h 295275"/>
                <a:gd name="connsiteX87" fmla="*/ 13463 w 228600"/>
                <a:gd name="connsiteY87" fmla="*/ 219400 h 295275"/>
                <a:gd name="connsiteX88" fmla="*/ 10320 w 228600"/>
                <a:gd name="connsiteY88" fmla="*/ 224134 h 295275"/>
                <a:gd name="connsiteX89" fmla="*/ 13463 w 228600"/>
                <a:gd name="connsiteY89" fmla="*/ 227296 h 295275"/>
                <a:gd name="connsiteX90" fmla="*/ 10320 w 228600"/>
                <a:gd name="connsiteY90" fmla="*/ 230449 h 295275"/>
                <a:gd name="connsiteX91" fmla="*/ 16606 w 228600"/>
                <a:gd name="connsiteY91" fmla="*/ 236764 h 295275"/>
                <a:gd name="connsiteX92" fmla="*/ 16606 w 228600"/>
                <a:gd name="connsiteY92" fmla="*/ 244660 h 295275"/>
                <a:gd name="connsiteX93" fmla="*/ 16606 w 228600"/>
                <a:gd name="connsiteY93" fmla="*/ 247822 h 295275"/>
                <a:gd name="connsiteX94" fmla="*/ 16606 w 228600"/>
                <a:gd name="connsiteY94" fmla="*/ 254137 h 295275"/>
                <a:gd name="connsiteX95" fmla="*/ 19750 w 228600"/>
                <a:gd name="connsiteY95" fmla="*/ 257290 h 295275"/>
                <a:gd name="connsiteX96" fmla="*/ 16606 w 228600"/>
                <a:gd name="connsiteY96" fmla="*/ 260452 h 295275"/>
                <a:gd name="connsiteX97" fmla="*/ 13463 w 228600"/>
                <a:gd name="connsiteY97" fmla="*/ 260452 h 295275"/>
                <a:gd name="connsiteX98" fmla="*/ 16606 w 228600"/>
                <a:gd name="connsiteY98" fmla="*/ 262034 h 295275"/>
                <a:gd name="connsiteX99" fmla="*/ 19750 w 228600"/>
                <a:gd name="connsiteY99" fmla="*/ 265186 h 295275"/>
                <a:gd name="connsiteX100" fmla="*/ 22892 w 228600"/>
                <a:gd name="connsiteY100" fmla="*/ 265186 h 295275"/>
                <a:gd name="connsiteX101" fmla="*/ 22892 w 228600"/>
                <a:gd name="connsiteY101" fmla="*/ 271501 h 295275"/>
                <a:gd name="connsiteX102" fmla="*/ 22892 w 228600"/>
                <a:gd name="connsiteY102" fmla="*/ 271501 h 295275"/>
                <a:gd name="connsiteX103" fmla="*/ 19750 w 228600"/>
                <a:gd name="connsiteY103" fmla="*/ 274664 h 295275"/>
                <a:gd name="connsiteX104" fmla="*/ 16606 w 228600"/>
                <a:gd name="connsiteY104" fmla="*/ 271501 h 295275"/>
                <a:gd name="connsiteX105" fmla="*/ 13463 w 228600"/>
                <a:gd name="connsiteY105" fmla="*/ 271501 h 295275"/>
                <a:gd name="connsiteX106" fmla="*/ 10320 w 228600"/>
                <a:gd name="connsiteY106" fmla="*/ 274664 h 295275"/>
                <a:gd name="connsiteX107" fmla="*/ 10320 w 228600"/>
                <a:gd name="connsiteY107" fmla="*/ 277826 h 295275"/>
                <a:gd name="connsiteX108" fmla="*/ 8796 w 228600"/>
                <a:gd name="connsiteY108" fmla="*/ 277826 h 295275"/>
                <a:gd name="connsiteX109" fmla="*/ 5652 w 228600"/>
                <a:gd name="connsiteY109" fmla="*/ 277826 h 295275"/>
                <a:gd name="connsiteX110" fmla="*/ 2500 w 228600"/>
                <a:gd name="connsiteY110" fmla="*/ 277826 h 295275"/>
                <a:gd name="connsiteX111" fmla="*/ -634 w 228600"/>
                <a:gd name="connsiteY111" fmla="*/ 277826 h 295275"/>
                <a:gd name="connsiteX112" fmla="*/ -634 w 228600"/>
                <a:gd name="connsiteY112" fmla="*/ 280979 h 295275"/>
                <a:gd name="connsiteX113" fmla="*/ -634 w 228600"/>
                <a:gd name="connsiteY113" fmla="*/ 280979 h 295275"/>
                <a:gd name="connsiteX114" fmla="*/ 5652 w 228600"/>
                <a:gd name="connsiteY114" fmla="*/ 280979 h 295275"/>
                <a:gd name="connsiteX115" fmla="*/ 10320 w 228600"/>
                <a:gd name="connsiteY115" fmla="*/ 282560 h 295275"/>
                <a:gd name="connsiteX116" fmla="*/ 13463 w 228600"/>
                <a:gd name="connsiteY116" fmla="*/ 285713 h 295275"/>
                <a:gd name="connsiteX117" fmla="*/ 13463 w 228600"/>
                <a:gd name="connsiteY117" fmla="*/ 288875 h 295275"/>
                <a:gd name="connsiteX118" fmla="*/ 13463 w 228600"/>
                <a:gd name="connsiteY118" fmla="*/ 292037 h 295275"/>
                <a:gd name="connsiteX119" fmla="*/ 16606 w 228600"/>
                <a:gd name="connsiteY119" fmla="*/ 295190 h 295275"/>
                <a:gd name="connsiteX120" fmla="*/ 16606 w 228600"/>
                <a:gd name="connsiteY120" fmla="*/ 295190 h 295275"/>
                <a:gd name="connsiteX121" fmla="*/ 19750 w 228600"/>
                <a:gd name="connsiteY121" fmla="*/ 295190 h 295275"/>
                <a:gd name="connsiteX122" fmla="*/ 22892 w 228600"/>
                <a:gd name="connsiteY122" fmla="*/ 295190 h 295275"/>
                <a:gd name="connsiteX123" fmla="*/ 25941 w 228600"/>
                <a:gd name="connsiteY123" fmla="*/ 295190 h 295275"/>
                <a:gd name="connsiteX124" fmla="*/ 27560 w 228600"/>
                <a:gd name="connsiteY124" fmla="*/ 295190 h 295275"/>
                <a:gd name="connsiteX125" fmla="*/ 33846 w 228600"/>
                <a:gd name="connsiteY125" fmla="*/ 292037 h 295275"/>
                <a:gd name="connsiteX126" fmla="*/ 36990 w 228600"/>
                <a:gd name="connsiteY126" fmla="*/ 288875 h 295275"/>
                <a:gd name="connsiteX127" fmla="*/ 40038 w 228600"/>
                <a:gd name="connsiteY127" fmla="*/ 288875 h 295275"/>
                <a:gd name="connsiteX128" fmla="*/ 40038 w 228600"/>
                <a:gd name="connsiteY128" fmla="*/ 285713 h 295275"/>
                <a:gd name="connsiteX129" fmla="*/ 43181 w 228600"/>
                <a:gd name="connsiteY129" fmla="*/ 280979 h 295275"/>
                <a:gd name="connsiteX130" fmla="*/ 43181 w 228600"/>
                <a:gd name="connsiteY130" fmla="*/ 277826 h 295275"/>
                <a:gd name="connsiteX131" fmla="*/ 43181 w 228600"/>
                <a:gd name="connsiteY131" fmla="*/ 271501 h 295275"/>
                <a:gd name="connsiteX132" fmla="*/ 46324 w 228600"/>
                <a:gd name="connsiteY132" fmla="*/ 268349 h 295275"/>
                <a:gd name="connsiteX133" fmla="*/ 46324 w 228600"/>
                <a:gd name="connsiteY133" fmla="*/ 265186 h 295275"/>
                <a:gd name="connsiteX134" fmla="*/ 54135 w 228600"/>
                <a:gd name="connsiteY134" fmla="*/ 260452 h 295275"/>
                <a:gd name="connsiteX135" fmla="*/ 60421 w 228600"/>
                <a:gd name="connsiteY135" fmla="*/ 254137 h 295275"/>
                <a:gd name="connsiteX136" fmla="*/ 63564 w 228600"/>
                <a:gd name="connsiteY136" fmla="*/ 254137 h 295275"/>
                <a:gd name="connsiteX137" fmla="*/ 68232 w 228600"/>
                <a:gd name="connsiteY137" fmla="*/ 250975 h 295275"/>
                <a:gd name="connsiteX138" fmla="*/ 71375 w 228600"/>
                <a:gd name="connsiteY138" fmla="*/ 244660 h 295275"/>
                <a:gd name="connsiteX139" fmla="*/ 77661 w 228600"/>
                <a:gd name="connsiteY139" fmla="*/ 239926 h 295275"/>
                <a:gd name="connsiteX140" fmla="*/ 80805 w 228600"/>
                <a:gd name="connsiteY140" fmla="*/ 239926 h 295275"/>
                <a:gd name="connsiteX141" fmla="*/ 88615 w 228600"/>
                <a:gd name="connsiteY141" fmla="*/ 241507 h 295275"/>
                <a:gd name="connsiteX142" fmla="*/ 98045 w 228600"/>
                <a:gd name="connsiteY142" fmla="*/ 241507 h 295275"/>
                <a:gd name="connsiteX143" fmla="*/ 101093 w 228600"/>
                <a:gd name="connsiteY143" fmla="*/ 236764 h 295275"/>
                <a:gd name="connsiteX144" fmla="*/ 105855 w 228600"/>
                <a:gd name="connsiteY144" fmla="*/ 236764 h 295275"/>
                <a:gd name="connsiteX145" fmla="*/ 108999 w 228600"/>
                <a:gd name="connsiteY145" fmla="*/ 233611 h 295275"/>
                <a:gd name="connsiteX146" fmla="*/ 108999 w 228600"/>
                <a:gd name="connsiteY146" fmla="*/ 236764 h 295275"/>
                <a:gd name="connsiteX147" fmla="*/ 115190 w 228600"/>
                <a:gd name="connsiteY147" fmla="*/ 236764 h 295275"/>
                <a:gd name="connsiteX148" fmla="*/ 118333 w 228600"/>
                <a:gd name="connsiteY148" fmla="*/ 233611 h 295275"/>
                <a:gd name="connsiteX149" fmla="*/ 115190 w 228600"/>
                <a:gd name="connsiteY149" fmla="*/ 230449 h 295275"/>
                <a:gd name="connsiteX150" fmla="*/ 121477 w 228600"/>
                <a:gd name="connsiteY150" fmla="*/ 224134 h 295275"/>
                <a:gd name="connsiteX151" fmla="*/ 126239 w 228600"/>
                <a:gd name="connsiteY151" fmla="*/ 224134 h 295275"/>
                <a:gd name="connsiteX152" fmla="*/ 129287 w 228600"/>
                <a:gd name="connsiteY152" fmla="*/ 222552 h 295275"/>
                <a:gd name="connsiteX153" fmla="*/ 129287 w 228600"/>
                <a:gd name="connsiteY153" fmla="*/ 216237 h 295275"/>
                <a:gd name="connsiteX154" fmla="*/ 129287 w 228600"/>
                <a:gd name="connsiteY154" fmla="*/ 203607 h 295275"/>
                <a:gd name="connsiteX155" fmla="*/ 132430 w 228600"/>
                <a:gd name="connsiteY155" fmla="*/ 195711 h 295275"/>
                <a:gd name="connsiteX156" fmla="*/ 132430 w 228600"/>
                <a:gd name="connsiteY156" fmla="*/ 186243 h 295275"/>
                <a:gd name="connsiteX157" fmla="*/ 126239 w 228600"/>
                <a:gd name="connsiteY157" fmla="*/ 175185 h 295275"/>
                <a:gd name="connsiteX158" fmla="*/ 135573 w 228600"/>
                <a:gd name="connsiteY158" fmla="*/ 145181 h 295275"/>
                <a:gd name="connsiteX159" fmla="*/ 146527 w 228600"/>
                <a:gd name="connsiteY159" fmla="*/ 127817 h 295275"/>
                <a:gd name="connsiteX160" fmla="*/ 170054 w 228600"/>
                <a:gd name="connsiteY160" fmla="*/ 107290 h 295275"/>
                <a:gd name="connsiteX161" fmla="*/ 184151 w 228600"/>
                <a:gd name="connsiteY161" fmla="*/ 96232 h 295275"/>
                <a:gd name="connsiteX162" fmla="*/ 193486 w 228600"/>
                <a:gd name="connsiteY162" fmla="*/ 96232 h 295275"/>
                <a:gd name="connsiteX163" fmla="*/ 196629 w 228600"/>
                <a:gd name="connsiteY163" fmla="*/ 99394 h 295275"/>
                <a:gd name="connsiteX164" fmla="*/ 204440 w 228600"/>
                <a:gd name="connsiteY164" fmla="*/ 96232 h 295275"/>
                <a:gd name="connsiteX165" fmla="*/ 210726 w 228600"/>
                <a:gd name="connsiteY165" fmla="*/ 93079 h 295275"/>
                <a:gd name="connsiteX166" fmla="*/ 217012 w 228600"/>
                <a:gd name="connsiteY166" fmla="*/ 89917 h 295275"/>
                <a:gd name="connsiteX167" fmla="*/ 220155 w 228600"/>
                <a:gd name="connsiteY167" fmla="*/ 93079 h 295275"/>
                <a:gd name="connsiteX168" fmla="*/ 221680 w 228600"/>
                <a:gd name="connsiteY168" fmla="*/ 96232 h 295275"/>
                <a:gd name="connsiteX169" fmla="*/ 224823 w 228600"/>
                <a:gd name="connsiteY169" fmla="*/ 99394 h 295275"/>
                <a:gd name="connsiteX170" fmla="*/ 224823 w 228600"/>
                <a:gd name="connsiteY170" fmla="*/ 96232 h 295275"/>
                <a:gd name="connsiteX171" fmla="*/ 227966 w 228600"/>
                <a:gd name="connsiteY171" fmla="*/ 89917 h 295275"/>
                <a:gd name="connsiteX172" fmla="*/ 224823 w 228600"/>
                <a:gd name="connsiteY172" fmla="*/ 8676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228600" h="295275">
                  <a:moveTo>
                    <a:pt x="224823" y="86764"/>
                  </a:moveTo>
                  <a:lnTo>
                    <a:pt x="224823" y="86764"/>
                  </a:lnTo>
                  <a:lnTo>
                    <a:pt x="221680" y="85183"/>
                  </a:lnTo>
                  <a:lnTo>
                    <a:pt x="221680" y="86764"/>
                  </a:lnTo>
                  <a:lnTo>
                    <a:pt x="217012" y="85183"/>
                  </a:lnTo>
                  <a:lnTo>
                    <a:pt x="210726" y="85183"/>
                  </a:lnTo>
                  <a:lnTo>
                    <a:pt x="207582" y="82020"/>
                  </a:lnTo>
                  <a:lnTo>
                    <a:pt x="201391" y="75705"/>
                  </a:lnTo>
                  <a:lnTo>
                    <a:pt x="193486" y="64656"/>
                  </a:lnTo>
                  <a:lnTo>
                    <a:pt x="190342" y="61494"/>
                  </a:lnTo>
                  <a:lnTo>
                    <a:pt x="184151" y="58341"/>
                  </a:lnTo>
                  <a:lnTo>
                    <a:pt x="176341" y="55179"/>
                  </a:lnTo>
                  <a:lnTo>
                    <a:pt x="163768" y="48864"/>
                  </a:lnTo>
                  <a:lnTo>
                    <a:pt x="162243" y="47283"/>
                  </a:lnTo>
                  <a:lnTo>
                    <a:pt x="141860" y="47283"/>
                  </a:lnTo>
                  <a:lnTo>
                    <a:pt x="129287" y="48864"/>
                  </a:lnTo>
                  <a:lnTo>
                    <a:pt x="124620" y="48864"/>
                  </a:lnTo>
                  <a:lnTo>
                    <a:pt x="118333" y="55179"/>
                  </a:lnTo>
                  <a:lnTo>
                    <a:pt x="115190" y="58341"/>
                  </a:lnTo>
                  <a:lnTo>
                    <a:pt x="85472" y="58341"/>
                  </a:lnTo>
                  <a:lnTo>
                    <a:pt x="83948" y="58341"/>
                  </a:lnTo>
                  <a:lnTo>
                    <a:pt x="74518" y="55179"/>
                  </a:lnTo>
                  <a:lnTo>
                    <a:pt x="43181" y="40968"/>
                  </a:lnTo>
                  <a:lnTo>
                    <a:pt x="33846" y="34653"/>
                  </a:lnTo>
                  <a:lnTo>
                    <a:pt x="22892" y="17289"/>
                  </a:lnTo>
                  <a:lnTo>
                    <a:pt x="8796" y="-85"/>
                  </a:lnTo>
                  <a:lnTo>
                    <a:pt x="5652" y="-85"/>
                  </a:lnTo>
                  <a:lnTo>
                    <a:pt x="2500" y="-85"/>
                  </a:lnTo>
                  <a:lnTo>
                    <a:pt x="-634" y="-85"/>
                  </a:lnTo>
                  <a:lnTo>
                    <a:pt x="5652" y="9392"/>
                  </a:lnTo>
                  <a:lnTo>
                    <a:pt x="8796" y="14126"/>
                  </a:lnTo>
                  <a:lnTo>
                    <a:pt x="13463" y="34653"/>
                  </a:lnTo>
                  <a:lnTo>
                    <a:pt x="16606" y="37815"/>
                  </a:lnTo>
                  <a:lnTo>
                    <a:pt x="19750" y="44130"/>
                  </a:lnTo>
                  <a:lnTo>
                    <a:pt x="22892" y="47283"/>
                  </a:lnTo>
                  <a:lnTo>
                    <a:pt x="22892" y="52026"/>
                  </a:lnTo>
                  <a:lnTo>
                    <a:pt x="22892" y="58341"/>
                  </a:lnTo>
                  <a:lnTo>
                    <a:pt x="22892" y="75705"/>
                  </a:lnTo>
                  <a:lnTo>
                    <a:pt x="25941" y="96232"/>
                  </a:lnTo>
                  <a:lnTo>
                    <a:pt x="25941" y="102547"/>
                  </a:lnTo>
                  <a:lnTo>
                    <a:pt x="22892" y="105709"/>
                  </a:lnTo>
                  <a:lnTo>
                    <a:pt x="22892" y="110443"/>
                  </a:lnTo>
                  <a:lnTo>
                    <a:pt x="22892" y="110443"/>
                  </a:lnTo>
                  <a:lnTo>
                    <a:pt x="25941" y="113605"/>
                  </a:lnTo>
                  <a:lnTo>
                    <a:pt x="25941" y="113605"/>
                  </a:lnTo>
                  <a:lnTo>
                    <a:pt x="27560" y="116758"/>
                  </a:lnTo>
                  <a:lnTo>
                    <a:pt x="30703" y="113605"/>
                  </a:lnTo>
                  <a:lnTo>
                    <a:pt x="36990" y="110443"/>
                  </a:lnTo>
                  <a:lnTo>
                    <a:pt x="30703" y="105709"/>
                  </a:lnTo>
                  <a:lnTo>
                    <a:pt x="40038" y="102547"/>
                  </a:lnTo>
                  <a:lnTo>
                    <a:pt x="46324" y="102547"/>
                  </a:lnTo>
                  <a:lnTo>
                    <a:pt x="47943" y="105709"/>
                  </a:lnTo>
                  <a:lnTo>
                    <a:pt x="50991" y="105709"/>
                  </a:lnTo>
                  <a:lnTo>
                    <a:pt x="54135" y="110443"/>
                  </a:lnTo>
                  <a:lnTo>
                    <a:pt x="57278" y="110443"/>
                  </a:lnTo>
                  <a:lnTo>
                    <a:pt x="63564" y="116758"/>
                  </a:lnTo>
                  <a:lnTo>
                    <a:pt x="66708" y="119920"/>
                  </a:lnTo>
                  <a:lnTo>
                    <a:pt x="66708" y="123083"/>
                  </a:lnTo>
                  <a:lnTo>
                    <a:pt x="66708" y="127817"/>
                  </a:lnTo>
                  <a:lnTo>
                    <a:pt x="68232" y="127817"/>
                  </a:lnTo>
                  <a:lnTo>
                    <a:pt x="68232" y="130970"/>
                  </a:lnTo>
                  <a:lnTo>
                    <a:pt x="66708" y="134132"/>
                  </a:lnTo>
                  <a:lnTo>
                    <a:pt x="63564" y="134132"/>
                  </a:lnTo>
                  <a:lnTo>
                    <a:pt x="57278" y="143609"/>
                  </a:lnTo>
                  <a:lnTo>
                    <a:pt x="50991" y="145181"/>
                  </a:lnTo>
                  <a:lnTo>
                    <a:pt x="47943" y="151496"/>
                  </a:lnTo>
                  <a:lnTo>
                    <a:pt x="46324" y="154658"/>
                  </a:lnTo>
                  <a:lnTo>
                    <a:pt x="40038" y="154658"/>
                  </a:lnTo>
                  <a:lnTo>
                    <a:pt x="36990" y="160973"/>
                  </a:lnTo>
                  <a:lnTo>
                    <a:pt x="30703" y="160973"/>
                  </a:lnTo>
                  <a:lnTo>
                    <a:pt x="27560" y="164136"/>
                  </a:lnTo>
                  <a:lnTo>
                    <a:pt x="30703" y="172032"/>
                  </a:lnTo>
                  <a:lnTo>
                    <a:pt x="30703" y="175185"/>
                  </a:lnTo>
                  <a:lnTo>
                    <a:pt x="27560" y="178347"/>
                  </a:lnTo>
                  <a:lnTo>
                    <a:pt x="16606" y="175185"/>
                  </a:lnTo>
                  <a:lnTo>
                    <a:pt x="16606" y="181500"/>
                  </a:lnTo>
                  <a:lnTo>
                    <a:pt x="13463" y="183081"/>
                  </a:lnTo>
                  <a:lnTo>
                    <a:pt x="13463" y="186243"/>
                  </a:lnTo>
                  <a:lnTo>
                    <a:pt x="8796" y="189396"/>
                  </a:lnTo>
                  <a:lnTo>
                    <a:pt x="5652" y="189396"/>
                  </a:lnTo>
                  <a:lnTo>
                    <a:pt x="5652" y="192558"/>
                  </a:lnTo>
                  <a:lnTo>
                    <a:pt x="10320" y="192558"/>
                  </a:lnTo>
                  <a:lnTo>
                    <a:pt x="16606" y="195711"/>
                  </a:lnTo>
                  <a:lnTo>
                    <a:pt x="16606" y="202026"/>
                  </a:lnTo>
                  <a:lnTo>
                    <a:pt x="22892" y="206770"/>
                  </a:lnTo>
                  <a:lnTo>
                    <a:pt x="22892" y="213085"/>
                  </a:lnTo>
                  <a:lnTo>
                    <a:pt x="19750" y="216237"/>
                  </a:lnTo>
                  <a:lnTo>
                    <a:pt x="13463" y="219400"/>
                  </a:lnTo>
                  <a:lnTo>
                    <a:pt x="10320" y="224134"/>
                  </a:lnTo>
                  <a:lnTo>
                    <a:pt x="13463" y="227296"/>
                  </a:lnTo>
                  <a:lnTo>
                    <a:pt x="10320" y="230449"/>
                  </a:lnTo>
                  <a:lnTo>
                    <a:pt x="16606" y="236764"/>
                  </a:lnTo>
                  <a:lnTo>
                    <a:pt x="16606" y="244660"/>
                  </a:lnTo>
                  <a:lnTo>
                    <a:pt x="16606" y="247822"/>
                  </a:lnTo>
                  <a:lnTo>
                    <a:pt x="16606" y="254137"/>
                  </a:lnTo>
                  <a:lnTo>
                    <a:pt x="19750" y="257290"/>
                  </a:lnTo>
                  <a:lnTo>
                    <a:pt x="16606" y="260452"/>
                  </a:lnTo>
                  <a:lnTo>
                    <a:pt x="13463" y="260452"/>
                  </a:lnTo>
                  <a:lnTo>
                    <a:pt x="16606" y="262034"/>
                  </a:lnTo>
                  <a:lnTo>
                    <a:pt x="19750" y="265186"/>
                  </a:lnTo>
                  <a:lnTo>
                    <a:pt x="22892" y="265186"/>
                  </a:lnTo>
                  <a:lnTo>
                    <a:pt x="22892" y="271501"/>
                  </a:lnTo>
                  <a:lnTo>
                    <a:pt x="22892" y="271501"/>
                  </a:lnTo>
                  <a:lnTo>
                    <a:pt x="19750" y="274664"/>
                  </a:lnTo>
                  <a:lnTo>
                    <a:pt x="16606" y="271501"/>
                  </a:lnTo>
                  <a:lnTo>
                    <a:pt x="13463" y="271501"/>
                  </a:lnTo>
                  <a:lnTo>
                    <a:pt x="10320" y="274664"/>
                  </a:lnTo>
                  <a:lnTo>
                    <a:pt x="10320" y="277826"/>
                  </a:lnTo>
                  <a:lnTo>
                    <a:pt x="8796" y="277826"/>
                  </a:lnTo>
                  <a:lnTo>
                    <a:pt x="5652" y="277826"/>
                  </a:lnTo>
                  <a:lnTo>
                    <a:pt x="2500" y="277826"/>
                  </a:lnTo>
                  <a:lnTo>
                    <a:pt x="-634" y="277826"/>
                  </a:lnTo>
                  <a:lnTo>
                    <a:pt x="-634" y="280979"/>
                  </a:lnTo>
                  <a:lnTo>
                    <a:pt x="-634" y="280979"/>
                  </a:lnTo>
                  <a:lnTo>
                    <a:pt x="5652" y="280979"/>
                  </a:lnTo>
                  <a:lnTo>
                    <a:pt x="10320" y="282560"/>
                  </a:lnTo>
                  <a:lnTo>
                    <a:pt x="13463" y="285713"/>
                  </a:lnTo>
                  <a:lnTo>
                    <a:pt x="13463" y="288875"/>
                  </a:lnTo>
                  <a:lnTo>
                    <a:pt x="13463" y="292037"/>
                  </a:lnTo>
                  <a:lnTo>
                    <a:pt x="16606" y="295190"/>
                  </a:lnTo>
                  <a:lnTo>
                    <a:pt x="16606" y="295190"/>
                  </a:lnTo>
                  <a:lnTo>
                    <a:pt x="19750" y="295190"/>
                  </a:lnTo>
                  <a:lnTo>
                    <a:pt x="22892" y="295190"/>
                  </a:lnTo>
                  <a:lnTo>
                    <a:pt x="25941" y="295190"/>
                  </a:lnTo>
                  <a:lnTo>
                    <a:pt x="27560" y="295190"/>
                  </a:lnTo>
                  <a:lnTo>
                    <a:pt x="33846" y="292037"/>
                  </a:lnTo>
                  <a:lnTo>
                    <a:pt x="36990" y="288875"/>
                  </a:lnTo>
                  <a:lnTo>
                    <a:pt x="40038" y="288875"/>
                  </a:lnTo>
                  <a:lnTo>
                    <a:pt x="40038" y="285713"/>
                  </a:lnTo>
                  <a:lnTo>
                    <a:pt x="43181" y="280979"/>
                  </a:lnTo>
                  <a:lnTo>
                    <a:pt x="43181" y="277826"/>
                  </a:lnTo>
                  <a:lnTo>
                    <a:pt x="43181" y="271501"/>
                  </a:lnTo>
                  <a:lnTo>
                    <a:pt x="46324" y="268349"/>
                  </a:lnTo>
                  <a:lnTo>
                    <a:pt x="46324" y="265186"/>
                  </a:lnTo>
                  <a:lnTo>
                    <a:pt x="54135" y="260452"/>
                  </a:lnTo>
                  <a:lnTo>
                    <a:pt x="60421" y="254137"/>
                  </a:lnTo>
                  <a:lnTo>
                    <a:pt x="63564" y="254137"/>
                  </a:lnTo>
                  <a:lnTo>
                    <a:pt x="68232" y="250975"/>
                  </a:lnTo>
                  <a:lnTo>
                    <a:pt x="71375" y="244660"/>
                  </a:lnTo>
                  <a:lnTo>
                    <a:pt x="77661" y="239926"/>
                  </a:lnTo>
                  <a:lnTo>
                    <a:pt x="80805" y="239926"/>
                  </a:lnTo>
                  <a:lnTo>
                    <a:pt x="88615" y="241507"/>
                  </a:lnTo>
                  <a:lnTo>
                    <a:pt x="98045" y="241507"/>
                  </a:lnTo>
                  <a:lnTo>
                    <a:pt x="101093" y="236764"/>
                  </a:lnTo>
                  <a:lnTo>
                    <a:pt x="105855" y="236764"/>
                  </a:lnTo>
                  <a:lnTo>
                    <a:pt x="108999" y="233611"/>
                  </a:lnTo>
                  <a:lnTo>
                    <a:pt x="108999" y="236764"/>
                  </a:lnTo>
                  <a:lnTo>
                    <a:pt x="115190" y="236764"/>
                  </a:lnTo>
                  <a:lnTo>
                    <a:pt x="118333" y="233611"/>
                  </a:lnTo>
                  <a:lnTo>
                    <a:pt x="115190" y="230449"/>
                  </a:lnTo>
                  <a:lnTo>
                    <a:pt x="121477" y="224134"/>
                  </a:lnTo>
                  <a:lnTo>
                    <a:pt x="126239" y="224134"/>
                  </a:lnTo>
                  <a:lnTo>
                    <a:pt x="129287" y="222552"/>
                  </a:lnTo>
                  <a:lnTo>
                    <a:pt x="129287" y="216237"/>
                  </a:lnTo>
                  <a:lnTo>
                    <a:pt x="129287" y="203607"/>
                  </a:lnTo>
                  <a:lnTo>
                    <a:pt x="132430" y="195711"/>
                  </a:lnTo>
                  <a:lnTo>
                    <a:pt x="132430" y="186243"/>
                  </a:lnTo>
                  <a:lnTo>
                    <a:pt x="126239" y="175185"/>
                  </a:lnTo>
                  <a:lnTo>
                    <a:pt x="135573" y="145181"/>
                  </a:lnTo>
                  <a:lnTo>
                    <a:pt x="146527" y="127817"/>
                  </a:lnTo>
                  <a:lnTo>
                    <a:pt x="170054" y="107290"/>
                  </a:lnTo>
                  <a:lnTo>
                    <a:pt x="184151" y="96232"/>
                  </a:lnTo>
                  <a:lnTo>
                    <a:pt x="193486" y="96232"/>
                  </a:lnTo>
                  <a:lnTo>
                    <a:pt x="196629" y="99394"/>
                  </a:lnTo>
                  <a:lnTo>
                    <a:pt x="204440" y="96232"/>
                  </a:lnTo>
                  <a:lnTo>
                    <a:pt x="210726" y="93079"/>
                  </a:lnTo>
                  <a:lnTo>
                    <a:pt x="217012" y="89917"/>
                  </a:lnTo>
                  <a:lnTo>
                    <a:pt x="220155" y="93079"/>
                  </a:lnTo>
                  <a:lnTo>
                    <a:pt x="221680" y="96232"/>
                  </a:lnTo>
                  <a:lnTo>
                    <a:pt x="224823" y="99394"/>
                  </a:lnTo>
                  <a:lnTo>
                    <a:pt x="224823" y="96232"/>
                  </a:lnTo>
                  <a:lnTo>
                    <a:pt x="227966" y="89917"/>
                  </a:lnTo>
                  <a:lnTo>
                    <a:pt x="224823" y="8676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4AD4414-89F8-155F-A31D-3100C4BAAF9D}"/>
                </a:ext>
              </a:extLst>
            </p:cNvPr>
            <p:cNvSpPr/>
            <p:nvPr/>
          </p:nvSpPr>
          <p:spPr>
            <a:xfrm>
              <a:off x="8605137" y="2288595"/>
              <a:ext cx="371475" cy="371474"/>
            </a:xfrm>
            <a:custGeom>
              <a:avLst/>
              <a:gdLst>
                <a:gd name="connsiteX0" fmla="*/ 358269 w 371475"/>
                <a:gd name="connsiteY0" fmla="*/ 290285 h 371475"/>
                <a:gd name="connsiteX1" fmla="*/ 353600 w 371475"/>
                <a:gd name="connsiteY1" fmla="*/ 288656 h 371475"/>
                <a:gd name="connsiteX2" fmla="*/ 350457 w 371475"/>
                <a:gd name="connsiteY2" fmla="*/ 285417 h 371475"/>
                <a:gd name="connsiteX3" fmla="*/ 350457 w 371475"/>
                <a:gd name="connsiteY3" fmla="*/ 282169 h 371475"/>
                <a:gd name="connsiteX4" fmla="*/ 347315 w 371475"/>
                <a:gd name="connsiteY4" fmla="*/ 282169 h 371475"/>
                <a:gd name="connsiteX5" fmla="*/ 344171 w 371475"/>
                <a:gd name="connsiteY5" fmla="*/ 285417 h 371475"/>
                <a:gd name="connsiteX6" fmla="*/ 341028 w 371475"/>
                <a:gd name="connsiteY6" fmla="*/ 285417 h 371475"/>
                <a:gd name="connsiteX7" fmla="*/ 337885 w 371475"/>
                <a:gd name="connsiteY7" fmla="*/ 282169 h 371475"/>
                <a:gd name="connsiteX8" fmla="*/ 333218 w 371475"/>
                <a:gd name="connsiteY8" fmla="*/ 275683 h 371475"/>
                <a:gd name="connsiteX9" fmla="*/ 330074 w 371475"/>
                <a:gd name="connsiteY9" fmla="*/ 272435 h 371475"/>
                <a:gd name="connsiteX10" fmla="*/ 326931 w 371475"/>
                <a:gd name="connsiteY10" fmla="*/ 267568 h 371475"/>
                <a:gd name="connsiteX11" fmla="*/ 320644 w 371475"/>
                <a:gd name="connsiteY11" fmla="*/ 246489 h 371475"/>
                <a:gd name="connsiteX12" fmla="*/ 317597 w 371475"/>
                <a:gd name="connsiteY12" fmla="*/ 231887 h 371475"/>
                <a:gd name="connsiteX13" fmla="*/ 315977 w 371475"/>
                <a:gd name="connsiteY13" fmla="*/ 204312 h 371475"/>
                <a:gd name="connsiteX14" fmla="*/ 312834 w 371475"/>
                <a:gd name="connsiteY14" fmla="*/ 176728 h 371475"/>
                <a:gd name="connsiteX15" fmla="*/ 312834 w 371475"/>
                <a:gd name="connsiteY15" fmla="*/ 171860 h 371475"/>
                <a:gd name="connsiteX16" fmla="*/ 312834 w 371475"/>
                <a:gd name="connsiteY16" fmla="*/ 158887 h 371475"/>
                <a:gd name="connsiteX17" fmla="*/ 309690 w 371475"/>
                <a:gd name="connsiteY17" fmla="*/ 147533 h 371475"/>
                <a:gd name="connsiteX18" fmla="*/ 312834 w 371475"/>
                <a:gd name="connsiteY18" fmla="*/ 129684 h 371475"/>
                <a:gd name="connsiteX19" fmla="*/ 312834 w 371475"/>
                <a:gd name="connsiteY19" fmla="*/ 126445 h 371475"/>
                <a:gd name="connsiteX20" fmla="*/ 312834 w 371475"/>
                <a:gd name="connsiteY20" fmla="*/ 123197 h 371475"/>
                <a:gd name="connsiteX21" fmla="*/ 312834 w 371475"/>
                <a:gd name="connsiteY21" fmla="*/ 116710 h 371475"/>
                <a:gd name="connsiteX22" fmla="*/ 312834 w 371475"/>
                <a:gd name="connsiteY22" fmla="*/ 116710 h 371475"/>
                <a:gd name="connsiteX23" fmla="*/ 312834 w 371475"/>
                <a:gd name="connsiteY23" fmla="*/ 108605 h 371475"/>
                <a:gd name="connsiteX24" fmla="*/ 315977 w 371475"/>
                <a:gd name="connsiteY24" fmla="*/ 92374 h 371475"/>
                <a:gd name="connsiteX25" fmla="*/ 315977 w 371475"/>
                <a:gd name="connsiteY25" fmla="*/ 90755 h 371475"/>
                <a:gd name="connsiteX26" fmla="*/ 315977 w 371475"/>
                <a:gd name="connsiteY26" fmla="*/ 84268 h 371475"/>
                <a:gd name="connsiteX27" fmla="*/ 317597 w 371475"/>
                <a:gd name="connsiteY27" fmla="*/ 66428 h 371475"/>
                <a:gd name="connsiteX28" fmla="*/ 320644 w 371475"/>
                <a:gd name="connsiteY28" fmla="*/ 63180 h 371475"/>
                <a:gd name="connsiteX29" fmla="*/ 320644 w 371475"/>
                <a:gd name="connsiteY29" fmla="*/ 56694 h 371475"/>
                <a:gd name="connsiteX30" fmla="*/ 323788 w 371475"/>
                <a:gd name="connsiteY30" fmla="*/ 51826 h 371475"/>
                <a:gd name="connsiteX31" fmla="*/ 323788 w 371475"/>
                <a:gd name="connsiteY31" fmla="*/ 48578 h 371475"/>
                <a:gd name="connsiteX32" fmla="*/ 326931 w 371475"/>
                <a:gd name="connsiteY32" fmla="*/ 45340 h 371475"/>
                <a:gd name="connsiteX33" fmla="*/ 323788 w 371475"/>
                <a:gd name="connsiteY33" fmla="*/ 45340 h 371475"/>
                <a:gd name="connsiteX34" fmla="*/ 323788 w 371475"/>
                <a:gd name="connsiteY34" fmla="*/ 42092 h 371475"/>
                <a:gd name="connsiteX35" fmla="*/ 326931 w 371475"/>
                <a:gd name="connsiteY35" fmla="*/ 42092 h 371475"/>
                <a:gd name="connsiteX36" fmla="*/ 326931 w 371475"/>
                <a:gd name="connsiteY36" fmla="*/ 42092 h 371475"/>
                <a:gd name="connsiteX37" fmla="*/ 326931 w 371475"/>
                <a:gd name="connsiteY37" fmla="*/ 38844 h 371475"/>
                <a:gd name="connsiteX38" fmla="*/ 326931 w 371475"/>
                <a:gd name="connsiteY38" fmla="*/ 35605 h 371475"/>
                <a:gd name="connsiteX39" fmla="*/ 326931 w 371475"/>
                <a:gd name="connsiteY39" fmla="*/ 35605 h 371475"/>
                <a:gd name="connsiteX40" fmla="*/ 326931 w 371475"/>
                <a:gd name="connsiteY40" fmla="*/ 32357 h 371475"/>
                <a:gd name="connsiteX41" fmla="*/ 323788 w 371475"/>
                <a:gd name="connsiteY41" fmla="*/ 35605 h 371475"/>
                <a:gd name="connsiteX42" fmla="*/ 320644 w 371475"/>
                <a:gd name="connsiteY42" fmla="*/ 42092 h 371475"/>
                <a:gd name="connsiteX43" fmla="*/ 315977 w 371475"/>
                <a:gd name="connsiteY43" fmla="*/ 45340 h 371475"/>
                <a:gd name="connsiteX44" fmla="*/ 309690 w 371475"/>
                <a:gd name="connsiteY44" fmla="*/ 51826 h 371475"/>
                <a:gd name="connsiteX45" fmla="*/ 303404 w 371475"/>
                <a:gd name="connsiteY45" fmla="*/ 53445 h 371475"/>
                <a:gd name="connsiteX46" fmla="*/ 297213 w 371475"/>
                <a:gd name="connsiteY46" fmla="*/ 56694 h 371475"/>
                <a:gd name="connsiteX47" fmla="*/ 289306 w 371475"/>
                <a:gd name="connsiteY47" fmla="*/ 56694 h 371475"/>
                <a:gd name="connsiteX48" fmla="*/ 279972 w 371475"/>
                <a:gd name="connsiteY48" fmla="*/ 51826 h 371475"/>
                <a:gd name="connsiteX49" fmla="*/ 272067 w 371475"/>
                <a:gd name="connsiteY49" fmla="*/ 45340 h 371475"/>
                <a:gd name="connsiteX50" fmla="*/ 268924 w 371475"/>
                <a:gd name="connsiteY50" fmla="*/ 42092 h 371475"/>
                <a:gd name="connsiteX51" fmla="*/ 268924 w 371475"/>
                <a:gd name="connsiteY51" fmla="*/ 42092 h 371475"/>
                <a:gd name="connsiteX52" fmla="*/ 265780 w 371475"/>
                <a:gd name="connsiteY52" fmla="*/ 38844 h 371475"/>
                <a:gd name="connsiteX53" fmla="*/ 259588 w 371475"/>
                <a:gd name="connsiteY53" fmla="*/ 32357 h 371475"/>
                <a:gd name="connsiteX54" fmla="*/ 254826 w 371475"/>
                <a:gd name="connsiteY54" fmla="*/ 24251 h 371475"/>
                <a:gd name="connsiteX55" fmla="*/ 245492 w 371475"/>
                <a:gd name="connsiteY55" fmla="*/ 21003 h 371475"/>
                <a:gd name="connsiteX56" fmla="*/ 237586 w 371475"/>
                <a:gd name="connsiteY56" fmla="*/ 17755 h 371475"/>
                <a:gd name="connsiteX57" fmla="*/ 234444 w 371475"/>
                <a:gd name="connsiteY57" fmla="*/ 17755 h 371475"/>
                <a:gd name="connsiteX58" fmla="*/ 231300 w 371475"/>
                <a:gd name="connsiteY58" fmla="*/ 17755 h 371475"/>
                <a:gd name="connsiteX59" fmla="*/ 228252 w 371475"/>
                <a:gd name="connsiteY59" fmla="*/ 14517 h 371475"/>
                <a:gd name="connsiteX60" fmla="*/ 225108 w 371475"/>
                <a:gd name="connsiteY60" fmla="*/ 12888 h 371475"/>
                <a:gd name="connsiteX61" fmla="*/ 221965 w 371475"/>
                <a:gd name="connsiteY61" fmla="*/ 9650 h 371475"/>
                <a:gd name="connsiteX62" fmla="*/ 217203 w 371475"/>
                <a:gd name="connsiteY62" fmla="*/ 6402 h 371475"/>
                <a:gd name="connsiteX63" fmla="*/ 214060 w 371475"/>
                <a:gd name="connsiteY63" fmla="*/ -85 h 371475"/>
                <a:gd name="connsiteX64" fmla="*/ 214060 w 371475"/>
                <a:gd name="connsiteY64" fmla="*/ 3163 h 371475"/>
                <a:gd name="connsiteX65" fmla="*/ 214060 w 371475"/>
                <a:gd name="connsiteY65" fmla="*/ 6402 h 371475"/>
                <a:gd name="connsiteX66" fmla="*/ 211011 w 371475"/>
                <a:gd name="connsiteY66" fmla="*/ 9650 h 371475"/>
                <a:gd name="connsiteX67" fmla="*/ 214060 w 371475"/>
                <a:gd name="connsiteY67" fmla="*/ 12888 h 371475"/>
                <a:gd name="connsiteX68" fmla="*/ 214060 w 371475"/>
                <a:gd name="connsiteY68" fmla="*/ 14517 h 371475"/>
                <a:gd name="connsiteX69" fmla="*/ 211011 w 371475"/>
                <a:gd name="connsiteY69" fmla="*/ 21003 h 371475"/>
                <a:gd name="connsiteX70" fmla="*/ 211011 w 371475"/>
                <a:gd name="connsiteY70" fmla="*/ 21003 h 371475"/>
                <a:gd name="connsiteX71" fmla="*/ 207868 w 371475"/>
                <a:gd name="connsiteY71" fmla="*/ 24251 h 371475"/>
                <a:gd name="connsiteX72" fmla="*/ 201582 w 371475"/>
                <a:gd name="connsiteY72" fmla="*/ 32357 h 371475"/>
                <a:gd name="connsiteX73" fmla="*/ 199962 w 371475"/>
                <a:gd name="connsiteY73" fmla="*/ 35605 h 371475"/>
                <a:gd name="connsiteX74" fmla="*/ 196819 w 371475"/>
                <a:gd name="connsiteY74" fmla="*/ 45340 h 371475"/>
                <a:gd name="connsiteX75" fmla="*/ 196819 w 371475"/>
                <a:gd name="connsiteY75" fmla="*/ 51826 h 371475"/>
                <a:gd name="connsiteX76" fmla="*/ 193771 w 371475"/>
                <a:gd name="connsiteY76" fmla="*/ 59932 h 371475"/>
                <a:gd name="connsiteX77" fmla="*/ 190628 w 371475"/>
                <a:gd name="connsiteY77" fmla="*/ 63180 h 371475"/>
                <a:gd name="connsiteX78" fmla="*/ 190628 w 371475"/>
                <a:gd name="connsiteY78" fmla="*/ 66428 h 371475"/>
                <a:gd name="connsiteX79" fmla="*/ 190628 w 371475"/>
                <a:gd name="connsiteY79" fmla="*/ 69667 h 371475"/>
                <a:gd name="connsiteX80" fmla="*/ 190628 w 371475"/>
                <a:gd name="connsiteY80" fmla="*/ 74534 h 371475"/>
                <a:gd name="connsiteX81" fmla="*/ 187485 w 371475"/>
                <a:gd name="connsiteY81" fmla="*/ 84268 h 371475"/>
                <a:gd name="connsiteX82" fmla="*/ 187485 w 371475"/>
                <a:gd name="connsiteY82" fmla="*/ 90755 h 371475"/>
                <a:gd name="connsiteX83" fmla="*/ 187485 w 371475"/>
                <a:gd name="connsiteY83" fmla="*/ 95622 h 371475"/>
                <a:gd name="connsiteX84" fmla="*/ 184341 w 371475"/>
                <a:gd name="connsiteY84" fmla="*/ 98870 h 371475"/>
                <a:gd name="connsiteX85" fmla="*/ 184341 w 371475"/>
                <a:gd name="connsiteY85" fmla="*/ 102109 h 371475"/>
                <a:gd name="connsiteX86" fmla="*/ 184341 w 371475"/>
                <a:gd name="connsiteY86" fmla="*/ 113463 h 371475"/>
                <a:gd name="connsiteX87" fmla="*/ 190628 w 371475"/>
                <a:gd name="connsiteY87" fmla="*/ 116710 h 371475"/>
                <a:gd name="connsiteX88" fmla="*/ 193771 w 371475"/>
                <a:gd name="connsiteY88" fmla="*/ 116710 h 371475"/>
                <a:gd name="connsiteX89" fmla="*/ 196819 w 371475"/>
                <a:gd name="connsiteY89" fmla="*/ 113463 h 371475"/>
                <a:gd name="connsiteX90" fmla="*/ 204725 w 371475"/>
                <a:gd name="connsiteY90" fmla="*/ 108605 h 371475"/>
                <a:gd name="connsiteX91" fmla="*/ 207868 w 371475"/>
                <a:gd name="connsiteY91" fmla="*/ 108605 h 371475"/>
                <a:gd name="connsiteX92" fmla="*/ 211011 w 371475"/>
                <a:gd name="connsiteY92" fmla="*/ 108605 h 371475"/>
                <a:gd name="connsiteX93" fmla="*/ 214060 w 371475"/>
                <a:gd name="connsiteY93" fmla="*/ 105357 h 371475"/>
                <a:gd name="connsiteX94" fmla="*/ 221965 w 371475"/>
                <a:gd name="connsiteY94" fmla="*/ 105357 h 371475"/>
                <a:gd name="connsiteX95" fmla="*/ 225108 w 371475"/>
                <a:gd name="connsiteY95" fmla="*/ 102109 h 371475"/>
                <a:gd name="connsiteX96" fmla="*/ 228252 w 371475"/>
                <a:gd name="connsiteY96" fmla="*/ 98870 h 371475"/>
                <a:gd name="connsiteX97" fmla="*/ 231300 w 371475"/>
                <a:gd name="connsiteY97" fmla="*/ 98870 h 371475"/>
                <a:gd name="connsiteX98" fmla="*/ 234444 w 371475"/>
                <a:gd name="connsiteY98" fmla="*/ 98870 h 371475"/>
                <a:gd name="connsiteX99" fmla="*/ 239206 w 371475"/>
                <a:gd name="connsiteY99" fmla="*/ 102109 h 371475"/>
                <a:gd name="connsiteX100" fmla="*/ 242349 w 371475"/>
                <a:gd name="connsiteY100" fmla="*/ 102109 h 371475"/>
                <a:gd name="connsiteX101" fmla="*/ 245492 w 371475"/>
                <a:gd name="connsiteY101" fmla="*/ 98870 h 371475"/>
                <a:gd name="connsiteX102" fmla="*/ 251683 w 371475"/>
                <a:gd name="connsiteY102" fmla="*/ 95622 h 371475"/>
                <a:gd name="connsiteX103" fmla="*/ 254826 w 371475"/>
                <a:gd name="connsiteY103" fmla="*/ 92374 h 371475"/>
                <a:gd name="connsiteX104" fmla="*/ 262732 w 371475"/>
                <a:gd name="connsiteY104" fmla="*/ 87516 h 371475"/>
                <a:gd name="connsiteX105" fmla="*/ 262732 w 371475"/>
                <a:gd name="connsiteY105" fmla="*/ 84268 h 371475"/>
                <a:gd name="connsiteX106" fmla="*/ 262732 w 371475"/>
                <a:gd name="connsiteY106" fmla="*/ 84268 h 371475"/>
                <a:gd name="connsiteX107" fmla="*/ 262732 w 371475"/>
                <a:gd name="connsiteY107" fmla="*/ 84268 h 371475"/>
                <a:gd name="connsiteX108" fmla="*/ 262732 w 371475"/>
                <a:gd name="connsiteY108" fmla="*/ 84268 h 371475"/>
                <a:gd name="connsiteX109" fmla="*/ 262732 w 371475"/>
                <a:gd name="connsiteY109" fmla="*/ 84268 h 371475"/>
                <a:gd name="connsiteX110" fmla="*/ 259588 w 371475"/>
                <a:gd name="connsiteY110" fmla="*/ 87516 h 371475"/>
                <a:gd name="connsiteX111" fmla="*/ 259588 w 371475"/>
                <a:gd name="connsiteY111" fmla="*/ 87516 h 371475"/>
                <a:gd name="connsiteX112" fmla="*/ 259588 w 371475"/>
                <a:gd name="connsiteY112" fmla="*/ 84268 h 371475"/>
                <a:gd name="connsiteX113" fmla="*/ 262732 w 371475"/>
                <a:gd name="connsiteY113" fmla="*/ 84268 h 371475"/>
                <a:gd name="connsiteX114" fmla="*/ 262732 w 371475"/>
                <a:gd name="connsiteY114" fmla="*/ 81020 h 371475"/>
                <a:gd name="connsiteX115" fmla="*/ 265780 w 371475"/>
                <a:gd name="connsiteY115" fmla="*/ 74534 h 371475"/>
                <a:gd name="connsiteX116" fmla="*/ 268924 w 371475"/>
                <a:gd name="connsiteY116" fmla="*/ 77782 h 371475"/>
                <a:gd name="connsiteX117" fmla="*/ 275210 w 371475"/>
                <a:gd name="connsiteY117" fmla="*/ 81020 h 371475"/>
                <a:gd name="connsiteX118" fmla="*/ 279972 w 371475"/>
                <a:gd name="connsiteY118" fmla="*/ 87516 h 371475"/>
                <a:gd name="connsiteX119" fmla="*/ 283021 w 371475"/>
                <a:gd name="connsiteY119" fmla="*/ 95622 h 371475"/>
                <a:gd name="connsiteX120" fmla="*/ 286164 w 371475"/>
                <a:gd name="connsiteY120" fmla="*/ 102109 h 371475"/>
                <a:gd name="connsiteX121" fmla="*/ 289306 w 371475"/>
                <a:gd name="connsiteY121" fmla="*/ 111843 h 371475"/>
                <a:gd name="connsiteX122" fmla="*/ 286164 w 371475"/>
                <a:gd name="connsiteY122" fmla="*/ 116710 h 371475"/>
                <a:gd name="connsiteX123" fmla="*/ 286164 w 371475"/>
                <a:gd name="connsiteY123" fmla="*/ 119959 h 371475"/>
                <a:gd name="connsiteX124" fmla="*/ 283021 w 371475"/>
                <a:gd name="connsiteY124" fmla="*/ 119959 h 371475"/>
                <a:gd name="connsiteX125" fmla="*/ 283021 w 371475"/>
                <a:gd name="connsiteY125" fmla="*/ 123197 h 371475"/>
                <a:gd name="connsiteX126" fmla="*/ 283021 w 371475"/>
                <a:gd name="connsiteY126" fmla="*/ 126445 h 371475"/>
                <a:gd name="connsiteX127" fmla="*/ 279972 w 371475"/>
                <a:gd name="connsiteY127" fmla="*/ 131312 h 371475"/>
                <a:gd name="connsiteX128" fmla="*/ 279972 w 371475"/>
                <a:gd name="connsiteY128" fmla="*/ 150772 h 371475"/>
                <a:gd name="connsiteX129" fmla="*/ 278354 w 371475"/>
                <a:gd name="connsiteY129" fmla="*/ 158887 h 371475"/>
                <a:gd name="connsiteX130" fmla="*/ 268924 w 371475"/>
                <a:gd name="connsiteY130" fmla="*/ 179976 h 371475"/>
                <a:gd name="connsiteX131" fmla="*/ 265780 w 371475"/>
                <a:gd name="connsiteY131" fmla="*/ 183224 h 371475"/>
                <a:gd name="connsiteX132" fmla="*/ 262732 w 371475"/>
                <a:gd name="connsiteY132" fmla="*/ 189710 h 371475"/>
                <a:gd name="connsiteX133" fmla="*/ 257970 w 371475"/>
                <a:gd name="connsiteY133" fmla="*/ 189710 h 371475"/>
                <a:gd name="connsiteX134" fmla="*/ 254826 w 371475"/>
                <a:gd name="connsiteY134" fmla="*/ 189710 h 371475"/>
                <a:gd name="connsiteX135" fmla="*/ 251683 w 371475"/>
                <a:gd name="connsiteY135" fmla="*/ 186462 h 371475"/>
                <a:gd name="connsiteX136" fmla="*/ 248540 w 371475"/>
                <a:gd name="connsiteY136" fmla="*/ 186462 h 371475"/>
                <a:gd name="connsiteX137" fmla="*/ 248540 w 371475"/>
                <a:gd name="connsiteY137" fmla="*/ 183224 h 371475"/>
                <a:gd name="connsiteX138" fmla="*/ 245492 w 371475"/>
                <a:gd name="connsiteY138" fmla="*/ 179976 h 371475"/>
                <a:gd name="connsiteX139" fmla="*/ 242349 w 371475"/>
                <a:gd name="connsiteY139" fmla="*/ 176728 h 371475"/>
                <a:gd name="connsiteX140" fmla="*/ 242349 w 371475"/>
                <a:gd name="connsiteY140" fmla="*/ 176728 h 371475"/>
                <a:gd name="connsiteX141" fmla="*/ 239206 w 371475"/>
                <a:gd name="connsiteY141" fmla="*/ 176728 h 371475"/>
                <a:gd name="connsiteX142" fmla="*/ 234444 w 371475"/>
                <a:gd name="connsiteY142" fmla="*/ 173489 h 371475"/>
                <a:gd name="connsiteX143" fmla="*/ 231300 w 371475"/>
                <a:gd name="connsiteY143" fmla="*/ 171860 h 371475"/>
                <a:gd name="connsiteX144" fmla="*/ 228252 w 371475"/>
                <a:gd name="connsiteY144" fmla="*/ 171860 h 371475"/>
                <a:gd name="connsiteX145" fmla="*/ 228252 w 371475"/>
                <a:gd name="connsiteY145" fmla="*/ 171860 h 371475"/>
                <a:gd name="connsiteX146" fmla="*/ 228252 w 371475"/>
                <a:gd name="connsiteY146" fmla="*/ 168622 h 371475"/>
                <a:gd name="connsiteX147" fmla="*/ 228252 w 371475"/>
                <a:gd name="connsiteY147" fmla="*/ 168622 h 371475"/>
                <a:gd name="connsiteX148" fmla="*/ 228252 w 371475"/>
                <a:gd name="connsiteY148" fmla="*/ 168622 h 371475"/>
                <a:gd name="connsiteX149" fmla="*/ 228252 w 371475"/>
                <a:gd name="connsiteY149" fmla="*/ 168622 h 371475"/>
                <a:gd name="connsiteX150" fmla="*/ 228252 w 371475"/>
                <a:gd name="connsiteY150" fmla="*/ 165374 h 371475"/>
                <a:gd name="connsiteX151" fmla="*/ 225108 w 371475"/>
                <a:gd name="connsiteY151" fmla="*/ 162135 h 371475"/>
                <a:gd name="connsiteX152" fmla="*/ 221965 w 371475"/>
                <a:gd name="connsiteY152" fmla="*/ 158887 h 371475"/>
                <a:gd name="connsiteX153" fmla="*/ 221965 w 371475"/>
                <a:gd name="connsiteY153" fmla="*/ 155639 h 371475"/>
                <a:gd name="connsiteX154" fmla="*/ 220346 w 371475"/>
                <a:gd name="connsiteY154" fmla="*/ 155639 h 371475"/>
                <a:gd name="connsiteX155" fmla="*/ 214060 w 371475"/>
                <a:gd name="connsiteY155" fmla="*/ 155639 h 371475"/>
                <a:gd name="connsiteX156" fmla="*/ 211011 w 371475"/>
                <a:gd name="connsiteY156" fmla="*/ 152401 h 371475"/>
                <a:gd name="connsiteX157" fmla="*/ 211011 w 371475"/>
                <a:gd name="connsiteY157" fmla="*/ 150772 h 371475"/>
                <a:gd name="connsiteX158" fmla="*/ 207868 w 371475"/>
                <a:gd name="connsiteY158" fmla="*/ 152401 h 371475"/>
                <a:gd name="connsiteX159" fmla="*/ 204725 w 371475"/>
                <a:gd name="connsiteY159" fmla="*/ 155639 h 371475"/>
                <a:gd name="connsiteX160" fmla="*/ 204725 w 371475"/>
                <a:gd name="connsiteY160" fmla="*/ 158887 h 371475"/>
                <a:gd name="connsiteX161" fmla="*/ 204725 w 371475"/>
                <a:gd name="connsiteY161" fmla="*/ 158887 h 371475"/>
                <a:gd name="connsiteX162" fmla="*/ 204725 w 371475"/>
                <a:gd name="connsiteY162" fmla="*/ 162135 h 371475"/>
                <a:gd name="connsiteX163" fmla="*/ 201582 w 371475"/>
                <a:gd name="connsiteY163" fmla="*/ 165374 h 371475"/>
                <a:gd name="connsiteX164" fmla="*/ 204725 w 371475"/>
                <a:gd name="connsiteY164" fmla="*/ 165374 h 371475"/>
                <a:gd name="connsiteX165" fmla="*/ 201582 w 371475"/>
                <a:gd name="connsiteY165" fmla="*/ 165374 h 371475"/>
                <a:gd name="connsiteX166" fmla="*/ 199962 w 371475"/>
                <a:gd name="connsiteY166" fmla="*/ 168622 h 371475"/>
                <a:gd name="connsiteX167" fmla="*/ 201582 w 371475"/>
                <a:gd name="connsiteY167" fmla="*/ 168622 h 371475"/>
                <a:gd name="connsiteX168" fmla="*/ 201582 w 371475"/>
                <a:gd name="connsiteY168" fmla="*/ 168622 h 371475"/>
                <a:gd name="connsiteX169" fmla="*/ 204725 w 371475"/>
                <a:gd name="connsiteY169" fmla="*/ 168622 h 371475"/>
                <a:gd name="connsiteX170" fmla="*/ 204725 w 371475"/>
                <a:gd name="connsiteY170" fmla="*/ 168622 h 371475"/>
                <a:gd name="connsiteX171" fmla="*/ 204725 w 371475"/>
                <a:gd name="connsiteY171" fmla="*/ 171860 h 371475"/>
                <a:gd name="connsiteX172" fmla="*/ 204725 w 371475"/>
                <a:gd name="connsiteY172" fmla="*/ 173489 h 371475"/>
                <a:gd name="connsiteX173" fmla="*/ 204725 w 371475"/>
                <a:gd name="connsiteY173" fmla="*/ 176728 h 371475"/>
                <a:gd name="connsiteX174" fmla="*/ 204725 w 371475"/>
                <a:gd name="connsiteY174" fmla="*/ 176728 h 371475"/>
                <a:gd name="connsiteX175" fmla="*/ 201582 w 371475"/>
                <a:gd name="connsiteY175" fmla="*/ 186462 h 371475"/>
                <a:gd name="connsiteX176" fmla="*/ 196819 w 371475"/>
                <a:gd name="connsiteY176" fmla="*/ 191329 h 371475"/>
                <a:gd name="connsiteX177" fmla="*/ 190628 w 371475"/>
                <a:gd name="connsiteY177" fmla="*/ 197816 h 371475"/>
                <a:gd name="connsiteX178" fmla="*/ 181199 w 371475"/>
                <a:gd name="connsiteY178" fmla="*/ 201064 h 371475"/>
                <a:gd name="connsiteX179" fmla="*/ 170245 w 371475"/>
                <a:gd name="connsiteY179" fmla="*/ 194577 h 371475"/>
                <a:gd name="connsiteX180" fmla="*/ 163958 w 371475"/>
                <a:gd name="connsiteY180" fmla="*/ 183224 h 371475"/>
                <a:gd name="connsiteX181" fmla="*/ 162339 w 371475"/>
                <a:gd name="connsiteY181" fmla="*/ 152401 h 371475"/>
                <a:gd name="connsiteX182" fmla="*/ 159196 w 371475"/>
                <a:gd name="connsiteY182" fmla="*/ 144285 h 371475"/>
                <a:gd name="connsiteX183" fmla="*/ 159196 w 371475"/>
                <a:gd name="connsiteY183" fmla="*/ 134551 h 371475"/>
                <a:gd name="connsiteX184" fmla="*/ 156148 w 371475"/>
                <a:gd name="connsiteY184" fmla="*/ 129684 h 371475"/>
                <a:gd name="connsiteX185" fmla="*/ 156148 w 371475"/>
                <a:gd name="connsiteY185" fmla="*/ 126445 h 371475"/>
                <a:gd name="connsiteX186" fmla="*/ 159196 w 371475"/>
                <a:gd name="connsiteY186" fmla="*/ 123197 h 371475"/>
                <a:gd name="connsiteX187" fmla="*/ 159196 w 371475"/>
                <a:gd name="connsiteY187" fmla="*/ 113463 h 371475"/>
                <a:gd name="connsiteX188" fmla="*/ 159196 w 371475"/>
                <a:gd name="connsiteY188" fmla="*/ 105357 h 371475"/>
                <a:gd name="connsiteX189" fmla="*/ 159196 w 371475"/>
                <a:gd name="connsiteY189" fmla="*/ 98870 h 371475"/>
                <a:gd name="connsiteX190" fmla="*/ 149861 w 371475"/>
                <a:gd name="connsiteY190" fmla="*/ 92374 h 371475"/>
                <a:gd name="connsiteX191" fmla="*/ 141955 w 371475"/>
                <a:gd name="connsiteY191" fmla="*/ 90755 h 371475"/>
                <a:gd name="connsiteX192" fmla="*/ 135764 w 371475"/>
                <a:gd name="connsiteY192" fmla="*/ 92374 h 371475"/>
                <a:gd name="connsiteX193" fmla="*/ 132621 w 371475"/>
                <a:gd name="connsiteY193" fmla="*/ 98870 h 371475"/>
                <a:gd name="connsiteX194" fmla="*/ 126334 w 371475"/>
                <a:gd name="connsiteY194" fmla="*/ 102109 h 371475"/>
                <a:gd name="connsiteX195" fmla="*/ 123191 w 371475"/>
                <a:gd name="connsiteY195" fmla="*/ 102109 h 371475"/>
                <a:gd name="connsiteX196" fmla="*/ 118524 w 371475"/>
                <a:gd name="connsiteY196" fmla="*/ 98870 h 371475"/>
                <a:gd name="connsiteX197" fmla="*/ 112237 w 371475"/>
                <a:gd name="connsiteY197" fmla="*/ 90755 h 371475"/>
                <a:gd name="connsiteX198" fmla="*/ 109094 w 371475"/>
                <a:gd name="connsiteY198" fmla="*/ 87516 h 371475"/>
                <a:gd name="connsiteX199" fmla="*/ 105951 w 371475"/>
                <a:gd name="connsiteY199" fmla="*/ 87516 h 371475"/>
                <a:gd name="connsiteX200" fmla="*/ 101284 w 371475"/>
                <a:gd name="connsiteY200" fmla="*/ 84268 h 371475"/>
                <a:gd name="connsiteX201" fmla="*/ 98140 w 371475"/>
                <a:gd name="connsiteY201" fmla="*/ 81020 h 371475"/>
                <a:gd name="connsiteX202" fmla="*/ 98140 w 371475"/>
                <a:gd name="connsiteY202" fmla="*/ 81020 h 371475"/>
                <a:gd name="connsiteX203" fmla="*/ 98140 w 371475"/>
                <a:gd name="connsiteY203" fmla="*/ 84268 h 371475"/>
                <a:gd name="connsiteX204" fmla="*/ 94997 w 371475"/>
                <a:gd name="connsiteY204" fmla="*/ 87516 h 371475"/>
                <a:gd name="connsiteX205" fmla="*/ 94997 w 371475"/>
                <a:gd name="connsiteY205" fmla="*/ 95622 h 371475"/>
                <a:gd name="connsiteX206" fmla="*/ 94997 w 371475"/>
                <a:gd name="connsiteY206" fmla="*/ 98870 h 371475"/>
                <a:gd name="connsiteX207" fmla="*/ 94997 w 371475"/>
                <a:gd name="connsiteY207" fmla="*/ 102109 h 371475"/>
                <a:gd name="connsiteX208" fmla="*/ 94997 w 371475"/>
                <a:gd name="connsiteY208" fmla="*/ 105357 h 371475"/>
                <a:gd name="connsiteX209" fmla="*/ 94997 w 371475"/>
                <a:gd name="connsiteY209" fmla="*/ 111843 h 371475"/>
                <a:gd name="connsiteX210" fmla="*/ 88711 w 371475"/>
                <a:gd name="connsiteY210" fmla="*/ 116710 h 371475"/>
                <a:gd name="connsiteX211" fmla="*/ 85567 w 371475"/>
                <a:gd name="connsiteY211" fmla="*/ 113463 h 371475"/>
                <a:gd name="connsiteX212" fmla="*/ 80900 w 371475"/>
                <a:gd name="connsiteY212" fmla="*/ 113463 h 371475"/>
                <a:gd name="connsiteX213" fmla="*/ 77757 w 371475"/>
                <a:gd name="connsiteY213" fmla="*/ 116710 h 371475"/>
                <a:gd name="connsiteX214" fmla="*/ 80900 w 371475"/>
                <a:gd name="connsiteY214" fmla="*/ 119959 h 371475"/>
                <a:gd name="connsiteX215" fmla="*/ 84043 w 371475"/>
                <a:gd name="connsiteY215" fmla="*/ 119959 h 371475"/>
                <a:gd name="connsiteX216" fmla="*/ 85567 w 371475"/>
                <a:gd name="connsiteY216" fmla="*/ 119959 h 371475"/>
                <a:gd name="connsiteX217" fmla="*/ 88711 w 371475"/>
                <a:gd name="connsiteY217" fmla="*/ 123197 h 371475"/>
                <a:gd name="connsiteX218" fmla="*/ 94997 w 371475"/>
                <a:gd name="connsiteY218" fmla="*/ 131312 h 371475"/>
                <a:gd name="connsiteX219" fmla="*/ 94997 w 371475"/>
                <a:gd name="connsiteY219" fmla="*/ 134551 h 371475"/>
                <a:gd name="connsiteX220" fmla="*/ 94997 w 371475"/>
                <a:gd name="connsiteY220" fmla="*/ 141047 h 371475"/>
                <a:gd name="connsiteX221" fmla="*/ 94997 w 371475"/>
                <a:gd name="connsiteY221" fmla="*/ 144285 h 371475"/>
                <a:gd name="connsiteX222" fmla="*/ 98140 w 371475"/>
                <a:gd name="connsiteY222" fmla="*/ 141047 h 371475"/>
                <a:gd name="connsiteX223" fmla="*/ 98140 w 371475"/>
                <a:gd name="connsiteY223" fmla="*/ 141047 h 371475"/>
                <a:gd name="connsiteX224" fmla="*/ 98140 w 371475"/>
                <a:gd name="connsiteY224" fmla="*/ 141047 h 371475"/>
                <a:gd name="connsiteX225" fmla="*/ 101284 w 371475"/>
                <a:gd name="connsiteY225" fmla="*/ 144285 h 371475"/>
                <a:gd name="connsiteX226" fmla="*/ 104427 w 371475"/>
                <a:gd name="connsiteY226" fmla="*/ 144285 h 371475"/>
                <a:gd name="connsiteX227" fmla="*/ 105951 w 371475"/>
                <a:gd name="connsiteY227" fmla="*/ 144285 h 371475"/>
                <a:gd name="connsiteX228" fmla="*/ 109094 w 371475"/>
                <a:gd name="connsiteY228" fmla="*/ 144285 h 371475"/>
                <a:gd name="connsiteX229" fmla="*/ 109094 w 371475"/>
                <a:gd name="connsiteY229" fmla="*/ 144285 h 371475"/>
                <a:gd name="connsiteX230" fmla="*/ 112237 w 371475"/>
                <a:gd name="connsiteY230" fmla="*/ 147533 h 371475"/>
                <a:gd name="connsiteX231" fmla="*/ 109094 w 371475"/>
                <a:gd name="connsiteY231" fmla="*/ 147533 h 371475"/>
                <a:gd name="connsiteX232" fmla="*/ 105951 w 371475"/>
                <a:gd name="connsiteY232" fmla="*/ 147533 h 371475"/>
                <a:gd name="connsiteX233" fmla="*/ 105951 w 371475"/>
                <a:gd name="connsiteY233" fmla="*/ 147533 h 371475"/>
                <a:gd name="connsiteX234" fmla="*/ 104427 w 371475"/>
                <a:gd name="connsiteY234" fmla="*/ 147533 h 371475"/>
                <a:gd name="connsiteX235" fmla="*/ 104427 w 371475"/>
                <a:gd name="connsiteY235" fmla="*/ 150772 h 371475"/>
                <a:gd name="connsiteX236" fmla="*/ 105951 w 371475"/>
                <a:gd name="connsiteY236" fmla="*/ 155639 h 371475"/>
                <a:gd name="connsiteX237" fmla="*/ 104427 w 371475"/>
                <a:gd name="connsiteY237" fmla="*/ 158887 h 371475"/>
                <a:gd name="connsiteX238" fmla="*/ 104427 w 371475"/>
                <a:gd name="connsiteY238" fmla="*/ 155639 h 371475"/>
                <a:gd name="connsiteX239" fmla="*/ 101284 w 371475"/>
                <a:gd name="connsiteY239" fmla="*/ 155639 h 371475"/>
                <a:gd name="connsiteX240" fmla="*/ 98140 w 371475"/>
                <a:gd name="connsiteY240" fmla="*/ 152401 h 371475"/>
                <a:gd name="connsiteX241" fmla="*/ 94997 w 371475"/>
                <a:gd name="connsiteY241" fmla="*/ 147533 h 371475"/>
                <a:gd name="connsiteX242" fmla="*/ 94997 w 371475"/>
                <a:gd name="connsiteY242" fmla="*/ 147533 h 371475"/>
                <a:gd name="connsiteX243" fmla="*/ 94997 w 371475"/>
                <a:gd name="connsiteY243" fmla="*/ 152401 h 371475"/>
                <a:gd name="connsiteX244" fmla="*/ 91854 w 371475"/>
                <a:gd name="connsiteY244" fmla="*/ 158887 h 371475"/>
                <a:gd name="connsiteX245" fmla="*/ 91854 w 371475"/>
                <a:gd name="connsiteY245" fmla="*/ 168622 h 371475"/>
                <a:gd name="connsiteX246" fmla="*/ 91854 w 371475"/>
                <a:gd name="connsiteY246" fmla="*/ 171860 h 371475"/>
                <a:gd name="connsiteX247" fmla="*/ 88711 w 371475"/>
                <a:gd name="connsiteY247" fmla="*/ 189710 h 371475"/>
                <a:gd name="connsiteX248" fmla="*/ 84043 w 371475"/>
                <a:gd name="connsiteY248" fmla="*/ 207550 h 371475"/>
                <a:gd name="connsiteX249" fmla="*/ 80900 w 371475"/>
                <a:gd name="connsiteY249" fmla="*/ 210799 h 371475"/>
                <a:gd name="connsiteX250" fmla="*/ 77757 w 371475"/>
                <a:gd name="connsiteY250" fmla="*/ 212418 h 371475"/>
                <a:gd name="connsiteX251" fmla="*/ 71470 w 371475"/>
                <a:gd name="connsiteY251" fmla="*/ 215666 h 371475"/>
                <a:gd name="connsiteX252" fmla="*/ 68327 w 371475"/>
                <a:gd name="connsiteY252" fmla="*/ 212418 h 371475"/>
                <a:gd name="connsiteX253" fmla="*/ 60516 w 371475"/>
                <a:gd name="connsiteY253" fmla="*/ 218904 h 371475"/>
                <a:gd name="connsiteX254" fmla="*/ 57374 w 371475"/>
                <a:gd name="connsiteY254" fmla="*/ 225400 h 371475"/>
                <a:gd name="connsiteX255" fmla="*/ 54230 w 371475"/>
                <a:gd name="connsiteY255" fmla="*/ 225400 h 371475"/>
                <a:gd name="connsiteX256" fmla="*/ 51087 w 371475"/>
                <a:gd name="connsiteY256" fmla="*/ 225400 h 371475"/>
                <a:gd name="connsiteX257" fmla="*/ 47943 w 371475"/>
                <a:gd name="connsiteY257" fmla="*/ 225400 h 371475"/>
                <a:gd name="connsiteX258" fmla="*/ 43276 w 371475"/>
                <a:gd name="connsiteY258" fmla="*/ 218904 h 371475"/>
                <a:gd name="connsiteX259" fmla="*/ 36990 w 371475"/>
                <a:gd name="connsiteY259" fmla="*/ 218904 h 371475"/>
                <a:gd name="connsiteX260" fmla="*/ 27560 w 371475"/>
                <a:gd name="connsiteY260" fmla="*/ 225400 h 371475"/>
                <a:gd name="connsiteX261" fmla="*/ 26036 w 371475"/>
                <a:gd name="connsiteY261" fmla="*/ 231887 h 371475"/>
                <a:gd name="connsiteX262" fmla="*/ 22892 w 371475"/>
                <a:gd name="connsiteY262" fmla="*/ 239993 h 371475"/>
                <a:gd name="connsiteX263" fmla="*/ 19750 w 371475"/>
                <a:gd name="connsiteY263" fmla="*/ 243241 h 371475"/>
                <a:gd name="connsiteX264" fmla="*/ 16606 w 371475"/>
                <a:gd name="connsiteY264" fmla="*/ 246489 h 371475"/>
                <a:gd name="connsiteX265" fmla="*/ 13463 w 371475"/>
                <a:gd name="connsiteY265" fmla="*/ 251346 h 371475"/>
                <a:gd name="connsiteX266" fmla="*/ 7177 w 371475"/>
                <a:gd name="connsiteY266" fmla="*/ 251346 h 371475"/>
                <a:gd name="connsiteX267" fmla="*/ 5652 w 371475"/>
                <a:gd name="connsiteY267" fmla="*/ 257842 h 371475"/>
                <a:gd name="connsiteX268" fmla="*/ -634 w 371475"/>
                <a:gd name="connsiteY268" fmla="*/ 264329 h 371475"/>
                <a:gd name="connsiteX269" fmla="*/ -634 w 371475"/>
                <a:gd name="connsiteY269" fmla="*/ 267568 h 371475"/>
                <a:gd name="connsiteX270" fmla="*/ 2509 w 371475"/>
                <a:gd name="connsiteY270" fmla="*/ 270815 h 371475"/>
                <a:gd name="connsiteX271" fmla="*/ 10320 w 371475"/>
                <a:gd name="connsiteY271" fmla="*/ 270815 h 371475"/>
                <a:gd name="connsiteX272" fmla="*/ 13463 w 371475"/>
                <a:gd name="connsiteY272" fmla="*/ 272435 h 371475"/>
                <a:gd name="connsiteX273" fmla="*/ 13463 w 371475"/>
                <a:gd name="connsiteY273" fmla="*/ 278931 h 371475"/>
                <a:gd name="connsiteX274" fmla="*/ 16606 w 371475"/>
                <a:gd name="connsiteY274" fmla="*/ 278931 h 371475"/>
                <a:gd name="connsiteX275" fmla="*/ 16606 w 371475"/>
                <a:gd name="connsiteY275" fmla="*/ 288656 h 371475"/>
                <a:gd name="connsiteX276" fmla="*/ 16606 w 371475"/>
                <a:gd name="connsiteY276" fmla="*/ 300019 h 371475"/>
                <a:gd name="connsiteX277" fmla="*/ 16606 w 371475"/>
                <a:gd name="connsiteY277" fmla="*/ 311373 h 371475"/>
                <a:gd name="connsiteX278" fmla="*/ 16606 w 371475"/>
                <a:gd name="connsiteY278" fmla="*/ 311373 h 371475"/>
                <a:gd name="connsiteX279" fmla="*/ 16606 w 371475"/>
                <a:gd name="connsiteY279" fmla="*/ 311373 h 371475"/>
                <a:gd name="connsiteX280" fmla="*/ 26036 w 371475"/>
                <a:gd name="connsiteY280" fmla="*/ 311373 h 371475"/>
                <a:gd name="connsiteX281" fmla="*/ 27560 w 371475"/>
                <a:gd name="connsiteY281" fmla="*/ 311373 h 371475"/>
                <a:gd name="connsiteX282" fmla="*/ 30703 w 371475"/>
                <a:gd name="connsiteY282" fmla="*/ 309744 h 371475"/>
                <a:gd name="connsiteX283" fmla="*/ 33846 w 371475"/>
                <a:gd name="connsiteY283" fmla="*/ 306506 h 371475"/>
                <a:gd name="connsiteX284" fmla="*/ 36990 w 371475"/>
                <a:gd name="connsiteY284" fmla="*/ 303258 h 371475"/>
                <a:gd name="connsiteX285" fmla="*/ 40133 w 371475"/>
                <a:gd name="connsiteY285" fmla="*/ 303258 h 371475"/>
                <a:gd name="connsiteX286" fmla="*/ 46420 w 371475"/>
                <a:gd name="connsiteY286" fmla="*/ 303258 h 371475"/>
                <a:gd name="connsiteX287" fmla="*/ 47943 w 371475"/>
                <a:gd name="connsiteY287" fmla="*/ 306506 h 371475"/>
                <a:gd name="connsiteX288" fmla="*/ 54230 w 371475"/>
                <a:gd name="connsiteY288" fmla="*/ 306506 h 371475"/>
                <a:gd name="connsiteX289" fmla="*/ 88711 w 371475"/>
                <a:gd name="connsiteY289" fmla="*/ 306506 h 371475"/>
                <a:gd name="connsiteX290" fmla="*/ 94997 w 371475"/>
                <a:gd name="connsiteY290" fmla="*/ 306506 h 371475"/>
                <a:gd name="connsiteX291" fmla="*/ 101284 w 371475"/>
                <a:gd name="connsiteY291" fmla="*/ 300019 h 371475"/>
                <a:gd name="connsiteX292" fmla="*/ 105951 w 371475"/>
                <a:gd name="connsiteY292" fmla="*/ 296771 h 371475"/>
                <a:gd name="connsiteX293" fmla="*/ 112237 w 371475"/>
                <a:gd name="connsiteY293" fmla="*/ 296771 h 371475"/>
                <a:gd name="connsiteX294" fmla="*/ 115380 w 371475"/>
                <a:gd name="connsiteY294" fmla="*/ 300019 h 371475"/>
                <a:gd name="connsiteX295" fmla="*/ 115380 w 371475"/>
                <a:gd name="connsiteY295" fmla="*/ 300019 h 371475"/>
                <a:gd name="connsiteX296" fmla="*/ 118524 w 371475"/>
                <a:gd name="connsiteY296" fmla="*/ 303258 h 371475"/>
                <a:gd name="connsiteX297" fmla="*/ 123191 w 371475"/>
                <a:gd name="connsiteY297" fmla="*/ 309744 h 371475"/>
                <a:gd name="connsiteX298" fmla="*/ 135764 w 371475"/>
                <a:gd name="connsiteY298" fmla="*/ 317860 h 371475"/>
                <a:gd name="connsiteX299" fmla="*/ 138907 w 371475"/>
                <a:gd name="connsiteY299" fmla="*/ 317860 h 371475"/>
                <a:gd name="connsiteX300" fmla="*/ 141955 w 371475"/>
                <a:gd name="connsiteY300" fmla="*/ 317860 h 371475"/>
                <a:gd name="connsiteX301" fmla="*/ 141955 w 371475"/>
                <a:gd name="connsiteY301" fmla="*/ 314612 h 371475"/>
                <a:gd name="connsiteX302" fmla="*/ 143575 w 371475"/>
                <a:gd name="connsiteY302" fmla="*/ 314612 h 371475"/>
                <a:gd name="connsiteX303" fmla="*/ 149861 w 371475"/>
                <a:gd name="connsiteY303" fmla="*/ 311373 h 371475"/>
                <a:gd name="connsiteX304" fmla="*/ 153004 w 371475"/>
                <a:gd name="connsiteY304" fmla="*/ 314612 h 371475"/>
                <a:gd name="connsiteX305" fmla="*/ 153004 w 371475"/>
                <a:gd name="connsiteY305" fmla="*/ 314612 h 371475"/>
                <a:gd name="connsiteX306" fmla="*/ 159196 w 371475"/>
                <a:gd name="connsiteY306" fmla="*/ 317860 h 371475"/>
                <a:gd name="connsiteX307" fmla="*/ 162339 w 371475"/>
                <a:gd name="connsiteY307" fmla="*/ 317860 h 371475"/>
                <a:gd name="connsiteX308" fmla="*/ 163958 w 371475"/>
                <a:gd name="connsiteY308" fmla="*/ 314612 h 371475"/>
                <a:gd name="connsiteX309" fmla="*/ 167101 w 371475"/>
                <a:gd name="connsiteY309" fmla="*/ 314612 h 371475"/>
                <a:gd name="connsiteX310" fmla="*/ 170245 w 371475"/>
                <a:gd name="connsiteY310" fmla="*/ 311373 h 371475"/>
                <a:gd name="connsiteX311" fmla="*/ 173388 w 371475"/>
                <a:gd name="connsiteY311" fmla="*/ 311373 h 371475"/>
                <a:gd name="connsiteX312" fmla="*/ 181199 w 371475"/>
                <a:gd name="connsiteY312" fmla="*/ 306506 h 371475"/>
                <a:gd name="connsiteX313" fmla="*/ 184341 w 371475"/>
                <a:gd name="connsiteY313" fmla="*/ 306506 h 371475"/>
                <a:gd name="connsiteX314" fmla="*/ 187485 w 371475"/>
                <a:gd name="connsiteY314" fmla="*/ 303258 h 371475"/>
                <a:gd name="connsiteX315" fmla="*/ 193771 w 371475"/>
                <a:gd name="connsiteY315" fmla="*/ 296771 h 371475"/>
                <a:gd name="connsiteX316" fmla="*/ 196819 w 371475"/>
                <a:gd name="connsiteY316" fmla="*/ 293523 h 371475"/>
                <a:gd name="connsiteX317" fmla="*/ 201582 w 371475"/>
                <a:gd name="connsiteY317" fmla="*/ 293523 h 371475"/>
                <a:gd name="connsiteX318" fmla="*/ 204725 w 371475"/>
                <a:gd name="connsiteY318" fmla="*/ 293523 h 371475"/>
                <a:gd name="connsiteX319" fmla="*/ 214060 w 371475"/>
                <a:gd name="connsiteY319" fmla="*/ 296771 h 371475"/>
                <a:gd name="connsiteX320" fmla="*/ 217203 w 371475"/>
                <a:gd name="connsiteY320" fmla="*/ 300019 h 371475"/>
                <a:gd name="connsiteX321" fmla="*/ 220346 w 371475"/>
                <a:gd name="connsiteY321" fmla="*/ 300019 h 371475"/>
                <a:gd name="connsiteX322" fmla="*/ 220346 w 371475"/>
                <a:gd name="connsiteY322" fmla="*/ 303258 h 371475"/>
                <a:gd name="connsiteX323" fmla="*/ 221965 w 371475"/>
                <a:gd name="connsiteY323" fmla="*/ 303258 h 371475"/>
                <a:gd name="connsiteX324" fmla="*/ 221965 w 371475"/>
                <a:gd name="connsiteY324" fmla="*/ 306506 h 371475"/>
                <a:gd name="connsiteX325" fmla="*/ 221965 w 371475"/>
                <a:gd name="connsiteY325" fmla="*/ 306506 h 371475"/>
                <a:gd name="connsiteX326" fmla="*/ 221965 w 371475"/>
                <a:gd name="connsiteY326" fmla="*/ 309744 h 371475"/>
                <a:gd name="connsiteX327" fmla="*/ 220346 w 371475"/>
                <a:gd name="connsiteY327" fmla="*/ 309744 h 371475"/>
                <a:gd name="connsiteX328" fmla="*/ 220346 w 371475"/>
                <a:gd name="connsiteY328" fmla="*/ 309744 h 371475"/>
                <a:gd name="connsiteX329" fmla="*/ 220346 w 371475"/>
                <a:gd name="connsiteY329" fmla="*/ 311373 h 371475"/>
                <a:gd name="connsiteX330" fmla="*/ 221965 w 371475"/>
                <a:gd name="connsiteY330" fmla="*/ 311373 h 371475"/>
                <a:gd name="connsiteX331" fmla="*/ 221965 w 371475"/>
                <a:gd name="connsiteY331" fmla="*/ 314612 h 371475"/>
                <a:gd name="connsiteX332" fmla="*/ 225108 w 371475"/>
                <a:gd name="connsiteY332" fmla="*/ 317860 h 371475"/>
                <a:gd name="connsiteX333" fmla="*/ 225108 w 371475"/>
                <a:gd name="connsiteY333" fmla="*/ 327594 h 371475"/>
                <a:gd name="connsiteX334" fmla="*/ 225108 w 371475"/>
                <a:gd name="connsiteY334" fmla="*/ 330833 h 371475"/>
                <a:gd name="connsiteX335" fmla="*/ 221965 w 371475"/>
                <a:gd name="connsiteY335" fmla="*/ 332461 h 371475"/>
                <a:gd name="connsiteX336" fmla="*/ 221965 w 371475"/>
                <a:gd name="connsiteY336" fmla="*/ 335700 h 371475"/>
                <a:gd name="connsiteX337" fmla="*/ 221965 w 371475"/>
                <a:gd name="connsiteY337" fmla="*/ 335700 h 371475"/>
                <a:gd name="connsiteX338" fmla="*/ 220346 w 371475"/>
                <a:gd name="connsiteY338" fmla="*/ 342196 h 371475"/>
                <a:gd name="connsiteX339" fmla="*/ 220346 w 371475"/>
                <a:gd name="connsiteY339" fmla="*/ 348682 h 371475"/>
                <a:gd name="connsiteX340" fmla="*/ 220346 w 371475"/>
                <a:gd name="connsiteY340" fmla="*/ 350302 h 371475"/>
                <a:gd name="connsiteX341" fmla="*/ 220346 w 371475"/>
                <a:gd name="connsiteY341" fmla="*/ 356788 h 371475"/>
                <a:gd name="connsiteX342" fmla="*/ 217203 w 371475"/>
                <a:gd name="connsiteY342" fmla="*/ 363284 h 371475"/>
                <a:gd name="connsiteX343" fmla="*/ 228252 w 371475"/>
                <a:gd name="connsiteY343" fmla="*/ 369771 h 371475"/>
                <a:gd name="connsiteX344" fmla="*/ 231300 w 371475"/>
                <a:gd name="connsiteY344" fmla="*/ 371390 h 371475"/>
                <a:gd name="connsiteX345" fmla="*/ 231300 w 371475"/>
                <a:gd name="connsiteY345" fmla="*/ 371390 h 371475"/>
                <a:gd name="connsiteX346" fmla="*/ 234444 w 371475"/>
                <a:gd name="connsiteY346" fmla="*/ 371390 h 371475"/>
                <a:gd name="connsiteX347" fmla="*/ 237586 w 371475"/>
                <a:gd name="connsiteY347" fmla="*/ 369771 h 371475"/>
                <a:gd name="connsiteX348" fmla="*/ 248540 w 371475"/>
                <a:gd name="connsiteY348" fmla="*/ 356788 h 371475"/>
                <a:gd name="connsiteX349" fmla="*/ 279972 w 371475"/>
                <a:gd name="connsiteY349" fmla="*/ 338948 h 371475"/>
                <a:gd name="connsiteX350" fmla="*/ 295593 w 371475"/>
                <a:gd name="connsiteY350" fmla="*/ 332461 h 371475"/>
                <a:gd name="connsiteX351" fmla="*/ 295593 w 371475"/>
                <a:gd name="connsiteY351" fmla="*/ 332461 h 371475"/>
                <a:gd name="connsiteX352" fmla="*/ 297213 w 371475"/>
                <a:gd name="connsiteY352" fmla="*/ 332461 h 371475"/>
                <a:gd name="connsiteX353" fmla="*/ 300260 w 371475"/>
                <a:gd name="connsiteY353" fmla="*/ 335700 h 371475"/>
                <a:gd name="connsiteX354" fmla="*/ 303404 w 371475"/>
                <a:gd name="connsiteY354" fmla="*/ 335700 h 371475"/>
                <a:gd name="connsiteX355" fmla="*/ 309690 w 371475"/>
                <a:gd name="connsiteY355" fmla="*/ 335700 h 371475"/>
                <a:gd name="connsiteX356" fmla="*/ 320644 w 371475"/>
                <a:gd name="connsiteY356" fmla="*/ 330833 h 371475"/>
                <a:gd name="connsiteX357" fmla="*/ 323788 w 371475"/>
                <a:gd name="connsiteY357" fmla="*/ 330833 h 371475"/>
                <a:gd name="connsiteX358" fmla="*/ 330074 w 371475"/>
                <a:gd name="connsiteY358" fmla="*/ 330833 h 371475"/>
                <a:gd name="connsiteX359" fmla="*/ 336361 w 371475"/>
                <a:gd name="connsiteY359" fmla="*/ 330833 h 371475"/>
                <a:gd name="connsiteX360" fmla="*/ 341028 w 371475"/>
                <a:gd name="connsiteY360" fmla="*/ 332461 h 371475"/>
                <a:gd name="connsiteX361" fmla="*/ 344171 w 371475"/>
                <a:gd name="connsiteY361" fmla="*/ 330833 h 371475"/>
                <a:gd name="connsiteX362" fmla="*/ 347315 w 371475"/>
                <a:gd name="connsiteY362" fmla="*/ 330833 h 371475"/>
                <a:gd name="connsiteX363" fmla="*/ 347315 w 371475"/>
                <a:gd name="connsiteY363" fmla="*/ 327594 h 371475"/>
                <a:gd name="connsiteX364" fmla="*/ 350457 w 371475"/>
                <a:gd name="connsiteY364" fmla="*/ 324346 h 371475"/>
                <a:gd name="connsiteX365" fmla="*/ 350457 w 371475"/>
                <a:gd name="connsiteY365" fmla="*/ 321107 h 371475"/>
                <a:gd name="connsiteX366" fmla="*/ 353600 w 371475"/>
                <a:gd name="connsiteY366" fmla="*/ 317860 h 371475"/>
                <a:gd name="connsiteX367" fmla="*/ 370841 w 371475"/>
                <a:gd name="connsiteY367" fmla="*/ 306506 h 371475"/>
                <a:gd name="connsiteX368" fmla="*/ 370841 w 371475"/>
                <a:gd name="connsiteY368" fmla="*/ 306506 h 371475"/>
                <a:gd name="connsiteX369" fmla="*/ 358269 w 371475"/>
                <a:gd name="connsiteY369" fmla="*/ 29028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371475" h="371475">
                  <a:moveTo>
                    <a:pt x="358269" y="290285"/>
                  </a:moveTo>
                  <a:lnTo>
                    <a:pt x="353600" y="288656"/>
                  </a:lnTo>
                  <a:lnTo>
                    <a:pt x="350457" y="285417"/>
                  </a:lnTo>
                  <a:lnTo>
                    <a:pt x="350457" y="282169"/>
                  </a:lnTo>
                  <a:lnTo>
                    <a:pt x="347315" y="282169"/>
                  </a:lnTo>
                  <a:lnTo>
                    <a:pt x="344171" y="285417"/>
                  </a:lnTo>
                  <a:lnTo>
                    <a:pt x="341028" y="285417"/>
                  </a:lnTo>
                  <a:lnTo>
                    <a:pt x="337885" y="282169"/>
                  </a:lnTo>
                  <a:lnTo>
                    <a:pt x="333218" y="275683"/>
                  </a:lnTo>
                  <a:lnTo>
                    <a:pt x="330074" y="272435"/>
                  </a:lnTo>
                  <a:lnTo>
                    <a:pt x="326931" y="267568"/>
                  </a:lnTo>
                  <a:lnTo>
                    <a:pt x="320644" y="246489"/>
                  </a:lnTo>
                  <a:lnTo>
                    <a:pt x="317597" y="231887"/>
                  </a:lnTo>
                  <a:lnTo>
                    <a:pt x="315977" y="204312"/>
                  </a:lnTo>
                  <a:lnTo>
                    <a:pt x="312834" y="176728"/>
                  </a:lnTo>
                  <a:lnTo>
                    <a:pt x="312834" y="171860"/>
                  </a:lnTo>
                  <a:lnTo>
                    <a:pt x="312834" y="158887"/>
                  </a:lnTo>
                  <a:lnTo>
                    <a:pt x="309690" y="147533"/>
                  </a:lnTo>
                  <a:lnTo>
                    <a:pt x="312834" y="129684"/>
                  </a:lnTo>
                  <a:lnTo>
                    <a:pt x="312834" y="126445"/>
                  </a:lnTo>
                  <a:lnTo>
                    <a:pt x="312834" y="123197"/>
                  </a:lnTo>
                  <a:lnTo>
                    <a:pt x="312834" y="116710"/>
                  </a:lnTo>
                  <a:lnTo>
                    <a:pt x="312834" y="116710"/>
                  </a:lnTo>
                  <a:lnTo>
                    <a:pt x="312834" y="108605"/>
                  </a:lnTo>
                  <a:lnTo>
                    <a:pt x="315977" y="92374"/>
                  </a:lnTo>
                  <a:lnTo>
                    <a:pt x="315977" y="90755"/>
                  </a:lnTo>
                  <a:lnTo>
                    <a:pt x="315977" y="84268"/>
                  </a:lnTo>
                  <a:lnTo>
                    <a:pt x="317597" y="66428"/>
                  </a:lnTo>
                  <a:lnTo>
                    <a:pt x="320644" y="63180"/>
                  </a:lnTo>
                  <a:lnTo>
                    <a:pt x="320644" y="56694"/>
                  </a:lnTo>
                  <a:lnTo>
                    <a:pt x="323788" y="51826"/>
                  </a:lnTo>
                  <a:lnTo>
                    <a:pt x="323788" y="48578"/>
                  </a:lnTo>
                  <a:lnTo>
                    <a:pt x="326931" y="45340"/>
                  </a:lnTo>
                  <a:lnTo>
                    <a:pt x="323788" y="45340"/>
                  </a:lnTo>
                  <a:lnTo>
                    <a:pt x="323788" y="42092"/>
                  </a:lnTo>
                  <a:lnTo>
                    <a:pt x="326931" y="42092"/>
                  </a:lnTo>
                  <a:lnTo>
                    <a:pt x="326931" y="42092"/>
                  </a:lnTo>
                  <a:lnTo>
                    <a:pt x="326931" y="38844"/>
                  </a:lnTo>
                  <a:lnTo>
                    <a:pt x="326931" y="35605"/>
                  </a:lnTo>
                  <a:lnTo>
                    <a:pt x="326931" y="35605"/>
                  </a:lnTo>
                  <a:lnTo>
                    <a:pt x="326931" y="32357"/>
                  </a:lnTo>
                  <a:lnTo>
                    <a:pt x="323788" y="35605"/>
                  </a:lnTo>
                  <a:lnTo>
                    <a:pt x="320644" y="42092"/>
                  </a:lnTo>
                  <a:lnTo>
                    <a:pt x="315977" y="45340"/>
                  </a:lnTo>
                  <a:lnTo>
                    <a:pt x="309690" y="51826"/>
                  </a:lnTo>
                  <a:lnTo>
                    <a:pt x="303404" y="53445"/>
                  </a:lnTo>
                  <a:lnTo>
                    <a:pt x="297213" y="56694"/>
                  </a:lnTo>
                  <a:lnTo>
                    <a:pt x="289306" y="56694"/>
                  </a:lnTo>
                  <a:lnTo>
                    <a:pt x="279972" y="51826"/>
                  </a:lnTo>
                  <a:lnTo>
                    <a:pt x="272067" y="45340"/>
                  </a:lnTo>
                  <a:lnTo>
                    <a:pt x="268924" y="42092"/>
                  </a:lnTo>
                  <a:lnTo>
                    <a:pt x="268924" y="42092"/>
                  </a:lnTo>
                  <a:lnTo>
                    <a:pt x="265780" y="38844"/>
                  </a:lnTo>
                  <a:lnTo>
                    <a:pt x="259588" y="32357"/>
                  </a:lnTo>
                  <a:lnTo>
                    <a:pt x="254826" y="24251"/>
                  </a:lnTo>
                  <a:lnTo>
                    <a:pt x="245492" y="21003"/>
                  </a:lnTo>
                  <a:lnTo>
                    <a:pt x="237586" y="17755"/>
                  </a:lnTo>
                  <a:lnTo>
                    <a:pt x="234444" y="17755"/>
                  </a:lnTo>
                  <a:lnTo>
                    <a:pt x="231300" y="17755"/>
                  </a:lnTo>
                  <a:lnTo>
                    <a:pt x="228252" y="14517"/>
                  </a:lnTo>
                  <a:lnTo>
                    <a:pt x="225108" y="12888"/>
                  </a:lnTo>
                  <a:lnTo>
                    <a:pt x="221965" y="9650"/>
                  </a:lnTo>
                  <a:lnTo>
                    <a:pt x="217203" y="6402"/>
                  </a:lnTo>
                  <a:lnTo>
                    <a:pt x="214060" y="-85"/>
                  </a:lnTo>
                  <a:lnTo>
                    <a:pt x="214060" y="3163"/>
                  </a:lnTo>
                  <a:lnTo>
                    <a:pt x="214060" y="6402"/>
                  </a:lnTo>
                  <a:lnTo>
                    <a:pt x="211011" y="9650"/>
                  </a:lnTo>
                  <a:lnTo>
                    <a:pt x="214060" y="12888"/>
                  </a:lnTo>
                  <a:lnTo>
                    <a:pt x="214060" y="14517"/>
                  </a:lnTo>
                  <a:lnTo>
                    <a:pt x="211011" y="21003"/>
                  </a:lnTo>
                  <a:lnTo>
                    <a:pt x="211011" y="21003"/>
                  </a:lnTo>
                  <a:lnTo>
                    <a:pt x="207868" y="24251"/>
                  </a:lnTo>
                  <a:lnTo>
                    <a:pt x="201582" y="32357"/>
                  </a:lnTo>
                  <a:lnTo>
                    <a:pt x="199962" y="35605"/>
                  </a:lnTo>
                  <a:lnTo>
                    <a:pt x="196819" y="45340"/>
                  </a:lnTo>
                  <a:lnTo>
                    <a:pt x="196819" y="51826"/>
                  </a:lnTo>
                  <a:lnTo>
                    <a:pt x="193771" y="59932"/>
                  </a:lnTo>
                  <a:lnTo>
                    <a:pt x="190628" y="63180"/>
                  </a:lnTo>
                  <a:lnTo>
                    <a:pt x="190628" y="66428"/>
                  </a:lnTo>
                  <a:lnTo>
                    <a:pt x="190628" y="69667"/>
                  </a:lnTo>
                  <a:lnTo>
                    <a:pt x="190628" y="74534"/>
                  </a:lnTo>
                  <a:lnTo>
                    <a:pt x="187485" y="84268"/>
                  </a:lnTo>
                  <a:lnTo>
                    <a:pt x="187485" y="90755"/>
                  </a:lnTo>
                  <a:lnTo>
                    <a:pt x="187485" y="95622"/>
                  </a:lnTo>
                  <a:lnTo>
                    <a:pt x="184341" y="98870"/>
                  </a:lnTo>
                  <a:lnTo>
                    <a:pt x="184341" y="102109"/>
                  </a:lnTo>
                  <a:lnTo>
                    <a:pt x="184341" y="113463"/>
                  </a:lnTo>
                  <a:lnTo>
                    <a:pt x="190628" y="116710"/>
                  </a:lnTo>
                  <a:lnTo>
                    <a:pt x="193771" y="116710"/>
                  </a:lnTo>
                  <a:lnTo>
                    <a:pt x="196819" y="113463"/>
                  </a:lnTo>
                  <a:lnTo>
                    <a:pt x="204725" y="108605"/>
                  </a:lnTo>
                  <a:lnTo>
                    <a:pt x="207868" y="108605"/>
                  </a:lnTo>
                  <a:lnTo>
                    <a:pt x="211011" y="108605"/>
                  </a:lnTo>
                  <a:lnTo>
                    <a:pt x="214060" y="105357"/>
                  </a:lnTo>
                  <a:lnTo>
                    <a:pt x="221965" y="105357"/>
                  </a:lnTo>
                  <a:lnTo>
                    <a:pt x="225108" y="102109"/>
                  </a:lnTo>
                  <a:lnTo>
                    <a:pt x="228252" y="98870"/>
                  </a:lnTo>
                  <a:lnTo>
                    <a:pt x="231300" y="98870"/>
                  </a:lnTo>
                  <a:lnTo>
                    <a:pt x="234444" y="98870"/>
                  </a:lnTo>
                  <a:lnTo>
                    <a:pt x="239206" y="102109"/>
                  </a:lnTo>
                  <a:lnTo>
                    <a:pt x="242349" y="102109"/>
                  </a:lnTo>
                  <a:lnTo>
                    <a:pt x="245492" y="98870"/>
                  </a:lnTo>
                  <a:lnTo>
                    <a:pt x="251683" y="95622"/>
                  </a:lnTo>
                  <a:lnTo>
                    <a:pt x="254826" y="92374"/>
                  </a:lnTo>
                  <a:lnTo>
                    <a:pt x="262732" y="87516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59588" y="87516"/>
                  </a:lnTo>
                  <a:lnTo>
                    <a:pt x="259588" y="87516"/>
                  </a:lnTo>
                  <a:lnTo>
                    <a:pt x="259588" y="84268"/>
                  </a:lnTo>
                  <a:lnTo>
                    <a:pt x="262732" y="84268"/>
                  </a:lnTo>
                  <a:lnTo>
                    <a:pt x="262732" y="81020"/>
                  </a:lnTo>
                  <a:lnTo>
                    <a:pt x="265780" y="74534"/>
                  </a:lnTo>
                  <a:lnTo>
                    <a:pt x="268924" y="77782"/>
                  </a:lnTo>
                  <a:lnTo>
                    <a:pt x="275210" y="81020"/>
                  </a:lnTo>
                  <a:lnTo>
                    <a:pt x="279972" y="87516"/>
                  </a:lnTo>
                  <a:lnTo>
                    <a:pt x="283021" y="95622"/>
                  </a:lnTo>
                  <a:lnTo>
                    <a:pt x="286164" y="102109"/>
                  </a:lnTo>
                  <a:lnTo>
                    <a:pt x="289306" y="111843"/>
                  </a:lnTo>
                  <a:lnTo>
                    <a:pt x="286164" y="116710"/>
                  </a:lnTo>
                  <a:lnTo>
                    <a:pt x="286164" y="119959"/>
                  </a:lnTo>
                  <a:lnTo>
                    <a:pt x="283021" y="119959"/>
                  </a:lnTo>
                  <a:lnTo>
                    <a:pt x="283021" y="123197"/>
                  </a:lnTo>
                  <a:lnTo>
                    <a:pt x="283021" y="126445"/>
                  </a:lnTo>
                  <a:lnTo>
                    <a:pt x="279972" y="131312"/>
                  </a:lnTo>
                  <a:lnTo>
                    <a:pt x="279972" y="150772"/>
                  </a:lnTo>
                  <a:lnTo>
                    <a:pt x="278354" y="158887"/>
                  </a:lnTo>
                  <a:lnTo>
                    <a:pt x="268924" y="179976"/>
                  </a:lnTo>
                  <a:lnTo>
                    <a:pt x="265780" y="183224"/>
                  </a:lnTo>
                  <a:lnTo>
                    <a:pt x="262732" y="189710"/>
                  </a:lnTo>
                  <a:lnTo>
                    <a:pt x="257970" y="189710"/>
                  </a:lnTo>
                  <a:lnTo>
                    <a:pt x="254826" y="189710"/>
                  </a:lnTo>
                  <a:lnTo>
                    <a:pt x="251683" y="186462"/>
                  </a:lnTo>
                  <a:lnTo>
                    <a:pt x="248540" y="186462"/>
                  </a:lnTo>
                  <a:lnTo>
                    <a:pt x="248540" y="183224"/>
                  </a:lnTo>
                  <a:lnTo>
                    <a:pt x="245492" y="179976"/>
                  </a:lnTo>
                  <a:lnTo>
                    <a:pt x="242349" y="176728"/>
                  </a:lnTo>
                  <a:lnTo>
                    <a:pt x="242349" y="176728"/>
                  </a:lnTo>
                  <a:lnTo>
                    <a:pt x="239206" y="176728"/>
                  </a:lnTo>
                  <a:lnTo>
                    <a:pt x="234444" y="173489"/>
                  </a:lnTo>
                  <a:lnTo>
                    <a:pt x="231300" y="171860"/>
                  </a:lnTo>
                  <a:lnTo>
                    <a:pt x="228252" y="171860"/>
                  </a:lnTo>
                  <a:lnTo>
                    <a:pt x="228252" y="171860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5374"/>
                  </a:lnTo>
                  <a:lnTo>
                    <a:pt x="225108" y="162135"/>
                  </a:lnTo>
                  <a:lnTo>
                    <a:pt x="221965" y="158887"/>
                  </a:lnTo>
                  <a:lnTo>
                    <a:pt x="221965" y="155639"/>
                  </a:lnTo>
                  <a:lnTo>
                    <a:pt x="220346" y="155639"/>
                  </a:lnTo>
                  <a:lnTo>
                    <a:pt x="214060" y="155639"/>
                  </a:lnTo>
                  <a:lnTo>
                    <a:pt x="211011" y="152401"/>
                  </a:lnTo>
                  <a:lnTo>
                    <a:pt x="211011" y="150772"/>
                  </a:lnTo>
                  <a:lnTo>
                    <a:pt x="207868" y="152401"/>
                  </a:lnTo>
                  <a:lnTo>
                    <a:pt x="204725" y="155639"/>
                  </a:lnTo>
                  <a:lnTo>
                    <a:pt x="204725" y="158887"/>
                  </a:lnTo>
                  <a:lnTo>
                    <a:pt x="204725" y="158887"/>
                  </a:lnTo>
                  <a:lnTo>
                    <a:pt x="204725" y="162135"/>
                  </a:lnTo>
                  <a:lnTo>
                    <a:pt x="201582" y="165374"/>
                  </a:lnTo>
                  <a:lnTo>
                    <a:pt x="204725" y="165374"/>
                  </a:lnTo>
                  <a:lnTo>
                    <a:pt x="201582" y="165374"/>
                  </a:lnTo>
                  <a:lnTo>
                    <a:pt x="199962" y="168622"/>
                  </a:lnTo>
                  <a:lnTo>
                    <a:pt x="201582" y="168622"/>
                  </a:lnTo>
                  <a:lnTo>
                    <a:pt x="201582" y="168622"/>
                  </a:lnTo>
                  <a:lnTo>
                    <a:pt x="204725" y="168622"/>
                  </a:lnTo>
                  <a:lnTo>
                    <a:pt x="204725" y="168622"/>
                  </a:lnTo>
                  <a:lnTo>
                    <a:pt x="204725" y="171860"/>
                  </a:lnTo>
                  <a:lnTo>
                    <a:pt x="204725" y="173489"/>
                  </a:lnTo>
                  <a:lnTo>
                    <a:pt x="204725" y="176728"/>
                  </a:lnTo>
                  <a:lnTo>
                    <a:pt x="204725" y="176728"/>
                  </a:lnTo>
                  <a:lnTo>
                    <a:pt x="201582" y="186462"/>
                  </a:lnTo>
                  <a:lnTo>
                    <a:pt x="196819" y="191329"/>
                  </a:lnTo>
                  <a:lnTo>
                    <a:pt x="190628" y="197816"/>
                  </a:lnTo>
                  <a:lnTo>
                    <a:pt x="181199" y="201064"/>
                  </a:lnTo>
                  <a:lnTo>
                    <a:pt x="170245" y="194577"/>
                  </a:lnTo>
                  <a:lnTo>
                    <a:pt x="163958" y="183224"/>
                  </a:lnTo>
                  <a:lnTo>
                    <a:pt x="162339" y="152401"/>
                  </a:lnTo>
                  <a:lnTo>
                    <a:pt x="159196" y="144285"/>
                  </a:lnTo>
                  <a:lnTo>
                    <a:pt x="159196" y="134551"/>
                  </a:lnTo>
                  <a:lnTo>
                    <a:pt x="156148" y="129684"/>
                  </a:lnTo>
                  <a:lnTo>
                    <a:pt x="156148" y="126445"/>
                  </a:lnTo>
                  <a:lnTo>
                    <a:pt x="159196" y="123197"/>
                  </a:lnTo>
                  <a:lnTo>
                    <a:pt x="159196" y="113463"/>
                  </a:lnTo>
                  <a:lnTo>
                    <a:pt x="159196" y="105357"/>
                  </a:lnTo>
                  <a:lnTo>
                    <a:pt x="159196" y="98870"/>
                  </a:lnTo>
                  <a:lnTo>
                    <a:pt x="149861" y="92374"/>
                  </a:lnTo>
                  <a:lnTo>
                    <a:pt x="141955" y="90755"/>
                  </a:lnTo>
                  <a:lnTo>
                    <a:pt x="135764" y="92374"/>
                  </a:lnTo>
                  <a:lnTo>
                    <a:pt x="132621" y="98870"/>
                  </a:lnTo>
                  <a:lnTo>
                    <a:pt x="126334" y="102109"/>
                  </a:lnTo>
                  <a:lnTo>
                    <a:pt x="123191" y="102109"/>
                  </a:lnTo>
                  <a:lnTo>
                    <a:pt x="118524" y="98870"/>
                  </a:lnTo>
                  <a:lnTo>
                    <a:pt x="112237" y="90755"/>
                  </a:lnTo>
                  <a:lnTo>
                    <a:pt x="109094" y="87516"/>
                  </a:lnTo>
                  <a:lnTo>
                    <a:pt x="105951" y="87516"/>
                  </a:lnTo>
                  <a:lnTo>
                    <a:pt x="101284" y="84268"/>
                  </a:lnTo>
                  <a:lnTo>
                    <a:pt x="98140" y="81020"/>
                  </a:lnTo>
                  <a:lnTo>
                    <a:pt x="98140" y="81020"/>
                  </a:lnTo>
                  <a:lnTo>
                    <a:pt x="98140" y="84268"/>
                  </a:lnTo>
                  <a:lnTo>
                    <a:pt x="94997" y="87516"/>
                  </a:lnTo>
                  <a:lnTo>
                    <a:pt x="94997" y="95622"/>
                  </a:lnTo>
                  <a:lnTo>
                    <a:pt x="94997" y="98870"/>
                  </a:lnTo>
                  <a:lnTo>
                    <a:pt x="94997" y="102109"/>
                  </a:lnTo>
                  <a:lnTo>
                    <a:pt x="94997" y="105357"/>
                  </a:lnTo>
                  <a:lnTo>
                    <a:pt x="94997" y="111843"/>
                  </a:lnTo>
                  <a:lnTo>
                    <a:pt x="88711" y="116710"/>
                  </a:lnTo>
                  <a:lnTo>
                    <a:pt x="85567" y="113463"/>
                  </a:lnTo>
                  <a:lnTo>
                    <a:pt x="80900" y="113463"/>
                  </a:lnTo>
                  <a:lnTo>
                    <a:pt x="77757" y="116710"/>
                  </a:lnTo>
                  <a:lnTo>
                    <a:pt x="80900" y="119959"/>
                  </a:lnTo>
                  <a:lnTo>
                    <a:pt x="84043" y="119959"/>
                  </a:lnTo>
                  <a:lnTo>
                    <a:pt x="85567" y="119959"/>
                  </a:lnTo>
                  <a:lnTo>
                    <a:pt x="88711" y="123197"/>
                  </a:lnTo>
                  <a:lnTo>
                    <a:pt x="94997" y="131312"/>
                  </a:lnTo>
                  <a:lnTo>
                    <a:pt x="94997" y="134551"/>
                  </a:lnTo>
                  <a:lnTo>
                    <a:pt x="94997" y="141047"/>
                  </a:lnTo>
                  <a:lnTo>
                    <a:pt x="94997" y="144285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101284" y="144285"/>
                  </a:lnTo>
                  <a:lnTo>
                    <a:pt x="104427" y="144285"/>
                  </a:lnTo>
                  <a:lnTo>
                    <a:pt x="105951" y="144285"/>
                  </a:lnTo>
                  <a:lnTo>
                    <a:pt x="109094" y="144285"/>
                  </a:lnTo>
                  <a:lnTo>
                    <a:pt x="109094" y="144285"/>
                  </a:lnTo>
                  <a:lnTo>
                    <a:pt x="112237" y="147533"/>
                  </a:lnTo>
                  <a:lnTo>
                    <a:pt x="109094" y="147533"/>
                  </a:lnTo>
                  <a:lnTo>
                    <a:pt x="105951" y="147533"/>
                  </a:lnTo>
                  <a:lnTo>
                    <a:pt x="105951" y="147533"/>
                  </a:lnTo>
                  <a:lnTo>
                    <a:pt x="104427" y="147533"/>
                  </a:lnTo>
                  <a:lnTo>
                    <a:pt x="104427" y="150772"/>
                  </a:lnTo>
                  <a:lnTo>
                    <a:pt x="105951" y="155639"/>
                  </a:lnTo>
                  <a:lnTo>
                    <a:pt x="104427" y="158887"/>
                  </a:lnTo>
                  <a:lnTo>
                    <a:pt x="104427" y="155639"/>
                  </a:lnTo>
                  <a:lnTo>
                    <a:pt x="101284" y="155639"/>
                  </a:lnTo>
                  <a:lnTo>
                    <a:pt x="98140" y="152401"/>
                  </a:lnTo>
                  <a:lnTo>
                    <a:pt x="94997" y="147533"/>
                  </a:lnTo>
                  <a:lnTo>
                    <a:pt x="94997" y="147533"/>
                  </a:lnTo>
                  <a:lnTo>
                    <a:pt x="94997" y="152401"/>
                  </a:lnTo>
                  <a:lnTo>
                    <a:pt x="91854" y="158887"/>
                  </a:lnTo>
                  <a:lnTo>
                    <a:pt x="91854" y="168622"/>
                  </a:lnTo>
                  <a:lnTo>
                    <a:pt x="91854" y="171860"/>
                  </a:lnTo>
                  <a:lnTo>
                    <a:pt x="88711" y="189710"/>
                  </a:lnTo>
                  <a:lnTo>
                    <a:pt x="84043" y="207550"/>
                  </a:lnTo>
                  <a:lnTo>
                    <a:pt x="80900" y="210799"/>
                  </a:lnTo>
                  <a:lnTo>
                    <a:pt x="77757" y="212418"/>
                  </a:lnTo>
                  <a:lnTo>
                    <a:pt x="71470" y="215666"/>
                  </a:lnTo>
                  <a:lnTo>
                    <a:pt x="68327" y="212418"/>
                  </a:lnTo>
                  <a:lnTo>
                    <a:pt x="60516" y="218904"/>
                  </a:lnTo>
                  <a:lnTo>
                    <a:pt x="57374" y="225400"/>
                  </a:lnTo>
                  <a:lnTo>
                    <a:pt x="54230" y="225400"/>
                  </a:lnTo>
                  <a:lnTo>
                    <a:pt x="51087" y="225400"/>
                  </a:lnTo>
                  <a:lnTo>
                    <a:pt x="47943" y="225400"/>
                  </a:lnTo>
                  <a:lnTo>
                    <a:pt x="43276" y="218904"/>
                  </a:lnTo>
                  <a:lnTo>
                    <a:pt x="36990" y="218904"/>
                  </a:lnTo>
                  <a:lnTo>
                    <a:pt x="27560" y="225400"/>
                  </a:lnTo>
                  <a:lnTo>
                    <a:pt x="26036" y="231887"/>
                  </a:lnTo>
                  <a:lnTo>
                    <a:pt x="22892" y="239993"/>
                  </a:lnTo>
                  <a:lnTo>
                    <a:pt x="19750" y="243241"/>
                  </a:lnTo>
                  <a:lnTo>
                    <a:pt x="16606" y="246489"/>
                  </a:lnTo>
                  <a:lnTo>
                    <a:pt x="13463" y="251346"/>
                  </a:lnTo>
                  <a:lnTo>
                    <a:pt x="7177" y="251346"/>
                  </a:lnTo>
                  <a:lnTo>
                    <a:pt x="5652" y="257842"/>
                  </a:lnTo>
                  <a:lnTo>
                    <a:pt x="-634" y="264329"/>
                  </a:lnTo>
                  <a:lnTo>
                    <a:pt x="-634" y="267568"/>
                  </a:lnTo>
                  <a:lnTo>
                    <a:pt x="2509" y="270815"/>
                  </a:lnTo>
                  <a:lnTo>
                    <a:pt x="10320" y="270815"/>
                  </a:lnTo>
                  <a:lnTo>
                    <a:pt x="13463" y="272435"/>
                  </a:lnTo>
                  <a:lnTo>
                    <a:pt x="13463" y="278931"/>
                  </a:lnTo>
                  <a:lnTo>
                    <a:pt x="16606" y="278931"/>
                  </a:lnTo>
                  <a:lnTo>
                    <a:pt x="16606" y="288656"/>
                  </a:lnTo>
                  <a:lnTo>
                    <a:pt x="16606" y="300019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26036" y="311373"/>
                  </a:lnTo>
                  <a:lnTo>
                    <a:pt x="27560" y="311373"/>
                  </a:lnTo>
                  <a:lnTo>
                    <a:pt x="30703" y="309744"/>
                  </a:lnTo>
                  <a:lnTo>
                    <a:pt x="33846" y="306506"/>
                  </a:lnTo>
                  <a:lnTo>
                    <a:pt x="36990" y="303258"/>
                  </a:lnTo>
                  <a:lnTo>
                    <a:pt x="40133" y="303258"/>
                  </a:lnTo>
                  <a:lnTo>
                    <a:pt x="46420" y="303258"/>
                  </a:lnTo>
                  <a:lnTo>
                    <a:pt x="47943" y="306506"/>
                  </a:lnTo>
                  <a:lnTo>
                    <a:pt x="54230" y="306506"/>
                  </a:lnTo>
                  <a:lnTo>
                    <a:pt x="88711" y="306506"/>
                  </a:lnTo>
                  <a:lnTo>
                    <a:pt x="94997" y="306506"/>
                  </a:lnTo>
                  <a:lnTo>
                    <a:pt x="101284" y="300019"/>
                  </a:lnTo>
                  <a:lnTo>
                    <a:pt x="105951" y="296771"/>
                  </a:lnTo>
                  <a:lnTo>
                    <a:pt x="112237" y="296771"/>
                  </a:lnTo>
                  <a:lnTo>
                    <a:pt x="115380" y="300019"/>
                  </a:lnTo>
                  <a:lnTo>
                    <a:pt x="115380" y="300019"/>
                  </a:lnTo>
                  <a:lnTo>
                    <a:pt x="118524" y="303258"/>
                  </a:lnTo>
                  <a:lnTo>
                    <a:pt x="123191" y="309744"/>
                  </a:lnTo>
                  <a:lnTo>
                    <a:pt x="135764" y="317860"/>
                  </a:lnTo>
                  <a:lnTo>
                    <a:pt x="138907" y="317860"/>
                  </a:lnTo>
                  <a:lnTo>
                    <a:pt x="141955" y="317860"/>
                  </a:lnTo>
                  <a:lnTo>
                    <a:pt x="141955" y="314612"/>
                  </a:lnTo>
                  <a:lnTo>
                    <a:pt x="143575" y="314612"/>
                  </a:lnTo>
                  <a:lnTo>
                    <a:pt x="149861" y="311373"/>
                  </a:lnTo>
                  <a:lnTo>
                    <a:pt x="153004" y="314612"/>
                  </a:lnTo>
                  <a:lnTo>
                    <a:pt x="153004" y="314612"/>
                  </a:lnTo>
                  <a:lnTo>
                    <a:pt x="159196" y="317860"/>
                  </a:lnTo>
                  <a:lnTo>
                    <a:pt x="162339" y="317860"/>
                  </a:lnTo>
                  <a:lnTo>
                    <a:pt x="163958" y="314612"/>
                  </a:lnTo>
                  <a:lnTo>
                    <a:pt x="167101" y="314612"/>
                  </a:lnTo>
                  <a:lnTo>
                    <a:pt x="170245" y="311373"/>
                  </a:lnTo>
                  <a:lnTo>
                    <a:pt x="173388" y="311373"/>
                  </a:lnTo>
                  <a:lnTo>
                    <a:pt x="181199" y="306506"/>
                  </a:lnTo>
                  <a:lnTo>
                    <a:pt x="184341" y="306506"/>
                  </a:lnTo>
                  <a:lnTo>
                    <a:pt x="187485" y="303258"/>
                  </a:lnTo>
                  <a:lnTo>
                    <a:pt x="193771" y="296771"/>
                  </a:lnTo>
                  <a:lnTo>
                    <a:pt x="196819" y="293523"/>
                  </a:lnTo>
                  <a:lnTo>
                    <a:pt x="201582" y="293523"/>
                  </a:lnTo>
                  <a:lnTo>
                    <a:pt x="204725" y="293523"/>
                  </a:lnTo>
                  <a:lnTo>
                    <a:pt x="214060" y="296771"/>
                  </a:lnTo>
                  <a:lnTo>
                    <a:pt x="217203" y="300019"/>
                  </a:lnTo>
                  <a:lnTo>
                    <a:pt x="220346" y="300019"/>
                  </a:lnTo>
                  <a:lnTo>
                    <a:pt x="220346" y="303258"/>
                  </a:lnTo>
                  <a:lnTo>
                    <a:pt x="221965" y="303258"/>
                  </a:lnTo>
                  <a:lnTo>
                    <a:pt x="221965" y="306506"/>
                  </a:lnTo>
                  <a:lnTo>
                    <a:pt x="221965" y="306506"/>
                  </a:lnTo>
                  <a:lnTo>
                    <a:pt x="221965" y="309744"/>
                  </a:lnTo>
                  <a:lnTo>
                    <a:pt x="220346" y="309744"/>
                  </a:lnTo>
                  <a:lnTo>
                    <a:pt x="220346" y="309744"/>
                  </a:lnTo>
                  <a:lnTo>
                    <a:pt x="220346" y="311373"/>
                  </a:lnTo>
                  <a:lnTo>
                    <a:pt x="221965" y="311373"/>
                  </a:lnTo>
                  <a:lnTo>
                    <a:pt x="221965" y="314612"/>
                  </a:lnTo>
                  <a:lnTo>
                    <a:pt x="225108" y="317860"/>
                  </a:lnTo>
                  <a:lnTo>
                    <a:pt x="225108" y="327594"/>
                  </a:lnTo>
                  <a:lnTo>
                    <a:pt x="225108" y="330833"/>
                  </a:lnTo>
                  <a:lnTo>
                    <a:pt x="221965" y="332461"/>
                  </a:lnTo>
                  <a:lnTo>
                    <a:pt x="221965" y="335700"/>
                  </a:lnTo>
                  <a:lnTo>
                    <a:pt x="221965" y="335700"/>
                  </a:lnTo>
                  <a:lnTo>
                    <a:pt x="220346" y="342196"/>
                  </a:lnTo>
                  <a:lnTo>
                    <a:pt x="220346" y="348682"/>
                  </a:lnTo>
                  <a:lnTo>
                    <a:pt x="220346" y="350302"/>
                  </a:lnTo>
                  <a:lnTo>
                    <a:pt x="220346" y="356788"/>
                  </a:lnTo>
                  <a:lnTo>
                    <a:pt x="217203" y="363284"/>
                  </a:lnTo>
                  <a:lnTo>
                    <a:pt x="228252" y="369771"/>
                  </a:lnTo>
                  <a:lnTo>
                    <a:pt x="231300" y="371390"/>
                  </a:lnTo>
                  <a:lnTo>
                    <a:pt x="231300" y="371390"/>
                  </a:lnTo>
                  <a:lnTo>
                    <a:pt x="234444" y="371390"/>
                  </a:lnTo>
                  <a:lnTo>
                    <a:pt x="237586" y="369771"/>
                  </a:lnTo>
                  <a:lnTo>
                    <a:pt x="248540" y="356788"/>
                  </a:lnTo>
                  <a:lnTo>
                    <a:pt x="279972" y="338948"/>
                  </a:lnTo>
                  <a:lnTo>
                    <a:pt x="295593" y="332461"/>
                  </a:lnTo>
                  <a:lnTo>
                    <a:pt x="295593" y="332461"/>
                  </a:lnTo>
                  <a:lnTo>
                    <a:pt x="297213" y="332461"/>
                  </a:lnTo>
                  <a:lnTo>
                    <a:pt x="300260" y="335700"/>
                  </a:lnTo>
                  <a:lnTo>
                    <a:pt x="303404" y="335700"/>
                  </a:lnTo>
                  <a:lnTo>
                    <a:pt x="309690" y="335700"/>
                  </a:lnTo>
                  <a:lnTo>
                    <a:pt x="320644" y="330833"/>
                  </a:lnTo>
                  <a:lnTo>
                    <a:pt x="323788" y="330833"/>
                  </a:lnTo>
                  <a:lnTo>
                    <a:pt x="330074" y="330833"/>
                  </a:lnTo>
                  <a:lnTo>
                    <a:pt x="336361" y="330833"/>
                  </a:lnTo>
                  <a:lnTo>
                    <a:pt x="341028" y="332461"/>
                  </a:lnTo>
                  <a:lnTo>
                    <a:pt x="344171" y="330833"/>
                  </a:lnTo>
                  <a:lnTo>
                    <a:pt x="347315" y="330833"/>
                  </a:lnTo>
                  <a:lnTo>
                    <a:pt x="347315" y="327594"/>
                  </a:lnTo>
                  <a:lnTo>
                    <a:pt x="350457" y="324346"/>
                  </a:lnTo>
                  <a:lnTo>
                    <a:pt x="350457" y="321107"/>
                  </a:lnTo>
                  <a:lnTo>
                    <a:pt x="353600" y="317860"/>
                  </a:lnTo>
                  <a:lnTo>
                    <a:pt x="370841" y="306506"/>
                  </a:lnTo>
                  <a:lnTo>
                    <a:pt x="370841" y="306506"/>
                  </a:lnTo>
                  <a:lnTo>
                    <a:pt x="358269" y="29028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8DB3B57-CA63-CF9C-2EF5-9D94551547C4}"/>
                </a:ext>
              </a:extLst>
            </p:cNvPr>
            <p:cNvSpPr/>
            <p:nvPr/>
          </p:nvSpPr>
          <p:spPr>
            <a:xfrm>
              <a:off x="8567040" y="2583871"/>
              <a:ext cx="266701" cy="428625"/>
            </a:xfrm>
            <a:custGeom>
              <a:avLst/>
              <a:gdLst>
                <a:gd name="connsiteX0" fmla="*/ 266066 w 266700"/>
                <a:gd name="connsiteY0" fmla="*/ 23385 h 428625"/>
                <a:gd name="connsiteX1" fmla="*/ 262828 w 266700"/>
                <a:gd name="connsiteY1" fmla="*/ 20251 h 428625"/>
                <a:gd name="connsiteX2" fmla="*/ 262828 w 266700"/>
                <a:gd name="connsiteY2" fmla="*/ 17127 h 428625"/>
                <a:gd name="connsiteX3" fmla="*/ 261208 w 266700"/>
                <a:gd name="connsiteY3" fmla="*/ 17127 h 428625"/>
                <a:gd name="connsiteX4" fmla="*/ 261208 w 266700"/>
                <a:gd name="connsiteY4" fmla="*/ 15555 h 428625"/>
                <a:gd name="connsiteX5" fmla="*/ 261208 w 266700"/>
                <a:gd name="connsiteY5" fmla="*/ 15555 h 428625"/>
                <a:gd name="connsiteX6" fmla="*/ 262828 w 266700"/>
                <a:gd name="connsiteY6" fmla="*/ 15555 h 428625"/>
                <a:gd name="connsiteX7" fmla="*/ 262828 w 266700"/>
                <a:gd name="connsiteY7" fmla="*/ 12431 h 428625"/>
                <a:gd name="connsiteX8" fmla="*/ 262828 w 266700"/>
                <a:gd name="connsiteY8" fmla="*/ 12431 h 428625"/>
                <a:gd name="connsiteX9" fmla="*/ 262828 w 266700"/>
                <a:gd name="connsiteY9" fmla="*/ 9297 h 428625"/>
                <a:gd name="connsiteX10" fmla="*/ 261208 w 266700"/>
                <a:gd name="connsiteY10" fmla="*/ 9297 h 428625"/>
                <a:gd name="connsiteX11" fmla="*/ 261208 w 266700"/>
                <a:gd name="connsiteY11" fmla="*/ 6173 h 428625"/>
                <a:gd name="connsiteX12" fmla="*/ 257970 w 266700"/>
                <a:gd name="connsiteY12" fmla="*/ 6173 h 428625"/>
                <a:gd name="connsiteX13" fmla="*/ 254636 w 266700"/>
                <a:gd name="connsiteY13" fmla="*/ 3049 h 428625"/>
                <a:gd name="connsiteX14" fmla="*/ 244921 w 266700"/>
                <a:gd name="connsiteY14" fmla="*/ -85 h 428625"/>
                <a:gd name="connsiteX15" fmla="*/ 241682 w 266700"/>
                <a:gd name="connsiteY15" fmla="*/ -85 h 428625"/>
                <a:gd name="connsiteX16" fmla="*/ 236824 w 266700"/>
                <a:gd name="connsiteY16" fmla="*/ -85 h 428625"/>
                <a:gd name="connsiteX17" fmla="*/ 233586 w 266700"/>
                <a:gd name="connsiteY17" fmla="*/ 3049 h 428625"/>
                <a:gd name="connsiteX18" fmla="*/ 227014 w 266700"/>
                <a:gd name="connsiteY18" fmla="*/ 9297 h 428625"/>
                <a:gd name="connsiteX19" fmla="*/ 223775 w 266700"/>
                <a:gd name="connsiteY19" fmla="*/ 12431 h 428625"/>
                <a:gd name="connsiteX20" fmla="*/ 220536 w 266700"/>
                <a:gd name="connsiteY20" fmla="*/ 12431 h 428625"/>
                <a:gd name="connsiteX21" fmla="*/ 212440 w 266700"/>
                <a:gd name="connsiteY21" fmla="*/ 17127 h 428625"/>
                <a:gd name="connsiteX22" fmla="*/ 209107 w 266700"/>
                <a:gd name="connsiteY22" fmla="*/ 17127 h 428625"/>
                <a:gd name="connsiteX23" fmla="*/ 205868 w 266700"/>
                <a:gd name="connsiteY23" fmla="*/ 20251 h 428625"/>
                <a:gd name="connsiteX24" fmla="*/ 202630 w 266700"/>
                <a:gd name="connsiteY24" fmla="*/ 20251 h 428625"/>
                <a:gd name="connsiteX25" fmla="*/ 201010 w 266700"/>
                <a:gd name="connsiteY25" fmla="*/ 23385 h 428625"/>
                <a:gd name="connsiteX26" fmla="*/ 197772 w 266700"/>
                <a:gd name="connsiteY26" fmla="*/ 23385 h 428625"/>
                <a:gd name="connsiteX27" fmla="*/ 191295 w 266700"/>
                <a:gd name="connsiteY27" fmla="*/ 20251 h 428625"/>
                <a:gd name="connsiteX28" fmla="*/ 191295 w 266700"/>
                <a:gd name="connsiteY28" fmla="*/ 20251 h 428625"/>
                <a:gd name="connsiteX29" fmla="*/ 187961 w 266700"/>
                <a:gd name="connsiteY29" fmla="*/ 17127 h 428625"/>
                <a:gd name="connsiteX30" fmla="*/ 181484 w 266700"/>
                <a:gd name="connsiteY30" fmla="*/ 20251 h 428625"/>
                <a:gd name="connsiteX31" fmla="*/ 179865 w 266700"/>
                <a:gd name="connsiteY31" fmla="*/ 20251 h 428625"/>
                <a:gd name="connsiteX32" fmla="*/ 179865 w 266700"/>
                <a:gd name="connsiteY32" fmla="*/ 23385 h 428625"/>
                <a:gd name="connsiteX33" fmla="*/ 176626 w 266700"/>
                <a:gd name="connsiteY33" fmla="*/ 23385 h 428625"/>
                <a:gd name="connsiteX34" fmla="*/ 173388 w 266700"/>
                <a:gd name="connsiteY34" fmla="*/ 23385 h 428625"/>
                <a:gd name="connsiteX35" fmla="*/ 160339 w 266700"/>
                <a:gd name="connsiteY35" fmla="*/ 15555 h 428625"/>
                <a:gd name="connsiteX36" fmla="*/ 155481 w 266700"/>
                <a:gd name="connsiteY36" fmla="*/ 9297 h 428625"/>
                <a:gd name="connsiteX37" fmla="*/ 152242 w 266700"/>
                <a:gd name="connsiteY37" fmla="*/ 6173 h 428625"/>
                <a:gd name="connsiteX38" fmla="*/ 152242 w 266700"/>
                <a:gd name="connsiteY38" fmla="*/ 6173 h 428625"/>
                <a:gd name="connsiteX39" fmla="*/ 149004 w 266700"/>
                <a:gd name="connsiteY39" fmla="*/ 3049 h 428625"/>
                <a:gd name="connsiteX40" fmla="*/ 142432 w 266700"/>
                <a:gd name="connsiteY40" fmla="*/ 3049 h 428625"/>
                <a:gd name="connsiteX41" fmla="*/ 137574 w 266700"/>
                <a:gd name="connsiteY41" fmla="*/ 6173 h 428625"/>
                <a:gd name="connsiteX42" fmla="*/ 131097 w 266700"/>
                <a:gd name="connsiteY42" fmla="*/ 12431 h 428625"/>
                <a:gd name="connsiteX43" fmla="*/ 124620 w 266700"/>
                <a:gd name="connsiteY43" fmla="*/ 12431 h 428625"/>
                <a:gd name="connsiteX44" fmla="*/ 88806 w 266700"/>
                <a:gd name="connsiteY44" fmla="*/ 12431 h 428625"/>
                <a:gd name="connsiteX45" fmla="*/ 82329 w 266700"/>
                <a:gd name="connsiteY45" fmla="*/ 12431 h 428625"/>
                <a:gd name="connsiteX46" fmla="*/ 80709 w 266700"/>
                <a:gd name="connsiteY46" fmla="*/ 9297 h 428625"/>
                <a:gd name="connsiteX47" fmla="*/ 74137 w 266700"/>
                <a:gd name="connsiteY47" fmla="*/ 9297 h 428625"/>
                <a:gd name="connsiteX48" fmla="*/ 70899 w 266700"/>
                <a:gd name="connsiteY48" fmla="*/ 9297 h 428625"/>
                <a:gd name="connsiteX49" fmla="*/ 67660 w 266700"/>
                <a:gd name="connsiteY49" fmla="*/ 12431 h 428625"/>
                <a:gd name="connsiteX50" fmla="*/ 64422 w 266700"/>
                <a:gd name="connsiteY50" fmla="*/ 15555 h 428625"/>
                <a:gd name="connsiteX51" fmla="*/ 61183 w 266700"/>
                <a:gd name="connsiteY51" fmla="*/ 17127 h 428625"/>
                <a:gd name="connsiteX52" fmla="*/ 59564 w 266700"/>
                <a:gd name="connsiteY52" fmla="*/ 17127 h 428625"/>
                <a:gd name="connsiteX53" fmla="*/ 49753 w 266700"/>
                <a:gd name="connsiteY53" fmla="*/ 17127 h 428625"/>
                <a:gd name="connsiteX54" fmla="*/ 49753 w 266700"/>
                <a:gd name="connsiteY54" fmla="*/ 17127 h 428625"/>
                <a:gd name="connsiteX55" fmla="*/ 49753 w 266700"/>
                <a:gd name="connsiteY55" fmla="*/ 20251 h 428625"/>
                <a:gd name="connsiteX56" fmla="*/ 56325 w 266700"/>
                <a:gd name="connsiteY56" fmla="*/ 23385 h 428625"/>
                <a:gd name="connsiteX57" fmla="*/ 61183 w 266700"/>
                <a:gd name="connsiteY57" fmla="*/ 32767 h 428625"/>
                <a:gd name="connsiteX58" fmla="*/ 64422 w 266700"/>
                <a:gd name="connsiteY58" fmla="*/ 35891 h 428625"/>
                <a:gd name="connsiteX59" fmla="*/ 67660 w 266700"/>
                <a:gd name="connsiteY59" fmla="*/ 37463 h 428625"/>
                <a:gd name="connsiteX60" fmla="*/ 64422 w 266700"/>
                <a:gd name="connsiteY60" fmla="*/ 43720 h 428625"/>
                <a:gd name="connsiteX61" fmla="*/ 64422 w 266700"/>
                <a:gd name="connsiteY61" fmla="*/ 70314 h 428625"/>
                <a:gd name="connsiteX62" fmla="*/ 61183 w 266700"/>
                <a:gd name="connsiteY62" fmla="*/ 73438 h 428625"/>
                <a:gd name="connsiteX63" fmla="*/ 59564 w 266700"/>
                <a:gd name="connsiteY63" fmla="*/ 81258 h 428625"/>
                <a:gd name="connsiteX64" fmla="*/ 61183 w 266700"/>
                <a:gd name="connsiteY64" fmla="*/ 87516 h 428625"/>
                <a:gd name="connsiteX65" fmla="*/ 59564 w 266700"/>
                <a:gd name="connsiteY65" fmla="*/ 98470 h 428625"/>
                <a:gd name="connsiteX66" fmla="*/ 40038 w 266700"/>
                <a:gd name="connsiteY66" fmla="*/ 128188 h 428625"/>
                <a:gd name="connsiteX67" fmla="*/ 35180 w 266700"/>
                <a:gd name="connsiteY67" fmla="*/ 136008 h 428625"/>
                <a:gd name="connsiteX68" fmla="*/ 25369 w 266700"/>
                <a:gd name="connsiteY68" fmla="*/ 142266 h 428625"/>
                <a:gd name="connsiteX69" fmla="*/ 20511 w 266700"/>
                <a:gd name="connsiteY69" fmla="*/ 142266 h 428625"/>
                <a:gd name="connsiteX70" fmla="*/ 7500 w 266700"/>
                <a:gd name="connsiteY70" fmla="*/ 136008 h 428625"/>
                <a:gd name="connsiteX71" fmla="*/ -634 w 266700"/>
                <a:gd name="connsiteY71" fmla="*/ 131322 h 428625"/>
                <a:gd name="connsiteX72" fmla="*/ -634 w 266700"/>
                <a:gd name="connsiteY72" fmla="*/ 132884 h 428625"/>
                <a:gd name="connsiteX73" fmla="*/ -634 w 266700"/>
                <a:gd name="connsiteY73" fmla="*/ 142266 h 428625"/>
                <a:gd name="connsiteX74" fmla="*/ 995 w 266700"/>
                <a:gd name="connsiteY74" fmla="*/ 145400 h 428625"/>
                <a:gd name="connsiteX75" fmla="*/ -634 w 266700"/>
                <a:gd name="connsiteY75" fmla="*/ 145400 h 428625"/>
                <a:gd name="connsiteX76" fmla="*/ 995 w 266700"/>
                <a:gd name="connsiteY76" fmla="*/ 151658 h 428625"/>
                <a:gd name="connsiteX77" fmla="*/ 4243 w 266700"/>
                <a:gd name="connsiteY77" fmla="*/ 156344 h 428625"/>
                <a:gd name="connsiteX78" fmla="*/ 7500 w 266700"/>
                <a:gd name="connsiteY78" fmla="*/ 159478 h 428625"/>
                <a:gd name="connsiteX79" fmla="*/ 10748 w 266700"/>
                <a:gd name="connsiteY79" fmla="*/ 168860 h 428625"/>
                <a:gd name="connsiteX80" fmla="*/ 10748 w 266700"/>
                <a:gd name="connsiteY80" fmla="*/ 168860 h 428625"/>
                <a:gd name="connsiteX81" fmla="*/ 25369 w 266700"/>
                <a:gd name="connsiteY81" fmla="*/ 168860 h 428625"/>
                <a:gd name="connsiteX82" fmla="*/ 28608 w 266700"/>
                <a:gd name="connsiteY82" fmla="*/ 168860 h 428625"/>
                <a:gd name="connsiteX83" fmla="*/ 31846 w 266700"/>
                <a:gd name="connsiteY83" fmla="*/ 165736 h 428625"/>
                <a:gd name="connsiteX84" fmla="*/ 35180 w 266700"/>
                <a:gd name="connsiteY84" fmla="*/ 162602 h 428625"/>
                <a:gd name="connsiteX85" fmla="*/ 35180 w 266700"/>
                <a:gd name="connsiteY85" fmla="*/ 159478 h 428625"/>
                <a:gd name="connsiteX86" fmla="*/ 46515 w 266700"/>
                <a:gd name="connsiteY86" fmla="*/ 159478 h 428625"/>
                <a:gd name="connsiteX87" fmla="*/ 56325 w 266700"/>
                <a:gd name="connsiteY87" fmla="*/ 162602 h 428625"/>
                <a:gd name="connsiteX88" fmla="*/ 61183 w 266700"/>
                <a:gd name="connsiteY88" fmla="*/ 170431 h 428625"/>
                <a:gd name="connsiteX89" fmla="*/ 67660 w 266700"/>
                <a:gd name="connsiteY89" fmla="*/ 176680 h 428625"/>
                <a:gd name="connsiteX90" fmla="*/ 70899 w 266700"/>
                <a:gd name="connsiteY90" fmla="*/ 186072 h 428625"/>
                <a:gd name="connsiteX91" fmla="*/ 70899 w 266700"/>
                <a:gd name="connsiteY91" fmla="*/ 190767 h 428625"/>
                <a:gd name="connsiteX92" fmla="*/ 74137 w 266700"/>
                <a:gd name="connsiteY92" fmla="*/ 203274 h 428625"/>
                <a:gd name="connsiteX93" fmla="*/ 74137 w 266700"/>
                <a:gd name="connsiteY93" fmla="*/ 211103 h 428625"/>
                <a:gd name="connsiteX94" fmla="*/ 70899 w 266700"/>
                <a:gd name="connsiteY94" fmla="*/ 261157 h 428625"/>
                <a:gd name="connsiteX95" fmla="*/ 67660 w 266700"/>
                <a:gd name="connsiteY95" fmla="*/ 286189 h 428625"/>
                <a:gd name="connsiteX96" fmla="*/ 61183 w 266700"/>
                <a:gd name="connsiteY96" fmla="*/ 309649 h 428625"/>
                <a:gd name="connsiteX97" fmla="*/ 56325 w 266700"/>
                <a:gd name="connsiteY97" fmla="*/ 315907 h 428625"/>
                <a:gd name="connsiteX98" fmla="*/ 46515 w 266700"/>
                <a:gd name="connsiteY98" fmla="*/ 319041 h 428625"/>
                <a:gd name="connsiteX99" fmla="*/ 43276 w 266700"/>
                <a:gd name="connsiteY99" fmla="*/ 323727 h 428625"/>
                <a:gd name="connsiteX100" fmla="*/ 40038 w 266700"/>
                <a:gd name="connsiteY100" fmla="*/ 336243 h 428625"/>
                <a:gd name="connsiteX101" fmla="*/ 40038 w 266700"/>
                <a:gd name="connsiteY101" fmla="*/ 344063 h 428625"/>
                <a:gd name="connsiteX102" fmla="*/ 40038 w 266700"/>
                <a:gd name="connsiteY102" fmla="*/ 353454 h 428625"/>
                <a:gd name="connsiteX103" fmla="*/ 38418 w 266700"/>
                <a:gd name="connsiteY103" fmla="*/ 359712 h 428625"/>
                <a:gd name="connsiteX104" fmla="*/ 38418 w 266700"/>
                <a:gd name="connsiteY104" fmla="*/ 364399 h 428625"/>
                <a:gd name="connsiteX105" fmla="*/ 38418 w 266700"/>
                <a:gd name="connsiteY105" fmla="*/ 364399 h 428625"/>
                <a:gd name="connsiteX106" fmla="*/ 52992 w 266700"/>
                <a:gd name="connsiteY106" fmla="*/ 367532 h 428625"/>
                <a:gd name="connsiteX107" fmla="*/ 56325 w 266700"/>
                <a:gd name="connsiteY107" fmla="*/ 367532 h 428625"/>
                <a:gd name="connsiteX108" fmla="*/ 59564 w 266700"/>
                <a:gd name="connsiteY108" fmla="*/ 367532 h 428625"/>
                <a:gd name="connsiteX109" fmla="*/ 61183 w 266700"/>
                <a:gd name="connsiteY109" fmla="*/ 364399 h 428625"/>
                <a:gd name="connsiteX110" fmla="*/ 64422 w 266700"/>
                <a:gd name="connsiteY110" fmla="*/ 364399 h 428625"/>
                <a:gd name="connsiteX111" fmla="*/ 67660 w 266700"/>
                <a:gd name="connsiteY111" fmla="*/ 364399 h 428625"/>
                <a:gd name="connsiteX112" fmla="*/ 70899 w 266700"/>
                <a:gd name="connsiteY112" fmla="*/ 367532 h 428625"/>
                <a:gd name="connsiteX113" fmla="*/ 77471 w 266700"/>
                <a:gd name="connsiteY113" fmla="*/ 373790 h 428625"/>
                <a:gd name="connsiteX114" fmla="*/ 82329 w 266700"/>
                <a:gd name="connsiteY114" fmla="*/ 380048 h 428625"/>
                <a:gd name="connsiteX115" fmla="*/ 88806 w 266700"/>
                <a:gd name="connsiteY115" fmla="*/ 381610 h 428625"/>
                <a:gd name="connsiteX116" fmla="*/ 95283 w 266700"/>
                <a:gd name="connsiteY116" fmla="*/ 381610 h 428625"/>
                <a:gd name="connsiteX117" fmla="*/ 98521 w 266700"/>
                <a:gd name="connsiteY117" fmla="*/ 381610 h 428625"/>
                <a:gd name="connsiteX118" fmla="*/ 100236 w 266700"/>
                <a:gd name="connsiteY118" fmla="*/ 381610 h 428625"/>
                <a:gd name="connsiteX119" fmla="*/ 100236 w 266700"/>
                <a:gd name="connsiteY119" fmla="*/ 384735 h 428625"/>
                <a:gd name="connsiteX120" fmla="*/ 103474 w 266700"/>
                <a:gd name="connsiteY120" fmla="*/ 387868 h 428625"/>
                <a:gd name="connsiteX121" fmla="*/ 106713 w 266700"/>
                <a:gd name="connsiteY121" fmla="*/ 387868 h 428625"/>
                <a:gd name="connsiteX122" fmla="*/ 121286 w 266700"/>
                <a:gd name="connsiteY122" fmla="*/ 390993 h 428625"/>
                <a:gd name="connsiteX123" fmla="*/ 131097 w 266700"/>
                <a:gd name="connsiteY123" fmla="*/ 390993 h 428625"/>
                <a:gd name="connsiteX124" fmla="*/ 134335 w 266700"/>
                <a:gd name="connsiteY124" fmla="*/ 394126 h 428625"/>
                <a:gd name="connsiteX125" fmla="*/ 149004 w 266700"/>
                <a:gd name="connsiteY125" fmla="*/ 400384 h 428625"/>
                <a:gd name="connsiteX126" fmla="*/ 152242 w 266700"/>
                <a:gd name="connsiteY126" fmla="*/ 401946 h 428625"/>
                <a:gd name="connsiteX127" fmla="*/ 155481 w 266700"/>
                <a:gd name="connsiteY127" fmla="*/ 408204 h 428625"/>
                <a:gd name="connsiteX128" fmla="*/ 158719 w 266700"/>
                <a:gd name="connsiteY128" fmla="*/ 417586 h 428625"/>
                <a:gd name="connsiteX129" fmla="*/ 163577 w 266700"/>
                <a:gd name="connsiteY129" fmla="*/ 422282 h 428625"/>
                <a:gd name="connsiteX130" fmla="*/ 176626 w 266700"/>
                <a:gd name="connsiteY130" fmla="*/ 425416 h 428625"/>
                <a:gd name="connsiteX131" fmla="*/ 176626 w 266700"/>
                <a:gd name="connsiteY131" fmla="*/ 425416 h 428625"/>
                <a:gd name="connsiteX132" fmla="*/ 179865 w 266700"/>
                <a:gd name="connsiteY132" fmla="*/ 428540 h 428625"/>
                <a:gd name="connsiteX133" fmla="*/ 184723 w 266700"/>
                <a:gd name="connsiteY133" fmla="*/ 428540 h 428625"/>
                <a:gd name="connsiteX134" fmla="*/ 197772 w 266700"/>
                <a:gd name="connsiteY134" fmla="*/ 422282 h 428625"/>
                <a:gd name="connsiteX135" fmla="*/ 209107 w 266700"/>
                <a:gd name="connsiteY135" fmla="*/ 417586 h 428625"/>
                <a:gd name="connsiteX136" fmla="*/ 212440 w 266700"/>
                <a:gd name="connsiteY136" fmla="*/ 414462 h 428625"/>
                <a:gd name="connsiteX137" fmla="*/ 215679 w 266700"/>
                <a:gd name="connsiteY137" fmla="*/ 411328 h 428625"/>
                <a:gd name="connsiteX138" fmla="*/ 218917 w 266700"/>
                <a:gd name="connsiteY138" fmla="*/ 408204 h 428625"/>
                <a:gd name="connsiteX139" fmla="*/ 220536 w 266700"/>
                <a:gd name="connsiteY139" fmla="*/ 405080 h 428625"/>
                <a:gd name="connsiteX140" fmla="*/ 223775 w 266700"/>
                <a:gd name="connsiteY140" fmla="*/ 394126 h 428625"/>
                <a:gd name="connsiteX141" fmla="*/ 230252 w 266700"/>
                <a:gd name="connsiteY141" fmla="*/ 384735 h 428625"/>
                <a:gd name="connsiteX142" fmla="*/ 230252 w 266700"/>
                <a:gd name="connsiteY142" fmla="*/ 381610 h 428625"/>
                <a:gd name="connsiteX143" fmla="*/ 230252 w 266700"/>
                <a:gd name="connsiteY143" fmla="*/ 380048 h 428625"/>
                <a:gd name="connsiteX144" fmla="*/ 227014 w 266700"/>
                <a:gd name="connsiteY144" fmla="*/ 376914 h 428625"/>
                <a:gd name="connsiteX145" fmla="*/ 223775 w 266700"/>
                <a:gd name="connsiteY145" fmla="*/ 373790 h 428625"/>
                <a:gd name="connsiteX146" fmla="*/ 220536 w 266700"/>
                <a:gd name="connsiteY146" fmla="*/ 370657 h 428625"/>
                <a:gd name="connsiteX147" fmla="*/ 220536 w 266700"/>
                <a:gd name="connsiteY147" fmla="*/ 367532 h 428625"/>
                <a:gd name="connsiteX148" fmla="*/ 220536 w 266700"/>
                <a:gd name="connsiteY148" fmla="*/ 364399 h 428625"/>
                <a:gd name="connsiteX149" fmla="*/ 220536 w 266700"/>
                <a:gd name="connsiteY149" fmla="*/ 362836 h 428625"/>
                <a:gd name="connsiteX150" fmla="*/ 223775 w 266700"/>
                <a:gd name="connsiteY150" fmla="*/ 356579 h 428625"/>
                <a:gd name="connsiteX151" fmla="*/ 227014 w 266700"/>
                <a:gd name="connsiteY151" fmla="*/ 353454 h 428625"/>
                <a:gd name="connsiteX152" fmla="*/ 227014 w 266700"/>
                <a:gd name="connsiteY152" fmla="*/ 350321 h 428625"/>
                <a:gd name="connsiteX153" fmla="*/ 230252 w 266700"/>
                <a:gd name="connsiteY153" fmla="*/ 350321 h 428625"/>
                <a:gd name="connsiteX154" fmla="*/ 230252 w 266700"/>
                <a:gd name="connsiteY154" fmla="*/ 347196 h 428625"/>
                <a:gd name="connsiteX155" fmla="*/ 230252 w 266700"/>
                <a:gd name="connsiteY155" fmla="*/ 347196 h 428625"/>
                <a:gd name="connsiteX156" fmla="*/ 227014 w 266700"/>
                <a:gd name="connsiteY156" fmla="*/ 344063 h 428625"/>
                <a:gd name="connsiteX157" fmla="*/ 223775 w 266700"/>
                <a:gd name="connsiteY157" fmla="*/ 342501 h 428625"/>
                <a:gd name="connsiteX158" fmla="*/ 223775 w 266700"/>
                <a:gd name="connsiteY158" fmla="*/ 339377 h 428625"/>
                <a:gd name="connsiteX159" fmla="*/ 223775 w 266700"/>
                <a:gd name="connsiteY159" fmla="*/ 336243 h 428625"/>
                <a:gd name="connsiteX160" fmla="*/ 223775 w 266700"/>
                <a:gd name="connsiteY160" fmla="*/ 333119 h 428625"/>
                <a:gd name="connsiteX161" fmla="*/ 223775 w 266700"/>
                <a:gd name="connsiteY161" fmla="*/ 329985 h 428625"/>
                <a:gd name="connsiteX162" fmla="*/ 220536 w 266700"/>
                <a:gd name="connsiteY162" fmla="*/ 329985 h 428625"/>
                <a:gd name="connsiteX163" fmla="*/ 215679 w 266700"/>
                <a:gd name="connsiteY163" fmla="*/ 326861 h 428625"/>
                <a:gd name="connsiteX164" fmla="*/ 215679 w 266700"/>
                <a:gd name="connsiteY164" fmla="*/ 323727 h 428625"/>
                <a:gd name="connsiteX165" fmla="*/ 212440 w 266700"/>
                <a:gd name="connsiteY165" fmla="*/ 322165 h 428625"/>
                <a:gd name="connsiteX166" fmla="*/ 212440 w 266700"/>
                <a:gd name="connsiteY166" fmla="*/ 319041 h 428625"/>
                <a:gd name="connsiteX167" fmla="*/ 209107 w 266700"/>
                <a:gd name="connsiteY167" fmla="*/ 319041 h 428625"/>
                <a:gd name="connsiteX168" fmla="*/ 209107 w 266700"/>
                <a:gd name="connsiteY168" fmla="*/ 315907 h 428625"/>
                <a:gd name="connsiteX169" fmla="*/ 205868 w 266700"/>
                <a:gd name="connsiteY169" fmla="*/ 306525 h 428625"/>
                <a:gd name="connsiteX170" fmla="*/ 202630 w 266700"/>
                <a:gd name="connsiteY170" fmla="*/ 298705 h 428625"/>
                <a:gd name="connsiteX171" fmla="*/ 201010 w 266700"/>
                <a:gd name="connsiteY171" fmla="*/ 295571 h 428625"/>
                <a:gd name="connsiteX172" fmla="*/ 201010 w 266700"/>
                <a:gd name="connsiteY172" fmla="*/ 292447 h 428625"/>
                <a:gd name="connsiteX173" fmla="*/ 205868 w 266700"/>
                <a:gd name="connsiteY173" fmla="*/ 281493 h 428625"/>
                <a:gd name="connsiteX174" fmla="*/ 212440 w 266700"/>
                <a:gd name="connsiteY174" fmla="*/ 265853 h 428625"/>
                <a:gd name="connsiteX175" fmla="*/ 215679 w 266700"/>
                <a:gd name="connsiteY175" fmla="*/ 254899 h 428625"/>
                <a:gd name="connsiteX176" fmla="*/ 218917 w 266700"/>
                <a:gd name="connsiteY176" fmla="*/ 251775 h 428625"/>
                <a:gd name="connsiteX177" fmla="*/ 220536 w 266700"/>
                <a:gd name="connsiteY177" fmla="*/ 247079 h 428625"/>
                <a:gd name="connsiteX178" fmla="*/ 230252 w 266700"/>
                <a:gd name="connsiteY178" fmla="*/ 237697 h 428625"/>
                <a:gd name="connsiteX179" fmla="*/ 233586 w 266700"/>
                <a:gd name="connsiteY179" fmla="*/ 231439 h 428625"/>
                <a:gd name="connsiteX180" fmla="*/ 233586 w 266700"/>
                <a:gd name="connsiteY180" fmla="*/ 228305 h 428625"/>
                <a:gd name="connsiteX181" fmla="*/ 233586 w 266700"/>
                <a:gd name="connsiteY181" fmla="*/ 226743 h 428625"/>
                <a:gd name="connsiteX182" fmla="*/ 233586 w 266700"/>
                <a:gd name="connsiteY182" fmla="*/ 220486 h 428625"/>
                <a:gd name="connsiteX183" fmla="*/ 233586 w 266700"/>
                <a:gd name="connsiteY183" fmla="*/ 217361 h 428625"/>
                <a:gd name="connsiteX184" fmla="*/ 230252 w 266700"/>
                <a:gd name="connsiteY184" fmla="*/ 211103 h 428625"/>
                <a:gd name="connsiteX185" fmla="*/ 230252 w 266700"/>
                <a:gd name="connsiteY185" fmla="*/ 206407 h 428625"/>
                <a:gd name="connsiteX186" fmla="*/ 230252 w 266700"/>
                <a:gd name="connsiteY186" fmla="*/ 203274 h 428625"/>
                <a:gd name="connsiteX187" fmla="*/ 233586 w 266700"/>
                <a:gd name="connsiteY187" fmla="*/ 200150 h 428625"/>
                <a:gd name="connsiteX188" fmla="*/ 236824 w 266700"/>
                <a:gd name="connsiteY188" fmla="*/ 193892 h 428625"/>
                <a:gd name="connsiteX189" fmla="*/ 236824 w 266700"/>
                <a:gd name="connsiteY189" fmla="*/ 190767 h 428625"/>
                <a:gd name="connsiteX190" fmla="*/ 236824 w 266700"/>
                <a:gd name="connsiteY190" fmla="*/ 189196 h 428625"/>
                <a:gd name="connsiteX191" fmla="*/ 233586 w 266700"/>
                <a:gd name="connsiteY191" fmla="*/ 186072 h 428625"/>
                <a:gd name="connsiteX192" fmla="*/ 230252 w 266700"/>
                <a:gd name="connsiteY192" fmla="*/ 182938 h 428625"/>
                <a:gd name="connsiteX193" fmla="*/ 227014 w 266700"/>
                <a:gd name="connsiteY193" fmla="*/ 179814 h 428625"/>
                <a:gd name="connsiteX194" fmla="*/ 227014 w 266700"/>
                <a:gd name="connsiteY194" fmla="*/ 176680 h 428625"/>
                <a:gd name="connsiteX195" fmla="*/ 227014 w 266700"/>
                <a:gd name="connsiteY195" fmla="*/ 173556 h 428625"/>
                <a:gd name="connsiteX196" fmla="*/ 227014 w 266700"/>
                <a:gd name="connsiteY196" fmla="*/ 170431 h 428625"/>
                <a:gd name="connsiteX197" fmla="*/ 230252 w 266700"/>
                <a:gd name="connsiteY197" fmla="*/ 168860 h 428625"/>
                <a:gd name="connsiteX198" fmla="*/ 233586 w 266700"/>
                <a:gd name="connsiteY198" fmla="*/ 168860 h 428625"/>
                <a:gd name="connsiteX199" fmla="*/ 233586 w 266700"/>
                <a:gd name="connsiteY199" fmla="*/ 165736 h 428625"/>
                <a:gd name="connsiteX200" fmla="*/ 236824 w 266700"/>
                <a:gd name="connsiteY200" fmla="*/ 165736 h 428625"/>
                <a:gd name="connsiteX201" fmla="*/ 240063 w 266700"/>
                <a:gd name="connsiteY201" fmla="*/ 168860 h 428625"/>
                <a:gd name="connsiteX202" fmla="*/ 241682 w 266700"/>
                <a:gd name="connsiteY202" fmla="*/ 168860 h 428625"/>
                <a:gd name="connsiteX203" fmla="*/ 244921 w 266700"/>
                <a:gd name="connsiteY203" fmla="*/ 165736 h 428625"/>
                <a:gd name="connsiteX204" fmla="*/ 244921 w 266700"/>
                <a:gd name="connsiteY204" fmla="*/ 162602 h 428625"/>
                <a:gd name="connsiteX205" fmla="*/ 244921 w 266700"/>
                <a:gd name="connsiteY205" fmla="*/ 159478 h 428625"/>
                <a:gd name="connsiteX206" fmla="*/ 241682 w 266700"/>
                <a:gd name="connsiteY206" fmla="*/ 153220 h 428625"/>
                <a:gd name="connsiteX207" fmla="*/ 241682 w 266700"/>
                <a:gd name="connsiteY207" fmla="*/ 148524 h 428625"/>
                <a:gd name="connsiteX208" fmla="*/ 240063 w 266700"/>
                <a:gd name="connsiteY208" fmla="*/ 142266 h 428625"/>
                <a:gd name="connsiteX209" fmla="*/ 240063 w 266700"/>
                <a:gd name="connsiteY209" fmla="*/ 139142 h 428625"/>
                <a:gd name="connsiteX210" fmla="*/ 240063 w 266700"/>
                <a:gd name="connsiteY210" fmla="*/ 136008 h 428625"/>
                <a:gd name="connsiteX211" fmla="*/ 240063 w 266700"/>
                <a:gd name="connsiteY211" fmla="*/ 121930 h 428625"/>
                <a:gd name="connsiteX212" fmla="*/ 240063 w 266700"/>
                <a:gd name="connsiteY212" fmla="*/ 115672 h 428625"/>
                <a:gd name="connsiteX213" fmla="*/ 240063 w 266700"/>
                <a:gd name="connsiteY213" fmla="*/ 112548 h 428625"/>
                <a:gd name="connsiteX214" fmla="*/ 240063 w 266700"/>
                <a:gd name="connsiteY214" fmla="*/ 110986 h 428625"/>
                <a:gd name="connsiteX215" fmla="*/ 241682 w 266700"/>
                <a:gd name="connsiteY215" fmla="*/ 107852 h 428625"/>
                <a:gd name="connsiteX216" fmla="*/ 241682 w 266700"/>
                <a:gd name="connsiteY216" fmla="*/ 104728 h 428625"/>
                <a:gd name="connsiteX217" fmla="*/ 241682 w 266700"/>
                <a:gd name="connsiteY217" fmla="*/ 101594 h 428625"/>
                <a:gd name="connsiteX218" fmla="*/ 241682 w 266700"/>
                <a:gd name="connsiteY218" fmla="*/ 95337 h 428625"/>
                <a:gd name="connsiteX219" fmla="*/ 244921 w 266700"/>
                <a:gd name="connsiteY219" fmla="*/ 93774 h 428625"/>
                <a:gd name="connsiteX220" fmla="*/ 244921 w 266700"/>
                <a:gd name="connsiteY220" fmla="*/ 93774 h 428625"/>
                <a:gd name="connsiteX221" fmla="*/ 241682 w 266700"/>
                <a:gd name="connsiteY221" fmla="*/ 90650 h 428625"/>
                <a:gd name="connsiteX222" fmla="*/ 241682 w 266700"/>
                <a:gd name="connsiteY222" fmla="*/ 87516 h 428625"/>
                <a:gd name="connsiteX223" fmla="*/ 241682 w 266700"/>
                <a:gd name="connsiteY223" fmla="*/ 84392 h 428625"/>
                <a:gd name="connsiteX224" fmla="*/ 244921 w 266700"/>
                <a:gd name="connsiteY224" fmla="*/ 78134 h 428625"/>
                <a:gd name="connsiteX225" fmla="*/ 248159 w 266700"/>
                <a:gd name="connsiteY225" fmla="*/ 75001 h 428625"/>
                <a:gd name="connsiteX226" fmla="*/ 254636 w 266700"/>
                <a:gd name="connsiteY226" fmla="*/ 70314 h 428625"/>
                <a:gd name="connsiteX227" fmla="*/ 257970 w 266700"/>
                <a:gd name="connsiteY227" fmla="*/ 67181 h 428625"/>
                <a:gd name="connsiteX228" fmla="*/ 261208 w 266700"/>
                <a:gd name="connsiteY228" fmla="*/ 60923 h 428625"/>
                <a:gd name="connsiteX229" fmla="*/ 261208 w 266700"/>
                <a:gd name="connsiteY229" fmla="*/ 54665 h 428625"/>
                <a:gd name="connsiteX230" fmla="*/ 261208 w 266700"/>
                <a:gd name="connsiteY230" fmla="*/ 53103 h 428625"/>
                <a:gd name="connsiteX231" fmla="*/ 261208 w 266700"/>
                <a:gd name="connsiteY231" fmla="*/ 46845 h 428625"/>
                <a:gd name="connsiteX232" fmla="*/ 262828 w 266700"/>
                <a:gd name="connsiteY232" fmla="*/ 40587 h 428625"/>
                <a:gd name="connsiteX233" fmla="*/ 262828 w 266700"/>
                <a:gd name="connsiteY233" fmla="*/ 40587 h 428625"/>
                <a:gd name="connsiteX234" fmla="*/ 262828 w 266700"/>
                <a:gd name="connsiteY234" fmla="*/ 37463 h 428625"/>
                <a:gd name="connsiteX235" fmla="*/ 266066 w 266700"/>
                <a:gd name="connsiteY235" fmla="*/ 35891 h 428625"/>
                <a:gd name="connsiteX236" fmla="*/ 266066 w 266700"/>
                <a:gd name="connsiteY236" fmla="*/ 32767 h 428625"/>
                <a:gd name="connsiteX237" fmla="*/ 266066 w 266700"/>
                <a:gd name="connsiteY237" fmla="*/ 2338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266700" h="428625">
                  <a:moveTo>
                    <a:pt x="266066" y="23385"/>
                  </a:moveTo>
                  <a:lnTo>
                    <a:pt x="262828" y="20251"/>
                  </a:lnTo>
                  <a:lnTo>
                    <a:pt x="262828" y="17127"/>
                  </a:lnTo>
                  <a:lnTo>
                    <a:pt x="261208" y="17127"/>
                  </a:lnTo>
                  <a:lnTo>
                    <a:pt x="261208" y="15555"/>
                  </a:lnTo>
                  <a:lnTo>
                    <a:pt x="261208" y="15555"/>
                  </a:lnTo>
                  <a:lnTo>
                    <a:pt x="262828" y="15555"/>
                  </a:lnTo>
                  <a:lnTo>
                    <a:pt x="262828" y="12431"/>
                  </a:lnTo>
                  <a:lnTo>
                    <a:pt x="262828" y="12431"/>
                  </a:lnTo>
                  <a:lnTo>
                    <a:pt x="262828" y="9297"/>
                  </a:lnTo>
                  <a:lnTo>
                    <a:pt x="261208" y="9297"/>
                  </a:lnTo>
                  <a:lnTo>
                    <a:pt x="261208" y="6173"/>
                  </a:lnTo>
                  <a:lnTo>
                    <a:pt x="257970" y="6173"/>
                  </a:lnTo>
                  <a:lnTo>
                    <a:pt x="254636" y="3049"/>
                  </a:lnTo>
                  <a:lnTo>
                    <a:pt x="244921" y="-85"/>
                  </a:lnTo>
                  <a:lnTo>
                    <a:pt x="241682" y="-85"/>
                  </a:lnTo>
                  <a:lnTo>
                    <a:pt x="236824" y="-85"/>
                  </a:lnTo>
                  <a:lnTo>
                    <a:pt x="233586" y="3049"/>
                  </a:lnTo>
                  <a:lnTo>
                    <a:pt x="227014" y="9297"/>
                  </a:lnTo>
                  <a:lnTo>
                    <a:pt x="223775" y="12431"/>
                  </a:lnTo>
                  <a:lnTo>
                    <a:pt x="220536" y="12431"/>
                  </a:lnTo>
                  <a:lnTo>
                    <a:pt x="212440" y="17127"/>
                  </a:lnTo>
                  <a:lnTo>
                    <a:pt x="209107" y="17127"/>
                  </a:lnTo>
                  <a:lnTo>
                    <a:pt x="205868" y="20251"/>
                  </a:lnTo>
                  <a:lnTo>
                    <a:pt x="202630" y="20251"/>
                  </a:lnTo>
                  <a:lnTo>
                    <a:pt x="201010" y="23385"/>
                  </a:lnTo>
                  <a:lnTo>
                    <a:pt x="197772" y="23385"/>
                  </a:lnTo>
                  <a:lnTo>
                    <a:pt x="191295" y="20251"/>
                  </a:lnTo>
                  <a:lnTo>
                    <a:pt x="191295" y="20251"/>
                  </a:lnTo>
                  <a:lnTo>
                    <a:pt x="187961" y="17127"/>
                  </a:lnTo>
                  <a:lnTo>
                    <a:pt x="181484" y="20251"/>
                  </a:lnTo>
                  <a:lnTo>
                    <a:pt x="179865" y="20251"/>
                  </a:lnTo>
                  <a:lnTo>
                    <a:pt x="179865" y="23385"/>
                  </a:lnTo>
                  <a:lnTo>
                    <a:pt x="176626" y="23385"/>
                  </a:lnTo>
                  <a:lnTo>
                    <a:pt x="173388" y="23385"/>
                  </a:lnTo>
                  <a:lnTo>
                    <a:pt x="160339" y="15555"/>
                  </a:lnTo>
                  <a:lnTo>
                    <a:pt x="155481" y="9297"/>
                  </a:lnTo>
                  <a:lnTo>
                    <a:pt x="152242" y="6173"/>
                  </a:lnTo>
                  <a:lnTo>
                    <a:pt x="152242" y="6173"/>
                  </a:lnTo>
                  <a:lnTo>
                    <a:pt x="149004" y="3049"/>
                  </a:lnTo>
                  <a:lnTo>
                    <a:pt x="142432" y="3049"/>
                  </a:lnTo>
                  <a:lnTo>
                    <a:pt x="137574" y="6173"/>
                  </a:lnTo>
                  <a:lnTo>
                    <a:pt x="131097" y="12431"/>
                  </a:lnTo>
                  <a:lnTo>
                    <a:pt x="124620" y="12431"/>
                  </a:lnTo>
                  <a:lnTo>
                    <a:pt x="88806" y="12431"/>
                  </a:lnTo>
                  <a:lnTo>
                    <a:pt x="82329" y="12431"/>
                  </a:lnTo>
                  <a:lnTo>
                    <a:pt x="80709" y="9297"/>
                  </a:lnTo>
                  <a:lnTo>
                    <a:pt x="74137" y="9297"/>
                  </a:lnTo>
                  <a:lnTo>
                    <a:pt x="70899" y="9297"/>
                  </a:lnTo>
                  <a:lnTo>
                    <a:pt x="67660" y="12431"/>
                  </a:lnTo>
                  <a:lnTo>
                    <a:pt x="64422" y="15555"/>
                  </a:lnTo>
                  <a:lnTo>
                    <a:pt x="61183" y="17127"/>
                  </a:lnTo>
                  <a:lnTo>
                    <a:pt x="59564" y="17127"/>
                  </a:lnTo>
                  <a:lnTo>
                    <a:pt x="49753" y="17127"/>
                  </a:lnTo>
                  <a:lnTo>
                    <a:pt x="49753" y="17127"/>
                  </a:lnTo>
                  <a:lnTo>
                    <a:pt x="49753" y="20251"/>
                  </a:lnTo>
                  <a:lnTo>
                    <a:pt x="56325" y="23385"/>
                  </a:lnTo>
                  <a:lnTo>
                    <a:pt x="61183" y="32767"/>
                  </a:lnTo>
                  <a:lnTo>
                    <a:pt x="64422" y="35891"/>
                  </a:lnTo>
                  <a:lnTo>
                    <a:pt x="67660" y="37463"/>
                  </a:lnTo>
                  <a:lnTo>
                    <a:pt x="64422" y="43720"/>
                  </a:lnTo>
                  <a:lnTo>
                    <a:pt x="64422" y="70314"/>
                  </a:lnTo>
                  <a:lnTo>
                    <a:pt x="61183" y="73438"/>
                  </a:lnTo>
                  <a:lnTo>
                    <a:pt x="59564" y="81258"/>
                  </a:lnTo>
                  <a:lnTo>
                    <a:pt x="61183" y="87516"/>
                  </a:lnTo>
                  <a:lnTo>
                    <a:pt x="59564" y="98470"/>
                  </a:lnTo>
                  <a:lnTo>
                    <a:pt x="40038" y="128188"/>
                  </a:lnTo>
                  <a:lnTo>
                    <a:pt x="35180" y="136008"/>
                  </a:lnTo>
                  <a:lnTo>
                    <a:pt x="25369" y="142266"/>
                  </a:lnTo>
                  <a:lnTo>
                    <a:pt x="20511" y="142266"/>
                  </a:lnTo>
                  <a:lnTo>
                    <a:pt x="7500" y="136008"/>
                  </a:lnTo>
                  <a:lnTo>
                    <a:pt x="-634" y="131322"/>
                  </a:lnTo>
                  <a:lnTo>
                    <a:pt x="-634" y="132884"/>
                  </a:lnTo>
                  <a:lnTo>
                    <a:pt x="-634" y="142266"/>
                  </a:lnTo>
                  <a:lnTo>
                    <a:pt x="995" y="145400"/>
                  </a:lnTo>
                  <a:lnTo>
                    <a:pt x="-634" y="145400"/>
                  </a:lnTo>
                  <a:lnTo>
                    <a:pt x="995" y="151658"/>
                  </a:lnTo>
                  <a:lnTo>
                    <a:pt x="4243" y="156344"/>
                  </a:lnTo>
                  <a:lnTo>
                    <a:pt x="7500" y="159478"/>
                  </a:lnTo>
                  <a:lnTo>
                    <a:pt x="10748" y="168860"/>
                  </a:lnTo>
                  <a:lnTo>
                    <a:pt x="10748" y="168860"/>
                  </a:lnTo>
                  <a:lnTo>
                    <a:pt x="25369" y="168860"/>
                  </a:lnTo>
                  <a:lnTo>
                    <a:pt x="28608" y="168860"/>
                  </a:lnTo>
                  <a:lnTo>
                    <a:pt x="31846" y="165736"/>
                  </a:lnTo>
                  <a:lnTo>
                    <a:pt x="35180" y="162602"/>
                  </a:lnTo>
                  <a:lnTo>
                    <a:pt x="35180" y="159478"/>
                  </a:lnTo>
                  <a:lnTo>
                    <a:pt x="46515" y="159478"/>
                  </a:lnTo>
                  <a:lnTo>
                    <a:pt x="56325" y="162602"/>
                  </a:lnTo>
                  <a:lnTo>
                    <a:pt x="61183" y="170431"/>
                  </a:lnTo>
                  <a:lnTo>
                    <a:pt x="67660" y="176680"/>
                  </a:lnTo>
                  <a:lnTo>
                    <a:pt x="70899" y="186072"/>
                  </a:lnTo>
                  <a:lnTo>
                    <a:pt x="70899" y="190767"/>
                  </a:lnTo>
                  <a:lnTo>
                    <a:pt x="74137" y="203274"/>
                  </a:lnTo>
                  <a:lnTo>
                    <a:pt x="74137" y="211103"/>
                  </a:lnTo>
                  <a:lnTo>
                    <a:pt x="70899" y="261157"/>
                  </a:lnTo>
                  <a:lnTo>
                    <a:pt x="67660" y="286189"/>
                  </a:lnTo>
                  <a:lnTo>
                    <a:pt x="61183" y="309649"/>
                  </a:lnTo>
                  <a:lnTo>
                    <a:pt x="56325" y="315907"/>
                  </a:lnTo>
                  <a:lnTo>
                    <a:pt x="46515" y="319041"/>
                  </a:lnTo>
                  <a:lnTo>
                    <a:pt x="43276" y="323727"/>
                  </a:lnTo>
                  <a:lnTo>
                    <a:pt x="40038" y="336243"/>
                  </a:lnTo>
                  <a:lnTo>
                    <a:pt x="40038" y="344063"/>
                  </a:lnTo>
                  <a:lnTo>
                    <a:pt x="40038" y="353454"/>
                  </a:lnTo>
                  <a:lnTo>
                    <a:pt x="38418" y="359712"/>
                  </a:lnTo>
                  <a:lnTo>
                    <a:pt x="38418" y="364399"/>
                  </a:lnTo>
                  <a:lnTo>
                    <a:pt x="38418" y="364399"/>
                  </a:lnTo>
                  <a:lnTo>
                    <a:pt x="52992" y="367532"/>
                  </a:lnTo>
                  <a:lnTo>
                    <a:pt x="56325" y="367532"/>
                  </a:lnTo>
                  <a:lnTo>
                    <a:pt x="59564" y="367532"/>
                  </a:lnTo>
                  <a:lnTo>
                    <a:pt x="61183" y="364399"/>
                  </a:lnTo>
                  <a:lnTo>
                    <a:pt x="64422" y="364399"/>
                  </a:lnTo>
                  <a:lnTo>
                    <a:pt x="67660" y="364399"/>
                  </a:lnTo>
                  <a:lnTo>
                    <a:pt x="70899" y="367532"/>
                  </a:lnTo>
                  <a:lnTo>
                    <a:pt x="77471" y="373790"/>
                  </a:lnTo>
                  <a:lnTo>
                    <a:pt x="82329" y="380048"/>
                  </a:lnTo>
                  <a:lnTo>
                    <a:pt x="88806" y="381610"/>
                  </a:lnTo>
                  <a:lnTo>
                    <a:pt x="95283" y="381610"/>
                  </a:lnTo>
                  <a:lnTo>
                    <a:pt x="98521" y="381610"/>
                  </a:lnTo>
                  <a:lnTo>
                    <a:pt x="100236" y="381610"/>
                  </a:lnTo>
                  <a:lnTo>
                    <a:pt x="100236" y="384735"/>
                  </a:lnTo>
                  <a:lnTo>
                    <a:pt x="103474" y="387868"/>
                  </a:lnTo>
                  <a:lnTo>
                    <a:pt x="106713" y="387868"/>
                  </a:lnTo>
                  <a:lnTo>
                    <a:pt x="121286" y="390993"/>
                  </a:lnTo>
                  <a:lnTo>
                    <a:pt x="131097" y="390993"/>
                  </a:lnTo>
                  <a:lnTo>
                    <a:pt x="134335" y="394126"/>
                  </a:lnTo>
                  <a:lnTo>
                    <a:pt x="149004" y="400384"/>
                  </a:lnTo>
                  <a:lnTo>
                    <a:pt x="152242" y="401946"/>
                  </a:lnTo>
                  <a:lnTo>
                    <a:pt x="155481" y="408204"/>
                  </a:lnTo>
                  <a:lnTo>
                    <a:pt x="158719" y="417586"/>
                  </a:lnTo>
                  <a:lnTo>
                    <a:pt x="163577" y="422282"/>
                  </a:lnTo>
                  <a:lnTo>
                    <a:pt x="176626" y="425416"/>
                  </a:lnTo>
                  <a:lnTo>
                    <a:pt x="176626" y="425416"/>
                  </a:lnTo>
                  <a:lnTo>
                    <a:pt x="179865" y="428540"/>
                  </a:lnTo>
                  <a:lnTo>
                    <a:pt x="184723" y="428540"/>
                  </a:lnTo>
                  <a:lnTo>
                    <a:pt x="197772" y="422282"/>
                  </a:lnTo>
                  <a:lnTo>
                    <a:pt x="209107" y="417586"/>
                  </a:lnTo>
                  <a:lnTo>
                    <a:pt x="212440" y="414462"/>
                  </a:lnTo>
                  <a:lnTo>
                    <a:pt x="215679" y="411328"/>
                  </a:lnTo>
                  <a:lnTo>
                    <a:pt x="218917" y="408204"/>
                  </a:lnTo>
                  <a:lnTo>
                    <a:pt x="220536" y="405080"/>
                  </a:lnTo>
                  <a:lnTo>
                    <a:pt x="223775" y="394126"/>
                  </a:lnTo>
                  <a:lnTo>
                    <a:pt x="230252" y="384735"/>
                  </a:lnTo>
                  <a:lnTo>
                    <a:pt x="230252" y="381610"/>
                  </a:lnTo>
                  <a:lnTo>
                    <a:pt x="230252" y="380048"/>
                  </a:lnTo>
                  <a:lnTo>
                    <a:pt x="227014" y="376914"/>
                  </a:lnTo>
                  <a:lnTo>
                    <a:pt x="223775" y="373790"/>
                  </a:lnTo>
                  <a:lnTo>
                    <a:pt x="220536" y="370657"/>
                  </a:lnTo>
                  <a:lnTo>
                    <a:pt x="220536" y="367532"/>
                  </a:lnTo>
                  <a:lnTo>
                    <a:pt x="220536" y="364399"/>
                  </a:lnTo>
                  <a:lnTo>
                    <a:pt x="220536" y="362836"/>
                  </a:lnTo>
                  <a:lnTo>
                    <a:pt x="223775" y="356579"/>
                  </a:lnTo>
                  <a:lnTo>
                    <a:pt x="227014" y="353454"/>
                  </a:lnTo>
                  <a:lnTo>
                    <a:pt x="227014" y="350321"/>
                  </a:lnTo>
                  <a:lnTo>
                    <a:pt x="230252" y="350321"/>
                  </a:lnTo>
                  <a:lnTo>
                    <a:pt x="230252" y="347196"/>
                  </a:lnTo>
                  <a:lnTo>
                    <a:pt x="230252" y="347196"/>
                  </a:lnTo>
                  <a:lnTo>
                    <a:pt x="227014" y="344063"/>
                  </a:lnTo>
                  <a:lnTo>
                    <a:pt x="223775" y="342501"/>
                  </a:lnTo>
                  <a:lnTo>
                    <a:pt x="223775" y="339377"/>
                  </a:lnTo>
                  <a:lnTo>
                    <a:pt x="223775" y="336243"/>
                  </a:lnTo>
                  <a:lnTo>
                    <a:pt x="223775" y="333119"/>
                  </a:lnTo>
                  <a:lnTo>
                    <a:pt x="223775" y="329985"/>
                  </a:lnTo>
                  <a:lnTo>
                    <a:pt x="220536" y="329985"/>
                  </a:lnTo>
                  <a:lnTo>
                    <a:pt x="215679" y="326861"/>
                  </a:lnTo>
                  <a:lnTo>
                    <a:pt x="215679" y="323727"/>
                  </a:lnTo>
                  <a:lnTo>
                    <a:pt x="212440" y="322165"/>
                  </a:lnTo>
                  <a:lnTo>
                    <a:pt x="212440" y="319041"/>
                  </a:lnTo>
                  <a:lnTo>
                    <a:pt x="209107" y="319041"/>
                  </a:lnTo>
                  <a:lnTo>
                    <a:pt x="209107" y="315907"/>
                  </a:lnTo>
                  <a:lnTo>
                    <a:pt x="205868" y="306525"/>
                  </a:lnTo>
                  <a:lnTo>
                    <a:pt x="202630" y="298705"/>
                  </a:lnTo>
                  <a:lnTo>
                    <a:pt x="201010" y="295571"/>
                  </a:lnTo>
                  <a:lnTo>
                    <a:pt x="201010" y="292447"/>
                  </a:lnTo>
                  <a:lnTo>
                    <a:pt x="205868" y="281493"/>
                  </a:lnTo>
                  <a:lnTo>
                    <a:pt x="212440" y="265853"/>
                  </a:lnTo>
                  <a:lnTo>
                    <a:pt x="215679" y="254899"/>
                  </a:lnTo>
                  <a:lnTo>
                    <a:pt x="218917" y="251775"/>
                  </a:lnTo>
                  <a:lnTo>
                    <a:pt x="220536" y="247079"/>
                  </a:lnTo>
                  <a:lnTo>
                    <a:pt x="230252" y="237697"/>
                  </a:lnTo>
                  <a:lnTo>
                    <a:pt x="233586" y="231439"/>
                  </a:lnTo>
                  <a:lnTo>
                    <a:pt x="233586" y="228305"/>
                  </a:lnTo>
                  <a:lnTo>
                    <a:pt x="233586" y="226743"/>
                  </a:lnTo>
                  <a:lnTo>
                    <a:pt x="233586" y="220486"/>
                  </a:lnTo>
                  <a:lnTo>
                    <a:pt x="233586" y="217361"/>
                  </a:lnTo>
                  <a:lnTo>
                    <a:pt x="230252" y="211103"/>
                  </a:lnTo>
                  <a:lnTo>
                    <a:pt x="230252" y="206407"/>
                  </a:lnTo>
                  <a:lnTo>
                    <a:pt x="230252" y="203274"/>
                  </a:lnTo>
                  <a:lnTo>
                    <a:pt x="233586" y="200150"/>
                  </a:lnTo>
                  <a:lnTo>
                    <a:pt x="236824" y="193892"/>
                  </a:lnTo>
                  <a:lnTo>
                    <a:pt x="236824" y="190767"/>
                  </a:lnTo>
                  <a:lnTo>
                    <a:pt x="236824" y="189196"/>
                  </a:lnTo>
                  <a:lnTo>
                    <a:pt x="233586" y="186072"/>
                  </a:lnTo>
                  <a:lnTo>
                    <a:pt x="230252" y="182938"/>
                  </a:lnTo>
                  <a:lnTo>
                    <a:pt x="227014" y="179814"/>
                  </a:lnTo>
                  <a:lnTo>
                    <a:pt x="227014" y="176680"/>
                  </a:lnTo>
                  <a:lnTo>
                    <a:pt x="227014" y="173556"/>
                  </a:lnTo>
                  <a:lnTo>
                    <a:pt x="227014" y="170431"/>
                  </a:lnTo>
                  <a:lnTo>
                    <a:pt x="230252" y="168860"/>
                  </a:lnTo>
                  <a:lnTo>
                    <a:pt x="233586" y="168860"/>
                  </a:lnTo>
                  <a:lnTo>
                    <a:pt x="233586" y="165736"/>
                  </a:lnTo>
                  <a:lnTo>
                    <a:pt x="236824" y="165736"/>
                  </a:lnTo>
                  <a:lnTo>
                    <a:pt x="240063" y="168860"/>
                  </a:lnTo>
                  <a:lnTo>
                    <a:pt x="241682" y="168860"/>
                  </a:lnTo>
                  <a:lnTo>
                    <a:pt x="244921" y="165736"/>
                  </a:lnTo>
                  <a:lnTo>
                    <a:pt x="244921" y="162602"/>
                  </a:lnTo>
                  <a:lnTo>
                    <a:pt x="244921" y="159478"/>
                  </a:lnTo>
                  <a:lnTo>
                    <a:pt x="241682" y="153220"/>
                  </a:lnTo>
                  <a:lnTo>
                    <a:pt x="241682" y="148524"/>
                  </a:lnTo>
                  <a:lnTo>
                    <a:pt x="240063" y="142266"/>
                  </a:lnTo>
                  <a:lnTo>
                    <a:pt x="240063" y="139142"/>
                  </a:lnTo>
                  <a:lnTo>
                    <a:pt x="240063" y="136008"/>
                  </a:lnTo>
                  <a:lnTo>
                    <a:pt x="240063" y="121930"/>
                  </a:lnTo>
                  <a:lnTo>
                    <a:pt x="240063" y="115672"/>
                  </a:lnTo>
                  <a:lnTo>
                    <a:pt x="240063" y="112548"/>
                  </a:lnTo>
                  <a:lnTo>
                    <a:pt x="240063" y="110986"/>
                  </a:lnTo>
                  <a:lnTo>
                    <a:pt x="241682" y="107852"/>
                  </a:lnTo>
                  <a:lnTo>
                    <a:pt x="241682" y="104728"/>
                  </a:lnTo>
                  <a:lnTo>
                    <a:pt x="241682" y="101594"/>
                  </a:lnTo>
                  <a:lnTo>
                    <a:pt x="241682" y="95337"/>
                  </a:lnTo>
                  <a:lnTo>
                    <a:pt x="244921" y="93774"/>
                  </a:lnTo>
                  <a:lnTo>
                    <a:pt x="244921" y="93774"/>
                  </a:lnTo>
                  <a:lnTo>
                    <a:pt x="241682" y="90650"/>
                  </a:lnTo>
                  <a:lnTo>
                    <a:pt x="241682" y="87516"/>
                  </a:lnTo>
                  <a:lnTo>
                    <a:pt x="241682" y="84392"/>
                  </a:lnTo>
                  <a:lnTo>
                    <a:pt x="244921" y="78134"/>
                  </a:lnTo>
                  <a:lnTo>
                    <a:pt x="248159" y="75001"/>
                  </a:lnTo>
                  <a:lnTo>
                    <a:pt x="254636" y="70314"/>
                  </a:lnTo>
                  <a:lnTo>
                    <a:pt x="257970" y="67181"/>
                  </a:lnTo>
                  <a:lnTo>
                    <a:pt x="261208" y="60923"/>
                  </a:lnTo>
                  <a:lnTo>
                    <a:pt x="261208" y="54665"/>
                  </a:lnTo>
                  <a:lnTo>
                    <a:pt x="261208" y="53103"/>
                  </a:lnTo>
                  <a:lnTo>
                    <a:pt x="261208" y="46845"/>
                  </a:lnTo>
                  <a:lnTo>
                    <a:pt x="262828" y="40587"/>
                  </a:lnTo>
                  <a:lnTo>
                    <a:pt x="262828" y="40587"/>
                  </a:lnTo>
                  <a:lnTo>
                    <a:pt x="262828" y="37463"/>
                  </a:lnTo>
                  <a:lnTo>
                    <a:pt x="266066" y="35891"/>
                  </a:lnTo>
                  <a:lnTo>
                    <a:pt x="266066" y="32767"/>
                  </a:lnTo>
                  <a:lnTo>
                    <a:pt x="266066" y="2338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071A2D8-B25E-06C2-002D-6DF6D531F62A}"/>
                </a:ext>
              </a:extLst>
            </p:cNvPr>
            <p:cNvSpPr/>
            <p:nvPr/>
          </p:nvSpPr>
          <p:spPr>
            <a:xfrm>
              <a:off x="7947906" y="3917372"/>
              <a:ext cx="228600" cy="200025"/>
            </a:xfrm>
            <a:custGeom>
              <a:avLst/>
              <a:gdLst>
                <a:gd name="connsiteX0" fmla="*/ 31799 w 228600"/>
                <a:gd name="connsiteY0" fmla="*/ 128503 h 200025"/>
                <a:gd name="connsiteX1" fmla="*/ 28712 w 228600"/>
                <a:gd name="connsiteY1" fmla="*/ 125331 h 200025"/>
                <a:gd name="connsiteX2" fmla="*/ 25627 w 228600"/>
                <a:gd name="connsiteY2" fmla="*/ 125331 h 200025"/>
                <a:gd name="connsiteX3" fmla="*/ 28712 w 228600"/>
                <a:gd name="connsiteY3" fmla="*/ 134856 h 200025"/>
                <a:gd name="connsiteX4" fmla="*/ 28712 w 228600"/>
                <a:gd name="connsiteY4" fmla="*/ 134856 h 200025"/>
                <a:gd name="connsiteX5" fmla="*/ 28712 w 228600"/>
                <a:gd name="connsiteY5" fmla="*/ 134856 h 200025"/>
                <a:gd name="connsiteX6" fmla="*/ 31799 w 228600"/>
                <a:gd name="connsiteY6" fmla="*/ 131674 h 200025"/>
                <a:gd name="connsiteX7" fmla="*/ 31799 w 228600"/>
                <a:gd name="connsiteY7" fmla="*/ 128503 h 200025"/>
                <a:gd name="connsiteX8" fmla="*/ 217155 w 228600"/>
                <a:gd name="connsiteY8" fmla="*/ 47540 h 200025"/>
                <a:gd name="connsiteX9" fmla="*/ 203249 w 228600"/>
                <a:gd name="connsiteY9" fmla="*/ 44368 h 200025"/>
                <a:gd name="connsiteX10" fmla="*/ 200162 w 228600"/>
                <a:gd name="connsiteY10" fmla="*/ 44368 h 200025"/>
                <a:gd name="connsiteX11" fmla="*/ 197077 w 228600"/>
                <a:gd name="connsiteY11" fmla="*/ 44368 h 200025"/>
                <a:gd name="connsiteX12" fmla="*/ 193981 w 228600"/>
                <a:gd name="connsiteY12" fmla="*/ 47540 h 200025"/>
                <a:gd name="connsiteX13" fmla="*/ 190894 w 228600"/>
                <a:gd name="connsiteY13" fmla="*/ 47540 h 200025"/>
                <a:gd name="connsiteX14" fmla="*/ 186266 w 228600"/>
                <a:gd name="connsiteY14" fmla="*/ 47540 h 200025"/>
                <a:gd name="connsiteX15" fmla="*/ 183170 w 228600"/>
                <a:gd name="connsiteY15" fmla="*/ 47540 h 200025"/>
                <a:gd name="connsiteX16" fmla="*/ 180084 w 228600"/>
                <a:gd name="connsiteY16" fmla="*/ 47540 h 200025"/>
                <a:gd name="connsiteX17" fmla="*/ 176998 w 228600"/>
                <a:gd name="connsiteY17" fmla="*/ 44368 h 200025"/>
                <a:gd name="connsiteX18" fmla="*/ 173902 w 228600"/>
                <a:gd name="connsiteY18" fmla="*/ 34843 h 200025"/>
                <a:gd name="connsiteX19" fmla="*/ 176998 w 228600"/>
                <a:gd name="connsiteY19" fmla="*/ 26899 h 200025"/>
                <a:gd name="connsiteX20" fmla="*/ 166187 w 228600"/>
                <a:gd name="connsiteY20" fmla="*/ 31662 h 200025"/>
                <a:gd name="connsiteX21" fmla="*/ 166187 w 228600"/>
                <a:gd name="connsiteY21" fmla="*/ 31662 h 200025"/>
                <a:gd name="connsiteX22" fmla="*/ 160005 w 228600"/>
                <a:gd name="connsiteY22" fmla="*/ 38015 h 200025"/>
                <a:gd name="connsiteX23" fmla="*/ 152281 w 228600"/>
                <a:gd name="connsiteY23" fmla="*/ 41187 h 200025"/>
                <a:gd name="connsiteX24" fmla="*/ 149194 w 228600"/>
                <a:gd name="connsiteY24" fmla="*/ 41187 h 200025"/>
                <a:gd name="connsiteX25" fmla="*/ 146099 w 228600"/>
                <a:gd name="connsiteY25" fmla="*/ 41187 h 200025"/>
                <a:gd name="connsiteX26" fmla="*/ 139927 w 228600"/>
                <a:gd name="connsiteY26" fmla="*/ 34843 h 200025"/>
                <a:gd name="connsiteX27" fmla="*/ 136831 w 228600"/>
                <a:gd name="connsiteY27" fmla="*/ 34843 h 200025"/>
                <a:gd name="connsiteX28" fmla="*/ 133744 w 228600"/>
                <a:gd name="connsiteY28" fmla="*/ 31662 h 200025"/>
                <a:gd name="connsiteX29" fmla="*/ 126020 w 228600"/>
                <a:gd name="connsiteY29" fmla="*/ 28490 h 200025"/>
                <a:gd name="connsiteX30" fmla="*/ 122934 w 228600"/>
                <a:gd name="connsiteY30" fmla="*/ 26899 h 200025"/>
                <a:gd name="connsiteX31" fmla="*/ 119848 w 228600"/>
                <a:gd name="connsiteY31" fmla="*/ 28490 h 200025"/>
                <a:gd name="connsiteX32" fmla="*/ 105941 w 228600"/>
                <a:gd name="connsiteY32" fmla="*/ 34843 h 200025"/>
                <a:gd name="connsiteX33" fmla="*/ 102855 w 228600"/>
                <a:gd name="connsiteY33" fmla="*/ 34843 h 200025"/>
                <a:gd name="connsiteX34" fmla="*/ 99769 w 228600"/>
                <a:gd name="connsiteY34" fmla="*/ 34843 h 200025"/>
                <a:gd name="connsiteX35" fmla="*/ 99769 w 228600"/>
                <a:gd name="connsiteY35" fmla="*/ 31662 h 200025"/>
                <a:gd name="connsiteX36" fmla="*/ 92044 w 228600"/>
                <a:gd name="connsiteY36" fmla="*/ 28490 h 200025"/>
                <a:gd name="connsiteX37" fmla="*/ 88949 w 228600"/>
                <a:gd name="connsiteY37" fmla="*/ 26899 h 200025"/>
                <a:gd name="connsiteX38" fmla="*/ 88949 w 228600"/>
                <a:gd name="connsiteY38" fmla="*/ 26899 h 200025"/>
                <a:gd name="connsiteX39" fmla="*/ 82777 w 228600"/>
                <a:gd name="connsiteY39" fmla="*/ 26899 h 200025"/>
                <a:gd name="connsiteX40" fmla="*/ 82777 w 228600"/>
                <a:gd name="connsiteY40" fmla="*/ 26899 h 200025"/>
                <a:gd name="connsiteX41" fmla="*/ 79681 w 228600"/>
                <a:gd name="connsiteY41" fmla="*/ 23728 h 200025"/>
                <a:gd name="connsiteX42" fmla="*/ 76594 w 228600"/>
                <a:gd name="connsiteY42" fmla="*/ 17374 h 200025"/>
                <a:gd name="connsiteX43" fmla="*/ 76594 w 228600"/>
                <a:gd name="connsiteY43" fmla="*/ 17374 h 200025"/>
                <a:gd name="connsiteX44" fmla="*/ 75052 w 228600"/>
                <a:gd name="connsiteY44" fmla="*/ 14203 h 200025"/>
                <a:gd name="connsiteX45" fmla="*/ 75052 w 228600"/>
                <a:gd name="connsiteY45" fmla="*/ 14203 h 200025"/>
                <a:gd name="connsiteX46" fmla="*/ 75052 w 228600"/>
                <a:gd name="connsiteY46" fmla="*/ 14203 h 200025"/>
                <a:gd name="connsiteX47" fmla="*/ 71966 w 228600"/>
                <a:gd name="connsiteY47" fmla="*/ 11031 h 200025"/>
                <a:gd name="connsiteX48" fmla="*/ 71966 w 228600"/>
                <a:gd name="connsiteY48" fmla="*/ 7849 h 200025"/>
                <a:gd name="connsiteX49" fmla="*/ 68870 w 228600"/>
                <a:gd name="connsiteY49" fmla="*/ 6268 h 200025"/>
                <a:gd name="connsiteX50" fmla="*/ 65784 w 228600"/>
                <a:gd name="connsiteY50" fmla="*/ 3087 h 200025"/>
                <a:gd name="connsiteX51" fmla="*/ 59602 w 228600"/>
                <a:gd name="connsiteY51" fmla="*/ -85 h 200025"/>
                <a:gd name="connsiteX52" fmla="*/ 56516 w 228600"/>
                <a:gd name="connsiteY52" fmla="*/ -85 h 200025"/>
                <a:gd name="connsiteX53" fmla="*/ 54973 w 228600"/>
                <a:gd name="connsiteY53" fmla="*/ -85 h 200025"/>
                <a:gd name="connsiteX54" fmla="*/ 54973 w 228600"/>
                <a:gd name="connsiteY54" fmla="*/ -85 h 200025"/>
                <a:gd name="connsiteX55" fmla="*/ 48791 w 228600"/>
                <a:gd name="connsiteY55" fmla="*/ 3087 h 200025"/>
                <a:gd name="connsiteX56" fmla="*/ 37981 w 228600"/>
                <a:gd name="connsiteY56" fmla="*/ 6268 h 200025"/>
                <a:gd name="connsiteX57" fmla="*/ 31799 w 228600"/>
                <a:gd name="connsiteY57" fmla="*/ 6268 h 200025"/>
                <a:gd name="connsiteX58" fmla="*/ 28712 w 228600"/>
                <a:gd name="connsiteY58" fmla="*/ 7849 h 200025"/>
                <a:gd name="connsiteX59" fmla="*/ 25627 w 228600"/>
                <a:gd name="connsiteY59" fmla="*/ 7849 h 200025"/>
                <a:gd name="connsiteX60" fmla="*/ 25627 w 228600"/>
                <a:gd name="connsiteY60" fmla="*/ 7849 h 200025"/>
                <a:gd name="connsiteX61" fmla="*/ 22531 w 228600"/>
                <a:gd name="connsiteY61" fmla="*/ 7849 h 200025"/>
                <a:gd name="connsiteX62" fmla="*/ 19444 w 228600"/>
                <a:gd name="connsiteY62" fmla="*/ 6268 h 200025"/>
                <a:gd name="connsiteX63" fmla="*/ 19444 w 228600"/>
                <a:gd name="connsiteY63" fmla="*/ 7849 h 200025"/>
                <a:gd name="connsiteX64" fmla="*/ 17901 w 228600"/>
                <a:gd name="connsiteY64" fmla="*/ 11031 h 200025"/>
                <a:gd name="connsiteX65" fmla="*/ 11720 w 228600"/>
                <a:gd name="connsiteY65" fmla="*/ 23728 h 200025"/>
                <a:gd name="connsiteX66" fmla="*/ 2452 w 228600"/>
                <a:gd name="connsiteY66" fmla="*/ 34843 h 200025"/>
                <a:gd name="connsiteX67" fmla="*/ 2452 w 228600"/>
                <a:gd name="connsiteY67" fmla="*/ 41187 h 200025"/>
                <a:gd name="connsiteX68" fmla="*/ -634 w 228600"/>
                <a:gd name="connsiteY68" fmla="*/ 61828 h 200025"/>
                <a:gd name="connsiteX69" fmla="*/ 2452 w 228600"/>
                <a:gd name="connsiteY69" fmla="*/ 64999 h 200025"/>
                <a:gd name="connsiteX70" fmla="*/ 5548 w 228600"/>
                <a:gd name="connsiteY70" fmla="*/ 66590 h 200025"/>
                <a:gd name="connsiteX71" fmla="*/ 8634 w 228600"/>
                <a:gd name="connsiteY71" fmla="*/ 72943 h 200025"/>
                <a:gd name="connsiteX72" fmla="*/ 11720 w 228600"/>
                <a:gd name="connsiteY72" fmla="*/ 79287 h 200025"/>
                <a:gd name="connsiteX73" fmla="*/ 14816 w 228600"/>
                <a:gd name="connsiteY73" fmla="*/ 85640 h 200025"/>
                <a:gd name="connsiteX74" fmla="*/ 17901 w 228600"/>
                <a:gd name="connsiteY74" fmla="*/ 87231 h 200025"/>
                <a:gd name="connsiteX75" fmla="*/ 22531 w 228600"/>
                <a:gd name="connsiteY75" fmla="*/ 90403 h 200025"/>
                <a:gd name="connsiteX76" fmla="*/ 25627 w 228600"/>
                <a:gd name="connsiteY76" fmla="*/ 87231 h 200025"/>
                <a:gd name="connsiteX77" fmla="*/ 25627 w 228600"/>
                <a:gd name="connsiteY77" fmla="*/ 82468 h 200025"/>
                <a:gd name="connsiteX78" fmla="*/ 28712 w 228600"/>
                <a:gd name="connsiteY78" fmla="*/ 82468 h 200025"/>
                <a:gd name="connsiteX79" fmla="*/ 28712 w 228600"/>
                <a:gd name="connsiteY79" fmla="*/ 87231 h 200025"/>
                <a:gd name="connsiteX80" fmla="*/ 34894 w 228600"/>
                <a:gd name="connsiteY80" fmla="*/ 87231 h 200025"/>
                <a:gd name="connsiteX81" fmla="*/ 31799 w 228600"/>
                <a:gd name="connsiteY81" fmla="*/ 76115 h 200025"/>
                <a:gd name="connsiteX82" fmla="*/ 34894 w 228600"/>
                <a:gd name="connsiteY82" fmla="*/ 76115 h 200025"/>
                <a:gd name="connsiteX83" fmla="*/ 34894 w 228600"/>
                <a:gd name="connsiteY83" fmla="*/ 79287 h 200025"/>
                <a:gd name="connsiteX84" fmla="*/ 37981 w 228600"/>
                <a:gd name="connsiteY84" fmla="*/ 85640 h 200025"/>
                <a:gd name="connsiteX85" fmla="*/ 37981 w 228600"/>
                <a:gd name="connsiteY85" fmla="*/ 79287 h 200025"/>
                <a:gd name="connsiteX86" fmla="*/ 39523 w 228600"/>
                <a:gd name="connsiteY86" fmla="*/ 72943 h 200025"/>
                <a:gd name="connsiteX87" fmla="*/ 42619 w 228600"/>
                <a:gd name="connsiteY87" fmla="*/ 72943 h 200025"/>
                <a:gd name="connsiteX88" fmla="*/ 42619 w 228600"/>
                <a:gd name="connsiteY88" fmla="*/ 76115 h 200025"/>
                <a:gd name="connsiteX89" fmla="*/ 42619 w 228600"/>
                <a:gd name="connsiteY89" fmla="*/ 85640 h 200025"/>
                <a:gd name="connsiteX90" fmla="*/ 39523 w 228600"/>
                <a:gd name="connsiteY90" fmla="*/ 87231 h 200025"/>
                <a:gd name="connsiteX91" fmla="*/ 37981 w 228600"/>
                <a:gd name="connsiteY91" fmla="*/ 93574 h 200025"/>
                <a:gd name="connsiteX92" fmla="*/ 34894 w 228600"/>
                <a:gd name="connsiteY92" fmla="*/ 96756 h 200025"/>
                <a:gd name="connsiteX93" fmla="*/ 34894 w 228600"/>
                <a:gd name="connsiteY93" fmla="*/ 103099 h 200025"/>
                <a:gd name="connsiteX94" fmla="*/ 31799 w 228600"/>
                <a:gd name="connsiteY94" fmla="*/ 106281 h 200025"/>
                <a:gd name="connsiteX95" fmla="*/ 31799 w 228600"/>
                <a:gd name="connsiteY95" fmla="*/ 111043 h 200025"/>
                <a:gd name="connsiteX96" fmla="*/ 31799 w 228600"/>
                <a:gd name="connsiteY96" fmla="*/ 114215 h 200025"/>
                <a:gd name="connsiteX97" fmla="*/ 31799 w 228600"/>
                <a:gd name="connsiteY97" fmla="*/ 120568 h 200025"/>
                <a:gd name="connsiteX98" fmla="*/ 31799 w 228600"/>
                <a:gd name="connsiteY98" fmla="*/ 125331 h 200025"/>
                <a:gd name="connsiteX99" fmla="*/ 34894 w 228600"/>
                <a:gd name="connsiteY99" fmla="*/ 125331 h 200025"/>
                <a:gd name="connsiteX100" fmla="*/ 37981 w 228600"/>
                <a:gd name="connsiteY100" fmla="*/ 131674 h 200025"/>
                <a:gd name="connsiteX101" fmla="*/ 39523 w 228600"/>
                <a:gd name="connsiteY101" fmla="*/ 134856 h 200025"/>
                <a:gd name="connsiteX102" fmla="*/ 39523 w 228600"/>
                <a:gd name="connsiteY102" fmla="*/ 141199 h 200025"/>
                <a:gd name="connsiteX103" fmla="*/ 37981 w 228600"/>
                <a:gd name="connsiteY103" fmla="*/ 144381 h 200025"/>
                <a:gd name="connsiteX104" fmla="*/ 37981 w 228600"/>
                <a:gd name="connsiteY104" fmla="*/ 149143 h 200025"/>
                <a:gd name="connsiteX105" fmla="*/ 34894 w 228600"/>
                <a:gd name="connsiteY105" fmla="*/ 152315 h 200025"/>
                <a:gd name="connsiteX106" fmla="*/ 34894 w 228600"/>
                <a:gd name="connsiteY106" fmla="*/ 158668 h 200025"/>
                <a:gd name="connsiteX107" fmla="*/ 37981 w 228600"/>
                <a:gd name="connsiteY107" fmla="*/ 161840 h 200025"/>
                <a:gd name="connsiteX108" fmla="*/ 42619 w 228600"/>
                <a:gd name="connsiteY108" fmla="*/ 163431 h 200025"/>
                <a:gd name="connsiteX109" fmla="*/ 48791 w 228600"/>
                <a:gd name="connsiteY109" fmla="*/ 166603 h 200025"/>
                <a:gd name="connsiteX110" fmla="*/ 56516 w 228600"/>
                <a:gd name="connsiteY110" fmla="*/ 169774 h 200025"/>
                <a:gd name="connsiteX111" fmla="*/ 59602 w 228600"/>
                <a:gd name="connsiteY111" fmla="*/ 169774 h 200025"/>
                <a:gd name="connsiteX112" fmla="*/ 59602 w 228600"/>
                <a:gd name="connsiteY112" fmla="*/ 166603 h 200025"/>
                <a:gd name="connsiteX113" fmla="*/ 59602 w 228600"/>
                <a:gd name="connsiteY113" fmla="*/ 161840 h 200025"/>
                <a:gd name="connsiteX114" fmla="*/ 54973 w 228600"/>
                <a:gd name="connsiteY114" fmla="*/ 158668 h 200025"/>
                <a:gd name="connsiteX115" fmla="*/ 51887 w 228600"/>
                <a:gd name="connsiteY115" fmla="*/ 155487 h 200025"/>
                <a:gd name="connsiteX116" fmla="*/ 48791 w 228600"/>
                <a:gd name="connsiteY116" fmla="*/ 152315 h 200025"/>
                <a:gd name="connsiteX117" fmla="*/ 51887 w 228600"/>
                <a:gd name="connsiteY117" fmla="*/ 138028 h 200025"/>
                <a:gd name="connsiteX118" fmla="*/ 54973 w 228600"/>
                <a:gd name="connsiteY118" fmla="*/ 134856 h 200025"/>
                <a:gd name="connsiteX119" fmla="*/ 54973 w 228600"/>
                <a:gd name="connsiteY119" fmla="*/ 128503 h 200025"/>
                <a:gd name="connsiteX120" fmla="*/ 56516 w 228600"/>
                <a:gd name="connsiteY120" fmla="*/ 123740 h 200025"/>
                <a:gd name="connsiteX121" fmla="*/ 59602 w 228600"/>
                <a:gd name="connsiteY121" fmla="*/ 117387 h 200025"/>
                <a:gd name="connsiteX122" fmla="*/ 62698 w 228600"/>
                <a:gd name="connsiteY122" fmla="*/ 114215 h 200025"/>
                <a:gd name="connsiteX123" fmla="*/ 62698 w 228600"/>
                <a:gd name="connsiteY123" fmla="*/ 120568 h 200025"/>
                <a:gd name="connsiteX124" fmla="*/ 59602 w 228600"/>
                <a:gd name="connsiteY124" fmla="*/ 131674 h 200025"/>
                <a:gd name="connsiteX125" fmla="*/ 56516 w 228600"/>
                <a:gd name="connsiteY125" fmla="*/ 138028 h 200025"/>
                <a:gd name="connsiteX126" fmla="*/ 62698 w 228600"/>
                <a:gd name="connsiteY126" fmla="*/ 138028 h 200025"/>
                <a:gd name="connsiteX127" fmla="*/ 65784 w 228600"/>
                <a:gd name="connsiteY127" fmla="*/ 144381 h 200025"/>
                <a:gd name="connsiteX128" fmla="*/ 68870 w 228600"/>
                <a:gd name="connsiteY128" fmla="*/ 144381 h 200025"/>
                <a:gd name="connsiteX129" fmla="*/ 71966 w 228600"/>
                <a:gd name="connsiteY129" fmla="*/ 149143 h 200025"/>
                <a:gd name="connsiteX130" fmla="*/ 71966 w 228600"/>
                <a:gd name="connsiteY130" fmla="*/ 149143 h 200025"/>
                <a:gd name="connsiteX131" fmla="*/ 76594 w 228600"/>
                <a:gd name="connsiteY131" fmla="*/ 149143 h 200025"/>
                <a:gd name="connsiteX132" fmla="*/ 79681 w 228600"/>
                <a:gd name="connsiteY132" fmla="*/ 149143 h 200025"/>
                <a:gd name="connsiteX133" fmla="*/ 82777 w 228600"/>
                <a:gd name="connsiteY133" fmla="*/ 152315 h 200025"/>
                <a:gd name="connsiteX134" fmla="*/ 85862 w 228600"/>
                <a:gd name="connsiteY134" fmla="*/ 149143 h 200025"/>
                <a:gd name="connsiteX135" fmla="*/ 92044 w 228600"/>
                <a:gd name="connsiteY135" fmla="*/ 149143 h 200025"/>
                <a:gd name="connsiteX136" fmla="*/ 95131 w 228600"/>
                <a:gd name="connsiteY136" fmla="*/ 149143 h 200025"/>
                <a:gd name="connsiteX137" fmla="*/ 96673 w 228600"/>
                <a:gd name="connsiteY137" fmla="*/ 149143 h 200025"/>
                <a:gd name="connsiteX138" fmla="*/ 99769 w 228600"/>
                <a:gd name="connsiteY138" fmla="*/ 149143 h 200025"/>
                <a:gd name="connsiteX139" fmla="*/ 99769 w 228600"/>
                <a:gd name="connsiteY139" fmla="*/ 155487 h 200025"/>
                <a:gd name="connsiteX140" fmla="*/ 105941 w 228600"/>
                <a:gd name="connsiteY140" fmla="*/ 152315 h 200025"/>
                <a:gd name="connsiteX141" fmla="*/ 105941 w 228600"/>
                <a:gd name="connsiteY141" fmla="*/ 149143 h 200025"/>
                <a:gd name="connsiteX142" fmla="*/ 105941 w 228600"/>
                <a:gd name="connsiteY142" fmla="*/ 144381 h 200025"/>
                <a:gd name="connsiteX143" fmla="*/ 109037 w 228600"/>
                <a:gd name="connsiteY143" fmla="*/ 144381 h 200025"/>
                <a:gd name="connsiteX144" fmla="*/ 112123 w 228600"/>
                <a:gd name="connsiteY144" fmla="*/ 141199 h 200025"/>
                <a:gd name="connsiteX145" fmla="*/ 116752 w 228600"/>
                <a:gd name="connsiteY145" fmla="*/ 144381 h 200025"/>
                <a:gd name="connsiteX146" fmla="*/ 119848 w 228600"/>
                <a:gd name="connsiteY146" fmla="*/ 144381 h 200025"/>
                <a:gd name="connsiteX147" fmla="*/ 122934 w 228600"/>
                <a:gd name="connsiteY147" fmla="*/ 144381 h 200025"/>
                <a:gd name="connsiteX148" fmla="*/ 126020 w 228600"/>
                <a:gd name="connsiteY148" fmla="*/ 145962 h 200025"/>
                <a:gd name="connsiteX149" fmla="*/ 132202 w 228600"/>
                <a:gd name="connsiteY149" fmla="*/ 152315 h 200025"/>
                <a:gd name="connsiteX150" fmla="*/ 132202 w 228600"/>
                <a:gd name="connsiteY150" fmla="*/ 152315 h 200025"/>
                <a:gd name="connsiteX151" fmla="*/ 132202 w 228600"/>
                <a:gd name="connsiteY151" fmla="*/ 155487 h 200025"/>
                <a:gd name="connsiteX152" fmla="*/ 129116 w 228600"/>
                <a:gd name="connsiteY152" fmla="*/ 161840 h 200025"/>
                <a:gd name="connsiteX153" fmla="*/ 133744 w 228600"/>
                <a:gd name="connsiteY153" fmla="*/ 163431 h 200025"/>
                <a:gd name="connsiteX154" fmla="*/ 133744 w 228600"/>
                <a:gd name="connsiteY154" fmla="*/ 163431 h 200025"/>
                <a:gd name="connsiteX155" fmla="*/ 129116 w 228600"/>
                <a:gd name="connsiteY155" fmla="*/ 163431 h 200025"/>
                <a:gd name="connsiteX156" fmla="*/ 129116 w 228600"/>
                <a:gd name="connsiteY156" fmla="*/ 169774 h 200025"/>
                <a:gd name="connsiteX157" fmla="*/ 129116 w 228600"/>
                <a:gd name="connsiteY157" fmla="*/ 172956 h 200025"/>
                <a:gd name="connsiteX158" fmla="*/ 126020 w 228600"/>
                <a:gd name="connsiteY158" fmla="*/ 172956 h 200025"/>
                <a:gd name="connsiteX159" fmla="*/ 126020 w 228600"/>
                <a:gd name="connsiteY159" fmla="*/ 166603 h 200025"/>
                <a:gd name="connsiteX160" fmla="*/ 126020 w 228600"/>
                <a:gd name="connsiteY160" fmla="*/ 163431 h 200025"/>
                <a:gd name="connsiteX161" fmla="*/ 122934 w 228600"/>
                <a:gd name="connsiteY161" fmla="*/ 161840 h 200025"/>
                <a:gd name="connsiteX162" fmla="*/ 119848 w 228600"/>
                <a:gd name="connsiteY162" fmla="*/ 169774 h 200025"/>
                <a:gd name="connsiteX163" fmla="*/ 113666 w 228600"/>
                <a:gd name="connsiteY163" fmla="*/ 169774 h 200025"/>
                <a:gd name="connsiteX164" fmla="*/ 105941 w 228600"/>
                <a:gd name="connsiteY164" fmla="*/ 176128 h 200025"/>
                <a:gd name="connsiteX165" fmla="*/ 99769 w 228600"/>
                <a:gd name="connsiteY165" fmla="*/ 182481 h 200025"/>
                <a:gd name="connsiteX166" fmla="*/ 96673 w 228600"/>
                <a:gd name="connsiteY166" fmla="*/ 182481 h 200025"/>
                <a:gd name="connsiteX167" fmla="*/ 95131 w 228600"/>
                <a:gd name="connsiteY167" fmla="*/ 184062 h 200025"/>
                <a:gd name="connsiteX168" fmla="*/ 92044 w 228600"/>
                <a:gd name="connsiteY168" fmla="*/ 184062 h 200025"/>
                <a:gd name="connsiteX169" fmla="*/ 92044 w 228600"/>
                <a:gd name="connsiteY169" fmla="*/ 187243 h 200025"/>
                <a:gd name="connsiteX170" fmla="*/ 88949 w 228600"/>
                <a:gd name="connsiteY170" fmla="*/ 187243 h 200025"/>
                <a:gd name="connsiteX171" fmla="*/ 88949 w 228600"/>
                <a:gd name="connsiteY171" fmla="*/ 187243 h 200025"/>
                <a:gd name="connsiteX172" fmla="*/ 85862 w 228600"/>
                <a:gd name="connsiteY172" fmla="*/ 184062 h 200025"/>
                <a:gd name="connsiteX173" fmla="*/ 79681 w 228600"/>
                <a:gd name="connsiteY173" fmla="*/ 179299 h 200025"/>
                <a:gd name="connsiteX174" fmla="*/ 76594 w 228600"/>
                <a:gd name="connsiteY174" fmla="*/ 184062 h 200025"/>
                <a:gd name="connsiteX175" fmla="*/ 75052 w 228600"/>
                <a:gd name="connsiteY175" fmla="*/ 190415 h 200025"/>
                <a:gd name="connsiteX176" fmla="*/ 71966 w 228600"/>
                <a:gd name="connsiteY176" fmla="*/ 196768 h 200025"/>
                <a:gd name="connsiteX177" fmla="*/ 71966 w 228600"/>
                <a:gd name="connsiteY177" fmla="*/ 196768 h 200025"/>
                <a:gd name="connsiteX178" fmla="*/ 68870 w 228600"/>
                <a:gd name="connsiteY178" fmla="*/ 199940 h 200025"/>
                <a:gd name="connsiteX179" fmla="*/ 75052 w 228600"/>
                <a:gd name="connsiteY179" fmla="*/ 199940 h 200025"/>
                <a:gd name="connsiteX180" fmla="*/ 76594 w 228600"/>
                <a:gd name="connsiteY180" fmla="*/ 199940 h 200025"/>
                <a:gd name="connsiteX181" fmla="*/ 85862 w 228600"/>
                <a:gd name="connsiteY181" fmla="*/ 196768 h 200025"/>
                <a:gd name="connsiteX182" fmla="*/ 95131 w 228600"/>
                <a:gd name="connsiteY182" fmla="*/ 196768 h 200025"/>
                <a:gd name="connsiteX183" fmla="*/ 133744 w 228600"/>
                <a:gd name="connsiteY183" fmla="*/ 184062 h 200025"/>
                <a:gd name="connsiteX184" fmla="*/ 152281 w 228600"/>
                <a:gd name="connsiteY184" fmla="*/ 179299 h 200025"/>
                <a:gd name="connsiteX185" fmla="*/ 160005 w 228600"/>
                <a:gd name="connsiteY185" fmla="*/ 179299 h 200025"/>
                <a:gd name="connsiteX186" fmla="*/ 160005 w 228600"/>
                <a:gd name="connsiteY186" fmla="*/ 172956 h 200025"/>
                <a:gd name="connsiteX187" fmla="*/ 160005 w 228600"/>
                <a:gd name="connsiteY187" fmla="*/ 172956 h 200025"/>
                <a:gd name="connsiteX188" fmla="*/ 160005 w 228600"/>
                <a:gd name="connsiteY188" fmla="*/ 166603 h 200025"/>
                <a:gd name="connsiteX189" fmla="*/ 160005 w 228600"/>
                <a:gd name="connsiteY189" fmla="*/ 163431 h 200025"/>
                <a:gd name="connsiteX190" fmla="*/ 160005 w 228600"/>
                <a:gd name="connsiteY190" fmla="*/ 158668 h 200025"/>
                <a:gd name="connsiteX191" fmla="*/ 160005 w 228600"/>
                <a:gd name="connsiteY191" fmla="*/ 152315 h 200025"/>
                <a:gd name="connsiteX192" fmla="*/ 166187 w 228600"/>
                <a:gd name="connsiteY192" fmla="*/ 144381 h 200025"/>
                <a:gd name="connsiteX193" fmla="*/ 166187 w 228600"/>
                <a:gd name="connsiteY193" fmla="*/ 141199 h 200025"/>
                <a:gd name="connsiteX194" fmla="*/ 169273 w 228600"/>
                <a:gd name="connsiteY194" fmla="*/ 138028 h 200025"/>
                <a:gd name="connsiteX195" fmla="*/ 180084 w 228600"/>
                <a:gd name="connsiteY195" fmla="*/ 134856 h 200025"/>
                <a:gd name="connsiteX196" fmla="*/ 183170 w 228600"/>
                <a:gd name="connsiteY196" fmla="*/ 134856 h 200025"/>
                <a:gd name="connsiteX197" fmla="*/ 183170 w 228600"/>
                <a:gd name="connsiteY197" fmla="*/ 134856 h 200025"/>
                <a:gd name="connsiteX198" fmla="*/ 189352 w 228600"/>
                <a:gd name="connsiteY198" fmla="*/ 128503 h 200025"/>
                <a:gd name="connsiteX199" fmla="*/ 190894 w 228600"/>
                <a:gd name="connsiteY199" fmla="*/ 125331 h 200025"/>
                <a:gd name="connsiteX200" fmla="*/ 190894 w 228600"/>
                <a:gd name="connsiteY200" fmla="*/ 120568 h 200025"/>
                <a:gd name="connsiteX201" fmla="*/ 193981 w 228600"/>
                <a:gd name="connsiteY201" fmla="*/ 117387 h 200025"/>
                <a:gd name="connsiteX202" fmla="*/ 200162 w 228600"/>
                <a:gd name="connsiteY202" fmla="*/ 107862 h 200025"/>
                <a:gd name="connsiteX203" fmla="*/ 203249 w 228600"/>
                <a:gd name="connsiteY203" fmla="*/ 106281 h 200025"/>
                <a:gd name="connsiteX204" fmla="*/ 203249 w 228600"/>
                <a:gd name="connsiteY204" fmla="*/ 93574 h 200025"/>
                <a:gd name="connsiteX205" fmla="*/ 206344 w 228600"/>
                <a:gd name="connsiteY205" fmla="*/ 90403 h 200025"/>
                <a:gd name="connsiteX206" fmla="*/ 217155 w 228600"/>
                <a:gd name="connsiteY206" fmla="*/ 79287 h 200025"/>
                <a:gd name="connsiteX207" fmla="*/ 220241 w 228600"/>
                <a:gd name="connsiteY207" fmla="*/ 76115 h 200025"/>
                <a:gd name="connsiteX208" fmla="*/ 226423 w 228600"/>
                <a:gd name="connsiteY208" fmla="*/ 66590 h 200025"/>
                <a:gd name="connsiteX209" fmla="*/ 226423 w 228600"/>
                <a:gd name="connsiteY209" fmla="*/ 61828 h 200025"/>
                <a:gd name="connsiteX210" fmla="*/ 226423 w 228600"/>
                <a:gd name="connsiteY210" fmla="*/ 55474 h 200025"/>
                <a:gd name="connsiteX211" fmla="*/ 227966 w 228600"/>
                <a:gd name="connsiteY211" fmla="*/ 47540 h 200025"/>
                <a:gd name="connsiteX212" fmla="*/ 217155 w 228600"/>
                <a:gd name="connsiteY212" fmla="*/ 4754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228600" h="200025">
                  <a:moveTo>
                    <a:pt x="31799" y="128503"/>
                  </a:moveTo>
                  <a:lnTo>
                    <a:pt x="28712" y="125331"/>
                  </a:lnTo>
                  <a:lnTo>
                    <a:pt x="25627" y="125331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31799" y="131674"/>
                  </a:lnTo>
                  <a:lnTo>
                    <a:pt x="31799" y="128503"/>
                  </a:lnTo>
                  <a:close/>
                  <a:moveTo>
                    <a:pt x="217155" y="47540"/>
                  </a:moveTo>
                  <a:lnTo>
                    <a:pt x="203249" y="44368"/>
                  </a:lnTo>
                  <a:lnTo>
                    <a:pt x="200162" y="44368"/>
                  </a:lnTo>
                  <a:lnTo>
                    <a:pt x="197077" y="44368"/>
                  </a:lnTo>
                  <a:lnTo>
                    <a:pt x="193981" y="47540"/>
                  </a:lnTo>
                  <a:lnTo>
                    <a:pt x="190894" y="47540"/>
                  </a:lnTo>
                  <a:lnTo>
                    <a:pt x="186266" y="47540"/>
                  </a:lnTo>
                  <a:lnTo>
                    <a:pt x="183170" y="47540"/>
                  </a:lnTo>
                  <a:lnTo>
                    <a:pt x="180084" y="47540"/>
                  </a:lnTo>
                  <a:lnTo>
                    <a:pt x="176998" y="44368"/>
                  </a:lnTo>
                  <a:lnTo>
                    <a:pt x="173902" y="34843"/>
                  </a:lnTo>
                  <a:lnTo>
                    <a:pt x="176998" y="26899"/>
                  </a:lnTo>
                  <a:lnTo>
                    <a:pt x="166187" y="31662"/>
                  </a:lnTo>
                  <a:lnTo>
                    <a:pt x="166187" y="31662"/>
                  </a:lnTo>
                  <a:lnTo>
                    <a:pt x="160005" y="38015"/>
                  </a:lnTo>
                  <a:lnTo>
                    <a:pt x="152281" y="41187"/>
                  </a:lnTo>
                  <a:lnTo>
                    <a:pt x="149194" y="41187"/>
                  </a:lnTo>
                  <a:lnTo>
                    <a:pt x="146099" y="41187"/>
                  </a:lnTo>
                  <a:lnTo>
                    <a:pt x="139927" y="34843"/>
                  </a:lnTo>
                  <a:lnTo>
                    <a:pt x="136831" y="34843"/>
                  </a:lnTo>
                  <a:lnTo>
                    <a:pt x="133744" y="31662"/>
                  </a:lnTo>
                  <a:lnTo>
                    <a:pt x="126020" y="28490"/>
                  </a:lnTo>
                  <a:lnTo>
                    <a:pt x="122934" y="26899"/>
                  </a:lnTo>
                  <a:lnTo>
                    <a:pt x="119848" y="28490"/>
                  </a:lnTo>
                  <a:lnTo>
                    <a:pt x="105941" y="34843"/>
                  </a:lnTo>
                  <a:lnTo>
                    <a:pt x="102855" y="34843"/>
                  </a:lnTo>
                  <a:lnTo>
                    <a:pt x="99769" y="34843"/>
                  </a:lnTo>
                  <a:lnTo>
                    <a:pt x="99769" y="31662"/>
                  </a:lnTo>
                  <a:lnTo>
                    <a:pt x="92044" y="28490"/>
                  </a:lnTo>
                  <a:lnTo>
                    <a:pt x="88949" y="26899"/>
                  </a:lnTo>
                  <a:lnTo>
                    <a:pt x="88949" y="26899"/>
                  </a:lnTo>
                  <a:lnTo>
                    <a:pt x="82777" y="26899"/>
                  </a:lnTo>
                  <a:lnTo>
                    <a:pt x="82777" y="26899"/>
                  </a:lnTo>
                  <a:lnTo>
                    <a:pt x="79681" y="23728"/>
                  </a:lnTo>
                  <a:lnTo>
                    <a:pt x="76594" y="17374"/>
                  </a:lnTo>
                  <a:lnTo>
                    <a:pt x="76594" y="17374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1966" y="11031"/>
                  </a:lnTo>
                  <a:lnTo>
                    <a:pt x="71966" y="7849"/>
                  </a:lnTo>
                  <a:lnTo>
                    <a:pt x="68870" y="6268"/>
                  </a:lnTo>
                  <a:lnTo>
                    <a:pt x="65784" y="3087"/>
                  </a:lnTo>
                  <a:lnTo>
                    <a:pt x="59602" y="-85"/>
                  </a:lnTo>
                  <a:lnTo>
                    <a:pt x="56516" y="-85"/>
                  </a:lnTo>
                  <a:lnTo>
                    <a:pt x="54973" y="-85"/>
                  </a:lnTo>
                  <a:lnTo>
                    <a:pt x="54973" y="-85"/>
                  </a:lnTo>
                  <a:lnTo>
                    <a:pt x="48791" y="3087"/>
                  </a:lnTo>
                  <a:lnTo>
                    <a:pt x="37981" y="6268"/>
                  </a:lnTo>
                  <a:lnTo>
                    <a:pt x="31799" y="6268"/>
                  </a:lnTo>
                  <a:lnTo>
                    <a:pt x="28712" y="7849"/>
                  </a:lnTo>
                  <a:lnTo>
                    <a:pt x="25627" y="7849"/>
                  </a:lnTo>
                  <a:lnTo>
                    <a:pt x="25627" y="7849"/>
                  </a:lnTo>
                  <a:lnTo>
                    <a:pt x="22531" y="7849"/>
                  </a:lnTo>
                  <a:lnTo>
                    <a:pt x="19444" y="6268"/>
                  </a:lnTo>
                  <a:lnTo>
                    <a:pt x="19444" y="7849"/>
                  </a:lnTo>
                  <a:lnTo>
                    <a:pt x="17901" y="11031"/>
                  </a:lnTo>
                  <a:lnTo>
                    <a:pt x="11720" y="23728"/>
                  </a:lnTo>
                  <a:lnTo>
                    <a:pt x="2452" y="34843"/>
                  </a:lnTo>
                  <a:lnTo>
                    <a:pt x="2452" y="41187"/>
                  </a:lnTo>
                  <a:lnTo>
                    <a:pt x="-634" y="61828"/>
                  </a:lnTo>
                  <a:lnTo>
                    <a:pt x="2452" y="64999"/>
                  </a:lnTo>
                  <a:lnTo>
                    <a:pt x="5548" y="66590"/>
                  </a:lnTo>
                  <a:lnTo>
                    <a:pt x="8634" y="72943"/>
                  </a:lnTo>
                  <a:lnTo>
                    <a:pt x="11720" y="79287"/>
                  </a:lnTo>
                  <a:lnTo>
                    <a:pt x="14816" y="85640"/>
                  </a:lnTo>
                  <a:lnTo>
                    <a:pt x="17901" y="87231"/>
                  </a:lnTo>
                  <a:lnTo>
                    <a:pt x="22531" y="90403"/>
                  </a:lnTo>
                  <a:lnTo>
                    <a:pt x="25627" y="87231"/>
                  </a:lnTo>
                  <a:lnTo>
                    <a:pt x="25627" y="82468"/>
                  </a:lnTo>
                  <a:lnTo>
                    <a:pt x="28712" y="82468"/>
                  </a:lnTo>
                  <a:lnTo>
                    <a:pt x="28712" y="87231"/>
                  </a:lnTo>
                  <a:lnTo>
                    <a:pt x="34894" y="87231"/>
                  </a:lnTo>
                  <a:lnTo>
                    <a:pt x="31799" y="76115"/>
                  </a:lnTo>
                  <a:lnTo>
                    <a:pt x="34894" y="76115"/>
                  </a:lnTo>
                  <a:lnTo>
                    <a:pt x="34894" y="79287"/>
                  </a:lnTo>
                  <a:lnTo>
                    <a:pt x="37981" y="85640"/>
                  </a:lnTo>
                  <a:lnTo>
                    <a:pt x="37981" y="79287"/>
                  </a:lnTo>
                  <a:lnTo>
                    <a:pt x="39523" y="72943"/>
                  </a:lnTo>
                  <a:lnTo>
                    <a:pt x="42619" y="72943"/>
                  </a:lnTo>
                  <a:lnTo>
                    <a:pt x="42619" y="76115"/>
                  </a:lnTo>
                  <a:lnTo>
                    <a:pt x="42619" y="85640"/>
                  </a:lnTo>
                  <a:lnTo>
                    <a:pt x="39523" y="87231"/>
                  </a:lnTo>
                  <a:lnTo>
                    <a:pt x="37981" y="93574"/>
                  </a:lnTo>
                  <a:lnTo>
                    <a:pt x="34894" y="96756"/>
                  </a:lnTo>
                  <a:lnTo>
                    <a:pt x="34894" y="103099"/>
                  </a:lnTo>
                  <a:lnTo>
                    <a:pt x="31799" y="106281"/>
                  </a:lnTo>
                  <a:lnTo>
                    <a:pt x="31799" y="111043"/>
                  </a:lnTo>
                  <a:lnTo>
                    <a:pt x="31799" y="114215"/>
                  </a:lnTo>
                  <a:lnTo>
                    <a:pt x="31799" y="120568"/>
                  </a:lnTo>
                  <a:lnTo>
                    <a:pt x="31799" y="125331"/>
                  </a:lnTo>
                  <a:lnTo>
                    <a:pt x="34894" y="125331"/>
                  </a:lnTo>
                  <a:lnTo>
                    <a:pt x="37981" y="131674"/>
                  </a:lnTo>
                  <a:lnTo>
                    <a:pt x="39523" y="134856"/>
                  </a:lnTo>
                  <a:lnTo>
                    <a:pt x="39523" y="141199"/>
                  </a:lnTo>
                  <a:lnTo>
                    <a:pt x="37981" y="144381"/>
                  </a:lnTo>
                  <a:lnTo>
                    <a:pt x="37981" y="149143"/>
                  </a:lnTo>
                  <a:lnTo>
                    <a:pt x="34894" y="152315"/>
                  </a:lnTo>
                  <a:lnTo>
                    <a:pt x="34894" y="158668"/>
                  </a:lnTo>
                  <a:lnTo>
                    <a:pt x="37981" y="161840"/>
                  </a:lnTo>
                  <a:lnTo>
                    <a:pt x="42619" y="163431"/>
                  </a:lnTo>
                  <a:lnTo>
                    <a:pt x="48791" y="166603"/>
                  </a:lnTo>
                  <a:lnTo>
                    <a:pt x="56516" y="169774"/>
                  </a:lnTo>
                  <a:lnTo>
                    <a:pt x="59602" y="169774"/>
                  </a:lnTo>
                  <a:lnTo>
                    <a:pt x="59602" y="166603"/>
                  </a:lnTo>
                  <a:lnTo>
                    <a:pt x="59602" y="161840"/>
                  </a:lnTo>
                  <a:lnTo>
                    <a:pt x="54973" y="158668"/>
                  </a:lnTo>
                  <a:lnTo>
                    <a:pt x="51887" y="155487"/>
                  </a:lnTo>
                  <a:lnTo>
                    <a:pt x="48791" y="152315"/>
                  </a:lnTo>
                  <a:lnTo>
                    <a:pt x="51887" y="138028"/>
                  </a:lnTo>
                  <a:lnTo>
                    <a:pt x="54973" y="134856"/>
                  </a:lnTo>
                  <a:lnTo>
                    <a:pt x="54973" y="128503"/>
                  </a:lnTo>
                  <a:lnTo>
                    <a:pt x="56516" y="123740"/>
                  </a:lnTo>
                  <a:lnTo>
                    <a:pt x="59602" y="117387"/>
                  </a:lnTo>
                  <a:lnTo>
                    <a:pt x="62698" y="114215"/>
                  </a:lnTo>
                  <a:lnTo>
                    <a:pt x="62698" y="120568"/>
                  </a:lnTo>
                  <a:lnTo>
                    <a:pt x="59602" y="131674"/>
                  </a:lnTo>
                  <a:lnTo>
                    <a:pt x="56516" y="138028"/>
                  </a:lnTo>
                  <a:lnTo>
                    <a:pt x="62698" y="138028"/>
                  </a:lnTo>
                  <a:lnTo>
                    <a:pt x="65784" y="144381"/>
                  </a:lnTo>
                  <a:lnTo>
                    <a:pt x="68870" y="144381"/>
                  </a:lnTo>
                  <a:lnTo>
                    <a:pt x="71966" y="149143"/>
                  </a:lnTo>
                  <a:lnTo>
                    <a:pt x="71966" y="149143"/>
                  </a:lnTo>
                  <a:lnTo>
                    <a:pt x="76594" y="149143"/>
                  </a:lnTo>
                  <a:lnTo>
                    <a:pt x="79681" y="149143"/>
                  </a:lnTo>
                  <a:lnTo>
                    <a:pt x="82777" y="152315"/>
                  </a:lnTo>
                  <a:lnTo>
                    <a:pt x="85862" y="149143"/>
                  </a:lnTo>
                  <a:lnTo>
                    <a:pt x="92044" y="149143"/>
                  </a:lnTo>
                  <a:lnTo>
                    <a:pt x="95131" y="149143"/>
                  </a:lnTo>
                  <a:lnTo>
                    <a:pt x="96673" y="149143"/>
                  </a:lnTo>
                  <a:lnTo>
                    <a:pt x="99769" y="149143"/>
                  </a:lnTo>
                  <a:lnTo>
                    <a:pt x="99769" y="155487"/>
                  </a:lnTo>
                  <a:lnTo>
                    <a:pt x="105941" y="152315"/>
                  </a:lnTo>
                  <a:lnTo>
                    <a:pt x="105941" y="149143"/>
                  </a:lnTo>
                  <a:lnTo>
                    <a:pt x="105941" y="144381"/>
                  </a:lnTo>
                  <a:lnTo>
                    <a:pt x="109037" y="144381"/>
                  </a:lnTo>
                  <a:lnTo>
                    <a:pt x="112123" y="141199"/>
                  </a:lnTo>
                  <a:lnTo>
                    <a:pt x="116752" y="144381"/>
                  </a:lnTo>
                  <a:lnTo>
                    <a:pt x="119848" y="144381"/>
                  </a:lnTo>
                  <a:lnTo>
                    <a:pt x="122934" y="144381"/>
                  </a:lnTo>
                  <a:lnTo>
                    <a:pt x="126020" y="145962"/>
                  </a:lnTo>
                  <a:lnTo>
                    <a:pt x="132202" y="152315"/>
                  </a:lnTo>
                  <a:lnTo>
                    <a:pt x="132202" y="152315"/>
                  </a:lnTo>
                  <a:lnTo>
                    <a:pt x="132202" y="155487"/>
                  </a:lnTo>
                  <a:lnTo>
                    <a:pt x="129116" y="161840"/>
                  </a:lnTo>
                  <a:lnTo>
                    <a:pt x="133744" y="163431"/>
                  </a:lnTo>
                  <a:lnTo>
                    <a:pt x="133744" y="163431"/>
                  </a:lnTo>
                  <a:lnTo>
                    <a:pt x="129116" y="163431"/>
                  </a:lnTo>
                  <a:lnTo>
                    <a:pt x="129116" y="169774"/>
                  </a:lnTo>
                  <a:lnTo>
                    <a:pt x="129116" y="172956"/>
                  </a:lnTo>
                  <a:lnTo>
                    <a:pt x="126020" y="172956"/>
                  </a:lnTo>
                  <a:lnTo>
                    <a:pt x="126020" y="166603"/>
                  </a:lnTo>
                  <a:lnTo>
                    <a:pt x="126020" y="163431"/>
                  </a:lnTo>
                  <a:lnTo>
                    <a:pt x="122934" y="161840"/>
                  </a:lnTo>
                  <a:lnTo>
                    <a:pt x="119848" y="169774"/>
                  </a:lnTo>
                  <a:lnTo>
                    <a:pt x="113666" y="169774"/>
                  </a:lnTo>
                  <a:lnTo>
                    <a:pt x="105941" y="176128"/>
                  </a:lnTo>
                  <a:lnTo>
                    <a:pt x="99769" y="182481"/>
                  </a:lnTo>
                  <a:lnTo>
                    <a:pt x="96673" y="182481"/>
                  </a:lnTo>
                  <a:lnTo>
                    <a:pt x="95131" y="184062"/>
                  </a:lnTo>
                  <a:lnTo>
                    <a:pt x="92044" y="184062"/>
                  </a:lnTo>
                  <a:lnTo>
                    <a:pt x="92044" y="187243"/>
                  </a:lnTo>
                  <a:lnTo>
                    <a:pt x="88949" y="187243"/>
                  </a:lnTo>
                  <a:lnTo>
                    <a:pt x="88949" y="187243"/>
                  </a:lnTo>
                  <a:lnTo>
                    <a:pt x="85862" y="184062"/>
                  </a:lnTo>
                  <a:lnTo>
                    <a:pt x="79681" y="179299"/>
                  </a:lnTo>
                  <a:lnTo>
                    <a:pt x="76594" y="184062"/>
                  </a:lnTo>
                  <a:lnTo>
                    <a:pt x="75052" y="190415"/>
                  </a:lnTo>
                  <a:lnTo>
                    <a:pt x="71966" y="196768"/>
                  </a:lnTo>
                  <a:lnTo>
                    <a:pt x="71966" y="196768"/>
                  </a:lnTo>
                  <a:lnTo>
                    <a:pt x="68870" y="199940"/>
                  </a:lnTo>
                  <a:lnTo>
                    <a:pt x="75052" y="199940"/>
                  </a:lnTo>
                  <a:lnTo>
                    <a:pt x="76594" y="199940"/>
                  </a:lnTo>
                  <a:lnTo>
                    <a:pt x="85862" y="196768"/>
                  </a:lnTo>
                  <a:lnTo>
                    <a:pt x="95131" y="196768"/>
                  </a:lnTo>
                  <a:lnTo>
                    <a:pt x="133744" y="184062"/>
                  </a:lnTo>
                  <a:lnTo>
                    <a:pt x="152281" y="179299"/>
                  </a:lnTo>
                  <a:lnTo>
                    <a:pt x="160005" y="179299"/>
                  </a:lnTo>
                  <a:lnTo>
                    <a:pt x="160005" y="172956"/>
                  </a:lnTo>
                  <a:lnTo>
                    <a:pt x="160005" y="172956"/>
                  </a:lnTo>
                  <a:lnTo>
                    <a:pt x="160005" y="166603"/>
                  </a:lnTo>
                  <a:lnTo>
                    <a:pt x="160005" y="163431"/>
                  </a:lnTo>
                  <a:lnTo>
                    <a:pt x="160005" y="158668"/>
                  </a:lnTo>
                  <a:lnTo>
                    <a:pt x="160005" y="152315"/>
                  </a:lnTo>
                  <a:lnTo>
                    <a:pt x="166187" y="144381"/>
                  </a:lnTo>
                  <a:lnTo>
                    <a:pt x="166187" y="141199"/>
                  </a:lnTo>
                  <a:lnTo>
                    <a:pt x="169273" y="138028"/>
                  </a:lnTo>
                  <a:lnTo>
                    <a:pt x="180084" y="134856"/>
                  </a:lnTo>
                  <a:lnTo>
                    <a:pt x="183170" y="134856"/>
                  </a:lnTo>
                  <a:lnTo>
                    <a:pt x="183170" y="134856"/>
                  </a:lnTo>
                  <a:lnTo>
                    <a:pt x="189352" y="128503"/>
                  </a:lnTo>
                  <a:lnTo>
                    <a:pt x="190894" y="125331"/>
                  </a:lnTo>
                  <a:lnTo>
                    <a:pt x="190894" y="120568"/>
                  </a:lnTo>
                  <a:lnTo>
                    <a:pt x="193981" y="117387"/>
                  </a:lnTo>
                  <a:lnTo>
                    <a:pt x="200162" y="107862"/>
                  </a:lnTo>
                  <a:lnTo>
                    <a:pt x="203249" y="106281"/>
                  </a:lnTo>
                  <a:lnTo>
                    <a:pt x="203249" y="93574"/>
                  </a:lnTo>
                  <a:lnTo>
                    <a:pt x="206344" y="90403"/>
                  </a:lnTo>
                  <a:lnTo>
                    <a:pt x="217155" y="79287"/>
                  </a:lnTo>
                  <a:lnTo>
                    <a:pt x="220241" y="76115"/>
                  </a:lnTo>
                  <a:lnTo>
                    <a:pt x="226423" y="66590"/>
                  </a:lnTo>
                  <a:lnTo>
                    <a:pt x="226423" y="61828"/>
                  </a:lnTo>
                  <a:lnTo>
                    <a:pt x="226423" y="55474"/>
                  </a:lnTo>
                  <a:lnTo>
                    <a:pt x="227966" y="47540"/>
                  </a:lnTo>
                  <a:lnTo>
                    <a:pt x="217155" y="4754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262380-968C-4C4B-2C4B-110AC3616BD6}"/>
              </a:ext>
            </a:extLst>
          </p:cNvPr>
          <p:cNvGrpSpPr/>
          <p:nvPr/>
        </p:nvGrpSpPr>
        <p:grpSpPr>
          <a:xfrm>
            <a:off x="3939296" y="4040214"/>
            <a:ext cx="552729" cy="809172"/>
            <a:chOff x="6317174" y="4342713"/>
            <a:chExt cx="560521" cy="82057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5E76DF5-19AB-4B1F-4659-1F06F06098CF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A9BF624-617B-BA3F-491E-3903BAB8563B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0" name="Teardrop 19">
                <a:extLst>
                  <a:ext uri="{FF2B5EF4-FFF2-40B4-BE49-F238E27FC236}">
                    <a16:creationId xmlns:a16="http://schemas.microsoft.com/office/drawing/2014/main" id="{1A8252C9-1FD9-10A7-9FCA-791F902BD26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EC5C364-A1F6-4060-F02F-9784FF68E45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F93AD53-3982-F29D-2B63-195668070FD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004173-8FB7-32FB-DC28-BD38F81A6233}"/>
              </a:ext>
            </a:extLst>
          </p:cNvPr>
          <p:cNvGrpSpPr/>
          <p:nvPr/>
        </p:nvGrpSpPr>
        <p:grpSpPr>
          <a:xfrm>
            <a:off x="6678399" y="992487"/>
            <a:ext cx="552729" cy="807622"/>
            <a:chOff x="6943667" y="1707053"/>
            <a:chExt cx="560521" cy="81900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EF22764-BD10-6E95-E017-322133CD169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AAB1896-485A-E256-958D-0C9288804202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" name="Teardrop 14">
                <a:extLst>
                  <a:ext uri="{FF2B5EF4-FFF2-40B4-BE49-F238E27FC236}">
                    <a16:creationId xmlns:a16="http://schemas.microsoft.com/office/drawing/2014/main" id="{03775C5C-272D-B75C-B61B-F07EA161542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59CFB24-43B4-20C1-7B7B-7B3D4D28EC6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F8858C77-C2DC-ED27-9744-AADD5C7C9DF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F094DA0-6058-D814-691C-3C9071748004}"/>
              </a:ext>
            </a:extLst>
          </p:cNvPr>
          <p:cNvGrpSpPr/>
          <p:nvPr/>
        </p:nvGrpSpPr>
        <p:grpSpPr>
          <a:xfrm>
            <a:off x="5733092" y="3822800"/>
            <a:ext cx="3122191" cy="2061833"/>
            <a:chOff x="8186913" y="3623094"/>
            <a:chExt cx="3683034" cy="2432204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8CC731E-B64C-4AF9-0BA3-459AD70A34A5}"/>
                </a:ext>
              </a:extLst>
            </p:cNvPr>
            <p:cNvCxnSpPr>
              <a:cxnSpLocks/>
            </p:cNvCxnSpPr>
            <p:nvPr/>
          </p:nvCxnSpPr>
          <p:spPr>
            <a:xfrm>
              <a:off x="10619117" y="3623094"/>
              <a:ext cx="1250830" cy="0"/>
            </a:xfrm>
            <a:prstGeom prst="line">
              <a:avLst/>
            </a:prstGeom>
            <a:ln w="127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60EBD8D-45BA-CE18-CCC4-019D44AF0B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86913" y="3623094"/>
              <a:ext cx="2432204" cy="2432204"/>
            </a:xfrm>
            <a:prstGeom prst="line">
              <a:avLst/>
            </a:prstGeom>
            <a:ln w="127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B595C6D-88E2-6FF6-8DD9-236B4FB000F0}"/>
              </a:ext>
            </a:extLst>
          </p:cNvPr>
          <p:cNvGrpSpPr/>
          <p:nvPr/>
        </p:nvGrpSpPr>
        <p:grpSpPr>
          <a:xfrm>
            <a:off x="3601567" y="1568851"/>
            <a:ext cx="2108082" cy="1755998"/>
            <a:chOff x="8806805" y="3736397"/>
            <a:chExt cx="2810776" cy="2341331"/>
          </a:xfrm>
        </p:grpSpPr>
        <p:graphicFrame>
          <p:nvGraphicFramePr>
            <p:cNvPr id="85" name="Chart 84">
              <a:extLst>
                <a:ext uri="{FF2B5EF4-FFF2-40B4-BE49-F238E27FC236}">
                  <a16:creationId xmlns:a16="http://schemas.microsoft.com/office/drawing/2014/main" id="{E1E702F0-09C3-025E-7879-59C58983D7A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3085165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0" name="Chart 99">
              <a:extLst>
                <a:ext uri="{FF2B5EF4-FFF2-40B4-BE49-F238E27FC236}">
                  <a16:creationId xmlns:a16="http://schemas.microsoft.com/office/drawing/2014/main" id="{1D286C0F-F4C1-5DAE-0805-8DB33B99F0C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66678306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DFC4D7E-8EC1-CDB8-3860-60D89ECC9066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65%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B59DF24-DB1E-5950-68F8-AAB5FD9B54AA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80%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1EB75841-120B-7FD2-E95B-DD7900A0CDFC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CB69F56-6600-961F-7029-36107372B026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pic>
          <p:nvPicPr>
            <p:cNvPr id="121" name="Graphic 120" descr="Man">
              <a:extLst>
                <a:ext uri="{FF2B5EF4-FFF2-40B4-BE49-F238E27FC236}">
                  <a16:creationId xmlns:a16="http://schemas.microsoft.com/office/drawing/2014/main" id="{DBD50FCF-5790-CD45-AAFF-4143C4F7E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122" name="Graphic 121" descr="Woman">
              <a:extLst>
                <a:ext uri="{FF2B5EF4-FFF2-40B4-BE49-F238E27FC236}">
                  <a16:creationId xmlns:a16="http://schemas.microsoft.com/office/drawing/2014/main" id="{73A316F4-CD28-6C97-BFAA-DB2CD4AB3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F81BBDA-41C3-2188-708E-9D8322698620}"/>
              </a:ext>
            </a:extLst>
          </p:cNvPr>
          <p:cNvGrpSpPr/>
          <p:nvPr/>
        </p:nvGrpSpPr>
        <p:grpSpPr>
          <a:xfrm>
            <a:off x="5171691" y="3729427"/>
            <a:ext cx="552729" cy="814926"/>
            <a:chOff x="10224542" y="1889713"/>
            <a:chExt cx="560521" cy="826414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E8756DD0-9971-59FF-A780-E13DFC7F8746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71C6508B-7EB6-4A83-0FDF-F36C963725F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92" name="Teardrop 191">
                <a:extLst>
                  <a:ext uri="{FF2B5EF4-FFF2-40B4-BE49-F238E27FC236}">
                    <a16:creationId xmlns:a16="http://schemas.microsoft.com/office/drawing/2014/main" id="{51408E98-570F-5647-158F-BC061E839F6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31E3D9EC-54D6-D661-D0AB-931EAE60D2F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D6D94424-4FA4-4ADD-CB56-92FF7FFCC83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2689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069C-E25A-D044-09D2-549EAFC3B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E022-1B76-2918-12D4-6F3E2BCE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Japan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D531F8D-955F-C9BB-AF2C-135F35BDE2FD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E578DB8F-7DB8-4DDF-5503-C816A8A8F8F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B1C1C02-C3A3-7137-C8CB-3CFCB54354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D14294B-2BB8-729A-2F67-4B3B8BAD755F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FADF20E-2D27-0743-A442-97598753567C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20A51007-B1C9-2989-C89F-61B289A090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9FA9A09D-D9AF-A5CF-3C49-25F2F88BB2A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6196382-F2E6-FB17-CE3D-53F83D319D9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ED67C25-4BE1-08E1-6C26-554E15F89D5B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4C6FD099-3D18-F425-3C05-DB3ECF269FC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7C7E19A4-D149-D5E2-03DA-4CB3E0B7881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9BED7EB-52A7-993B-146D-375E79ADC74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E7A21CE4-803C-28BF-3B35-AE8DC9F9FC2B}"/>
              </a:ext>
            </a:extLst>
          </p:cNvPr>
          <p:cNvGrpSpPr/>
          <p:nvPr/>
        </p:nvGrpSpPr>
        <p:grpSpPr>
          <a:xfrm>
            <a:off x="3601567" y="1568851"/>
            <a:ext cx="2108082" cy="1755998"/>
            <a:chOff x="8806805" y="3736397"/>
            <a:chExt cx="2810776" cy="2341331"/>
          </a:xfrm>
        </p:grpSpPr>
        <p:graphicFrame>
          <p:nvGraphicFramePr>
            <p:cNvPr id="282" name="Chart 281">
              <a:extLst>
                <a:ext uri="{FF2B5EF4-FFF2-40B4-BE49-F238E27FC236}">
                  <a16:creationId xmlns:a16="http://schemas.microsoft.com/office/drawing/2014/main" id="{2DF2B2E0-0C06-7A0D-7D4E-B15BBEF18833}"/>
                </a:ext>
              </a:extLst>
            </p:cNvPr>
            <p:cNvGraphicFramePr/>
            <p:nvPr/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83" name="Chart 282">
              <a:extLst>
                <a:ext uri="{FF2B5EF4-FFF2-40B4-BE49-F238E27FC236}">
                  <a16:creationId xmlns:a16="http://schemas.microsoft.com/office/drawing/2014/main" id="{5D12DA76-469C-B765-16FB-4678ED3523DF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89F3D0FA-759C-2DD5-95A0-20A6F796FF03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F91378D8-9996-CAE3-FE17-07ADA52BEFB0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6A2AF46F-014D-A957-106F-A321E2D41113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287" name="Rectangle 286">
              <a:extLst>
                <a:ext uri="{FF2B5EF4-FFF2-40B4-BE49-F238E27FC236}">
                  <a16:creationId xmlns:a16="http://schemas.microsoft.com/office/drawing/2014/main" id="{F50B0B87-7A28-B778-4318-06257A8579B8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288" name="Graphic 287" descr="Man">
              <a:extLst>
                <a:ext uri="{FF2B5EF4-FFF2-40B4-BE49-F238E27FC236}">
                  <a16:creationId xmlns:a16="http://schemas.microsoft.com/office/drawing/2014/main" id="{D766A04E-23B6-3A07-6A8A-81761E891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289" name="Graphic 288" descr="Woman">
              <a:extLst>
                <a:ext uri="{FF2B5EF4-FFF2-40B4-BE49-F238E27FC236}">
                  <a16:creationId xmlns:a16="http://schemas.microsoft.com/office/drawing/2014/main" id="{4D9FCE5F-B823-5884-1323-0394B58A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F179FE-BE92-B064-E330-7F57BB4E3216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411B77-FA6C-EF8D-35E6-5183CE76036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Osaka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1B1619-EBB1-4963-8369-48B9735E292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F304F59-C13D-298A-49E0-2BCC3802BC8E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A727F-5B31-C1CA-C102-083D92A1978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Fukuoka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54A21D7-7D9F-62F5-859F-8BA604C25E5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D1BD65A-3166-1F52-48B7-2CD975D502FF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975081-103D-BD40-56DE-07773E49F6E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Sapporo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0371C6-92A5-4D3C-216B-DE4F9518EB9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9A94F2-D1BB-B1E6-5627-5231DF8CF24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9D2F1C-378E-655F-E232-67C0B4F7841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Tokyo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CB88ED-4984-267D-8C80-E51A34AB7DD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5F55D1C-9DC5-5A57-44A3-C03DEF053290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93D48E3-FCFE-8A17-C98D-B82A9086896F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" name="Teardrop 17">
                <a:extLst>
                  <a:ext uri="{FF2B5EF4-FFF2-40B4-BE49-F238E27FC236}">
                    <a16:creationId xmlns:a16="http://schemas.microsoft.com/office/drawing/2014/main" id="{AAD860B0-A299-8F83-00E7-295AF016078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997EA57-0B26-311C-CEA0-03404637814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C1A889F-5FA5-2E09-7141-E5DE3227035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defRPr/>
                </a:pPr>
                <a:endParaRPr lang="en-US" sz="135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7" name="Freeform 282">
              <a:extLst>
                <a:ext uri="{FF2B5EF4-FFF2-40B4-BE49-F238E27FC236}">
                  <a16:creationId xmlns:a16="http://schemas.microsoft.com/office/drawing/2014/main" id="{5E4940F2-05D8-73F0-B196-8211783B2BB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7558F4-BB1D-43AB-E091-C546EF28AD1E}"/>
              </a:ext>
            </a:extLst>
          </p:cNvPr>
          <p:cNvGrpSpPr/>
          <p:nvPr/>
        </p:nvGrpSpPr>
        <p:grpSpPr>
          <a:xfrm>
            <a:off x="3744589" y="892832"/>
            <a:ext cx="4325341" cy="5102277"/>
            <a:chOff x="6281031" y="1164648"/>
            <a:chExt cx="3552825" cy="4190999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9E32D28-7B7B-F703-F7B3-6D2D7842A757}"/>
                </a:ext>
              </a:extLst>
            </p:cNvPr>
            <p:cNvSpPr/>
            <p:nvPr/>
          </p:nvSpPr>
          <p:spPr>
            <a:xfrm>
              <a:off x="8252706" y="3764972"/>
              <a:ext cx="200025" cy="200025"/>
            </a:xfrm>
            <a:custGeom>
              <a:avLst/>
              <a:gdLst>
                <a:gd name="connsiteX0" fmla="*/ 199391 w 200025"/>
                <a:gd name="connsiteY0" fmla="*/ 76486 h 200025"/>
                <a:gd name="connsiteX1" fmla="*/ 181646 w 200025"/>
                <a:gd name="connsiteY1" fmla="*/ 67114 h 200025"/>
                <a:gd name="connsiteX2" fmla="*/ 171968 w 200025"/>
                <a:gd name="connsiteY2" fmla="*/ 57732 h 200025"/>
                <a:gd name="connsiteX3" fmla="*/ 168739 w 200025"/>
                <a:gd name="connsiteY3" fmla="*/ 53045 h 200025"/>
                <a:gd name="connsiteX4" fmla="*/ 168739 w 200025"/>
                <a:gd name="connsiteY4" fmla="*/ 49921 h 200025"/>
                <a:gd name="connsiteX5" fmla="*/ 162291 w 200025"/>
                <a:gd name="connsiteY5" fmla="*/ 35853 h 200025"/>
                <a:gd name="connsiteX6" fmla="*/ 157452 w 200025"/>
                <a:gd name="connsiteY6" fmla="*/ 32729 h 200025"/>
                <a:gd name="connsiteX7" fmla="*/ 147775 w 200025"/>
                <a:gd name="connsiteY7" fmla="*/ 32729 h 200025"/>
                <a:gd name="connsiteX8" fmla="*/ 139707 w 200025"/>
                <a:gd name="connsiteY8" fmla="*/ 29604 h 200025"/>
                <a:gd name="connsiteX9" fmla="*/ 133259 w 200025"/>
                <a:gd name="connsiteY9" fmla="*/ 26480 h 200025"/>
                <a:gd name="connsiteX10" fmla="*/ 115514 w 200025"/>
                <a:gd name="connsiteY10" fmla="*/ 18670 h 200025"/>
                <a:gd name="connsiteX11" fmla="*/ 102607 w 200025"/>
                <a:gd name="connsiteY11" fmla="*/ 26480 h 200025"/>
                <a:gd name="connsiteX12" fmla="*/ 100988 w 200025"/>
                <a:gd name="connsiteY12" fmla="*/ 26480 h 200025"/>
                <a:gd name="connsiteX13" fmla="*/ 97769 w 200025"/>
                <a:gd name="connsiteY13" fmla="*/ 26480 h 200025"/>
                <a:gd name="connsiteX14" fmla="*/ 94540 w 200025"/>
                <a:gd name="connsiteY14" fmla="*/ 26480 h 200025"/>
                <a:gd name="connsiteX15" fmla="*/ 94540 w 200025"/>
                <a:gd name="connsiteY15" fmla="*/ 26480 h 200025"/>
                <a:gd name="connsiteX16" fmla="*/ 91311 w 200025"/>
                <a:gd name="connsiteY16" fmla="*/ 23356 h 200025"/>
                <a:gd name="connsiteX17" fmla="*/ 91311 w 200025"/>
                <a:gd name="connsiteY17" fmla="*/ 20232 h 200025"/>
                <a:gd name="connsiteX18" fmla="*/ 88091 w 200025"/>
                <a:gd name="connsiteY18" fmla="*/ 18670 h 200025"/>
                <a:gd name="connsiteX19" fmla="*/ 88091 w 200025"/>
                <a:gd name="connsiteY19" fmla="*/ 18670 h 200025"/>
                <a:gd name="connsiteX20" fmla="*/ 84863 w 200025"/>
                <a:gd name="connsiteY20" fmla="*/ 18670 h 200025"/>
                <a:gd name="connsiteX21" fmla="*/ 83253 w 200025"/>
                <a:gd name="connsiteY21" fmla="*/ 18670 h 200025"/>
                <a:gd name="connsiteX22" fmla="*/ 76795 w 200025"/>
                <a:gd name="connsiteY22" fmla="*/ 15545 h 200025"/>
                <a:gd name="connsiteX23" fmla="*/ 73566 w 200025"/>
                <a:gd name="connsiteY23" fmla="*/ 15545 h 200025"/>
                <a:gd name="connsiteX24" fmla="*/ 62278 w 200025"/>
                <a:gd name="connsiteY24" fmla="*/ 18670 h 200025"/>
                <a:gd name="connsiteX25" fmla="*/ 59050 w 200025"/>
                <a:gd name="connsiteY25" fmla="*/ 18670 h 200025"/>
                <a:gd name="connsiteX26" fmla="*/ 59050 w 200025"/>
                <a:gd name="connsiteY26" fmla="*/ 15545 h 200025"/>
                <a:gd name="connsiteX27" fmla="*/ 59050 w 200025"/>
                <a:gd name="connsiteY27" fmla="*/ 15545 h 200025"/>
                <a:gd name="connsiteX28" fmla="*/ 59050 w 200025"/>
                <a:gd name="connsiteY28" fmla="*/ 12421 h 200025"/>
                <a:gd name="connsiteX29" fmla="*/ 59050 w 200025"/>
                <a:gd name="connsiteY29" fmla="*/ 9288 h 200025"/>
                <a:gd name="connsiteX30" fmla="*/ 55821 w 200025"/>
                <a:gd name="connsiteY30" fmla="*/ 6163 h 200025"/>
                <a:gd name="connsiteX31" fmla="*/ 55821 w 200025"/>
                <a:gd name="connsiteY31" fmla="*/ 6163 h 200025"/>
                <a:gd name="connsiteX32" fmla="*/ 49372 w 200025"/>
                <a:gd name="connsiteY32" fmla="*/ 3039 h 200025"/>
                <a:gd name="connsiteX33" fmla="*/ 42924 w 200025"/>
                <a:gd name="connsiteY33" fmla="*/ -85 h 200025"/>
                <a:gd name="connsiteX34" fmla="*/ 41305 w 200025"/>
                <a:gd name="connsiteY34" fmla="*/ -85 h 200025"/>
                <a:gd name="connsiteX35" fmla="*/ 38085 w 200025"/>
                <a:gd name="connsiteY35" fmla="*/ 3039 h 200025"/>
                <a:gd name="connsiteX36" fmla="*/ 34856 w 200025"/>
                <a:gd name="connsiteY36" fmla="*/ 6163 h 200025"/>
                <a:gd name="connsiteX37" fmla="*/ 25179 w 200025"/>
                <a:gd name="connsiteY37" fmla="*/ 23356 h 200025"/>
                <a:gd name="connsiteX38" fmla="*/ 23559 w 200025"/>
                <a:gd name="connsiteY38" fmla="*/ 26480 h 200025"/>
                <a:gd name="connsiteX39" fmla="*/ 23559 w 200025"/>
                <a:gd name="connsiteY39" fmla="*/ 29604 h 200025"/>
                <a:gd name="connsiteX40" fmla="*/ 20340 w 200025"/>
                <a:gd name="connsiteY40" fmla="*/ 29604 h 200025"/>
                <a:gd name="connsiteX41" fmla="*/ 13882 w 200025"/>
                <a:gd name="connsiteY41" fmla="*/ 26480 h 200025"/>
                <a:gd name="connsiteX42" fmla="*/ 10662 w 200025"/>
                <a:gd name="connsiteY42" fmla="*/ 26480 h 200025"/>
                <a:gd name="connsiteX43" fmla="*/ 10662 w 200025"/>
                <a:gd name="connsiteY43" fmla="*/ 29604 h 200025"/>
                <a:gd name="connsiteX44" fmla="*/ 2595 w 200025"/>
                <a:gd name="connsiteY44" fmla="*/ 43673 h 200025"/>
                <a:gd name="connsiteX45" fmla="*/ 2595 w 200025"/>
                <a:gd name="connsiteY45" fmla="*/ 46797 h 200025"/>
                <a:gd name="connsiteX46" fmla="*/ 4205 w 200025"/>
                <a:gd name="connsiteY46" fmla="*/ 49921 h 200025"/>
                <a:gd name="connsiteX47" fmla="*/ 4205 w 200025"/>
                <a:gd name="connsiteY47" fmla="*/ 53045 h 200025"/>
                <a:gd name="connsiteX48" fmla="*/ 7434 w 200025"/>
                <a:gd name="connsiteY48" fmla="*/ 53045 h 200025"/>
                <a:gd name="connsiteX49" fmla="*/ 4205 w 200025"/>
                <a:gd name="connsiteY49" fmla="*/ 56170 h 200025"/>
                <a:gd name="connsiteX50" fmla="*/ 2595 w 200025"/>
                <a:gd name="connsiteY50" fmla="*/ 60856 h 200025"/>
                <a:gd name="connsiteX51" fmla="*/ -634 w 200025"/>
                <a:gd name="connsiteY51" fmla="*/ 67114 h 200025"/>
                <a:gd name="connsiteX52" fmla="*/ 2595 w 200025"/>
                <a:gd name="connsiteY52" fmla="*/ 73362 h 200025"/>
                <a:gd name="connsiteX53" fmla="*/ 2595 w 200025"/>
                <a:gd name="connsiteY53" fmla="*/ 78049 h 200025"/>
                <a:gd name="connsiteX54" fmla="*/ 4205 w 200025"/>
                <a:gd name="connsiteY54" fmla="*/ 84297 h 200025"/>
                <a:gd name="connsiteX55" fmla="*/ 10662 w 200025"/>
                <a:gd name="connsiteY55" fmla="*/ 87431 h 200025"/>
                <a:gd name="connsiteX56" fmla="*/ 10662 w 200025"/>
                <a:gd name="connsiteY56" fmla="*/ 90555 h 200025"/>
                <a:gd name="connsiteX57" fmla="*/ 10662 w 200025"/>
                <a:gd name="connsiteY57" fmla="*/ 95241 h 200025"/>
                <a:gd name="connsiteX58" fmla="*/ 13882 w 200025"/>
                <a:gd name="connsiteY58" fmla="*/ 107738 h 200025"/>
                <a:gd name="connsiteX59" fmla="*/ 17111 w 200025"/>
                <a:gd name="connsiteY59" fmla="*/ 110862 h 200025"/>
                <a:gd name="connsiteX60" fmla="*/ 17111 w 200025"/>
                <a:gd name="connsiteY60" fmla="*/ 121806 h 200025"/>
                <a:gd name="connsiteX61" fmla="*/ 17111 w 200025"/>
                <a:gd name="connsiteY61" fmla="*/ 124931 h 200025"/>
                <a:gd name="connsiteX62" fmla="*/ 13882 w 200025"/>
                <a:gd name="connsiteY62" fmla="*/ 128055 h 200025"/>
                <a:gd name="connsiteX63" fmla="*/ 13882 w 200025"/>
                <a:gd name="connsiteY63" fmla="*/ 131179 h 200025"/>
                <a:gd name="connsiteX64" fmla="*/ 13882 w 200025"/>
                <a:gd name="connsiteY64" fmla="*/ 138999 h 200025"/>
                <a:gd name="connsiteX65" fmla="*/ 13882 w 200025"/>
                <a:gd name="connsiteY65" fmla="*/ 142123 h 200025"/>
                <a:gd name="connsiteX66" fmla="*/ 13882 w 200025"/>
                <a:gd name="connsiteY66" fmla="*/ 148372 h 200025"/>
                <a:gd name="connsiteX67" fmla="*/ 10662 w 200025"/>
                <a:gd name="connsiteY67" fmla="*/ 151496 h 200025"/>
                <a:gd name="connsiteX68" fmla="*/ 13882 w 200025"/>
                <a:gd name="connsiteY68" fmla="*/ 153058 h 200025"/>
                <a:gd name="connsiteX69" fmla="*/ 13882 w 200025"/>
                <a:gd name="connsiteY69" fmla="*/ 156182 h 200025"/>
                <a:gd name="connsiteX70" fmla="*/ 13882 w 200025"/>
                <a:gd name="connsiteY70" fmla="*/ 159306 h 200025"/>
                <a:gd name="connsiteX71" fmla="*/ 13882 w 200025"/>
                <a:gd name="connsiteY71" fmla="*/ 162440 h 200025"/>
                <a:gd name="connsiteX72" fmla="*/ 13882 w 200025"/>
                <a:gd name="connsiteY72" fmla="*/ 165564 h 200025"/>
                <a:gd name="connsiteX73" fmla="*/ 17111 w 200025"/>
                <a:gd name="connsiteY73" fmla="*/ 165564 h 200025"/>
                <a:gd name="connsiteX74" fmla="*/ 20340 w 200025"/>
                <a:gd name="connsiteY74" fmla="*/ 165564 h 200025"/>
                <a:gd name="connsiteX75" fmla="*/ 25179 w 200025"/>
                <a:gd name="connsiteY75" fmla="*/ 165564 h 200025"/>
                <a:gd name="connsiteX76" fmla="*/ 28398 w 200025"/>
                <a:gd name="connsiteY76" fmla="*/ 165564 h 200025"/>
                <a:gd name="connsiteX77" fmla="*/ 34856 w 200025"/>
                <a:gd name="connsiteY77" fmla="*/ 165564 h 200025"/>
                <a:gd name="connsiteX78" fmla="*/ 38085 w 200025"/>
                <a:gd name="connsiteY78" fmla="*/ 168688 h 200025"/>
                <a:gd name="connsiteX79" fmla="*/ 38085 w 200025"/>
                <a:gd name="connsiteY79" fmla="*/ 171813 h 200025"/>
                <a:gd name="connsiteX80" fmla="*/ 41305 w 200025"/>
                <a:gd name="connsiteY80" fmla="*/ 185872 h 200025"/>
                <a:gd name="connsiteX81" fmla="*/ 42924 w 200025"/>
                <a:gd name="connsiteY81" fmla="*/ 189005 h 200025"/>
                <a:gd name="connsiteX82" fmla="*/ 46143 w 200025"/>
                <a:gd name="connsiteY82" fmla="*/ 192129 h 200025"/>
                <a:gd name="connsiteX83" fmla="*/ 49372 w 200025"/>
                <a:gd name="connsiteY83" fmla="*/ 193692 h 200025"/>
                <a:gd name="connsiteX84" fmla="*/ 52601 w 200025"/>
                <a:gd name="connsiteY84" fmla="*/ 196816 h 200025"/>
                <a:gd name="connsiteX85" fmla="*/ 55821 w 200025"/>
                <a:gd name="connsiteY85" fmla="*/ 199940 h 200025"/>
                <a:gd name="connsiteX86" fmla="*/ 59050 w 200025"/>
                <a:gd name="connsiteY86" fmla="*/ 199940 h 200025"/>
                <a:gd name="connsiteX87" fmla="*/ 62278 w 200025"/>
                <a:gd name="connsiteY87" fmla="*/ 199940 h 200025"/>
                <a:gd name="connsiteX88" fmla="*/ 63888 w 200025"/>
                <a:gd name="connsiteY88" fmla="*/ 199940 h 200025"/>
                <a:gd name="connsiteX89" fmla="*/ 67117 w 200025"/>
                <a:gd name="connsiteY89" fmla="*/ 196816 h 200025"/>
                <a:gd name="connsiteX90" fmla="*/ 70347 w 200025"/>
                <a:gd name="connsiteY90" fmla="*/ 193692 h 200025"/>
                <a:gd name="connsiteX91" fmla="*/ 70347 w 200025"/>
                <a:gd name="connsiteY91" fmla="*/ 192129 h 200025"/>
                <a:gd name="connsiteX92" fmla="*/ 70347 w 200025"/>
                <a:gd name="connsiteY92" fmla="*/ 192129 h 200025"/>
                <a:gd name="connsiteX93" fmla="*/ 70347 w 200025"/>
                <a:gd name="connsiteY93" fmla="*/ 189005 h 200025"/>
                <a:gd name="connsiteX94" fmla="*/ 70347 w 200025"/>
                <a:gd name="connsiteY94" fmla="*/ 189005 h 200025"/>
                <a:gd name="connsiteX95" fmla="*/ 70347 w 200025"/>
                <a:gd name="connsiteY95" fmla="*/ 185872 h 200025"/>
                <a:gd name="connsiteX96" fmla="*/ 70347 w 200025"/>
                <a:gd name="connsiteY96" fmla="*/ 182747 h 200025"/>
                <a:gd name="connsiteX97" fmla="*/ 70347 w 200025"/>
                <a:gd name="connsiteY97" fmla="*/ 176499 h 200025"/>
                <a:gd name="connsiteX98" fmla="*/ 70347 w 200025"/>
                <a:gd name="connsiteY98" fmla="*/ 165564 h 200025"/>
                <a:gd name="connsiteX99" fmla="*/ 73566 w 200025"/>
                <a:gd name="connsiteY99" fmla="*/ 156182 h 200025"/>
                <a:gd name="connsiteX100" fmla="*/ 73566 w 200025"/>
                <a:gd name="connsiteY100" fmla="*/ 145247 h 200025"/>
                <a:gd name="connsiteX101" fmla="*/ 76795 w 200025"/>
                <a:gd name="connsiteY101" fmla="*/ 142123 h 200025"/>
                <a:gd name="connsiteX102" fmla="*/ 76795 w 200025"/>
                <a:gd name="connsiteY102" fmla="*/ 135865 h 200025"/>
                <a:gd name="connsiteX103" fmla="*/ 80024 w 200025"/>
                <a:gd name="connsiteY103" fmla="*/ 135865 h 200025"/>
                <a:gd name="connsiteX104" fmla="*/ 83253 w 200025"/>
                <a:gd name="connsiteY104" fmla="*/ 135865 h 200025"/>
                <a:gd name="connsiteX105" fmla="*/ 88091 w 200025"/>
                <a:gd name="connsiteY105" fmla="*/ 142123 h 200025"/>
                <a:gd name="connsiteX106" fmla="*/ 94540 w 200025"/>
                <a:gd name="connsiteY106" fmla="*/ 145247 h 200025"/>
                <a:gd name="connsiteX107" fmla="*/ 97769 w 200025"/>
                <a:gd name="connsiteY107" fmla="*/ 145247 h 200025"/>
                <a:gd name="connsiteX108" fmla="*/ 100988 w 200025"/>
                <a:gd name="connsiteY108" fmla="*/ 148372 h 200025"/>
                <a:gd name="connsiteX109" fmla="*/ 102607 w 200025"/>
                <a:gd name="connsiteY109" fmla="*/ 148372 h 200025"/>
                <a:gd name="connsiteX110" fmla="*/ 105827 w 200025"/>
                <a:gd name="connsiteY110" fmla="*/ 151496 h 200025"/>
                <a:gd name="connsiteX111" fmla="*/ 112285 w 200025"/>
                <a:gd name="connsiteY111" fmla="*/ 151496 h 200025"/>
                <a:gd name="connsiteX112" fmla="*/ 139707 w 200025"/>
                <a:gd name="connsiteY112" fmla="*/ 148372 h 200025"/>
                <a:gd name="connsiteX113" fmla="*/ 154223 w 200025"/>
                <a:gd name="connsiteY113" fmla="*/ 145247 h 200025"/>
                <a:gd name="connsiteX114" fmla="*/ 154223 w 200025"/>
                <a:gd name="connsiteY114" fmla="*/ 138999 h 200025"/>
                <a:gd name="connsiteX115" fmla="*/ 160681 w 200025"/>
                <a:gd name="connsiteY115" fmla="*/ 131179 h 200025"/>
                <a:gd name="connsiteX116" fmla="*/ 162291 w 200025"/>
                <a:gd name="connsiteY116" fmla="*/ 128055 h 200025"/>
                <a:gd name="connsiteX117" fmla="*/ 168739 w 200025"/>
                <a:gd name="connsiteY117" fmla="*/ 124931 h 200025"/>
                <a:gd name="connsiteX118" fmla="*/ 171968 w 200025"/>
                <a:gd name="connsiteY118" fmla="*/ 124931 h 200025"/>
                <a:gd name="connsiteX119" fmla="*/ 189714 w 200025"/>
                <a:gd name="connsiteY119" fmla="*/ 113996 h 200025"/>
                <a:gd name="connsiteX120" fmla="*/ 192943 w 200025"/>
                <a:gd name="connsiteY120" fmla="*/ 110862 h 200025"/>
                <a:gd name="connsiteX121" fmla="*/ 196162 w 200025"/>
                <a:gd name="connsiteY121" fmla="*/ 107738 h 200025"/>
                <a:gd name="connsiteX122" fmla="*/ 196162 w 200025"/>
                <a:gd name="connsiteY122" fmla="*/ 104614 h 200025"/>
                <a:gd name="connsiteX123" fmla="*/ 199391 w 200025"/>
                <a:gd name="connsiteY123" fmla="*/ 93679 h 200025"/>
                <a:gd name="connsiteX124" fmla="*/ 199391 w 200025"/>
                <a:gd name="connsiteY124" fmla="*/ 90555 h 200025"/>
                <a:gd name="connsiteX125" fmla="*/ 199391 w 200025"/>
                <a:gd name="connsiteY125" fmla="*/ 81173 h 200025"/>
                <a:gd name="connsiteX126" fmla="*/ 199391 w 200025"/>
                <a:gd name="connsiteY126" fmla="*/ 764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00025" h="200025">
                  <a:moveTo>
                    <a:pt x="199391" y="76486"/>
                  </a:moveTo>
                  <a:lnTo>
                    <a:pt x="181646" y="67114"/>
                  </a:lnTo>
                  <a:lnTo>
                    <a:pt x="171968" y="57732"/>
                  </a:lnTo>
                  <a:lnTo>
                    <a:pt x="168739" y="53045"/>
                  </a:lnTo>
                  <a:lnTo>
                    <a:pt x="168739" y="49921"/>
                  </a:lnTo>
                  <a:lnTo>
                    <a:pt x="162291" y="35853"/>
                  </a:lnTo>
                  <a:lnTo>
                    <a:pt x="157452" y="32729"/>
                  </a:lnTo>
                  <a:lnTo>
                    <a:pt x="147775" y="32729"/>
                  </a:lnTo>
                  <a:lnTo>
                    <a:pt x="139707" y="29604"/>
                  </a:lnTo>
                  <a:lnTo>
                    <a:pt x="133259" y="26480"/>
                  </a:lnTo>
                  <a:lnTo>
                    <a:pt x="115514" y="18670"/>
                  </a:lnTo>
                  <a:lnTo>
                    <a:pt x="102607" y="26480"/>
                  </a:lnTo>
                  <a:lnTo>
                    <a:pt x="100988" y="26480"/>
                  </a:lnTo>
                  <a:lnTo>
                    <a:pt x="97769" y="26480"/>
                  </a:lnTo>
                  <a:lnTo>
                    <a:pt x="94540" y="26480"/>
                  </a:lnTo>
                  <a:lnTo>
                    <a:pt x="94540" y="26480"/>
                  </a:lnTo>
                  <a:lnTo>
                    <a:pt x="91311" y="23356"/>
                  </a:lnTo>
                  <a:lnTo>
                    <a:pt x="91311" y="20232"/>
                  </a:lnTo>
                  <a:lnTo>
                    <a:pt x="88091" y="18670"/>
                  </a:lnTo>
                  <a:lnTo>
                    <a:pt x="88091" y="18670"/>
                  </a:lnTo>
                  <a:lnTo>
                    <a:pt x="84863" y="18670"/>
                  </a:lnTo>
                  <a:lnTo>
                    <a:pt x="83253" y="18670"/>
                  </a:lnTo>
                  <a:lnTo>
                    <a:pt x="76795" y="15545"/>
                  </a:lnTo>
                  <a:lnTo>
                    <a:pt x="73566" y="15545"/>
                  </a:lnTo>
                  <a:lnTo>
                    <a:pt x="62278" y="18670"/>
                  </a:lnTo>
                  <a:lnTo>
                    <a:pt x="59050" y="18670"/>
                  </a:lnTo>
                  <a:lnTo>
                    <a:pt x="59050" y="15545"/>
                  </a:lnTo>
                  <a:lnTo>
                    <a:pt x="59050" y="15545"/>
                  </a:lnTo>
                  <a:lnTo>
                    <a:pt x="59050" y="12421"/>
                  </a:lnTo>
                  <a:lnTo>
                    <a:pt x="59050" y="9288"/>
                  </a:lnTo>
                  <a:lnTo>
                    <a:pt x="55821" y="6163"/>
                  </a:lnTo>
                  <a:lnTo>
                    <a:pt x="55821" y="6163"/>
                  </a:lnTo>
                  <a:lnTo>
                    <a:pt x="49372" y="3039"/>
                  </a:lnTo>
                  <a:lnTo>
                    <a:pt x="42924" y="-85"/>
                  </a:lnTo>
                  <a:lnTo>
                    <a:pt x="41305" y="-85"/>
                  </a:lnTo>
                  <a:lnTo>
                    <a:pt x="38085" y="3039"/>
                  </a:lnTo>
                  <a:lnTo>
                    <a:pt x="34856" y="6163"/>
                  </a:lnTo>
                  <a:lnTo>
                    <a:pt x="25179" y="23356"/>
                  </a:lnTo>
                  <a:lnTo>
                    <a:pt x="23559" y="26480"/>
                  </a:lnTo>
                  <a:lnTo>
                    <a:pt x="23559" y="29604"/>
                  </a:lnTo>
                  <a:lnTo>
                    <a:pt x="20340" y="29604"/>
                  </a:lnTo>
                  <a:lnTo>
                    <a:pt x="13882" y="26480"/>
                  </a:lnTo>
                  <a:lnTo>
                    <a:pt x="10662" y="26480"/>
                  </a:lnTo>
                  <a:lnTo>
                    <a:pt x="10662" y="29604"/>
                  </a:lnTo>
                  <a:lnTo>
                    <a:pt x="2595" y="43673"/>
                  </a:lnTo>
                  <a:lnTo>
                    <a:pt x="2595" y="46797"/>
                  </a:lnTo>
                  <a:lnTo>
                    <a:pt x="4205" y="49921"/>
                  </a:lnTo>
                  <a:lnTo>
                    <a:pt x="4205" y="53045"/>
                  </a:lnTo>
                  <a:lnTo>
                    <a:pt x="7434" y="53045"/>
                  </a:lnTo>
                  <a:lnTo>
                    <a:pt x="4205" y="56170"/>
                  </a:lnTo>
                  <a:lnTo>
                    <a:pt x="2595" y="60856"/>
                  </a:lnTo>
                  <a:lnTo>
                    <a:pt x="-634" y="67114"/>
                  </a:lnTo>
                  <a:lnTo>
                    <a:pt x="2595" y="73362"/>
                  </a:lnTo>
                  <a:lnTo>
                    <a:pt x="2595" y="78049"/>
                  </a:lnTo>
                  <a:lnTo>
                    <a:pt x="4205" y="84297"/>
                  </a:lnTo>
                  <a:lnTo>
                    <a:pt x="10662" y="87431"/>
                  </a:lnTo>
                  <a:lnTo>
                    <a:pt x="10662" y="90555"/>
                  </a:lnTo>
                  <a:lnTo>
                    <a:pt x="10662" y="95241"/>
                  </a:lnTo>
                  <a:lnTo>
                    <a:pt x="13882" y="107738"/>
                  </a:lnTo>
                  <a:lnTo>
                    <a:pt x="17111" y="110862"/>
                  </a:lnTo>
                  <a:lnTo>
                    <a:pt x="17111" y="121806"/>
                  </a:lnTo>
                  <a:lnTo>
                    <a:pt x="17111" y="124931"/>
                  </a:lnTo>
                  <a:lnTo>
                    <a:pt x="13882" y="128055"/>
                  </a:lnTo>
                  <a:lnTo>
                    <a:pt x="13882" y="131179"/>
                  </a:lnTo>
                  <a:lnTo>
                    <a:pt x="13882" y="138999"/>
                  </a:lnTo>
                  <a:lnTo>
                    <a:pt x="13882" y="142123"/>
                  </a:lnTo>
                  <a:lnTo>
                    <a:pt x="13882" y="148372"/>
                  </a:lnTo>
                  <a:lnTo>
                    <a:pt x="10662" y="151496"/>
                  </a:lnTo>
                  <a:lnTo>
                    <a:pt x="13882" y="153058"/>
                  </a:lnTo>
                  <a:lnTo>
                    <a:pt x="13882" y="156182"/>
                  </a:lnTo>
                  <a:lnTo>
                    <a:pt x="13882" y="159306"/>
                  </a:lnTo>
                  <a:lnTo>
                    <a:pt x="13882" y="162440"/>
                  </a:lnTo>
                  <a:lnTo>
                    <a:pt x="13882" y="165564"/>
                  </a:lnTo>
                  <a:lnTo>
                    <a:pt x="17111" y="165564"/>
                  </a:lnTo>
                  <a:lnTo>
                    <a:pt x="20340" y="165564"/>
                  </a:lnTo>
                  <a:lnTo>
                    <a:pt x="25179" y="165564"/>
                  </a:lnTo>
                  <a:lnTo>
                    <a:pt x="28398" y="165564"/>
                  </a:lnTo>
                  <a:lnTo>
                    <a:pt x="34856" y="165564"/>
                  </a:lnTo>
                  <a:lnTo>
                    <a:pt x="38085" y="168688"/>
                  </a:lnTo>
                  <a:lnTo>
                    <a:pt x="38085" y="171813"/>
                  </a:lnTo>
                  <a:lnTo>
                    <a:pt x="41305" y="185872"/>
                  </a:lnTo>
                  <a:lnTo>
                    <a:pt x="42924" y="189005"/>
                  </a:lnTo>
                  <a:lnTo>
                    <a:pt x="46143" y="192129"/>
                  </a:lnTo>
                  <a:lnTo>
                    <a:pt x="49372" y="193692"/>
                  </a:lnTo>
                  <a:lnTo>
                    <a:pt x="52601" y="196816"/>
                  </a:lnTo>
                  <a:lnTo>
                    <a:pt x="55821" y="199940"/>
                  </a:lnTo>
                  <a:lnTo>
                    <a:pt x="59050" y="199940"/>
                  </a:lnTo>
                  <a:lnTo>
                    <a:pt x="62278" y="199940"/>
                  </a:lnTo>
                  <a:lnTo>
                    <a:pt x="63888" y="199940"/>
                  </a:lnTo>
                  <a:lnTo>
                    <a:pt x="67117" y="196816"/>
                  </a:lnTo>
                  <a:lnTo>
                    <a:pt x="70347" y="193692"/>
                  </a:lnTo>
                  <a:lnTo>
                    <a:pt x="70347" y="192129"/>
                  </a:lnTo>
                  <a:lnTo>
                    <a:pt x="70347" y="192129"/>
                  </a:lnTo>
                  <a:lnTo>
                    <a:pt x="70347" y="189005"/>
                  </a:lnTo>
                  <a:lnTo>
                    <a:pt x="70347" y="189005"/>
                  </a:lnTo>
                  <a:lnTo>
                    <a:pt x="70347" y="185872"/>
                  </a:lnTo>
                  <a:lnTo>
                    <a:pt x="70347" y="182747"/>
                  </a:lnTo>
                  <a:lnTo>
                    <a:pt x="70347" y="176499"/>
                  </a:lnTo>
                  <a:lnTo>
                    <a:pt x="70347" y="165564"/>
                  </a:lnTo>
                  <a:lnTo>
                    <a:pt x="73566" y="156182"/>
                  </a:lnTo>
                  <a:lnTo>
                    <a:pt x="73566" y="145247"/>
                  </a:lnTo>
                  <a:lnTo>
                    <a:pt x="76795" y="142123"/>
                  </a:lnTo>
                  <a:lnTo>
                    <a:pt x="76795" y="135865"/>
                  </a:lnTo>
                  <a:lnTo>
                    <a:pt x="80024" y="135865"/>
                  </a:lnTo>
                  <a:lnTo>
                    <a:pt x="83253" y="135865"/>
                  </a:lnTo>
                  <a:lnTo>
                    <a:pt x="88091" y="142123"/>
                  </a:lnTo>
                  <a:lnTo>
                    <a:pt x="94540" y="145247"/>
                  </a:lnTo>
                  <a:lnTo>
                    <a:pt x="97769" y="145247"/>
                  </a:lnTo>
                  <a:lnTo>
                    <a:pt x="100988" y="148372"/>
                  </a:lnTo>
                  <a:lnTo>
                    <a:pt x="102607" y="148372"/>
                  </a:lnTo>
                  <a:lnTo>
                    <a:pt x="105827" y="151496"/>
                  </a:lnTo>
                  <a:lnTo>
                    <a:pt x="112285" y="151496"/>
                  </a:lnTo>
                  <a:lnTo>
                    <a:pt x="139707" y="148372"/>
                  </a:lnTo>
                  <a:lnTo>
                    <a:pt x="154223" y="145247"/>
                  </a:lnTo>
                  <a:lnTo>
                    <a:pt x="154223" y="138999"/>
                  </a:lnTo>
                  <a:lnTo>
                    <a:pt x="160681" y="131179"/>
                  </a:lnTo>
                  <a:lnTo>
                    <a:pt x="162291" y="128055"/>
                  </a:lnTo>
                  <a:lnTo>
                    <a:pt x="168739" y="124931"/>
                  </a:lnTo>
                  <a:lnTo>
                    <a:pt x="171968" y="124931"/>
                  </a:lnTo>
                  <a:lnTo>
                    <a:pt x="189714" y="113996"/>
                  </a:lnTo>
                  <a:lnTo>
                    <a:pt x="192943" y="110862"/>
                  </a:lnTo>
                  <a:lnTo>
                    <a:pt x="196162" y="107738"/>
                  </a:lnTo>
                  <a:lnTo>
                    <a:pt x="196162" y="104614"/>
                  </a:lnTo>
                  <a:lnTo>
                    <a:pt x="199391" y="93679"/>
                  </a:lnTo>
                  <a:lnTo>
                    <a:pt x="199391" y="90555"/>
                  </a:lnTo>
                  <a:lnTo>
                    <a:pt x="199391" y="81173"/>
                  </a:lnTo>
                  <a:lnTo>
                    <a:pt x="199391" y="7648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9B7818A-CFE8-3E6E-7BA8-9EE809A3464B}"/>
                </a:ext>
              </a:extLst>
            </p:cNvPr>
            <p:cNvSpPr/>
            <p:nvPr/>
          </p:nvSpPr>
          <p:spPr>
            <a:xfrm>
              <a:off x="6747756" y="4088822"/>
              <a:ext cx="333375" cy="228600"/>
            </a:xfrm>
            <a:custGeom>
              <a:avLst/>
              <a:gdLst>
                <a:gd name="connsiteX0" fmla="*/ 284888 w 333375"/>
                <a:gd name="connsiteY0" fmla="*/ 223686 h 228600"/>
                <a:gd name="connsiteX1" fmla="*/ 281696 w 333375"/>
                <a:gd name="connsiteY1" fmla="*/ 220466 h 228600"/>
                <a:gd name="connsiteX2" fmla="*/ 278506 w 333375"/>
                <a:gd name="connsiteY2" fmla="*/ 220466 h 228600"/>
                <a:gd name="connsiteX3" fmla="*/ 276915 w 333375"/>
                <a:gd name="connsiteY3" fmla="*/ 223686 h 228600"/>
                <a:gd name="connsiteX4" fmla="*/ 273724 w 333375"/>
                <a:gd name="connsiteY4" fmla="*/ 225295 h 228600"/>
                <a:gd name="connsiteX5" fmla="*/ 276915 w 333375"/>
                <a:gd name="connsiteY5" fmla="*/ 225295 h 228600"/>
                <a:gd name="connsiteX6" fmla="*/ 284888 w 333375"/>
                <a:gd name="connsiteY6" fmla="*/ 228515 h 228600"/>
                <a:gd name="connsiteX7" fmla="*/ 288078 w 333375"/>
                <a:gd name="connsiteY7" fmla="*/ 228515 h 228600"/>
                <a:gd name="connsiteX8" fmla="*/ 291269 w 333375"/>
                <a:gd name="connsiteY8" fmla="*/ 228515 h 228600"/>
                <a:gd name="connsiteX9" fmla="*/ 291269 w 333375"/>
                <a:gd name="connsiteY9" fmla="*/ 228515 h 228600"/>
                <a:gd name="connsiteX10" fmla="*/ 288078 w 333375"/>
                <a:gd name="connsiteY10" fmla="*/ 223686 h 228600"/>
                <a:gd name="connsiteX11" fmla="*/ 284888 w 333375"/>
                <a:gd name="connsiteY11" fmla="*/ 223686 h 228600"/>
                <a:gd name="connsiteX12" fmla="*/ 329550 w 333375"/>
                <a:gd name="connsiteY12" fmla="*/ 186662 h 228600"/>
                <a:gd name="connsiteX13" fmla="*/ 323168 w 333375"/>
                <a:gd name="connsiteY13" fmla="*/ 185053 h 228600"/>
                <a:gd name="connsiteX14" fmla="*/ 319977 w 333375"/>
                <a:gd name="connsiteY14" fmla="*/ 186662 h 228600"/>
                <a:gd name="connsiteX15" fmla="*/ 319977 w 333375"/>
                <a:gd name="connsiteY15" fmla="*/ 186662 h 228600"/>
                <a:gd name="connsiteX16" fmla="*/ 319977 w 333375"/>
                <a:gd name="connsiteY16" fmla="*/ 189882 h 228600"/>
                <a:gd name="connsiteX17" fmla="*/ 316787 w 333375"/>
                <a:gd name="connsiteY17" fmla="*/ 189882 h 228600"/>
                <a:gd name="connsiteX18" fmla="*/ 316787 w 333375"/>
                <a:gd name="connsiteY18" fmla="*/ 189882 h 228600"/>
                <a:gd name="connsiteX19" fmla="*/ 315196 w 333375"/>
                <a:gd name="connsiteY19" fmla="*/ 189882 h 228600"/>
                <a:gd name="connsiteX20" fmla="*/ 312005 w 333375"/>
                <a:gd name="connsiteY20" fmla="*/ 189882 h 228600"/>
                <a:gd name="connsiteX21" fmla="*/ 308814 w 333375"/>
                <a:gd name="connsiteY21" fmla="*/ 193101 h 228600"/>
                <a:gd name="connsiteX22" fmla="*/ 305623 w 333375"/>
                <a:gd name="connsiteY22" fmla="*/ 196320 h 228600"/>
                <a:gd name="connsiteX23" fmla="*/ 302432 w 333375"/>
                <a:gd name="connsiteY23" fmla="*/ 196320 h 228600"/>
                <a:gd name="connsiteX24" fmla="*/ 296051 w 333375"/>
                <a:gd name="connsiteY24" fmla="*/ 186662 h 228600"/>
                <a:gd name="connsiteX25" fmla="*/ 294460 w 333375"/>
                <a:gd name="connsiteY25" fmla="*/ 185053 h 228600"/>
                <a:gd name="connsiteX26" fmla="*/ 288078 w 333375"/>
                <a:gd name="connsiteY26" fmla="*/ 185053 h 228600"/>
                <a:gd name="connsiteX27" fmla="*/ 281696 w 333375"/>
                <a:gd name="connsiteY27" fmla="*/ 181833 h 228600"/>
                <a:gd name="connsiteX28" fmla="*/ 276915 w 333375"/>
                <a:gd name="connsiteY28" fmla="*/ 185053 h 228600"/>
                <a:gd name="connsiteX29" fmla="*/ 273724 w 333375"/>
                <a:gd name="connsiteY29" fmla="*/ 189882 h 228600"/>
                <a:gd name="connsiteX30" fmla="*/ 276915 w 333375"/>
                <a:gd name="connsiteY30" fmla="*/ 196320 h 228600"/>
                <a:gd name="connsiteX31" fmla="*/ 278506 w 333375"/>
                <a:gd name="connsiteY31" fmla="*/ 202759 h 228600"/>
                <a:gd name="connsiteX32" fmla="*/ 278506 w 333375"/>
                <a:gd name="connsiteY32" fmla="*/ 207589 h 228600"/>
                <a:gd name="connsiteX33" fmla="*/ 281696 w 333375"/>
                <a:gd name="connsiteY33" fmla="*/ 204369 h 228600"/>
                <a:gd name="connsiteX34" fmla="*/ 281696 w 333375"/>
                <a:gd name="connsiteY34" fmla="*/ 204369 h 228600"/>
                <a:gd name="connsiteX35" fmla="*/ 284888 w 333375"/>
                <a:gd name="connsiteY35" fmla="*/ 202759 h 228600"/>
                <a:gd name="connsiteX36" fmla="*/ 284888 w 333375"/>
                <a:gd name="connsiteY36" fmla="*/ 204369 h 228600"/>
                <a:gd name="connsiteX37" fmla="*/ 288078 w 333375"/>
                <a:gd name="connsiteY37" fmla="*/ 204369 h 228600"/>
                <a:gd name="connsiteX38" fmla="*/ 291269 w 333375"/>
                <a:gd name="connsiteY38" fmla="*/ 204369 h 228600"/>
                <a:gd name="connsiteX39" fmla="*/ 294460 w 333375"/>
                <a:gd name="connsiteY39" fmla="*/ 204369 h 228600"/>
                <a:gd name="connsiteX40" fmla="*/ 294460 w 333375"/>
                <a:gd name="connsiteY40" fmla="*/ 202759 h 228600"/>
                <a:gd name="connsiteX41" fmla="*/ 296051 w 333375"/>
                <a:gd name="connsiteY41" fmla="*/ 202759 h 228600"/>
                <a:gd name="connsiteX42" fmla="*/ 296051 w 333375"/>
                <a:gd name="connsiteY42" fmla="*/ 199540 h 228600"/>
                <a:gd name="connsiteX43" fmla="*/ 299241 w 333375"/>
                <a:gd name="connsiteY43" fmla="*/ 202759 h 228600"/>
                <a:gd name="connsiteX44" fmla="*/ 302432 w 333375"/>
                <a:gd name="connsiteY44" fmla="*/ 199540 h 228600"/>
                <a:gd name="connsiteX45" fmla="*/ 302432 w 333375"/>
                <a:gd name="connsiteY45" fmla="*/ 202759 h 228600"/>
                <a:gd name="connsiteX46" fmla="*/ 302432 w 333375"/>
                <a:gd name="connsiteY46" fmla="*/ 204369 h 228600"/>
                <a:gd name="connsiteX47" fmla="*/ 302432 w 333375"/>
                <a:gd name="connsiteY47" fmla="*/ 204369 h 228600"/>
                <a:gd name="connsiteX48" fmla="*/ 302432 w 333375"/>
                <a:gd name="connsiteY48" fmla="*/ 207589 h 228600"/>
                <a:gd name="connsiteX49" fmla="*/ 305623 w 333375"/>
                <a:gd name="connsiteY49" fmla="*/ 207589 h 228600"/>
                <a:gd name="connsiteX50" fmla="*/ 312005 w 333375"/>
                <a:gd name="connsiteY50" fmla="*/ 207589 h 228600"/>
                <a:gd name="connsiteX51" fmla="*/ 312005 w 333375"/>
                <a:gd name="connsiteY51" fmla="*/ 210808 h 228600"/>
                <a:gd name="connsiteX52" fmla="*/ 315196 w 333375"/>
                <a:gd name="connsiteY52" fmla="*/ 207589 h 228600"/>
                <a:gd name="connsiteX53" fmla="*/ 315196 w 333375"/>
                <a:gd name="connsiteY53" fmla="*/ 204369 h 228600"/>
                <a:gd name="connsiteX54" fmla="*/ 315196 w 333375"/>
                <a:gd name="connsiteY54" fmla="*/ 199540 h 228600"/>
                <a:gd name="connsiteX55" fmla="*/ 315196 w 333375"/>
                <a:gd name="connsiteY55" fmla="*/ 196320 h 228600"/>
                <a:gd name="connsiteX56" fmla="*/ 316787 w 333375"/>
                <a:gd name="connsiteY56" fmla="*/ 196320 h 228600"/>
                <a:gd name="connsiteX57" fmla="*/ 323168 w 333375"/>
                <a:gd name="connsiteY57" fmla="*/ 193101 h 228600"/>
                <a:gd name="connsiteX58" fmla="*/ 323168 w 333375"/>
                <a:gd name="connsiteY58" fmla="*/ 196320 h 228600"/>
                <a:gd name="connsiteX59" fmla="*/ 326359 w 333375"/>
                <a:gd name="connsiteY59" fmla="*/ 193101 h 228600"/>
                <a:gd name="connsiteX60" fmla="*/ 329550 w 333375"/>
                <a:gd name="connsiteY60" fmla="*/ 186662 h 228600"/>
                <a:gd name="connsiteX61" fmla="*/ 332741 w 333375"/>
                <a:gd name="connsiteY61" fmla="*/ 186662 h 228600"/>
                <a:gd name="connsiteX62" fmla="*/ 329550 w 333375"/>
                <a:gd name="connsiteY62" fmla="*/ 186662 h 228600"/>
                <a:gd name="connsiteX63" fmla="*/ 264152 w 333375"/>
                <a:gd name="connsiteY63" fmla="*/ 185053 h 228600"/>
                <a:gd name="connsiteX64" fmla="*/ 267342 w 333375"/>
                <a:gd name="connsiteY64" fmla="*/ 185053 h 228600"/>
                <a:gd name="connsiteX65" fmla="*/ 273724 w 333375"/>
                <a:gd name="connsiteY65" fmla="*/ 181833 h 228600"/>
                <a:gd name="connsiteX66" fmla="*/ 278506 w 333375"/>
                <a:gd name="connsiteY66" fmla="*/ 172175 h 228600"/>
                <a:gd name="connsiteX67" fmla="*/ 278506 w 333375"/>
                <a:gd name="connsiteY67" fmla="*/ 164126 h 228600"/>
                <a:gd name="connsiteX68" fmla="*/ 276915 w 333375"/>
                <a:gd name="connsiteY68" fmla="*/ 154458 h 228600"/>
                <a:gd name="connsiteX69" fmla="*/ 276915 w 333375"/>
                <a:gd name="connsiteY69" fmla="*/ 143190 h 228600"/>
                <a:gd name="connsiteX70" fmla="*/ 278506 w 333375"/>
                <a:gd name="connsiteY70" fmla="*/ 139971 h 228600"/>
                <a:gd name="connsiteX71" fmla="*/ 281696 w 333375"/>
                <a:gd name="connsiteY71" fmla="*/ 136751 h 228600"/>
                <a:gd name="connsiteX72" fmla="*/ 284888 w 333375"/>
                <a:gd name="connsiteY72" fmla="*/ 133532 h 228600"/>
                <a:gd name="connsiteX73" fmla="*/ 284888 w 333375"/>
                <a:gd name="connsiteY73" fmla="*/ 127093 h 228600"/>
                <a:gd name="connsiteX74" fmla="*/ 284888 w 333375"/>
                <a:gd name="connsiteY74" fmla="*/ 122264 h 228600"/>
                <a:gd name="connsiteX75" fmla="*/ 281696 w 333375"/>
                <a:gd name="connsiteY75" fmla="*/ 122264 h 228600"/>
                <a:gd name="connsiteX76" fmla="*/ 276915 w 333375"/>
                <a:gd name="connsiteY76" fmla="*/ 119044 h 228600"/>
                <a:gd name="connsiteX77" fmla="*/ 270533 w 333375"/>
                <a:gd name="connsiteY77" fmla="*/ 115825 h 228600"/>
                <a:gd name="connsiteX78" fmla="*/ 267342 w 333375"/>
                <a:gd name="connsiteY78" fmla="*/ 115825 h 228600"/>
                <a:gd name="connsiteX79" fmla="*/ 264152 w 333375"/>
                <a:gd name="connsiteY79" fmla="*/ 112605 h 228600"/>
                <a:gd name="connsiteX80" fmla="*/ 260961 w 333375"/>
                <a:gd name="connsiteY80" fmla="*/ 106166 h 228600"/>
                <a:gd name="connsiteX81" fmla="*/ 249797 w 333375"/>
                <a:gd name="connsiteY81" fmla="*/ 80411 h 228600"/>
                <a:gd name="connsiteX82" fmla="*/ 246606 w 333375"/>
                <a:gd name="connsiteY82" fmla="*/ 62704 h 228600"/>
                <a:gd name="connsiteX83" fmla="*/ 246606 w 333375"/>
                <a:gd name="connsiteY83" fmla="*/ 56265 h 228600"/>
                <a:gd name="connsiteX84" fmla="*/ 235443 w 333375"/>
                <a:gd name="connsiteY84" fmla="*/ 65923 h 228600"/>
                <a:gd name="connsiteX85" fmla="*/ 232252 w 333375"/>
                <a:gd name="connsiteY85" fmla="*/ 67533 h 228600"/>
                <a:gd name="connsiteX86" fmla="*/ 232252 w 333375"/>
                <a:gd name="connsiteY86" fmla="*/ 73972 h 228600"/>
                <a:gd name="connsiteX87" fmla="*/ 235443 w 333375"/>
                <a:gd name="connsiteY87" fmla="*/ 73972 h 228600"/>
                <a:gd name="connsiteX88" fmla="*/ 235443 w 333375"/>
                <a:gd name="connsiteY88" fmla="*/ 77191 h 228600"/>
                <a:gd name="connsiteX89" fmla="*/ 235443 w 333375"/>
                <a:gd name="connsiteY89" fmla="*/ 80411 h 228600"/>
                <a:gd name="connsiteX90" fmla="*/ 235443 w 333375"/>
                <a:gd name="connsiteY90" fmla="*/ 80411 h 228600"/>
                <a:gd name="connsiteX91" fmla="*/ 235443 w 333375"/>
                <a:gd name="connsiteY91" fmla="*/ 80411 h 228600"/>
                <a:gd name="connsiteX92" fmla="*/ 229061 w 333375"/>
                <a:gd name="connsiteY92" fmla="*/ 83630 h 228600"/>
                <a:gd name="connsiteX93" fmla="*/ 225871 w 333375"/>
                <a:gd name="connsiteY93" fmla="*/ 86850 h 228600"/>
                <a:gd name="connsiteX94" fmla="*/ 225871 w 333375"/>
                <a:gd name="connsiteY94" fmla="*/ 86850 h 228600"/>
                <a:gd name="connsiteX95" fmla="*/ 225871 w 333375"/>
                <a:gd name="connsiteY95" fmla="*/ 91679 h 228600"/>
                <a:gd name="connsiteX96" fmla="*/ 222680 w 333375"/>
                <a:gd name="connsiteY96" fmla="*/ 91679 h 228600"/>
                <a:gd name="connsiteX97" fmla="*/ 222680 w 333375"/>
                <a:gd name="connsiteY97" fmla="*/ 94898 h 228600"/>
                <a:gd name="connsiteX98" fmla="*/ 219489 w 333375"/>
                <a:gd name="connsiteY98" fmla="*/ 91679 h 228600"/>
                <a:gd name="connsiteX99" fmla="*/ 219489 w 333375"/>
                <a:gd name="connsiteY99" fmla="*/ 91679 h 228600"/>
                <a:gd name="connsiteX100" fmla="*/ 217898 w 333375"/>
                <a:gd name="connsiteY100" fmla="*/ 88459 h 228600"/>
                <a:gd name="connsiteX101" fmla="*/ 214707 w 333375"/>
                <a:gd name="connsiteY101" fmla="*/ 91679 h 228600"/>
                <a:gd name="connsiteX102" fmla="*/ 201944 w 333375"/>
                <a:gd name="connsiteY102" fmla="*/ 94898 h 228600"/>
                <a:gd name="connsiteX103" fmla="*/ 197162 w 333375"/>
                <a:gd name="connsiteY103" fmla="*/ 94898 h 228600"/>
                <a:gd name="connsiteX104" fmla="*/ 193972 w 333375"/>
                <a:gd name="connsiteY104" fmla="*/ 94898 h 228600"/>
                <a:gd name="connsiteX105" fmla="*/ 190780 w 333375"/>
                <a:gd name="connsiteY105" fmla="*/ 91679 h 228600"/>
                <a:gd name="connsiteX106" fmla="*/ 187589 w 333375"/>
                <a:gd name="connsiteY106" fmla="*/ 91679 h 228600"/>
                <a:gd name="connsiteX107" fmla="*/ 187589 w 333375"/>
                <a:gd name="connsiteY107" fmla="*/ 88459 h 228600"/>
                <a:gd name="connsiteX108" fmla="*/ 184399 w 333375"/>
                <a:gd name="connsiteY108" fmla="*/ 86850 h 228600"/>
                <a:gd name="connsiteX109" fmla="*/ 184399 w 333375"/>
                <a:gd name="connsiteY109" fmla="*/ 83630 h 228600"/>
                <a:gd name="connsiteX110" fmla="*/ 184399 w 333375"/>
                <a:gd name="connsiteY110" fmla="*/ 80411 h 228600"/>
                <a:gd name="connsiteX111" fmla="*/ 184399 w 333375"/>
                <a:gd name="connsiteY111" fmla="*/ 77191 h 228600"/>
                <a:gd name="connsiteX112" fmla="*/ 184399 w 333375"/>
                <a:gd name="connsiteY112" fmla="*/ 73972 h 228600"/>
                <a:gd name="connsiteX113" fmla="*/ 187589 w 333375"/>
                <a:gd name="connsiteY113" fmla="*/ 67533 h 228600"/>
                <a:gd name="connsiteX114" fmla="*/ 187589 w 333375"/>
                <a:gd name="connsiteY114" fmla="*/ 67533 h 228600"/>
                <a:gd name="connsiteX115" fmla="*/ 187589 w 333375"/>
                <a:gd name="connsiteY115" fmla="*/ 65923 h 228600"/>
                <a:gd name="connsiteX116" fmla="*/ 173236 w 333375"/>
                <a:gd name="connsiteY116" fmla="*/ 62704 h 228600"/>
                <a:gd name="connsiteX117" fmla="*/ 170045 w 333375"/>
                <a:gd name="connsiteY117" fmla="*/ 59484 h 228600"/>
                <a:gd name="connsiteX118" fmla="*/ 170045 w 333375"/>
                <a:gd name="connsiteY118" fmla="*/ 59484 h 228600"/>
                <a:gd name="connsiteX119" fmla="*/ 170045 w 333375"/>
                <a:gd name="connsiteY119" fmla="*/ 56265 h 228600"/>
                <a:gd name="connsiteX120" fmla="*/ 170045 w 333375"/>
                <a:gd name="connsiteY120" fmla="*/ 53045 h 228600"/>
                <a:gd name="connsiteX121" fmla="*/ 166853 w 333375"/>
                <a:gd name="connsiteY121" fmla="*/ 49826 h 228600"/>
                <a:gd name="connsiteX122" fmla="*/ 166853 w 333375"/>
                <a:gd name="connsiteY122" fmla="*/ 44987 h 228600"/>
                <a:gd name="connsiteX123" fmla="*/ 166853 w 333375"/>
                <a:gd name="connsiteY123" fmla="*/ 41768 h 228600"/>
                <a:gd name="connsiteX124" fmla="*/ 170045 w 333375"/>
                <a:gd name="connsiteY124" fmla="*/ 38548 h 228600"/>
                <a:gd name="connsiteX125" fmla="*/ 173236 w 333375"/>
                <a:gd name="connsiteY125" fmla="*/ 28890 h 228600"/>
                <a:gd name="connsiteX126" fmla="*/ 173236 w 333375"/>
                <a:gd name="connsiteY126" fmla="*/ 28890 h 228600"/>
                <a:gd name="connsiteX127" fmla="*/ 173236 w 333375"/>
                <a:gd name="connsiteY127" fmla="*/ 27280 h 228600"/>
                <a:gd name="connsiteX128" fmla="*/ 173236 w 333375"/>
                <a:gd name="connsiteY128" fmla="*/ 24061 h 228600"/>
                <a:gd name="connsiteX129" fmla="*/ 170045 w 333375"/>
                <a:gd name="connsiteY129" fmla="*/ 14402 h 228600"/>
                <a:gd name="connsiteX130" fmla="*/ 170045 w 333375"/>
                <a:gd name="connsiteY130" fmla="*/ 11183 h 228600"/>
                <a:gd name="connsiteX131" fmla="*/ 170045 w 333375"/>
                <a:gd name="connsiteY131" fmla="*/ 7964 h 228600"/>
                <a:gd name="connsiteX132" fmla="*/ 170045 w 333375"/>
                <a:gd name="connsiteY132" fmla="*/ 6354 h 228600"/>
                <a:gd name="connsiteX133" fmla="*/ 170045 w 333375"/>
                <a:gd name="connsiteY133" fmla="*/ 3135 h 228600"/>
                <a:gd name="connsiteX134" fmla="*/ 170045 w 333375"/>
                <a:gd name="connsiteY134" fmla="*/ 3135 h 228600"/>
                <a:gd name="connsiteX135" fmla="*/ 166853 w 333375"/>
                <a:gd name="connsiteY135" fmla="*/ -85 h 228600"/>
                <a:gd name="connsiteX136" fmla="*/ 166853 w 333375"/>
                <a:gd name="connsiteY136" fmla="*/ 3135 h 228600"/>
                <a:gd name="connsiteX137" fmla="*/ 166853 w 333375"/>
                <a:gd name="connsiteY137" fmla="*/ 3135 h 228600"/>
                <a:gd name="connsiteX138" fmla="*/ 163663 w 333375"/>
                <a:gd name="connsiteY138" fmla="*/ 6354 h 228600"/>
                <a:gd name="connsiteX139" fmla="*/ 158871 w 333375"/>
                <a:gd name="connsiteY139" fmla="*/ 6354 h 228600"/>
                <a:gd name="connsiteX140" fmla="*/ 155690 w 333375"/>
                <a:gd name="connsiteY140" fmla="*/ 3135 h 228600"/>
                <a:gd name="connsiteX141" fmla="*/ 152500 w 333375"/>
                <a:gd name="connsiteY141" fmla="*/ 6354 h 228600"/>
                <a:gd name="connsiteX142" fmla="*/ 152500 w 333375"/>
                <a:gd name="connsiteY142" fmla="*/ 7964 h 228600"/>
                <a:gd name="connsiteX143" fmla="*/ 152500 w 333375"/>
                <a:gd name="connsiteY143" fmla="*/ 11183 h 228600"/>
                <a:gd name="connsiteX144" fmla="*/ 152500 w 333375"/>
                <a:gd name="connsiteY144" fmla="*/ 14402 h 228600"/>
                <a:gd name="connsiteX145" fmla="*/ 149309 w 333375"/>
                <a:gd name="connsiteY145" fmla="*/ 14402 h 228600"/>
                <a:gd name="connsiteX146" fmla="*/ 146118 w 333375"/>
                <a:gd name="connsiteY146" fmla="*/ 14402 h 228600"/>
                <a:gd name="connsiteX147" fmla="*/ 142927 w 333375"/>
                <a:gd name="connsiteY147" fmla="*/ 14402 h 228600"/>
                <a:gd name="connsiteX148" fmla="*/ 142927 w 333375"/>
                <a:gd name="connsiteY148" fmla="*/ 20841 h 228600"/>
                <a:gd name="connsiteX149" fmla="*/ 142927 w 333375"/>
                <a:gd name="connsiteY149" fmla="*/ 24061 h 228600"/>
                <a:gd name="connsiteX150" fmla="*/ 139736 w 333375"/>
                <a:gd name="connsiteY150" fmla="*/ 27280 h 228600"/>
                <a:gd name="connsiteX151" fmla="*/ 134945 w 333375"/>
                <a:gd name="connsiteY151" fmla="*/ 32110 h 228600"/>
                <a:gd name="connsiteX152" fmla="*/ 128573 w 333375"/>
                <a:gd name="connsiteY152" fmla="*/ 38548 h 228600"/>
                <a:gd name="connsiteX153" fmla="*/ 122191 w 333375"/>
                <a:gd name="connsiteY153" fmla="*/ 38548 h 228600"/>
                <a:gd name="connsiteX154" fmla="*/ 122191 w 333375"/>
                <a:gd name="connsiteY154" fmla="*/ 38548 h 228600"/>
                <a:gd name="connsiteX155" fmla="*/ 122191 w 333375"/>
                <a:gd name="connsiteY155" fmla="*/ 44987 h 228600"/>
                <a:gd name="connsiteX156" fmla="*/ 122191 w 333375"/>
                <a:gd name="connsiteY156" fmla="*/ 46597 h 228600"/>
                <a:gd name="connsiteX157" fmla="*/ 117400 w 333375"/>
                <a:gd name="connsiteY157" fmla="*/ 53045 h 228600"/>
                <a:gd name="connsiteX158" fmla="*/ 114209 w 333375"/>
                <a:gd name="connsiteY158" fmla="*/ 56265 h 228600"/>
                <a:gd name="connsiteX159" fmla="*/ 114209 w 333375"/>
                <a:gd name="connsiteY159" fmla="*/ 65923 h 228600"/>
                <a:gd name="connsiteX160" fmla="*/ 104646 w 333375"/>
                <a:gd name="connsiteY160" fmla="*/ 65923 h 228600"/>
                <a:gd name="connsiteX161" fmla="*/ 96664 w 333375"/>
                <a:gd name="connsiteY161" fmla="*/ 65923 h 228600"/>
                <a:gd name="connsiteX162" fmla="*/ 96664 w 333375"/>
                <a:gd name="connsiteY162" fmla="*/ 70753 h 228600"/>
                <a:gd name="connsiteX163" fmla="*/ 87101 w 333375"/>
                <a:gd name="connsiteY163" fmla="*/ 73972 h 228600"/>
                <a:gd name="connsiteX164" fmla="*/ 75928 w 333375"/>
                <a:gd name="connsiteY164" fmla="*/ 73972 h 228600"/>
                <a:gd name="connsiteX165" fmla="*/ 75928 w 333375"/>
                <a:gd name="connsiteY165" fmla="*/ 73972 h 228600"/>
                <a:gd name="connsiteX166" fmla="*/ 72737 w 333375"/>
                <a:gd name="connsiteY166" fmla="*/ 77191 h 228600"/>
                <a:gd name="connsiteX167" fmla="*/ 72737 w 333375"/>
                <a:gd name="connsiteY167" fmla="*/ 77191 h 228600"/>
                <a:gd name="connsiteX168" fmla="*/ 72737 w 333375"/>
                <a:gd name="connsiteY168" fmla="*/ 73972 h 228600"/>
                <a:gd name="connsiteX169" fmla="*/ 72737 w 333375"/>
                <a:gd name="connsiteY169" fmla="*/ 70753 h 228600"/>
                <a:gd name="connsiteX170" fmla="*/ 72737 w 333375"/>
                <a:gd name="connsiteY170" fmla="*/ 67533 h 228600"/>
                <a:gd name="connsiteX171" fmla="*/ 75928 w 333375"/>
                <a:gd name="connsiteY171" fmla="*/ 65923 h 228600"/>
                <a:gd name="connsiteX172" fmla="*/ 79119 w 333375"/>
                <a:gd name="connsiteY172" fmla="*/ 65923 h 228600"/>
                <a:gd name="connsiteX173" fmla="*/ 80719 w 333375"/>
                <a:gd name="connsiteY173" fmla="*/ 65923 h 228600"/>
                <a:gd name="connsiteX174" fmla="*/ 83910 w 333375"/>
                <a:gd name="connsiteY174" fmla="*/ 67533 h 228600"/>
                <a:gd name="connsiteX175" fmla="*/ 87101 w 333375"/>
                <a:gd name="connsiteY175" fmla="*/ 67533 h 228600"/>
                <a:gd name="connsiteX176" fmla="*/ 80719 w 333375"/>
                <a:gd name="connsiteY176" fmla="*/ 62704 h 228600"/>
                <a:gd name="connsiteX177" fmla="*/ 80719 w 333375"/>
                <a:gd name="connsiteY177" fmla="*/ 59484 h 228600"/>
                <a:gd name="connsiteX178" fmla="*/ 75928 w 333375"/>
                <a:gd name="connsiteY178" fmla="*/ 62704 h 228600"/>
                <a:gd name="connsiteX179" fmla="*/ 69546 w 333375"/>
                <a:gd name="connsiteY179" fmla="*/ 62704 h 228600"/>
                <a:gd name="connsiteX180" fmla="*/ 66365 w 333375"/>
                <a:gd name="connsiteY180" fmla="*/ 62704 h 228600"/>
                <a:gd name="connsiteX181" fmla="*/ 63174 w 333375"/>
                <a:gd name="connsiteY181" fmla="*/ 62704 h 228600"/>
                <a:gd name="connsiteX182" fmla="*/ 63174 w 333375"/>
                <a:gd name="connsiteY182" fmla="*/ 65923 h 228600"/>
                <a:gd name="connsiteX183" fmla="*/ 63174 w 333375"/>
                <a:gd name="connsiteY183" fmla="*/ 67533 h 228600"/>
                <a:gd name="connsiteX184" fmla="*/ 66365 w 333375"/>
                <a:gd name="connsiteY184" fmla="*/ 70753 h 228600"/>
                <a:gd name="connsiteX185" fmla="*/ 63174 w 333375"/>
                <a:gd name="connsiteY185" fmla="*/ 73972 h 228600"/>
                <a:gd name="connsiteX186" fmla="*/ 63174 w 333375"/>
                <a:gd name="connsiteY186" fmla="*/ 77191 h 228600"/>
                <a:gd name="connsiteX187" fmla="*/ 59983 w 333375"/>
                <a:gd name="connsiteY187" fmla="*/ 77191 h 228600"/>
                <a:gd name="connsiteX188" fmla="*/ 58383 w 333375"/>
                <a:gd name="connsiteY188" fmla="*/ 73972 h 228600"/>
                <a:gd name="connsiteX189" fmla="*/ 55192 w 333375"/>
                <a:gd name="connsiteY189" fmla="*/ 67533 h 228600"/>
                <a:gd name="connsiteX190" fmla="*/ 52001 w 333375"/>
                <a:gd name="connsiteY190" fmla="*/ 67533 h 228600"/>
                <a:gd name="connsiteX191" fmla="*/ 48810 w 333375"/>
                <a:gd name="connsiteY191" fmla="*/ 65923 h 228600"/>
                <a:gd name="connsiteX192" fmla="*/ 42438 w 333375"/>
                <a:gd name="connsiteY192" fmla="*/ 62704 h 228600"/>
                <a:gd name="connsiteX193" fmla="*/ 40838 w 333375"/>
                <a:gd name="connsiteY193" fmla="*/ 65923 h 228600"/>
                <a:gd name="connsiteX194" fmla="*/ 37647 w 333375"/>
                <a:gd name="connsiteY194" fmla="*/ 65923 h 228600"/>
                <a:gd name="connsiteX195" fmla="*/ 37647 w 333375"/>
                <a:gd name="connsiteY195" fmla="*/ 67533 h 228600"/>
                <a:gd name="connsiteX196" fmla="*/ 31265 w 333375"/>
                <a:gd name="connsiteY196" fmla="*/ 67533 h 228600"/>
                <a:gd name="connsiteX197" fmla="*/ 31265 w 333375"/>
                <a:gd name="connsiteY197" fmla="*/ 67533 h 228600"/>
                <a:gd name="connsiteX198" fmla="*/ 28074 w 333375"/>
                <a:gd name="connsiteY198" fmla="*/ 65923 h 228600"/>
                <a:gd name="connsiteX199" fmla="*/ 28074 w 333375"/>
                <a:gd name="connsiteY199" fmla="*/ 62704 h 228600"/>
                <a:gd name="connsiteX200" fmla="*/ 24893 w 333375"/>
                <a:gd name="connsiteY200" fmla="*/ 62704 h 228600"/>
                <a:gd name="connsiteX201" fmla="*/ 21702 w 333375"/>
                <a:gd name="connsiteY201" fmla="*/ 59484 h 228600"/>
                <a:gd name="connsiteX202" fmla="*/ 20102 w 333375"/>
                <a:gd name="connsiteY202" fmla="*/ 62704 h 228600"/>
                <a:gd name="connsiteX203" fmla="*/ 16911 w 333375"/>
                <a:gd name="connsiteY203" fmla="*/ 65923 h 228600"/>
                <a:gd name="connsiteX204" fmla="*/ 16911 w 333375"/>
                <a:gd name="connsiteY204" fmla="*/ 67533 h 228600"/>
                <a:gd name="connsiteX205" fmla="*/ 13720 w 333375"/>
                <a:gd name="connsiteY205" fmla="*/ 70753 h 228600"/>
                <a:gd name="connsiteX206" fmla="*/ 16911 w 333375"/>
                <a:gd name="connsiteY206" fmla="*/ 70753 h 228600"/>
                <a:gd name="connsiteX207" fmla="*/ 16911 w 333375"/>
                <a:gd name="connsiteY207" fmla="*/ 70753 h 228600"/>
                <a:gd name="connsiteX208" fmla="*/ 20102 w 333375"/>
                <a:gd name="connsiteY208" fmla="*/ 67533 h 228600"/>
                <a:gd name="connsiteX209" fmla="*/ 20102 w 333375"/>
                <a:gd name="connsiteY209" fmla="*/ 70753 h 228600"/>
                <a:gd name="connsiteX210" fmla="*/ 28074 w 333375"/>
                <a:gd name="connsiteY210" fmla="*/ 70753 h 228600"/>
                <a:gd name="connsiteX211" fmla="*/ 31265 w 333375"/>
                <a:gd name="connsiteY211" fmla="*/ 70753 h 228600"/>
                <a:gd name="connsiteX212" fmla="*/ 34456 w 333375"/>
                <a:gd name="connsiteY212" fmla="*/ 73972 h 228600"/>
                <a:gd name="connsiteX213" fmla="*/ 31265 w 333375"/>
                <a:gd name="connsiteY213" fmla="*/ 77191 h 228600"/>
                <a:gd name="connsiteX214" fmla="*/ 28074 w 333375"/>
                <a:gd name="connsiteY214" fmla="*/ 77191 h 228600"/>
                <a:gd name="connsiteX215" fmla="*/ 20102 w 333375"/>
                <a:gd name="connsiteY215" fmla="*/ 80411 h 228600"/>
                <a:gd name="connsiteX216" fmla="*/ 16911 w 333375"/>
                <a:gd name="connsiteY216" fmla="*/ 80411 h 228600"/>
                <a:gd name="connsiteX217" fmla="*/ 16911 w 333375"/>
                <a:gd name="connsiteY217" fmla="*/ 83630 h 228600"/>
                <a:gd name="connsiteX218" fmla="*/ 13720 w 333375"/>
                <a:gd name="connsiteY218" fmla="*/ 83630 h 228600"/>
                <a:gd name="connsiteX219" fmla="*/ 10529 w 333375"/>
                <a:gd name="connsiteY219" fmla="*/ 83630 h 228600"/>
                <a:gd name="connsiteX220" fmla="*/ 7338 w 333375"/>
                <a:gd name="connsiteY220" fmla="*/ 80411 h 228600"/>
                <a:gd name="connsiteX221" fmla="*/ 4148 w 333375"/>
                <a:gd name="connsiteY221" fmla="*/ 83630 h 228600"/>
                <a:gd name="connsiteX222" fmla="*/ 4148 w 333375"/>
                <a:gd name="connsiteY222" fmla="*/ 86850 h 228600"/>
                <a:gd name="connsiteX223" fmla="*/ 4148 w 333375"/>
                <a:gd name="connsiteY223" fmla="*/ 94898 h 228600"/>
                <a:gd name="connsiteX224" fmla="*/ 4148 w 333375"/>
                <a:gd name="connsiteY224" fmla="*/ 98118 h 228600"/>
                <a:gd name="connsiteX225" fmla="*/ 966 w 333375"/>
                <a:gd name="connsiteY225" fmla="*/ 98118 h 228600"/>
                <a:gd name="connsiteX226" fmla="*/ 966 w 333375"/>
                <a:gd name="connsiteY226" fmla="*/ 101337 h 228600"/>
                <a:gd name="connsiteX227" fmla="*/ 966 w 333375"/>
                <a:gd name="connsiteY227" fmla="*/ 104557 h 228600"/>
                <a:gd name="connsiteX228" fmla="*/ 4148 w 333375"/>
                <a:gd name="connsiteY228" fmla="*/ 104557 h 228600"/>
                <a:gd name="connsiteX229" fmla="*/ 4148 w 333375"/>
                <a:gd name="connsiteY229" fmla="*/ 106166 h 228600"/>
                <a:gd name="connsiteX230" fmla="*/ 7338 w 333375"/>
                <a:gd name="connsiteY230" fmla="*/ 109386 h 228600"/>
                <a:gd name="connsiteX231" fmla="*/ 10529 w 333375"/>
                <a:gd name="connsiteY231" fmla="*/ 112605 h 228600"/>
                <a:gd name="connsiteX232" fmla="*/ 10529 w 333375"/>
                <a:gd name="connsiteY232" fmla="*/ 119044 h 228600"/>
                <a:gd name="connsiteX233" fmla="*/ 10529 w 333375"/>
                <a:gd name="connsiteY233" fmla="*/ 122264 h 228600"/>
                <a:gd name="connsiteX234" fmla="*/ 13720 w 333375"/>
                <a:gd name="connsiteY234" fmla="*/ 125483 h 228600"/>
                <a:gd name="connsiteX235" fmla="*/ 10529 w 333375"/>
                <a:gd name="connsiteY235" fmla="*/ 127093 h 228600"/>
                <a:gd name="connsiteX236" fmla="*/ 10529 w 333375"/>
                <a:gd name="connsiteY236" fmla="*/ 130312 h 228600"/>
                <a:gd name="connsiteX237" fmla="*/ 7338 w 333375"/>
                <a:gd name="connsiteY237" fmla="*/ 133532 h 228600"/>
                <a:gd name="connsiteX238" fmla="*/ 4148 w 333375"/>
                <a:gd name="connsiteY238" fmla="*/ 136751 h 228600"/>
                <a:gd name="connsiteX239" fmla="*/ 966 w 333375"/>
                <a:gd name="connsiteY239" fmla="*/ 136751 h 228600"/>
                <a:gd name="connsiteX240" fmla="*/ -634 w 333375"/>
                <a:gd name="connsiteY240" fmla="*/ 143190 h 228600"/>
                <a:gd name="connsiteX241" fmla="*/ -634 w 333375"/>
                <a:gd name="connsiteY241" fmla="*/ 146410 h 228600"/>
                <a:gd name="connsiteX242" fmla="*/ 966 w 333375"/>
                <a:gd name="connsiteY242" fmla="*/ 148019 h 228600"/>
                <a:gd name="connsiteX243" fmla="*/ 966 w 333375"/>
                <a:gd name="connsiteY243" fmla="*/ 151239 h 228600"/>
                <a:gd name="connsiteX244" fmla="*/ 966 w 333375"/>
                <a:gd name="connsiteY244" fmla="*/ 154458 h 228600"/>
                <a:gd name="connsiteX245" fmla="*/ 7338 w 333375"/>
                <a:gd name="connsiteY245" fmla="*/ 154458 h 228600"/>
                <a:gd name="connsiteX246" fmla="*/ 10529 w 333375"/>
                <a:gd name="connsiteY246" fmla="*/ 157677 h 228600"/>
                <a:gd name="connsiteX247" fmla="*/ 7338 w 333375"/>
                <a:gd name="connsiteY247" fmla="*/ 164126 h 228600"/>
                <a:gd name="connsiteX248" fmla="*/ 10529 w 333375"/>
                <a:gd name="connsiteY248" fmla="*/ 165736 h 228600"/>
                <a:gd name="connsiteX249" fmla="*/ 10529 w 333375"/>
                <a:gd name="connsiteY249" fmla="*/ 165736 h 228600"/>
                <a:gd name="connsiteX250" fmla="*/ 10529 w 333375"/>
                <a:gd name="connsiteY250" fmla="*/ 168955 h 228600"/>
                <a:gd name="connsiteX251" fmla="*/ 7338 w 333375"/>
                <a:gd name="connsiteY251" fmla="*/ 175394 h 228600"/>
                <a:gd name="connsiteX252" fmla="*/ 10529 w 333375"/>
                <a:gd name="connsiteY252" fmla="*/ 178613 h 228600"/>
                <a:gd name="connsiteX253" fmla="*/ 7338 w 333375"/>
                <a:gd name="connsiteY253" fmla="*/ 185053 h 228600"/>
                <a:gd name="connsiteX254" fmla="*/ 966 w 333375"/>
                <a:gd name="connsiteY254" fmla="*/ 185053 h 228600"/>
                <a:gd name="connsiteX255" fmla="*/ 966 w 333375"/>
                <a:gd name="connsiteY255" fmla="*/ 186662 h 228600"/>
                <a:gd name="connsiteX256" fmla="*/ 4148 w 333375"/>
                <a:gd name="connsiteY256" fmla="*/ 186662 h 228600"/>
                <a:gd name="connsiteX257" fmla="*/ 7338 w 333375"/>
                <a:gd name="connsiteY257" fmla="*/ 189882 h 228600"/>
                <a:gd name="connsiteX258" fmla="*/ 10529 w 333375"/>
                <a:gd name="connsiteY258" fmla="*/ 193101 h 228600"/>
                <a:gd name="connsiteX259" fmla="*/ 13720 w 333375"/>
                <a:gd name="connsiteY259" fmla="*/ 189882 h 228600"/>
                <a:gd name="connsiteX260" fmla="*/ 13720 w 333375"/>
                <a:gd name="connsiteY260" fmla="*/ 185053 h 228600"/>
                <a:gd name="connsiteX261" fmla="*/ 21702 w 333375"/>
                <a:gd name="connsiteY261" fmla="*/ 178613 h 228600"/>
                <a:gd name="connsiteX262" fmla="*/ 31265 w 333375"/>
                <a:gd name="connsiteY262" fmla="*/ 165736 h 228600"/>
                <a:gd name="connsiteX263" fmla="*/ 34456 w 333375"/>
                <a:gd name="connsiteY263" fmla="*/ 157677 h 228600"/>
                <a:gd name="connsiteX264" fmla="*/ 42438 w 333375"/>
                <a:gd name="connsiteY264" fmla="*/ 160897 h 228600"/>
                <a:gd name="connsiteX265" fmla="*/ 48810 w 333375"/>
                <a:gd name="connsiteY265" fmla="*/ 164126 h 228600"/>
                <a:gd name="connsiteX266" fmla="*/ 55192 w 333375"/>
                <a:gd name="connsiteY266" fmla="*/ 168955 h 228600"/>
                <a:gd name="connsiteX267" fmla="*/ 59983 w 333375"/>
                <a:gd name="connsiteY267" fmla="*/ 175394 h 228600"/>
                <a:gd name="connsiteX268" fmla="*/ 63174 w 333375"/>
                <a:gd name="connsiteY268" fmla="*/ 175394 h 228600"/>
                <a:gd name="connsiteX269" fmla="*/ 63174 w 333375"/>
                <a:gd name="connsiteY269" fmla="*/ 178613 h 228600"/>
                <a:gd name="connsiteX270" fmla="*/ 59983 w 333375"/>
                <a:gd name="connsiteY270" fmla="*/ 178613 h 228600"/>
                <a:gd name="connsiteX271" fmla="*/ 59983 w 333375"/>
                <a:gd name="connsiteY271" fmla="*/ 181833 h 228600"/>
                <a:gd name="connsiteX272" fmla="*/ 63174 w 333375"/>
                <a:gd name="connsiteY272" fmla="*/ 185053 h 228600"/>
                <a:gd name="connsiteX273" fmla="*/ 63174 w 333375"/>
                <a:gd name="connsiteY273" fmla="*/ 186662 h 228600"/>
                <a:gd name="connsiteX274" fmla="*/ 63174 w 333375"/>
                <a:gd name="connsiteY274" fmla="*/ 186662 h 228600"/>
                <a:gd name="connsiteX275" fmla="*/ 66365 w 333375"/>
                <a:gd name="connsiteY275" fmla="*/ 186662 h 228600"/>
                <a:gd name="connsiteX276" fmla="*/ 69546 w 333375"/>
                <a:gd name="connsiteY276" fmla="*/ 186662 h 228600"/>
                <a:gd name="connsiteX277" fmla="*/ 69546 w 333375"/>
                <a:gd name="connsiteY277" fmla="*/ 185053 h 228600"/>
                <a:gd name="connsiteX278" fmla="*/ 69546 w 333375"/>
                <a:gd name="connsiteY278" fmla="*/ 185053 h 228600"/>
                <a:gd name="connsiteX279" fmla="*/ 72737 w 333375"/>
                <a:gd name="connsiteY279" fmla="*/ 185053 h 228600"/>
                <a:gd name="connsiteX280" fmla="*/ 72737 w 333375"/>
                <a:gd name="connsiteY280" fmla="*/ 185053 h 228600"/>
                <a:gd name="connsiteX281" fmla="*/ 72737 w 333375"/>
                <a:gd name="connsiteY281" fmla="*/ 185053 h 228600"/>
                <a:gd name="connsiteX282" fmla="*/ 75928 w 333375"/>
                <a:gd name="connsiteY282" fmla="*/ 185053 h 228600"/>
                <a:gd name="connsiteX283" fmla="*/ 75928 w 333375"/>
                <a:gd name="connsiteY283" fmla="*/ 186662 h 228600"/>
                <a:gd name="connsiteX284" fmla="*/ 75928 w 333375"/>
                <a:gd name="connsiteY284" fmla="*/ 186662 h 228600"/>
                <a:gd name="connsiteX285" fmla="*/ 79119 w 333375"/>
                <a:gd name="connsiteY285" fmla="*/ 186662 h 228600"/>
                <a:gd name="connsiteX286" fmla="*/ 79119 w 333375"/>
                <a:gd name="connsiteY286" fmla="*/ 186662 h 228600"/>
                <a:gd name="connsiteX287" fmla="*/ 80719 w 333375"/>
                <a:gd name="connsiteY287" fmla="*/ 189882 h 228600"/>
                <a:gd name="connsiteX288" fmla="*/ 83910 w 333375"/>
                <a:gd name="connsiteY288" fmla="*/ 189882 h 228600"/>
                <a:gd name="connsiteX289" fmla="*/ 96664 w 333375"/>
                <a:gd name="connsiteY289" fmla="*/ 181833 h 228600"/>
                <a:gd name="connsiteX290" fmla="*/ 96664 w 333375"/>
                <a:gd name="connsiteY290" fmla="*/ 181833 h 228600"/>
                <a:gd name="connsiteX291" fmla="*/ 101455 w 333375"/>
                <a:gd name="connsiteY291" fmla="*/ 172175 h 228600"/>
                <a:gd name="connsiteX292" fmla="*/ 107837 w 333375"/>
                <a:gd name="connsiteY292" fmla="*/ 164126 h 228600"/>
                <a:gd name="connsiteX293" fmla="*/ 107837 w 333375"/>
                <a:gd name="connsiteY293" fmla="*/ 160897 h 228600"/>
                <a:gd name="connsiteX294" fmla="*/ 111028 w 333375"/>
                <a:gd name="connsiteY294" fmla="*/ 164126 h 228600"/>
                <a:gd name="connsiteX295" fmla="*/ 111028 w 333375"/>
                <a:gd name="connsiteY295" fmla="*/ 165736 h 228600"/>
                <a:gd name="connsiteX296" fmla="*/ 111028 w 333375"/>
                <a:gd name="connsiteY296" fmla="*/ 168955 h 228600"/>
                <a:gd name="connsiteX297" fmla="*/ 111028 w 333375"/>
                <a:gd name="connsiteY297" fmla="*/ 175394 h 228600"/>
                <a:gd name="connsiteX298" fmla="*/ 111028 w 333375"/>
                <a:gd name="connsiteY298" fmla="*/ 175394 h 228600"/>
                <a:gd name="connsiteX299" fmla="*/ 114209 w 333375"/>
                <a:gd name="connsiteY299" fmla="*/ 175394 h 228600"/>
                <a:gd name="connsiteX300" fmla="*/ 114209 w 333375"/>
                <a:gd name="connsiteY300" fmla="*/ 172175 h 228600"/>
                <a:gd name="connsiteX301" fmla="*/ 114209 w 333375"/>
                <a:gd name="connsiteY301" fmla="*/ 168955 h 228600"/>
                <a:gd name="connsiteX302" fmla="*/ 117400 w 333375"/>
                <a:gd name="connsiteY302" fmla="*/ 172175 h 228600"/>
                <a:gd name="connsiteX303" fmla="*/ 117400 w 333375"/>
                <a:gd name="connsiteY303" fmla="*/ 175394 h 228600"/>
                <a:gd name="connsiteX304" fmla="*/ 117400 w 333375"/>
                <a:gd name="connsiteY304" fmla="*/ 175394 h 228600"/>
                <a:gd name="connsiteX305" fmla="*/ 119000 w 333375"/>
                <a:gd name="connsiteY305" fmla="*/ 175394 h 228600"/>
                <a:gd name="connsiteX306" fmla="*/ 119000 w 333375"/>
                <a:gd name="connsiteY306" fmla="*/ 175394 h 228600"/>
                <a:gd name="connsiteX307" fmla="*/ 122191 w 333375"/>
                <a:gd name="connsiteY307" fmla="*/ 175394 h 228600"/>
                <a:gd name="connsiteX308" fmla="*/ 122191 w 333375"/>
                <a:gd name="connsiteY308" fmla="*/ 172175 h 228600"/>
                <a:gd name="connsiteX309" fmla="*/ 122191 w 333375"/>
                <a:gd name="connsiteY309" fmla="*/ 172175 h 228600"/>
                <a:gd name="connsiteX310" fmla="*/ 122191 w 333375"/>
                <a:gd name="connsiteY310" fmla="*/ 168955 h 228600"/>
                <a:gd name="connsiteX311" fmla="*/ 125382 w 333375"/>
                <a:gd name="connsiteY311" fmla="*/ 168955 h 228600"/>
                <a:gd name="connsiteX312" fmla="*/ 125382 w 333375"/>
                <a:gd name="connsiteY312" fmla="*/ 168955 h 228600"/>
                <a:gd name="connsiteX313" fmla="*/ 125382 w 333375"/>
                <a:gd name="connsiteY313" fmla="*/ 165736 h 228600"/>
                <a:gd name="connsiteX314" fmla="*/ 125382 w 333375"/>
                <a:gd name="connsiteY314" fmla="*/ 165736 h 228600"/>
                <a:gd name="connsiteX315" fmla="*/ 125382 w 333375"/>
                <a:gd name="connsiteY315" fmla="*/ 164126 h 228600"/>
                <a:gd name="connsiteX316" fmla="*/ 128573 w 333375"/>
                <a:gd name="connsiteY316" fmla="*/ 164126 h 228600"/>
                <a:gd name="connsiteX317" fmla="*/ 131764 w 333375"/>
                <a:gd name="connsiteY317" fmla="*/ 164126 h 228600"/>
                <a:gd name="connsiteX318" fmla="*/ 134945 w 333375"/>
                <a:gd name="connsiteY318" fmla="*/ 165736 h 228600"/>
                <a:gd name="connsiteX319" fmla="*/ 134945 w 333375"/>
                <a:gd name="connsiteY319" fmla="*/ 168955 h 228600"/>
                <a:gd name="connsiteX320" fmla="*/ 142927 w 333375"/>
                <a:gd name="connsiteY320" fmla="*/ 168955 h 228600"/>
                <a:gd name="connsiteX321" fmla="*/ 142927 w 333375"/>
                <a:gd name="connsiteY321" fmla="*/ 168955 h 228600"/>
                <a:gd name="connsiteX322" fmla="*/ 142927 w 333375"/>
                <a:gd name="connsiteY322" fmla="*/ 168955 h 228600"/>
                <a:gd name="connsiteX323" fmla="*/ 142927 w 333375"/>
                <a:gd name="connsiteY323" fmla="*/ 168955 h 228600"/>
                <a:gd name="connsiteX324" fmla="*/ 146118 w 333375"/>
                <a:gd name="connsiteY324" fmla="*/ 172175 h 228600"/>
                <a:gd name="connsiteX325" fmla="*/ 146118 w 333375"/>
                <a:gd name="connsiteY325" fmla="*/ 172175 h 228600"/>
                <a:gd name="connsiteX326" fmla="*/ 146118 w 333375"/>
                <a:gd name="connsiteY326" fmla="*/ 175394 h 228600"/>
                <a:gd name="connsiteX327" fmla="*/ 146118 w 333375"/>
                <a:gd name="connsiteY327" fmla="*/ 175394 h 228600"/>
                <a:gd name="connsiteX328" fmla="*/ 149309 w 333375"/>
                <a:gd name="connsiteY328" fmla="*/ 175394 h 228600"/>
                <a:gd name="connsiteX329" fmla="*/ 152500 w 333375"/>
                <a:gd name="connsiteY329" fmla="*/ 172175 h 228600"/>
                <a:gd name="connsiteX330" fmla="*/ 152500 w 333375"/>
                <a:gd name="connsiteY330" fmla="*/ 168955 h 228600"/>
                <a:gd name="connsiteX331" fmla="*/ 152500 w 333375"/>
                <a:gd name="connsiteY331" fmla="*/ 165736 h 228600"/>
                <a:gd name="connsiteX332" fmla="*/ 149309 w 333375"/>
                <a:gd name="connsiteY332" fmla="*/ 164126 h 228600"/>
                <a:gd name="connsiteX333" fmla="*/ 152500 w 333375"/>
                <a:gd name="connsiteY333" fmla="*/ 160897 h 228600"/>
                <a:gd name="connsiteX334" fmla="*/ 152500 w 333375"/>
                <a:gd name="connsiteY334" fmla="*/ 160897 h 228600"/>
                <a:gd name="connsiteX335" fmla="*/ 152500 w 333375"/>
                <a:gd name="connsiteY335" fmla="*/ 164126 h 228600"/>
                <a:gd name="connsiteX336" fmla="*/ 152500 w 333375"/>
                <a:gd name="connsiteY336" fmla="*/ 164126 h 228600"/>
                <a:gd name="connsiteX337" fmla="*/ 158871 w 333375"/>
                <a:gd name="connsiteY337" fmla="*/ 164126 h 228600"/>
                <a:gd name="connsiteX338" fmla="*/ 160472 w 333375"/>
                <a:gd name="connsiteY338" fmla="*/ 164126 h 228600"/>
                <a:gd name="connsiteX339" fmla="*/ 166853 w 333375"/>
                <a:gd name="connsiteY339" fmla="*/ 160897 h 228600"/>
                <a:gd name="connsiteX340" fmla="*/ 170045 w 333375"/>
                <a:gd name="connsiteY340" fmla="*/ 157677 h 228600"/>
                <a:gd name="connsiteX341" fmla="*/ 173236 w 333375"/>
                <a:gd name="connsiteY341" fmla="*/ 160897 h 228600"/>
                <a:gd name="connsiteX342" fmla="*/ 181208 w 333375"/>
                <a:gd name="connsiteY342" fmla="*/ 157677 h 228600"/>
                <a:gd name="connsiteX343" fmla="*/ 193972 w 333375"/>
                <a:gd name="connsiteY343" fmla="*/ 160897 h 228600"/>
                <a:gd name="connsiteX344" fmla="*/ 197162 w 333375"/>
                <a:gd name="connsiteY344" fmla="*/ 164126 h 228600"/>
                <a:gd name="connsiteX345" fmla="*/ 198753 w 333375"/>
                <a:gd name="connsiteY345" fmla="*/ 164126 h 228600"/>
                <a:gd name="connsiteX346" fmla="*/ 198753 w 333375"/>
                <a:gd name="connsiteY346" fmla="*/ 165736 h 228600"/>
                <a:gd name="connsiteX347" fmla="*/ 197162 w 333375"/>
                <a:gd name="connsiteY347" fmla="*/ 168955 h 228600"/>
                <a:gd name="connsiteX348" fmla="*/ 190780 w 333375"/>
                <a:gd name="connsiteY348" fmla="*/ 175394 h 228600"/>
                <a:gd name="connsiteX349" fmla="*/ 190780 w 333375"/>
                <a:gd name="connsiteY349" fmla="*/ 178613 h 228600"/>
                <a:gd name="connsiteX350" fmla="*/ 190780 w 333375"/>
                <a:gd name="connsiteY350" fmla="*/ 178613 h 228600"/>
                <a:gd name="connsiteX351" fmla="*/ 198753 w 333375"/>
                <a:gd name="connsiteY351" fmla="*/ 178613 h 228600"/>
                <a:gd name="connsiteX352" fmla="*/ 198753 w 333375"/>
                <a:gd name="connsiteY352" fmla="*/ 178613 h 228600"/>
                <a:gd name="connsiteX353" fmla="*/ 197162 w 333375"/>
                <a:gd name="connsiteY353" fmla="*/ 178613 h 228600"/>
                <a:gd name="connsiteX354" fmla="*/ 198753 w 333375"/>
                <a:gd name="connsiteY354" fmla="*/ 172175 h 228600"/>
                <a:gd name="connsiteX355" fmla="*/ 205135 w 333375"/>
                <a:gd name="connsiteY355" fmla="*/ 168955 h 228600"/>
                <a:gd name="connsiteX356" fmla="*/ 208325 w 333375"/>
                <a:gd name="connsiteY356" fmla="*/ 172175 h 228600"/>
                <a:gd name="connsiteX357" fmla="*/ 214707 w 333375"/>
                <a:gd name="connsiteY357" fmla="*/ 178613 h 228600"/>
                <a:gd name="connsiteX358" fmla="*/ 214707 w 333375"/>
                <a:gd name="connsiteY358" fmla="*/ 178613 h 228600"/>
                <a:gd name="connsiteX359" fmla="*/ 219489 w 333375"/>
                <a:gd name="connsiteY359" fmla="*/ 181833 h 228600"/>
                <a:gd name="connsiteX360" fmla="*/ 222680 w 333375"/>
                <a:gd name="connsiteY360" fmla="*/ 181833 h 228600"/>
                <a:gd name="connsiteX361" fmla="*/ 229061 w 333375"/>
                <a:gd name="connsiteY361" fmla="*/ 189882 h 228600"/>
                <a:gd name="connsiteX362" fmla="*/ 229061 w 333375"/>
                <a:gd name="connsiteY362" fmla="*/ 189882 h 228600"/>
                <a:gd name="connsiteX363" fmla="*/ 235443 w 333375"/>
                <a:gd name="connsiteY363" fmla="*/ 193101 h 228600"/>
                <a:gd name="connsiteX364" fmla="*/ 246606 w 333375"/>
                <a:gd name="connsiteY364" fmla="*/ 196320 h 228600"/>
                <a:gd name="connsiteX365" fmla="*/ 249797 w 333375"/>
                <a:gd name="connsiteY365" fmla="*/ 199540 h 228600"/>
                <a:gd name="connsiteX366" fmla="*/ 252988 w 333375"/>
                <a:gd name="connsiteY366" fmla="*/ 202759 h 228600"/>
                <a:gd name="connsiteX367" fmla="*/ 256179 w 333375"/>
                <a:gd name="connsiteY367" fmla="*/ 202759 h 228600"/>
                <a:gd name="connsiteX368" fmla="*/ 257770 w 333375"/>
                <a:gd name="connsiteY368" fmla="*/ 204369 h 228600"/>
                <a:gd name="connsiteX369" fmla="*/ 257770 w 333375"/>
                <a:gd name="connsiteY369" fmla="*/ 207589 h 228600"/>
                <a:gd name="connsiteX370" fmla="*/ 257770 w 333375"/>
                <a:gd name="connsiteY370" fmla="*/ 214028 h 228600"/>
                <a:gd name="connsiteX371" fmla="*/ 256179 w 333375"/>
                <a:gd name="connsiteY371" fmla="*/ 214028 h 228600"/>
                <a:gd name="connsiteX372" fmla="*/ 252988 w 333375"/>
                <a:gd name="connsiteY372" fmla="*/ 214028 h 228600"/>
                <a:gd name="connsiteX373" fmla="*/ 252988 w 333375"/>
                <a:gd name="connsiteY373" fmla="*/ 210808 h 228600"/>
                <a:gd name="connsiteX374" fmla="*/ 252988 w 333375"/>
                <a:gd name="connsiteY374" fmla="*/ 214028 h 228600"/>
                <a:gd name="connsiteX375" fmla="*/ 249797 w 333375"/>
                <a:gd name="connsiteY375" fmla="*/ 217247 h 228600"/>
                <a:gd name="connsiteX376" fmla="*/ 249797 w 333375"/>
                <a:gd name="connsiteY376" fmla="*/ 220466 h 228600"/>
                <a:gd name="connsiteX377" fmla="*/ 243416 w 333375"/>
                <a:gd name="connsiteY377" fmla="*/ 223686 h 228600"/>
                <a:gd name="connsiteX378" fmla="*/ 243416 w 333375"/>
                <a:gd name="connsiteY378" fmla="*/ 225295 h 228600"/>
                <a:gd name="connsiteX379" fmla="*/ 246606 w 333375"/>
                <a:gd name="connsiteY379" fmla="*/ 225295 h 228600"/>
                <a:gd name="connsiteX380" fmla="*/ 249797 w 333375"/>
                <a:gd name="connsiteY380" fmla="*/ 223686 h 228600"/>
                <a:gd name="connsiteX381" fmla="*/ 257770 w 333375"/>
                <a:gd name="connsiteY381" fmla="*/ 217247 h 228600"/>
                <a:gd name="connsiteX382" fmla="*/ 267342 w 333375"/>
                <a:gd name="connsiteY382" fmla="*/ 214028 h 228600"/>
                <a:gd name="connsiteX383" fmla="*/ 267342 w 333375"/>
                <a:gd name="connsiteY383" fmla="*/ 210808 h 228600"/>
                <a:gd name="connsiteX384" fmla="*/ 267342 w 333375"/>
                <a:gd name="connsiteY384" fmla="*/ 204369 h 228600"/>
                <a:gd name="connsiteX385" fmla="*/ 264152 w 333375"/>
                <a:gd name="connsiteY385" fmla="*/ 196320 h 228600"/>
                <a:gd name="connsiteX386" fmla="*/ 264152 w 333375"/>
                <a:gd name="connsiteY386" fmla="*/ 193101 h 228600"/>
                <a:gd name="connsiteX387" fmla="*/ 264152 w 333375"/>
                <a:gd name="connsiteY387" fmla="*/ 186662 h 228600"/>
                <a:gd name="connsiteX388" fmla="*/ 264152 w 333375"/>
                <a:gd name="connsiteY388" fmla="*/ 18505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333375" h="228600">
                  <a:moveTo>
                    <a:pt x="284888" y="223686"/>
                  </a:moveTo>
                  <a:lnTo>
                    <a:pt x="281696" y="220466"/>
                  </a:lnTo>
                  <a:lnTo>
                    <a:pt x="278506" y="220466"/>
                  </a:lnTo>
                  <a:lnTo>
                    <a:pt x="276915" y="223686"/>
                  </a:lnTo>
                  <a:lnTo>
                    <a:pt x="273724" y="225295"/>
                  </a:lnTo>
                  <a:lnTo>
                    <a:pt x="276915" y="225295"/>
                  </a:lnTo>
                  <a:lnTo>
                    <a:pt x="284888" y="228515"/>
                  </a:lnTo>
                  <a:lnTo>
                    <a:pt x="288078" y="228515"/>
                  </a:lnTo>
                  <a:lnTo>
                    <a:pt x="291269" y="228515"/>
                  </a:lnTo>
                  <a:lnTo>
                    <a:pt x="291269" y="228515"/>
                  </a:lnTo>
                  <a:lnTo>
                    <a:pt x="288078" y="223686"/>
                  </a:lnTo>
                  <a:lnTo>
                    <a:pt x="284888" y="223686"/>
                  </a:lnTo>
                  <a:close/>
                  <a:moveTo>
                    <a:pt x="329550" y="186662"/>
                  </a:moveTo>
                  <a:lnTo>
                    <a:pt x="323168" y="185053"/>
                  </a:lnTo>
                  <a:lnTo>
                    <a:pt x="319977" y="186662"/>
                  </a:lnTo>
                  <a:lnTo>
                    <a:pt x="319977" y="186662"/>
                  </a:lnTo>
                  <a:lnTo>
                    <a:pt x="319977" y="189882"/>
                  </a:lnTo>
                  <a:lnTo>
                    <a:pt x="316787" y="189882"/>
                  </a:lnTo>
                  <a:lnTo>
                    <a:pt x="316787" y="189882"/>
                  </a:lnTo>
                  <a:lnTo>
                    <a:pt x="315196" y="189882"/>
                  </a:lnTo>
                  <a:lnTo>
                    <a:pt x="312005" y="189882"/>
                  </a:lnTo>
                  <a:lnTo>
                    <a:pt x="308814" y="193101"/>
                  </a:lnTo>
                  <a:lnTo>
                    <a:pt x="305623" y="196320"/>
                  </a:lnTo>
                  <a:lnTo>
                    <a:pt x="302432" y="196320"/>
                  </a:lnTo>
                  <a:lnTo>
                    <a:pt x="296051" y="186662"/>
                  </a:lnTo>
                  <a:lnTo>
                    <a:pt x="294460" y="185053"/>
                  </a:lnTo>
                  <a:lnTo>
                    <a:pt x="288078" y="185053"/>
                  </a:lnTo>
                  <a:lnTo>
                    <a:pt x="281696" y="181833"/>
                  </a:lnTo>
                  <a:lnTo>
                    <a:pt x="276915" y="185053"/>
                  </a:lnTo>
                  <a:lnTo>
                    <a:pt x="273724" y="189882"/>
                  </a:lnTo>
                  <a:lnTo>
                    <a:pt x="276915" y="196320"/>
                  </a:lnTo>
                  <a:lnTo>
                    <a:pt x="278506" y="202759"/>
                  </a:lnTo>
                  <a:lnTo>
                    <a:pt x="278506" y="207589"/>
                  </a:lnTo>
                  <a:lnTo>
                    <a:pt x="281696" y="204369"/>
                  </a:lnTo>
                  <a:lnTo>
                    <a:pt x="281696" y="204369"/>
                  </a:lnTo>
                  <a:lnTo>
                    <a:pt x="284888" y="202759"/>
                  </a:lnTo>
                  <a:lnTo>
                    <a:pt x="284888" y="204369"/>
                  </a:lnTo>
                  <a:lnTo>
                    <a:pt x="288078" y="204369"/>
                  </a:lnTo>
                  <a:lnTo>
                    <a:pt x="291269" y="204369"/>
                  </a:lnTo>
                  <a:lnTo>
                    <a:pt x="294460" y="204369"/>
                  </a:lnTo>
                  <a:lnTo>
                    <a:pt x="294460" y="202759"/>
                  </a:lnTo>
                  <a:lnTo>
                    <a:pt x="296051" y="202759"/>
                  </a:lnTo>
                  <a:lnTo>
                    <a:pt x="296051" y="199540"/>
                  </a:lnTo>
                  <a:lnTo>
                    <a:pt x="299241" y="202759"/>
                  </a:lnTo>
                  <a:lnTo>
                    <a:pt x="302432" y="199540"/>
                  </a:lnTo>
                  <a:lnTo>
                    <a:pt x="302432" y="202759"/>
                  </a:lnTo>
                  <a:lnTo>
                    <a:pt x="302432" y="204369"/>
                  </a:lnTo>
                  <a:lnTo>
                    <a:pt x="302432" y="204369"/>
                  </a:lnTo>
                  <a:lnTo>
                    <a:pt x="302432" y="207589"/>
                  </a:lnTo>
                  <a:lnTo>
                    <a:pt x="305623" y="207589"/>
                  </a:lnTo>
                  <a:lnTo>
                    <a:pt x="312005" y="207589"/>
                  </a:lnTo>
                  <a:lnTo>
                    <a:pt x="312005" y="210808"/>
                  </a:lnTo>
                  <a:lnTo>
                    <a:pt x="315196" y="207589"/>
                  </a:lnTo>
                  <a:lnTo>
                    <a:pt x="315196" y="204369"/>
                  </a:lnTo>
                  <a:lnTo>
                    <a:pt x="315196" y="199540"/>
                  </a:lnTo>
                  <a:lnTo>
                    <a:pt x="315196" y="196320"/>
                  </a:lnTo>
                  <a:lnTo>
                    <a:pt x="316787" y="196320"/>
                  </a:lnTo>
                  <a:lnTo>
                    <a:pt x="323168" y="193101"/>
                  </a:lnTo>
                  <a:lnTo>
                    <a:pt x="323168" y="196320"/>
                  </a:lnTo>
                  <a:lnTo>
                    <a:pt x="326359" y="193101"/>
                  </a:lnTo>
                  <a:lnTo>
                    <a:pt x="329550" y="186662"/>
                  </a:lnTo>
                  <a:lnTo>
                    <a:pt x="332741" y="186662"/>
                  </a:lnTo>
                  <a:lnTo>
                    <a:pt x="329550" y="186662"/>
                  </a:lnTo>
                  <a:close/>
                  <a:moveTo>
                    <a:pt x="264152" y="185053"/>
                  </a:moveTo>
                  <a:lnTo>
                    <a:pt x="267342" y="185053"/>
                  </a:lnTo>
                  <a:lnTo>
                    <a:pt x="273724" y="181833"/>
                  </a:lnTo>
                  <a:lnTo>
                    <a:pt x="278506" y="172175"/>
                  </a:lnTo>
                  <a:lnTo>
                    <a:pt x="278506" y="164126"/>
                  </a:lnTo>
                  <a:lnTo>
                    <a:pt x="276915" y="154458"/>
                  </a:lnTo>
                  <a:lnTo>
                    <a:pt x="276915" y="143190"/>
                  </a:lnTo>
                  <a:lnTo>
                    <a:pt x="278506" y="139971"/>
                  </a:lnTo>
                  <a:lnTo>
                    <a:pt x="281696" y="136751"/>
                  </a:lnTo>
                  <a:lnTo>
                    <a:pt x="284888" y="133532"/>
                  </a:lnTo>
                  <a:lnTo>
                    <a:pt x="284888" y="127093"/>
                  </a:lnTo>
                  <a:lnTo>
                    <a:pt x="284888" y="122264"/>
                  </a:lnTo>
                  <a:lnTo>
                    <a:pt x="281696" y="122264"/>
                  </a:lnTo>
                  <a:lnTo>
                    <a:pt x="276915" y="119044"/>
                  </a:lnTo>
                  <a:lnTo>
                    <a:pt x="270533" y="115825"/>
                  </a:lnTo>
                  <a:lnTo>
                    <a:pt x="267342" y="115825"/>
                  </a:lnTo>
                  <a:lnTo>
                    <a:pt x="264152" y="112605"/>
                  </a:lnTo>
                  <a:lnTo>
                    <a:pt x="260961" y="106166"/>
                  </a:lnTo>
                  <a:lnTo>
                    <a:pt x="249797" y="80411"/>
                  </a:lnTo>
                  <a:lnTo>
                    <a:pt x="246606" y="62704"/>
                  </a:lnTo>
                  <a:lnTo>
                    <a:pt x="246606" y="56265"/>
                  </a:lnTo>
                  <a:lnTo>
                    <a:pt x="235443" y="65923"/>
                  </a:lnTo>
                  <a:lnTo>
                    <a:pt x="232252" y="67533"/>
                  </a:lnTo>
                  <a:lnTo>
                    <a:pt x="232252" y="73972"/>
                  </a:lnTo>
                  <a:lnTo>
                    <a:pt x="235443" y="73972"/>
                  </a:lnTo>
                  <a:lnTo>
                    <a:pt x="235443" y="7719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35443" y="80411"/>
                  </a:lnTo>
                  <a:lnTo>
                    <a:pt x="229061" y="83630"/>
                  </a:lnTo>
                  <a:lnTo>
                    <a:pt x="225871" y="86850"/>
                  </a:lnTo>
                  <a:lnTo>
                    <a:pt x="225871" y="86850"/>
                  </a:lnTo>
                  <a:lnTo>
                    <a:pt x="225871" y="91679"/>
                  </a:lnTo>
                  <a:lnTo>
                    <a:pt x="222680" y="91679"/>
                  </a:lnTo>
                  <a:lnTo>
                    <a:pt x="222680" y="94898"/>
                  </a:lnTo>
                  <a:lnTo>
                    <a:pt x="219489" y="91679"/>
                  </a:lnTo>
                  <a:lnTo>
                    <a:pt x="219489" y="91679"/>
                  </a:lnTo>
                  <a:lnTo>
                    <a:pt x="217898" y="88459"/>
                  </a:lnTo>
                  <a:lnTo>
                    <a:pt x="214707" y="91679"/>
                  </a:lnTo>
                  <a:lnTo>
                    <a:pt x="201944" y="94898"/>
                  </a:lnTo>
                  <a:lnTo>
                    <a:pt x="197162" y="94898"/>
                  </a:lnTo>
                  <a:lnTo>
                    <a:pt x="193972" y="94898"/>
                  </a:lnTo>
                  <a:lnTo>
                    <a:pt x="190780" y="91679"/>
                  </a:lnTo>
                  <a:lnTo>
                    <a:pt x="187589" y="91679"/>
                  </a:lnTo>
                  <a:lnTo>
                    <a:pt x="187589" y="88459"/>
                  </a:lnTo>
                  <a:lnTo>
                    <a:pt x="184399" y="86850"/>
                  </a:lnTo>
                  <a:lnTo>
                    <a:pt x="184399" y="83630"/>
                  </a:lnTo>
                  <a:lnTo>
                    <a:pt x="184399" y="80411"/>
                  </a:lnTo>
                  <a:lnTo>
                    <a:pt x="184399" y="77191"/>
                  </a:lnTo>
                  <a:lnTo>
                    <a:pt x="184399" y="73972"/>
                  </a:lnTo>
                  <a:lnTo>
                    <a:pt x="187589" y="67533"/>
                  </a:lnTo>
                  <a:lnTo>
                    <a:pt x="187589" y="67533"/>
                  </a:lnTo>
                  <a:lnTo>
                    <a:pt x="187589" y="65923"/>
                  </a:lnTo>
                  <a:lnTo>
                    <a:pt x="173236" y="62704"/>
                  </a:lnTo>
                  <a:lnTo>
                    <a:pt x="170045" y="59484"/>
                  </a:lnTo>
                  <a:lnTo>
                    <a:pt x="170045" y="59484"/>
                  </a:lnTo>
                  <a:lnTo>
                    <a:pt x="170045" y="56265"/>
                  </a:lnTo>
                  <a:lnTo>
                    <a:pt x="170045" y="53045"/>
                  </a:lnTo>
                  <a:lnTo>
                    <a:pt x="166853" y="49826"/>
                  </a:lnTo>
                  <a:lnTo>
                    <a:pt x="166853" y="44987"/>
                  </a:lnTo>
                  <a:lnTo>
                    <a:pt x="166853" y="41768"/>
                  </a:lnTo>
                  <a:lnTo>
                    <a:pt x="170045" y="38548"/>
                  </a:lnTo>
                  <a:lnTo>
                    <a:pt x="173236" y="28890"/>
                  </a:lnTo>
                  <a:lnTo>
                    <a:pt x="173236" y="28890"/>
                  </a:lnTo>
                  <a:lnTo>
                    <a:pt x="173236" y="27280"/>
                  </a:lnTo>
                  <a:lnTo>
                    <a:pt x="173236" y="24061"/>
                  </a:lnTo>
                  <a:lnTo>
                    <a:pt x="170045" y="14402"/>
                  </a:lnTo>
                  <a:lnTo>
                    <a:pt x="170045" y="11183"/>
                  </a:lnTo>
                  <a:lnTo>
                    <a:pt x="170045" y="7964"/>
                  </a:lnTo>
                  <a:lnTo>
                    <a:pt x="170045" y="6354"/>
                  </a:lnTo>
                  <a:lnTo>
                    <a:pt x="170045" y="3135"/>
                  </a:lnTo>
                  <a:lnTo>
                    <a:pt x="170045" y="3135"/>
                  </a:lnTo>
                  <a:lnTo>
                    <a:pt x="166853" y="-85"/>
                  </a:lnTo>
                  <a:lnTo>
                    <a:pt x="166853" y="3135"/>
                  </a:lnTo>
                  <a:lnTo>
                    <a:pt x="166853" y="3135"/>
                  </a:lnTo>
                  <a:lnTo>
                    <a:pt x="163663" y="6354"/>
                  </a:lnTo>
                  <a:lnTo>
                    <a:pt x="158871" y="6354"/>
                  </a:lnTo>
                  <a:lnTo>
                    <a:pt x="155690" y="3135"/>
                  </a:lnTo>
                  <a:lnTo>
                    <a:pt x="152500" y="6354"/>
                  </a:lnTo>
                  <a:lnTo>
                    <a:pt x="152500" y="7964"/>
                  </a:lnTo>
                  <a:lnTo>
                    <a:pt x="152500" y="11183"/>
                  </a:lnTo>
                  <a:lnTo>
                    <a:pt x="152500" y="14402"/>
                  </a:lnTo>
                  <a:lnTo>
                    <a:pt x="149309" y="14402"/>
                  </a:lnTo>
                  <a:lnTo>
                    <a:pt x="146118" y="14402"/>
                  </a:lnTo>
                  <a:lnTo>
                    <a:pt x="142927" y="14402"/>
                  </a:lnTo>
                  <a:lnTo>
                    <a:pt x="142927" y="20841"/>
                  </a:lnTo>
                  <a:lnTo>
                    <a:pt x="142927" y="24061"/>
                  </a:lnTo>
                  <a:lnTo>
                    <a:pt x="139736" y="27280"/>
                  </a:lnTo>
                  <a:lnTo>
                    <a:pt x="134945" y="32110"/>
                  </a:lnTo>
                  <a:lnTo>
                    <a:pt x="128573" y="38548"/>
                  </a:lnTo>
                  <a:lnTo>
                    <a:pt x="122191" y="38548"/>
                  </a:lnTo>
                  <a:lnTo>
                    <a:pt x="122191" y="38548"/>
                  </a:lnTo>
                  <a:lnTo>
                    <a:pt x="122191" y="44987"/>
                  </a:lnTo>
                  <a:lnTo>
                    <a:pt x="122191" y="46597"/>
                  </a:lnTo>
                  <a:lnTo>
                    <a:pt x="117400" y="53045"/>
                  </a:lnTo>
                  <a:lnTo>
                    <a:pt x="114209" y="56265"/>
                  </a:lnTo>
                  <a:lnTo>
                    <a:pt x="114209" y="65923"/>
                  </a:lnTo>
                  <a:lnTo>
                    <a:pt x="104646" y="65923"/>
                  </a:lnTo>
                  <a:lnTo>
                    <a:pt x="96664" y="65923"/>
                  </a:lnTo>
                  <a:lnTo>
                    <a:pt x="96664" y="70753"/>
                  </a:lnTo>
                  <a:lnTo>
                    <a:pt x="87101" y="73972"/>
                  </a:lnTo>
                  <a:lnTo>
                    <a:pt x="75928" y="73972"/>
                  </a:lnTo>
                  <a:lnTo>
                    <a:pt x="75928" y="73972"/>
                  </a:lnTo>
                  <a:lnTo>
                    <a:pt x="72737" y="77191"/>
                  </a:lnTo>
                  <a:lnTo>
                    <a:pt x="72737" y="77191"/>
                  </a:lnTo>
                  <a:lnTo>
                    <a:pt x="72737" y="73972"/>
                  </a:lnTo>
                  <a:lnTo>
                    <a:pt x="72737" y="70753"/>
                  </a:lnTo>
                  <a:lnTo>
                    <a:pt x="72737" y="67533"/>
                  </a:lnTo>
                  <a:lnTo>
                    <a:pt x="75928" y="65923"/>
                  </a:lnTo>
                  <a:lnTo>
                    <a:pt x="79119" y="65923"/>
                  </a:lnTo>
                  <a:lnTo>
                    <a:pt x="80719" y="65923"/>
                  </a:lnTo>
                  <a:lnTo>
                    <a:pt x="83910" y="67533"/>
                  </a:lnTo>
                  <a:lnTo>
                    <a:pt x="87101" y="67533"/>
                  </a:lnTo>
                  <a:lnTo>
                    <a:pt x="80719" y="62704"/>
                  </a:lnTo>
                  <a:lnTo>
                    <a:pt x="80719" y="59484"/>
                  </a:lnTo>
                  <a:lnTo>
                    <a:pt x="75928" y="62704"/>
                  </a:lnTo>
                  <a:lnTo>
                    <a:pt x="69546" y="62704"/>
                  </a:lnTo>
                  <a:lnTo>
                    <a:pt x="66365" y="62704"/>
                  </a:lnTo>
                  <a:lnTo>
                    <a:pt x="63174" y="62704"/>
                  </a:lnTo>
                  <a:lnTo>
                    <a:pt x="63174" y="65923"/>
                  </a:lnTo>
                  <a:lnTo>
                    <a:pt x="63174" y="67533"/>
                  </a:lnTo>
                  <a:lnTo>
                    <a:pt x="66365" y="70753"/>
                  </a:lnTo>
                  <a:lnTo>
                    <a:pt x="63174" y="73972"/>
                  </a:lnTo>
                  <a:lnTo>
                    <a:pt x="63174" y="77191"/>
                  </a:lnTo>
                  <a:lnTo>
                    <a:pt x="59983" y="77191"/>
                  </a:lnTo>
                  <a:lnTo>
                    <a:pt x="58383" y="73972"/>
                  </a:lnTo>
                  <a:lnTo>
                    <a:pt x="55192" y="67533"/>
                  </a:lnTo>
                  <a:lnTo>
                    <a:pt x="52001" y="67533"/>
                  </a:lnTo>
                  <a:lnTo>
                    <a:pt x="48810" y="65923"/>
                  </a:lnTo>
                  <a:lnTo>
                    <a:pt x="42438" y="62704"/>
                  </a:lnTo>
                  <a:lnTo>
                    <a:pt x="40838" y="65923"/>
                  </a:lnTo>
                  <a:lnTo>
                    <a:pt x="37647" y="65923"/>
                  </a:lnTo>
                  <a:lnTo>
                    <a:pt x="37647" y="67533"/>
                  </a:lnTo>
                  <a:lnTo>
                    <a:pt x="31265" y="67533"/>
                  </a:lnTo>
                  <a:lnTo>
                    <a:pt x="31265" y="67533"/>
                  </a:lnTo>
                  <a:lnTo>
                    <a:pt x="28074" y="65923"/>
                  </a:lnTo>
                  <a:lnTo>
                    <a:pt x="28074" y="62704"/>
                  </a:lnTo>
                  <a:lnTo>
                    <a:pt x="24893" y="62704"/>
                  </a:lnTo>
                  <a:lnTo>
                    <a:pt x="21702" y="59484"/>
                  </a:lnTo>
                  <a:lnTo>
                    <a:pt x="20102" y="62704"/>
                  </a:lnTo>
                  <a:lnTo>
                    <a:pt x="16911" y="65923"/>
                  </a:lnTo>
                  <a:lnTo>
                    <a:pt x="16911" y="67533"/>
                  </a:lnTo>
                  <a:lnTo>
                    <a:pt x="13720" y="70753"/>
                  </a:lnTo>
                  <a:lnTo>
                    <a:pt x="16911" y="70753"/>
                  </a:lnTo>
                  <a:lnTo>
                    <a:pt x="16911" y="70753"/>
                  </a:lnTo>
                  <a:lnTo>
                    <a:pt x="20102" y="67533"/>
                  </a:lnTo>
                  <a:lnTo>
                    <a:pt x="20102" y="70753"/>
                  </a:lnTo>
                  <a:lnTo>
                    <a:pt x="28074" y="70753"/>
                  </a:lnTo>
                  <a:lnTo>
                    <a:pt x="31265" y="70753"/>
                  </a:lnTo>
                  <a:lnTo>
                    <a:pt x="34456" y="73972"/>
                  </a:lnTo>
                  <a:lnTo>
                    <a:pt x="31265" y="77191"/>
                  </a:lnTo>
                  <a:lnTo>
                    <a:pt x="28074" y="77191"/>
                  </a:lnTo>
                  <a:lnTo>
                    <a:pt x="20102" y="80411"/>
                  </a:lnTo>
                  <a:lnTo>
                    <a:pt x="16911" y="80411"/>
                  </a:lnTo>
                  <a:lnTo>
                    <a:pt x="16911" y="83630"/>
                  </a:lnTo>
                  <a:lnTo>
                    <a:pt x="13720" y="83630"/>
                  </a:lnTo>
                  <a:lnTo>
                    <a:pt x="10529" y="83630"/>
                  </a:lnTo>
                  <a:lnTo>
                    <a:pt x="7338" y="80411"/>
                  </a:lnTo>
                  <a:lnTo>
                    <a:pt x="4148" y="83630"/>
                  </a:lnTo>
                  <a:lnTo>
                    <a:pt x="4148" y="86850"/>
                  </a:lnTo>
                  <a:lnTo>
                    <a:pt x="4148" y="94898"/>
                  </a:lnTo>
                  <a:lnTo>
                    <a:pt x="4148" y="98118"/>
                  </a:lnTo>
                  <a:lnTo>
                    <a:pt x="966" y="98118"/>
                  </a:lnTo>
                  <a:lnTo>
                    <a:pt x="966" y="101337"/>
                  </a:lnTo>
                  <a:lnTo>
                    <a:pt x="966" y="104557"/>
                  </a:lnTo>
                  <a:lnTo>
                    <a:pt x="4148" y="104557"/>
                  </a:lnTo>
                  <a:lnTo>
                    <a:pt x="4148" y="106166"/>
                  </a:lnTo>
                  <a:lnTo>
                    <a:pt x="7338" y="109386"/>
                  </a:lnTo>
                  <a:lnTo>
                    <a:pt x="10529" y="112605"/>
                  </a:lnTo>
                  <a:lnTo>
                    <a:pt x="10529" y="119044"/>
                  </a:lnTo>
                  <a:lnTo>
                    <a:pt x="10529" y="122264"/>
                  </a:lnTo>
                  <a:lnTo>
                    <a:pt x="13720" y="125483"/>
                  </a:lnTo>
                  <a:lnTo>
                    <a:pt x="10529" y="127093"/>
                  </a:lnTo>
                  <a:lnTo>
                    <a:pt x="10529" y="130312"/>
                  </a:lnTo>
                  <a:lnTo>
                    <a:pt x="7338" y="133532"/>
                  </a:lnTo>
                  <a:lnTo>
                    <a:pt x="4148" y="136751"/>
                  </a:lnTo>
                  <a:lnTo>
                    <a:pt x="966" y="136751"/>
                  </a:lnTo>
                  <a:lnTo>
                    <a:pt x="-634" y="143190"/>
                  </a:lnTo>
                  <a:lnTo>
                    <a:pt x="-634" y="146410"/>
                  </a:lnTo>
                  <a:lnTo>
                    <a:pt x="966" y="148019"/>
                  </a:lnTo>
                  <a:lnTo>
                    <a:pt x="966" y="151239"/>
                  </a:lnTo>
                  <a:lnTo>
                    <a:pt x="966" y="154458"/>
                  </a:lnTo>
                  <a:lnTo>
                    <a:pt x="7338" y="154458"/>
                  </a:lnTo>
                  <a:lnTo>
                    <a:pt x="10529" y="157677"/>
                  </a:lnTo>
                  <a:lnTo>
                    <a:pt x="7338" y="164126"/>
                  </a:lnTo>
                  <a:lnTo>
                    <a:pt x="10529" y="165736"/>
                  </a:lnTo>
                  <a:lnTo>
                    <a:pt x="10529" y="165736"/>
                  </a:lnTo>
                  <a:lnTo>
                    <a:pt x="10529" y="168955"/>
                  </a:lnTo>
                  <a:lnTo>
                    <a:pt x="7338" y="175394"/>
                  </a:lnTo>
                  <a:lnTo>
                    <a:pt x="10529" y="178613"/>
                  </a:lnTo>
                  <a:lnTo>
                    <a:pt x="7338" y="185053"/>
                  </a:lnTo>
                  <a:lnTo>
                    <a:pt x="966" y="185053"/>
                  </a:lnTo>
                  <a:lnTo>
                    <a:pt x="966" y="186662"/>
                  </a:lnTo>
                  <a:lnTo>
                    <a:pt x="4148" y="186662"/>
                  </a:lnTo>
                  <a:lnTo>
                    <a:pt x="7338" y="189882"/>
                  </a:lnTo>
                  <a:lnTo>
                    <a:pt x="10529" y="193101"/>
                  </a:lnTo>
                  <a:lnTo>
                    <a:pt x="13720" y="189882"/>
                  </a:lnTo>
                  <a:lnTo>
                    <a:pt x="13720" y="185053"/>
                  </a:lnTo>
                  <a:lnTo>
                    <a:pt x="21702" y="178613"/>
                  </a:lnTo>
                  <a:lnTo>
                    <a:pt x="31265" y="165736"/>
                  </a:lnTo>
                  <a:lnTo>
                    <a:pt x="34456" y="157677"/>
                  </a:lnTo>
                  <a:lnTo>
                    <a:pt x="42438" y="160897"/>
                  </a:lnTo>
                  <a:lnTo>
                    <a:pt x="48810" y="164126"/>
                  </a:lnTo>
                  <a:lnTo>
                    <a:pt x="55192" y="168955"/>
                  </a:lnTo>
                  <a:lnTo>
                    <a:pt x="59983" y="175394"/>
                  </a:lnTo>
                  <a:lnTo>
                    <a:pt x="63174" y="175394"/>
                  </a:lnTo>
                  <a:lnTo>
                    <a:pt x="63174" y="178613"/>
                  </a:lnTo>
                  <a:lnTo>
                    <a:pt x="59983" y="178613"/>
                  </a:lnTo>
                  <a:lnTo>
                    <a:pt x="59983" y="181833"/>
                  </a:lnTo>
                  <a:lnTo>
                    <a:pt x="63174" y="185053"/>
                  </a:lnTo>
                  <a:lnTo>
                    <a:pt x="63174" y="186662"/>
                  </a:lnTo>
                  <a:lnTo>
                    <a:pt x="63174" y="186662"/>
                  </a:lnTo>
                  <a:lnTo>
                    <a:pt x="66365" y="186662"/>
                  </a:lnTo>
                  <a:lnTo>
                    <a:pt x="69546" y="186662"/>
                  </a:lnTo>
                  <a:lnTo>
                    <a:pt x="69546" y="185053"/>
                  </a:lnTo>
                  <a:lnTo>
                    <a:pt x="69546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2737" y="185053"/>
                  </a:lnTo>
                  <a:lnTo>
                    <a:pt x="75928" y="185053"/>
                  </a:lnTo>
                  <a:lnTo>
                    <a:pt x="75928" y="186662"/>
                  </a:lnTo>
                  <a:lnTo>
                    <a:pt x="75928" y="186662"/>
                  </a:lnTo>
                  <a:lnTo>
                    <a:pt x="79119" y="186662"/>
                  </a:lnTo>
                  <a:lnTo>
                    <a:pt x="79119" y="186662"/>
                  </a:lnTo>
                  <a:lnTo>
                    <a:pt x="80719" y="189882"/>
                  </a:lnTo>
                  <a:lnTo>
                    <a:pt x="83910" y="189882"/>
                  </a:lnTo>
                  <a:lnTo>
                    <a:pt x="96664" y="181833"/>
                  </a:lnTo>
                  <a:lnTo>
                    <a:pt x="96664" y="181833"/>
                  </a:lnTo>
                  <a:lnTo>
                    <a:pt x="101455" y="172175"/>
                  </a:lnTo>
                  <a:lnTo>
                    <a:pt x="107837" y="164126"/>
                  </a:lnTo>
                  <a:lnTo>
                    <a:pt x="107837" y="160897"/>
                  </a:lnTo>
                  <a:lnTo>
                    <a:pt x="111028" y="164126"/>
                  </a:lnTo>
                  <a:lnTo>
                    <a:pt x="111028" y="165736"/>
                  </a:lnTo>
                  <a:lnTo>
                    <a:pt x="111028" y="168955"/>
                  </a:lnTo>
                  <a:lnTo>
                    <a:pt x="111028" y="175394"/>
                  </a:lnTo>
                  <a:lnTo>
                    <a:pt x="111028" y="175394"/>
                  </a:lnTo>
                  <a:lnTo>
                    <a:pt x="114209" y="175394"/>
                  </a:lnTo>
                  <a:lnTo>
                    <a:pt x="114209" y="172175"/>
                  </a:lnTo>
                  <a:lnTo>
                    <a:pt x="114209" y="168955"/>
                  </a:lnTo>
                  <a:lnTo>
                    <a:pt x="117400" y="172175"/>
                  </a:lnTo>
                  <a:lnTo>
                    <a:pt x="117400" y="175394"/>
                  </a:lnTo>
                  <a:lnTo>
                    <a:pt x="117400" y="175394"/>
                  </a:lnTo>
                  <a:lnTo>
                    <a:pt x="119000" y="175394"/>
                  </a:lnTo>
                  <a:lnTo>
                    <a:pt x="119000" y="175394"/>
                  </a:lnTo>
                  <a:lnTo>
                    <a:pt x="122191" y="175394"/>
                  </a:lnTo>
                  <a:lnTo>
                    <a:pt x="122191" y="172175"/>
                  </a:lnTo>
                  <a:lnTo>
                    <a:pt x="122191" y="172175"/>
                  </a:lnTo>
                  <a:lnTo>
                    <a:pt x="122191" y="168955"/>
                  </a:lnTo>
                  <a:lnTo>
                    <a:pt x="125382" y="168955"/>
                  </a:lnTo>
                  <a:lnTo>
                    <a:pt x="125382" y="168955"/>
                  </a:lnTo>
                  <a:lnTo>
                    <a:pt x="125382" y="165736"/>
                  </a:lnTo>
                  <a:lnTo>
                    <a:pt x="125382" y="165736"/>
                  </a:lnTo>
                  <a:lnTo>
                    <a:pt x="125382" y="164126"/>
                  </a:lnTo>
                  <a:lnTo>
                    <a:pt x="128573" y="164126"/>
                  </a:lnTo>
                  <a:lnTo>
                    <a:pt x="131764" y="164126"/>
                  </a:lnTo>
                  <a:lnTo>
                    <a:pt x="134945" y="165736"/>
                  </a:lnTo>
                  <a:lnTo>
                    <a:pt x="134945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2927" y="168955"/>
                  </a:lnTo>
                  <a:lnTo>
                    <a:pt x="146118" y="172175"/>
                  </a:lnTo>
                  <a:lnTo>
                    <a:pt x="146118" y="172175"/>
                  </a:lnTo>
                  <a:lnTo>
                    <a:pt x="146118" y="175394"/>
                  </a:lnTo>
                  <a:lnTo>
                    <a:pt x="146118" y="175394"/>
                  </a:lnTo>
                  <a:lnTo>
                    <a:pt x="149309" y="175394"/>
                  </a:lnTo>
                  <a:lnTo>
                    <a:pt x="152500" y="172175"/>
                  </a:lnTo>
                  <a:lnTo>
                    <a:pt x="152500" y="168955"/>
                  </a:lnTo>
                  <a:lnTo>
                    <a:pt x="152500" y="165736"/>
                  </a:lnTo>
                  <a:lnTo>
                    <a:pt x="149309" y="164126"/>
                  </a:lnTo>
                  <a:lnTo>
                    <a:pt x="152500" y="160897"/>
                  </a:lnTo>
                  <a:lnTo>
                    <a:pt x="152500" y="160897"/>
                  </a:lnTo>
                  <a:lnTo>
                    <a:pt x="152500" y="164126"/>
                  </a:lnTo>
                  <a:lnTo>
                    <a:pt x="152500" y="164126"/>
                  </a:lnTo>
                  <a:lnTo>
                    <a:pt x="158871" y="164126"/>
                  </a:lnTo>
                  <a:lnTo>
                    <a:pt x="160472" y="164126"/>
                  </a:lnTo>
                  <a:lnTo>
                    <a:pt x="166853" y="160897"/>
                  </a:lnTo>
                  <a:lnTo>
                    <a:pt x="170045" y="157677"/>
                  </a:lnTo>
                  <a:lnTo>
                    <a:pt x="173236" y="160897"/>
                  </a:lnTo>
                  <a:lnTo>
                    <a:pt x="181208" y="157677"/>
                  </a:lnTo>
                  <a:lnTo>
                    <a:pt x="193972" y="160897"/>
                  </a:lnTo>
                  <a:lnTo>
                    <a:pt x="197162" y="164126"/>
                  </a:lnTo>
                  <a:lnTo>
                    <a:pt x="198753" y="164126"/>
                  </a:lnTo>
                  <a:lnTo>
                    <a:pt x="198753" y="165736"/>
                  </a:lnTo>
                  <a:lnTo>
                    <a:pt x="197162" y="168955"/>
                  </a:lnTo>
                  <a:lnTo>
                    <a:pt x="190780" y="175394"/>
                  </a:lnTo>
                  <a:lnTo>
                    <a:pt x="190780" y="178613"/>
                  </a:lnTo>
                  <a:lnTo>
                    <a:pt x="190780" y="178613"/>
                  </a:lnTo>
                  <a:lnTo>
                    <a:pt x="198753" y="178613"/>
                  </a:lnTo>
                  <a:lnTo>
                    <a:pt x="198753" y="178613"/>
                  </a:lnTo>
                  <a:lnTo>
                    <a:pt x="197162" y="178613"/>
                  </a:lnTo>
                  <a:lnTo>
                    <a:pt x="198753" y="172175"/>
                  </a:lnTo>
                  <a:lnTo>
                    <a:pt x="205135" y="168955"/>
                  </a:lnTo>
                  <a:lnTo>
                    <a:pt x="208325" y="172175"/>
                  </a:lnTo>
                  <a:lnTo>
                    <a:pt x="214707" y="178613"/>
                  </a:lnTo>
                  <a:lnTo>
                    <a:pt x="214707" y="178613"/>
                  </a:lnTo>
                  <a:lnTo>
                    <a:pt x="219489" y="181833"/>
                  </a:lnTo>
                  <a:lnTo>
                    <a:pt x="222680" y="181833"/>
                  </a:lnTo>
                  <a:lnTo>
                    <a:pt x="229061" y="189882"/>
                  </a:lnTo>
                  <a:lnTo>
                    <a:pt x="229061" y="189882"/>
                  </a:lnTo>
                  <a:lnTo>
                    <a:pt x="235443" y="193101"/>
                  </a:lnTo>
                  <a:lnTo>
                    <a:pt x="246606" y="196320"/>
                  </a:lnTo>
                  <a:lnTo>
                    <a:pt x="249797" y="199540"/>
                  </a:lnTo>
                  <a:lnTo>
                    <a:pt x="252988" y="202759"/>
                  </a:lnTo>
                  <a:lnTo>
                    <a:pt x="256179" y="202759"/>
                  </a:lnTo>
                  <a:lnTo>
                    <a:pt x="257770" y="204369"/>
                  </a:lnTo>
                  <a:lnTo>
                    <a:pt x="257770" y="207589"/>
                  </a:lnTo>
                  <a:lnTo>
                    <a:pt x="257770" y="214028"/>
                  </a:lnTo>
                  <a:lnTo>
                    <a:pt x="256179" y="214028"/>
                  </a:lnTo>
                  <a:lnTo>
                    <a:pt x="252988" y="214028"/>
                  </a:lnTo>
                  <a:lnTo>
                    <a:pt x="252988" y="210808"/>
                  </a:lnTo>
                  <a:lnTo>
                    <a:pt x="252988" y="214028"/>
                  </a:lnTo>
                  <a:lnTo>
                    <a:pt x="249797" y="217247"/>
                  </a:lnTo>
                  <a:lnTo>
                    <a:pt x="249797" y="220466"/>
                  </a:lnTo>
                  <a:lnTo>
                    <a:pt x="243416" y="223686"/>
                  </a:lnTo>
                  <a:lnTo>
                    <a:pt x="243416" y="225295"/>
                  </a:lnTo>
                  <a:lnTo>
                    <a:pt x="246606" y="225295"/>
                  </a:lnTo>
                  <a:lnTo>
                    <a:pt x="249797" y="223686"/>
                  </a:lnTo>
                  <a:lnTo>
                    <a:pt x="257770" y="217247"/>
                  </a:lnTo>
                  <a:lnTo>
                    <a:pt x="267342" y="214028"/>
                  </a:lnTo>
                  <a:lnTo>
                    <a:pt x="267342" y="210808"/>
                  </a:lnTo>
                  <a:lnTo>
                    <a:pt x="267342" y="204369"/>
                  </a:lnTo>
                  <a:lnTo>
                    <a:pt x="264152" y="196320"/>
                  </a:lnTo>
                  <a:lnTo>
                    <a:pt x="264152" y="193101"/>
                  </a:lnTo>
                  <a:lnTo>
                    <a:pt x="264152" y="186662"/>
                  </a:lnTo>
                  <a:lnTo>
                    <a:pt x="264152" y="185053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E748747-5958-19B0-C73A-7C52EC31443D}"/>
                </a:ext>
              </a:extLst>
            </p:cNvPr>
            <p:cNvSpPr/>
            <p:nvPr/>
          </p:nvSpPr>
          <p:spPr>
            <a:xfrm>
              <a:off x="8538456" y="2945822"/>
              <a:ext cx="219075" cy="371475"/>
            </a:xfrm>
            <a:custGeom>
              <a:avLst/>
              <a:gdLst>
                <a:gd name="connsiteX0" fmla="*/ 215298 w 219075"/>
                <a:gd name="connsiteY0" fmla="*/ 93593 h 371475"/>
                <a:gd name="connsiteX1" fmla="*/ 212250 w 219075"/>
                <a:gd name="connsiteY1" fmla="*/ 87136 h 371475"/>
                <a:gd name="connsiteX2" fmla="*/ 209107 w 219075"/>
                <a:gd name="connsiteY2" fmla="*/ 77439 h 371475"/>
                <a:gd name="connsiteX3" fmla="*/ 201391 w 219075"/>
                <a:gd name="connsiteY3" fmla="*/ 69362 h 371475"/>
                <a:gd name="connsiteX4" fmla="*/ 201391 w 219075"/>
                <a:gd name="connsiteY4" fmla="*/ 62904 h 371475"/>
                <a:gd name="connsiteX5" fmla="*/ 188914 w 219075"/>
                <a:gd name="connsiteY5" fmla="*/ 59675 h 371475"/>
                <a:gd name="connsiteX6" fmla="*/ 184246 w 219075"/>
                <a:gd name="connsiteY6" fmla="*/ 54827 h 371475"/>
                <a:gd name="connsiteX7" fmla="*/ 181199 w 219075"/>
                <a:gd name="connsiteY7" fmla="*/ 45140 h 371475"/>
                <a:gd name="connsiteX8" fmla="*/ 178055 w 219075"/>
                <a:gd name="connsiteY8" fmla="*/ 38682 h 371475"/>
                <a:gd name="connsiteX9" fmla="*/ 174912 w 219075"/>
                <a:gd name="connsiteY9" fmla="*/ 37062 h 371475"/>
                <a:gd name="connsiteX10" fmla="*/ 160910 w 219075"/>
                <a:gd name="connsiteY10" fmla="*/ 30604 h 371475"/>
                <a:gd name="connsiteX11" fmla="*/ 157862 w 219075"/>
                <a:gd name="connsiteY11" fmla="*/ 27376 h 371475"/>
                <a:gd name="connsiteX12" fmla="*/ 148527 w 219075"/>
                <a:gd name="connsiteY12" fmla="*/ 27376 h 371475"/>
                <a:gd name="connsiteX13" fmla="*/ 134526 w 219075"/>
                <a:gd name="connsiteY13" fmla="*/ 24147 h 371475"/>
                <a:gd name="connsiteX14" fmla="*/ 131478 w 219075"/>
                <a:gd name="connsiteY14" fmla="*/ 24147 h 371475"/>
                <a:gd name="connsiteX15" fmla="*/ 128334 w 219075"/>
                <a:gd name="connsiteY15" fmla="*/ 20908 h 371475"/>
                <a:gd name="connsiteX16" fmla="*/ 128334 w 219075"/>
                <a:gd name="connsiteY16" fmla="*/ 17679 h 371475"/>
                <a:gd name="connsiteX17" fmla="*/ 126811 w 219075"/>
                <a:gd name="connsiteY17" fmla="*/ 17679 h 371475"/>
                <a:gd name="connsiteX18" fmla="*/ 123667 w 219075"/>
                <a:gd name="connsiteY18" fmla="*/ 17679 h 371475"/>
                <a:gd name="connsiteX19" fmla="*/ 117476 w 219075"/>
                <a:gd name="connsiteY19" fmla="*/ 17679 h 371475"/>
                <a:gd name="connsiteX20" fmla="*/ 111189 w 219075"/>
                <a:gd name="connsiteY20" fmla="*/ 16070 h 371475"/>
                <a:gd name="connsiteX21" fmla="*/ 106618 w 219075"/>
                <a:gd name="connsiteY21" fmla="*/ 9602 h 371475"/>
                <a:gd name="connsiteX22" fmla="*/ 100331 w 219075"/>
                <a:gd name="connsiteY22" fmla="*/ 3144 h 371475"/>
                <a:gd name="connsiteX23" fmla="*/ 97283 w 219075"/>
                <a:gd name="connsiteY23" fmla="*/ -85 h 371475"/>
                <a:gd name="connsiteX24" fmla="*/ 94140 w 219075"/>
                <a:gd name="connsiteY24" fmla="*/ -85 h 371475"/>
                <a:gd name="connsiteX25" fmla="*/ 90996 w 219075"/>
                <a:gd name="connsiteY25" fmla="*/ -85 h 371475"/>
                <a:gd name="connsiteX26" fmla="*/ 89473 w 219075"/>
                <a:gd name="connsiteY26" fmla="*/ 3144 h 371475"/>
                <a:gd name="connsiteX27" fmla="*/ 86329 w 219075"/>
                <a:gd name="connsiteY27" fmla="*/ 3144 h 371475"/>
                <a:gd name="connsiteX28" fmla="*/ 83281 w 219075"/>
                <a:gd name="connsiteY28" fmla="*/ 3144 h 371475"/>
                <a:gd name="connsiteX29" fmla="*/ 69280 w 219075"/>
                <a:gd name="connsiteY29" fmla="*/ -85 h 371475"/>
                <a:gd name="connsiteX30" fmla="*/ 69280 w 219075"/>
                <a:gd name="connsiteY30" fmla="*/ -85 h 371475"/>
                <a:gd name="connsiteX31" fmla="*/ 69280 w 219075"/>
                <a:gd name="connsiteY31" fmla="*/ -85 h 371475"/>
                <a:gd name="connsiteX32" fmla="*/ 66136 w 219075"/>
                <a:gd name="connsiteY32" fmla="*/ 3144 h 371475"/>
                <a:gd name="connsiteX33" fmla="*/ 66136 w 219075"/>
                <a:gd name="connsiteY33" fmla="*/ 12840 h 371475"/>
                <a:gd name="connsiteX34" fmla="*/ 63088 w 219075"/>
                <a:gd name="connsiteY34" fmla="*/ 20908 h 371475"/>
                <a:gd name="connsiteX35" fmla="*/ 53754 w 219075"/>
                <a:gd name="connsiteY35" fmla="*/ 45140 h 371475"/>
                <a:gd name="connsiteX36" fmla="*/ 45981 w 219075"/>
                <a:gd name="connsiteY36" fmla="*/ 77439 h 371475"/>
                <a:gd name="connsiteX37" fmla="*/ 39762 w 219075"/>
                <a:gd name="connsiteY37" fmla="*/ 90364 h 371475"/>
                <a:gd name="connsiteX38" fmla="*/ 33551 w 219075"/>
                <a:gd name="connsiteY38" fmla="*/ 98442 h 371475"/>
                <a:gd name="connsiteX39" fmla="*/ 16454 w 219075"/>
                <a:gd name="connsiteY39" fmla="*/ 116206 h 371475"/>
                <a:gd name="connsiteX40" fmla="*/ 11796 w 219075"/>
                <a:gd name="connsiteY40" fmla="*/ 125893 h 371475"/>
                <a:gd name="connsiteX41" fmla="*/ 8691 w 219075"/>
                <a:gd name="connsiteY41" fmla="*/ 135589 h 371475"/>
                <a:gd name="connsiteX42" fmla="*/ -634 w 219075"/>
                <a:gd name="connsiteY42" fmla="*/ 153353 h 371475"/>
                <a:gd name="connsiteX43" fmla="*/ -634 w 219075"/>
                <a:gd name="connsiteY43" fmla="*/ 153353 h 371475"/>
                <a:gd name="connsiteX44" fmla="*/ 2471 w 219075"/>
                <a:gd name="connsiteY44" fmla="*/ 153353 h 371475"/>
                <a:gd name="connsiteX45" fmla="*/ 22674 w 219075"/>
                <a:gd name="connsiteY45" fmla="*/ 161430 h 371475"/>
                <a:gd name="connsiteX46" fmla="*/ 28884 w 219075"/>
                <a:gd name="connsiteY46" fmla="*/ 164659 h 371475"/>
                <a:gd name="connsiteX47" fmla="*/ 31999 w 219075"/>
                <a:gd name="connsiteY47" fmla="*/ 164659 h 371475"/>
                <a:gd name="connsiteX48" fmla="*/ 31999 w 219075"/>
                <a:gd name="connsiteY48" fmla="*/ 164659 h 371475"/>
                <a:gd name="connsiteX49" fmla="*/ 31999 w 219075"/>
                <a:gd name="connsiteY49" fmla="*/ 167888 h 371475"/>
                <a:gd name="connsiteX50" fmla="*/ 31999 w 219075"/>
                <a:gd name="connsiteY50" fmla="*/ 171117 h 371475"/>
                <a:gd name="connsiteX51" fmla="*/ 31999 w 219075"/>
                <a:gd name="connsiteY51" fmla="*/ 174346 h 371475"/>
                <a:gd name="connsiteX52" fmla="*/ 31999 w 219075"/>
                <a:gd name="connsiteY52" fmla="*/ 175966 h 371475"/>
                <a:gd name="connsiteX53" fmla="*/ 31999 w 219075"/>
                <a:gd name="connsiteY53" fmla="*/ 185653 h 371475"/>
                <a:gd name="connsiteX54" fmla="*/ 31999 w 219075"/>
                <a:gd name="connsiteY54" fmla="*/ 192111 h 371475"/>
                <a:gd name="connsiteX55" fmla="*/ 33551 w 219075"/>
                <a:gd name="connsiteY55" fmla="*/ 195339 h 371475"/>
                <a:gd name="connsiteX56" fmla="*/ 36656 w 219075"/>
                <a:gd name="connsiteY56" fmla="*/ 196959 h 371475"/>
                <a:gd name="connsiteX57" fmla="*/ 36656 w 219075"/>
                <a:gd name="connsiteY57" fmla="*/ 200188 h 371475"/>
                <a:gd name="connsiteX58" fmla="*/ 39762 w 219075"/>
                <a:gd name="connsiteY58" fmla="*/ 200188 h 371475"/>
                <a:gd name="connsiteX59" fmla="*/ 42867 w 219075"/>
                <a:gd name="connsiteY59" fmla="*/ 203417 h 371475"/>
                <a:gd name="connsiteX60" fmla="*/ 49086 w 219075"/>
                <a:gd name="connsiteY60" fmla="*/ 203417 h 371475"/>
                <a:gd name="connsiteX61" fmla="*/ 52230 w 219075"/>
                <a:gd name="connsiteY61" fmla="*/ 203417 h 371475"/>
                <a:gd name="connsiteX62" fmla="*/ 59945 w 219075"/>
                <a:gd name="connsiteY62" fmla="*/ 209884 h 371475"/>
                <a:gd name="connsiteX63" fmla="*/ 63088 w 219075"/>
                <a:gd name="connsiteY63" fmla="*/ 213113 h 371475"/>
                <a:gd name="connsiteX64" fmla="*/ 63088 w 219075"/>
                <a:gd name="connsiteY64" fmla="*/ 213113 h 371475"/>
                <a:gd name="connsiteX65" fmla="*/ 66136 w 219075"/>
                <a:gd name="connsiteY65" fmla="*/ 217952 h 371475"/>
                <a:gd name="connsiteX66" fmla="*/ 66136 w 219075"/>
                <a:gd name="connsiteY66" fmla="*/ 221181 h 371475"/>
                <a:gd name="connsiteX67" fmla="*/ 66136 w 219075"/>
                <a:gd name="connsiteY67" fmla="*/ 227648 h 371475"/>
                <a:gd name="connsiteX68" fmla="*/ 63088 w 219075"/>
                <a:gd name="connsiteY68" fmla="*/ 230877 h 371475"/>
                <a:gd name="connsiteX69" fmla="*/ 59945 w 219075"/>
                <a:gd name="connsiteY69" fmla="*/ 234106 h 371475"/>
                <a:gd name="connsiteX70" fmla="*/ 53754 w 219075"/>
                <a:gd name="connsiteY70" fmla="*/ 238954 h 371475"/>
                <a:gd name="connsiteX71" fmla="*/ 52230 w 219075"/>
                <a:gd name="connsiteY71" fmla="*/ 242183 h 371475"/>
                <a:gd name="connsiteX72" fmla="*/ 45981 w 219075"/>
                <a:gd name="connsiteY72" fmla="*/ 242183 h 371475"/>
                <a:gd name="connsiteX73" fmla="*/ 42867 w 219075"/>
                <a:gd name="connsiteY73" fmla="*/ 242183 h 371475"/>
                <a:gd name="connsiteX74" fmla="*/ 33551 w 219075"/>
                <a:gd name="connsiteY74" fmla="*/ 242183 h 371475"/>
                <a:gd name="connsiteX75" fmla="*/ 31999 w 219075"/>
                <a:gd name="connsiteY75" fmla="*/ 242183 h 371475"/>
                <a:gd name="connsiteX76" fmla="*/ 28884 w 219075"/>
                <a:gd name="connsiteY76" fmla="*/ 242183 h 371475"/>
                <a:gd name="connsiteX77" fmla="*/ 28884 w 219075"/>
                <a:gd name="connsiteY77" fmla="*/ 248641 h 371475"/>
                <a:gd name="connsiteX78" fmla="*/ 25779 w 219075"/>
                <a:gd name="connsiteY78" fmla="*/ 277712 h 371475"/>
                <a:gd name="connsiteX79" fmla="*/ 19568 w 219075"/>
                <a:gd name="connsiteY79" fmla="*/ 287408 h 371475"/>
                <a:gd name="connsiteX80" fmla="*/ 19568 w 219075"/>
                <a:gd name="connsiteY80" fmla="*/ 290637 h 371475"/>
                <a:gd name="connsiteX81" fmla="*/ 19568 w 219075"/>
                <a:gd name="connsiteY81" fmla="*/ 295476 h 371475"/>
                <a:gd name="connsiteX82" fmla="*/ 19568 w 219075"/>
                <a:gd name="connsiteY82" fmla="*/ 295476 h 371475"/>
                <a:gd name="connsiteX83" fmla="*/ 16454 w 219075"/>
                <a:gd name="connsiteY83" fmla="*/ 301943 h 371475"/>
                <a:gd name="connsiteX84" fmla="*/ 16454 w 219075"/>
                <a:gd name="connsiteY84" fmla="*/ 305172 h 371475"/>
                <a:gd name="connsiteX85" fmla="*/ 16454 w 219075"/>
                <a:gd name="connsiteY85" fmla="*/ 311630 h 371475"/>
                <a:gd name="connsiteX86" fmla="*/ 13349 w 219075"/>
                <a:gd name="connsiteY86" fmla="*/ 316478 h 371475"/>
                <a:gd name="connsiteX87" fmla="*/ 13349 w 219075"/>
                <a:gd name="connsiteY87" fmla="*/ 319707 h 371475"/>
                <a:gd name="connsiteX88" fmla="*/ 13349 w 219075"/>
                <a:gd name="connsiteY88" fmla="*/ 326165 h 371475"/>
                <a:gd name="connsiteX89" fmla="*/ 16454 w 219075"/>
                <a:gd name="connsiteY89" fmla="*/ 329394 h 371475"/>
                <a:gd name="connsiteX90" fmla="*/ 22674 w 219075"/>
                <a:gd name="connsiteY90" fmla="*/ 334243 h 371475"/>
                <a:gd name="connsiteX91" fmla="*/ 28884 w 219075"/>
                <a:gd name="connsiteY91" fmla="*/ 337471 h 371475"/>
                <a:gd name="connsiteX92" fmla="*/ 36656 w 219075"/>
                <a:gd name="connsiteY92" fmla="*/ 343929 h 371475"/>
                <a:gd name="connsiteX93" fmla="*/ 45981 w 219075"/>
                <a:gd name="connsiteY93" fmla="*/ 347168 h 371475"/>
                <a:gd name="connsiteX94" fmla="*/ 45981 w 219075"/>
                <a:gd name="connsiteY94" fmla="*/ 347168 h 371475"/>
                <a:gd name="connsiteX95" fmla="*/ 49086 w 219075"/>
                <a:gd name="connsiteY95" fmla="*/ 350397 h 371475"/>
                <a:gd name="connsiteX96" fmla="*/ 52230 w 219075"/>
                <a:gd name="connsiteY96" fmla="*/ 350397 h 371475"/>
                <a:gd name="connsiteX97" fmla="*/ 56897 w 219075"/>
                <a:gd name="connsiteY97" fmla="*/ 347168 h 371475"/>
                <a:gd name="connsiteX98" fmla="*/ 63088 w 219075"/>
                <a:gd name="connsiteY98" fmla="*/ 347168 h 371475"/>
                <a:gd name="connsiteX99" fmla="*/ 69280 w 219075"/>
                <a:gd name="connsiteY99" fmla="*/ 350397 h 371475"/>
                <a:gd name="connsiteX100" fmla="*/ 69280 w 219075"/>
                <a:gd name="connsiteY100" fmla="*/ 350397 h 371475"/>
                <a:gd name="connsiteX101" fmla="*/ 70804 w 219075"/>
                <a:gd name="connsiteY101" fmla="*/ 347168 h 371475"/>
                <a:gd name="connsiteX102" fmla="*/ 73947 w 219075"/>
                <a:gd name="connsiteY102" fmla="*/ 347168 h 371475"/>
                <a:gd name="connsiteX103" fmla="*/ 77090 w 219075"/>
                <a:gd name="connsiteY103" fmla="*/ 347168 h 371475"/>
                <a:gd name="connsiteX104" fmla="*/ 80138 w 219075"/>
                <a:gd name="connsiteY104" fmla="*/ 350397 h 371475"/>
                <a:gd name="connsiteX105" fmla="*/ 86329 w 219075"/>
                <a:gd name="connsiteY105" fmla="*/ 358474 h 371475"/>
                <a:gd name="connsiteX106" fmla="*/ 89473 w 219075"/>
                <a:gd name="connsiteY106" fmla="*/ 361703 h 371475"/>
                <a:gd name="connsiteX107" fmla="*/ 89473 w 219075"/>
                <a:gd name="connsiteY107" fmla="*/ 361703 h 371475"/>
                <a:gd name="connsiteX108" fmla="*/ 90996 w 219075"/>
                <a:gd name="connsiteY108" fmla="*/ 361703 h 371475"/>
                <a:gd name="connsiteX109" fmla="*/ 94140 w 219075"/>
                <a:gd name="connsiteY109" fmla="*/ 361703 h 371475"/>
                <a:gd name="connsiteX110" fmla="*/ 100331 w 219075"/>
                <a:gd name="connsiteY110" fmla="*/ 361703 h 371475"/>
                <a:gd name="connsiteX111" fmla="*/ 103474 w 219075"/>
                <a:gd name="connsiteY111" fmla="*/ 361703 h 371475"/>
                <a:gd name="connsiteX112" fmla="*/ 103474 w 219075"/>
                <a:gd name="connsiteY112" fmla="*/ 361703 h 371475"/>
                <a:gd name="connsiteX113" fmla="*/ 106618 w 219075"/>
                <a:gd name="connsiteY113" fmla="*/ 364932 h 371475"/>
                <a:gd name="connsiteX114" fmla="*/ 111189 w 219075"/>
                <a:gd name="connsiteY114" fmla="*/ 371390 h 371475"/>
                <a:gd name="connsiteX115" fmla="*/ 111189 w 219075"/>
                <a:gd name="connsiteY115" fmla="*/ 371390 h 371475"/>
                <a:gd name="connsiteX116" fmla="*/ 114333 w 219075"/>
                <a:gd name="connsiteY116" fmla="*/ 371390 h 371475"/>
                <a:gd name="connsiteX117" fmla="*/ 117476 w 219075"/>
                <a:gd name="connsiteY117" fmla="*/ 371390 h 371475"/>
                <a:gd name="connsiteX118" fmla="*/ 123667 w 219075"/>
                <a:gd name="connsiteY118" fmla="*/ 368161 h 371475"/>
                <a:gd name="connsiteX119" fmla="*/ 123667 w 219075"/>
                <a:gd name="connsiteY119" fmla="*/ 364932 h 371475"/>
                <a:gd name="connsiteX120" fmla="*/ 126811 w 219075"/>
                <a:gd name="connsiteY120" fmla="*/ 364932 h 371475"/>
                <a:gd name="connsiteX121" fmla="*/ 128334 w 219075"/>
                <a:gd name="connsiteY121" fmla="*/ 364932 h 371475"/>
                <a:gd name="connsiteX122" fmla="*/ 131478 w 219075"/>
                <a:gd name="connsiteY122" fmla="*/ 368161 h 371475"/>
                <a:gd name="connsiteX123" fmla="*/ 131478 w 219075"/>
                <a:gd name="connsiteY123" fmla="*/ 368161 h 371475"/>
                <a:gd name="connsiteX124" fmla="*/ 134526 w 219075"/>
                <a:gd name="connsiteY124" fmla="*/ 364932 h 371475"/>
                <a:gd name="connsiteX125" fmla="*/ 137669 w 219075"/>
                <a:gd name="connsiteY125" fmla="*/ 364932 h 371475"/>
                <a:gd name="connsiteX126" fmla="*/ 137669 w 219075"/>
                <a:gd name="connsiteY126" fmla="*/ 364932 h 371475"/>
                <a:gd name="connsiteX127" fmla="*/ 143860 w 219075"/>
                <a:gd name="connsiteY127" fmla="*/ 358474 h 371475"/>
                <a:gd name="connsiteX128" fmla="*/ 147004 w 219075"/>
                <a:gd name="connsiteY128" fmla="*/ 355235 h 371475"/>
                <a:gd name="connsiteX129" fmla="*/ 147004 w 219075"/>
                <a:gd name="connsiteY129" fmla="*/ 350397 h 371475"/>
                <a:gd name="connsiteX130" fmla="*/ 147004 w 219075"/>
                <a:gd name="connsiteY130" fmla="*/ 340701 h 371475"/>
                <a:gd name="connsiteX131" fmla="*/ 147004 w 219075"/>
                <a:gd name="connsiteY131" fmla="*/ 332623 h 371475"/>
                <a:gd name="connsiteX132" fmla="*/ 147004 w 219075"/>
                <a:gd name="connsiteY132" fmla="*/ 322936 h 371475"/>
                <a:gd name="connsiteX133" fmla="*/ 147004 w 219075"/>
                <a:gd name="connsiteY133" fmla="*/ 316478 h 371475"/>
                <a:gd name="connsiteX134" fmla="*/ 147004 w 219075"/>
                <a:gd name="connsiteY134" fmla="*/ 308401 h 371475"/>
                <a:gd name="connsiteX135" fmla="*/ 148527 w 219075"/>
                <a:gd name="connsiteY135" fmla="*/ 290637 h 371475"/>
                <a:gd name="connsiteX136" fmla="*/ 148527 w 219075"/>
                <a:gd name="connsiteY136" fmla="*/ 284179 h 371475"/>
                <a:gd name="connsiteX137" fmla="*/ 151671 w 219075"/>
                <a:gd name="connsiteY137" fmla="*/ 280941 h 371475"/>
                <a:gd name="connsiteX138" fmla="*/ 154719 w 219075"/>
                <a:gd name="connsiteY138" fmla="*/ 280941 h 371475"/>
                <a:gd name="connsiteX139" fmla="*/ 160910 w 219075"/>
                <a:gd name="connsiteY139" fmla="*/ 280941 h 371475"/>
                <a:gd name="connsiteX140" fmla="*/ 164053 w 219075"/>
                <a:gd name="connsiteY140" fmla="*/ 277712 h 371475"/>
                <a:gd name="connsiteX141" fmla="*/ 168721 w 219075"/>
                <a:gd name="connsiteY141" fmla="*/ 274483 h 371475"/>
                <a:gd name="connsiteX142" fmla="*/ 171864 w 219075"/>
                <a:gd name="connsiteY142" fmla="*/ 272873 h 371475"/>
                <a:gd name="connsiteX143" fmla="*/ 174912 w 219075"/>
                <a:gd name="connsiteY143" fmla="*/ 266405 h 371475"/>
                <a:gd name="connsiteX144" fmla="*/ 181199 w 219075"/>
                <a:gd name="connsiteY144" fmla="*/ 259947 h 371475"/>
                <a:gd name="connsiteX145" fmla="*/ 184246 w 219075"/>
                <a:gd name="connsiteY145" fmla="*/ 256719 h 371475"/>
                <a:gd name="connsiteX146" fmla="*/ 184246 w 219075"/>
                <a:gd name="connsiteY146" fmla="*/ 251870 h 371475"/>
                <a:gd name="connsiteX147" fmla="*/ 185770 w 219075"/>
                <a:gd name="connsiteY147" fmla="*/ 245412 h 371475"/>
                <a:gd name="connsiteX148" fmla="*/ 185770 w 219075"/>
                <a:gd name="connsiteY148" fmla="*/ 242183 h 371475"/>
                <a:gd name="connsiteX149" fmla="*/ 184246 w 219075"/>
                <a:gd name="connsiteY149" fmla="*/ 234106 h 371475"/>
                <a:gd name="connsiteX150" fmla="*/ 185770 w 219075"/>
                <a:gd name="connsiteY150" fmla="*/ 227648 h 371475"/>
                <a:gd name="connsiteX151" fmla="*/ 185770 w 219075"/>
                <a:gd name="connsiteY151" fmla="*/ 221181 h 371475"/>
                <a:gd name="connsiteX152" fmla="*/ 188914 w 219075"/>
                <a:gd name="connsiteY152" fmla="*/ 217952 h 371475"/>
                <a:gd name="connsiteX153" fmla="*/ 192057 w 219075"/>
                <a:gd name="connsiteY153" fmla="*/ 213113 h 371475"/>
                <a:gd name="connsiteX154" fmla="*/ 195105 w 219075"/>
                <a:gd name="connsiteY154" fmla="*/ 209884 h 371475"/>
                <a:gd name="connsiteX155" fmla="*/ 198248 w 219075"/>
                <a:gd name="connsiteY155" fmla="*/ 203417 h 371475"/>
                <a:gd name="connsiteX156" fmla="*/ 201391 w 219075"/>
                <a:gd name="connsiteY156" fmla="*/ 196959 h 371475"/>
                <a:gd name="connsiteX157" fmla="*/ 204440 w 219075"/>
                <a:gd name="connsiteY157" fmla="*/ 195339 h 371475"/>
                <a:gd name="connsiteX158" fmla="*/ 204440 w 219075"/>
                <a:gd name="connsiteY158" fmla="*/ 192111 h 371475"/>
                <a:gd name="connsiteX159" fmla="*/ 206059 w 219075"/>
                <a:gd name="connsiteY159" fmla="*/ 182424 h 371475"/>
                <a:gd name="connsiteX160" fmla="*/ 209107 w 219075"/>
                <a:gd name="connsiteY160" fmla="*/ 175966 h 371475"/>
                <a:gd name="connsiteX161" fmla="*/ 209107 w 219075"/>
                <a:gd name="connsiteY161" fmla="*/ 174346 h 371475"/>
                <a:gd name="connsiteX162" fmla="*/ 209107 w 219075"/>
                <a:gd name="connsiteY162" fmla="*/ 171117 h 371475"/>
                <a:gd name="connsiteX163" fmla="*/ 206059 w 219075"/>
                <a:gd name="connsiteY163" fmla="*/ 167888 h 371475"/>
                <a:gd name="connsiteX164" fmla="*/ 206059 w 219075"/>
                <a:gd name="connsiteY164" fmla="*/ 164659 h 371475"/>
                <a:gd name="connsiteX165" fmla="*/ 204440 w 219075"/>
                <a:gd name="connsiteY165" fmla="*/ 161430 h 371475"/>
                <a:gd name="connsiteX166" fmla="*/ 204440 w 219075"/>
                <a:gd name="connsiteY166" fmla="*/ 158192 h 371475"/>
                <a:gd name="connsiteX167" fmla="*/ 204440 w 219075"/>
                <a:gd name="connsiteY167" fmla="*/ 146886 h 371475"/>
                <a:gd name="connsiteX168" fmla="*/ 204440 w 219075"/>
                <a:gd name="connsiteY168" fmla="*/ 140428 h 371475"/>
                <a:gd name="connsiteX169" fmla="*/ 201391 w 219075"/>
                <a:gd name="connsiteY169" fmla="*/ 135589 h 371475"/>
                <a:gd name="connsiteX170" fmla="*/ 201391 w 219075"/>
                <a:gd name="connsiteY170" fmla="*/ 132351 h 371475"/>
                <a:gd name="connsiteX171" fmla="*/ 201391 w 219075"/>
                <a:gd name="connsiteY171" fmla="*/ 129122 h 371475"/>
                <a:gd name="connsiteX172" fmla="*/ 201391 w 219075"/>
                <a:gd name="connsiteY172" fmla="*/ 125893 h 371475"/>
                <a:gd name="connsiteX173" fmla="*/ 204440 w 219075"/>
                <a:gd name="connsiteY173" fmla="*/ 125893 h 371475"/>
                <a:gd name="connsiteX174" fmla="*/ 206059 w 219075"/>
                <a:gd name="connsiteY174" fmla="*/ 125893 h 371475"/>
                <a:gd name="connsiteX175" fmla="*/ 209107 w 219075"/>
                <a:gd name="connsiteY175" fmla="*/ 125893 h 371475"/>
                <a:gd name="connsiteX176" fmla="*/ 212250 w 219075"/>
                <a:gd name="connsiteY176" fmla="*/ 125893 h 371475"/>
                <a:gd name="connsiteX177" fmla="*/ 212250 w 219075"/>
                <a:gd name="connsiteY177" fmla="*/ 122664 h 371475"/>
                <a:gd name="connsiteX178" fmla="*/ 212250 w 219075"/>
                <a:gd name="connsiteY178" fmla="*/ 119435 h 371475"/>
                <a:gd name="connsiteX179" fmla="*/ 215298 w 219075"/>
                <a:gd name="connsiteY179" fmla="*/ 114586 h 371475"/>
                <a:gd name="connsiteX180" fmla="*/ 215298 w 219075"/>
                <a:gd name="connsiteY180" fmla="*/ 108128 h 371475"/>
                <a:gd name="connsiteX181" fmla="*/ 215298 w 219075"/>
                <a:gd name="connsiteY181" fmla="*/ 101671 h 371475"/>
                <a:gd name="connsiteX182" fmla="*/ 215298 w 219075"/>
                <a:gd name="connsiteY182" fmla="*/ 101671 h 371475"/>
                <a:gd name="connsiteX183" fmla="*/ 215298 w 219075"/>
                <a:gd name="connsiteY183" fmla="*/ 98442 h 371475"/>
                <a:gd name="connsiteX184" fmla="*/ 218441 w 219075"/>
                <a:gd name="connsiteY184" fmla="*/ 96822 h 371475"/>
                <a:gd name="connsiteX185" fmla="*/ 215298 w 219075"/>
                <a:gd name="connsiteY185" fmla="*/ 93593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219075" h="371475">
                  <a:moveTo>
                    <a:pt x="215298" y="93593"/>
                  </a:moveTo>
                  <a:lnTo>
                    <a:pt x="212250" y="87136"/>
                  </a:lnTo>
                  <a:lnTo>
                    <a:pt x="209107" y="77439"/>
                  </a:lnTo>
                  <a:lnTo>
                    <a:pt x="201391" y="69362"/>
                  </a:lnTo>
                  <a:lnTo>
                    <a:pt x="201391" y="62904"/>
                  </a:lnTo>
                  <a:lnTo>
                    <a:pt x="188914" y="59675"/>
                  </a:lnTo>
                  <a:lnTo>
                    <a:pt x="184246" y="54827"/>
                  </a:lnTo>
                  <a:lnTo>
                    <a:pt x="181199" y="45140"/>
                  </a:lnTo>
                  <a:lnTo>
                    <a:pt x="178055" y="38682"/>
                  </a:lnTo>
                  <a:lnTo>
                    <a:pt x="174912" y="37062"/>
                  </a:lnTo>
                  <a:lnTo>
                    <a:pt x="160910" y="30604"/>
                  </a:lnTo>
                  <a:lnTo>
                    <a:pt x="157862" y="27376"/>
                  </a:lnTo>
                  <a:lnTo>
                    <a:pt x="148527" y="27376"/>
                  </a:lnTo>
                  <a:lnTo>
                    <a:pt x="134526" y="24147"/>
                  </a:lnTo>
                  <a:lnTo>
                    <a:pt x="131478" y="24147"/>
                  </a:lnTo>
                  <a:lnTo>
                    <a:pt x="128334" y="20908"/>
                  </a:lnTo>
                  <a:lnTo>
                    <a:pt x="128334" y="17679"/>
                  </a:lnTo>
                  <a:lnTo>
                    <a:pt x="126811" y="17679"/>
                  </a:lnTo>
                  <a:lnTo>
                    <a:pt x="123667" y="17679"/>
                  </a:lnTo>
                  <a:lnTo>
                    <a:pt x="117476" y="17679"/>
                  </a:lnTo>
                  <a:lnTo>
                    <a:pt x="111189" y="16070"/>
                  </a:lnTo>
                  <a:lnTo>
                    <a:pt x="106618" y="9602"/>
                  </a:lnTo>
                  <a:lnTo>
                    <a:pt x="100331" y="3144"/>
                  </a:lnTo>
                  <a:lnTo>
                    <a:pt x="97283" y="-85"/>
                  </a:lnTo>
                  <a:lnTo>
                    <a:pt x="94140" y="-85"/>
                  </a:lnTo>
                  <a:lnTo>
                    <a:pt x="90996" y="-85"/>
                  </a:lnTo>
                  <a:lnTo>
                    <a:pt x="89473" y="3144"/>
                  </a:lnTo>
                  <a:lnTo>
                    <a:pt x="86329" y="3144"/>
                  </a:lnTo>
                  <a:lnTo>
                    <a:pt x="83281" y="3144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9280" y="-85"/>
                  </a:lnTo>
                  <a:lnTo>
                    <a:pt x="66136" y="3144"/>
                  </a:lnTo>
                  <a:lnTo>
                    <a:pt x="66136" y="12840"/>
                  </a:lnTo>
                  <a:lnTo>
                    <a:pt x="63088" y="20908"/>
                  </a:lnTo>
                  <a:lnTo>
                    <a:pt x="53754" y="45140"/>
                  </a:lnTo>
                  <a:lnTo>
                    <a:pt x="45981" y="77439"/>
                  </a:lnTo>
                  <a:lnTo>
                    <a:pt x="39762" y="90364"/>
                  </a:lnTo>
                  <a:lnTo>
                    <a:pt x="33551" y="98442"/>
                  </a:lnTo>
                  <a:lnTo>
                    <a:pt x="16454" y="116206"/>
                  </a:lnTo>
                  <a:lnTo>
                    <a:pt x="11796" y="125893"/>
                  </a:lnTo>
                  <a:lnTo>
                    <a:pt x="8691" y="135589"/>
                  </a:lnTo>
                  <a:lnTo>
                    <a:pt x="-634" y="153353"/>
                  </a:lnTo>
                  <a:lnTo>
                    <a:pt x="-634" y="153353"/>
                  </a:lnTo>
                  <a:lnTo>
                    <a:pt x="2471" y="153353"/>
                  </a:lnTo>
                  <a:lnTo>
                    <a:pt x="22674" y="161430"/>
                  </a:lnTo>
                  <a:lnTo>
                    <a:pt x="28884" y="164659"/>
                  </a:lnTo>
                  <a:lnTo>
                    <a:pt x="31999" y="164659"/>
                  </a:lnTo>
                  <a:lnTo>
                    <a:pt x="31999" y="164659"/>
                  </a:lnTo>
                  <a:lnTo>
                    <a:pt x="31999" y="167888"/>
                  </a:lnTo>
                  <a:lnTo>
                    <a:pt x="31999" y="171117"/>
                  </a:lnTo>
                  <a:lnTo>
                    <a:pt x="31999" y="174346"/>
                  </a:lnTo>
                  <a:lnTo>
                    <a:pt x="31999" y="175966"/>
                  </a:lnTo>
                  <a:lnTo>
                    <a:pt x="31999" y="185653"/>
                  </a:lnTo>
                  <a:lnTo>
                    <a:pt x="31999" y="192111"/>
                  </a:lnTo>
                  <a:lnTo>
                    <a:pt x="33551" y="195339"/>
                  </a:lnTo>
                  <a:lnTo>
                    <a:pt x="36656" y="196959"/>
                  </a:lnTo>
                  <a:lnTo>
                    <a:pt x="36656" y="200188"/>
                  </a:lnTo>
                  <a:lnTo>
                    <a:pt x="39762" y="200188"/>
                  </a:lnTo>
                  <a:lnTo>
                    <a:pt x="42867" y="203417"/>
                  </a:lnTo>
                  <a:lnTo>
                    <a:pt x="49086" y="203417"/>
                  </a:lnTo>
                  <a:lnTo>
                    <a:pt x="52230" y="203417"/>
                  </a:lnTo>
                  <a:lnTo>
                    <a:pt x="59945" y="209884"/>
                  </a:lnTo>
                  <a:lnTo>
                    <a:pt x="63088" y="213113"/>
                  </a:lnTo>
                  <a:lnTo>
                    <a:pt x="63088" y="213113"/>
                  </a:lnTo>
                  <a:lnTo>
                    <a:pt x="66136" y="217952"/>
                  </a:lnTo>
                  <a:lnTo>
                    <a:pt x="66136" y="221181"/>
                  </a:lnTo>
                  <a:lnTo>
                    <a:pt x="66136" y="227648"/>
                  </a:lnTo>
                  <a:lnTo>
                    <a:pt x="63088" y="230877"/>
                  </a:lnTo>
                  <a:lnTo>
                    <a:pt x="59945" y="234106"/>
                  </a:lnTo>
                  <a:lnTo>
                    <a:pt x="53754" y="238954"/>
                  </a:lnTo>
                  <a:lnTo>
                    <a:pt x="52230" y="242183"/>
                  </a:lnTo>
                  <a:lnTo>
                    <a:pt x="45981" y="242183"/>
                  </a:lnTo>
                  <a:lnTo>
                    <a:pt x="42867" y="242183"/>
                  </a:lnTo>
                  <a:lnTo>
                    <a:pt x="33551" y="242183"/>
                  </a:lnTo>
                  <a:lnTo>
                    <a:pt x="31999" y="242183"/>
                  </a:lnTo>
                  <a:lnTo>
                    <a:pt x="28884" y="242183"/>
                  </a:lnTo>
                  <a:lnTo>
                    <a:pt x="28884" y="248641"/>
                  </a:lnTo>
                  <a:lnTo>
                    <a:pt x="25779" y="277712"/>
                  </a:lnTo>
                  <a:lnTo>
                    <a:pt x="19568" y="287408"/>
                  </a:lnTo>
                  <a:lnTo>
                    <a:pt x="19568" y="290637"/>
                  </a:lnTo>
                  <a:lnTo>
                    <a:pt x="19568" y="295476"/>
                  </a:lnTo>
                  <a:lnTo>
                    <a:pt x="19568" y="295476"/>
                  </a:lnTo>
                  <a:lnTo>
                    <a:pt x="16454" y="301943"/>
                  </a:lnTo>
                  <a:lnTo>
                    <a:pt x="16454" y="305172"/>
                  </a:lnTo>
                  <a:lnTo>
                    <a:pt x="16454" y="311630"/>
                  </a:lnTo>
                  <a:lnTo>
                    <a:pt x="13349" y="316478"/>
                  </a:lnTo>
                  <a:lnTo>
                    <a:pt x="13349" y="319707"/>
                  </a:lnTo>
                  <a:lnTo>
                    <a:pt x="13349" y="326165"/>
                  </a:lnTo>
                  <a:lnTo>
                    <a:pt x="16454" y="329394"/>
                  </a:lnTo>
                  <a:lnTo>
                    <a:pt x="22674" y="334243"/>
                  </a:lnTo>
                  <a:lnTo>
                    <a:pt x="28884" y="337471"/>
                  </a:lnTo>
                  <a:lnTo>
                    <a:pt x="36656" y="343929"/>
                  </a:lnTo>
                  <a:lnTo>
                    <a:pt x="45981" y="347168"/>
                  </a:lnTo>
                  <a:lnTo>
                    <a:pt x="45981" y="347168"/>
                  </a:lnTo>
                  <a:lnTo>
                    <a:pt x="49086" y="350397"/>
                  </a:lnTo>
                  <a:lnTo>
                    <a:pt x="52230" y="350397"/>
                  </a:lnTo>
                  <a:lnTo>
                    <a:pt x="56897" y="347168"/>
                  </a:lnTo>
                  <a:lnTo>
                    <a:pt x="63088" y="347168"/>
                  </a:lnTo>
                  <a:lnTo>
                    <a:pt x="69280" y="350397"/>
                  </a:lnTo>
                  <a:lnTo>
                    <a:pt x="69280" y="350397"/>
                  </a:lnTo>
                  <a:lnTo>
                    <a:pt x="70804" y="347168"/>
                  </a:lnTo>
                  <a:lnTo>
                    <a:pt x="73947" y="347168"/>
                  </a:lnTo>
                  <a:lnTo>
                    <a:pt x="77090" y="347168"/>
                  </a:lnTo>
                  <a:lnTo>
                    <a:pt x="80138" y="350397"/>
                  </a:lnTo>
                  <a:lnTo>
                    <a:pt x="86329" y="358474"/>
                  </a:lnTo>
                  <a:lnTo>
                    <a:pt x="89473" y="361703"/>
                  </a:lnTo>
                  <a:lnTo>
                    <a:pt x="89473" y="361703"/>
                  </a:lnTo>
                  <a:lnTo>
                    <a:pt x="90996" y="361703"/>
                  </a:lnTo>
                  <a:lnTo>
                    <a:pt x="94140" y="361703"/>
                  </a:lnTo>
                  <a:lnTo>
                    <a:pt x="100331" y="361703"/>
                  </a:lnTo>
                  <a:lnTo>
                    <a:pt x="103474" y="361703"/>
                  </a:lnTo>
                  <a:lnTo>
                    <a:pt x="103474" y="361703"/>
                  </a:lnTo>
                  <a:lnTo>
                    <a:pt x="106618" y="364932"/>
                  </a:lnTo>
                  <a:lnTo>
                    <a:pt x="111189" y="371390"/>
                  </a:lnTo>
                  <a:lnTo>
                    <a:pt x="111189" y="371390"/>
                  </a:lnTo>
                  <a:lnTo>
                    <a:pt x="114333" y="371390"/>
                  </a:lnTo>
                  <a:lnTo>
                    <a:pt x="117476" y="371390"/>
                  </a:lnTo>
                  <a:lnTo>
                    <a:pt x="123667" y="368161"/>
                  </a:lnTo>
                  <a:lnTo>
                    <a:pt x="123667" y="364932"/>
                  </a:lnTo>
                  <a:lnTo>
                    <a:pt x="126811" y="364932"/>
                  </a:lnTo>
                  <a:lnTo>
                    <a:pt x="128334" y="364932"/>
                  </a:lnTo>
                  <a:lnTo>
                    <a:pt x="131478" y="368161"/>
                  </a:lnTo>
                  <a:lnTo>
                    <a:pt x="131478" y="368161"/>
                  </a:lnTo>
                  <a:lnTo>
                    <a:pt x="134526" y="364932"/>
                  </a:lnTo>
                  <a:lnTo>
                    <a:pt x="137669" y="364932"/>
                  </a:lnTo>
                  <a:lnTo>
                    <a:pt x="137669" y="364932"/>
                  </a:lnTo>
                  <a:lnTo>
                    <a:pt x="143860" y="358474"/>
                  </a:lnTo>
                  <a:lnTo>
                    <a:pt x="147004" y="355235"/>
                  </a:lnTo>
                  <a:lnTo>
                    <a:pt x="147004" y="350397"/>
                  </a:lnTo>
                  <a:lnTo>
                    <a:pt x="147004" y="340701"/>
                  </a:lnTo>
                  <a:lnTo>
                    <a:pt x="147004" y="332623"/>
                  </a:lnTo>
                  <a:lnTo>
                    <a:pt x="147004" y="322936"/>
                  </a:lnTo>
                  <a:lnTo>
                    <a:pt x="147004" y="316478"/>
                  </a:lnTo>
                  <a:lnTo>
                    <a:pt x="147004" y="308401"/>
                  </a:lnTo>
                  <a:lnTo>
                    <a:pt x="148527" y="290637"/>
                  </a:lnTo>
                  <a:lnTo>
                    <a:pt x="148527" y="284179"/>
                  </a:lnTo>
                  <a:lnTo>
                    <a:pt x="151671" y="280941"/>
                  </a:lnTo>
                  <a:lnTo>
                    <a:pt x="154719" y="280941"/>
                  </a:lnTo>
                  <a:lnTo>
                    <a:pt x="160910" y="280941"/>
                  </a:lnTo>
                  <a:lnTo>
                    <a:pt x="164053" y="277712"/>
                  </a:lnTo>
                  <a:lnTo>
                    <a:pt x="168721" y="274483"/>
                  </a:lnTo>
                  <a:lnTo>
                    <a:pt x="171864" y="272873"/>
                  </a:lnTo>
                  <a:lnTo>
                    <a:pt x="174912" y="266405"/>
                  </a:lnTo>
                  <a:lnTo>
                    <a:pt x="181199" y="259947"/>
                  </a:lnTo>
                  <a:lnTo>
                    <a:pt x="184246" y="256719"/>
                  </a:lnTo>
                  <a:lnTo>
                    <a:pt x="184246" y="251870"/>
                  </a:lnTo>
                  <a:lnTo>
                    <a:pt x="185770" y="245412"/>
                  </a:lnTo>
                  <a:lnTo>
                    <a:pt x="185770" y="242183"/>
                  </a:lnTo>
                  <a:lnTo>
                    <a:pt x="184246" y="234106"/>
                  </a:lnTo>
                  <a:lnTo>
                    <a:pt x="185770" y="227648"/>
                  </a:lnTo>
                  <a:lnTo>
                    <a:pt x="185770" y="221181"/>
                  </a:lnTo>
                  <a:lnTo>
                    <a:pt x="188914" y="217952"/>
                  </a:lnTo>
                  <a:lnTo>
                    <a:pt x="192057" y="213113"/>
                  </a:lnTo>
                  <a:lnTo>
                    <a:pt x="195105" y="209884"/>
                  </a:lnTo>
                  <a:lnTo>
                    <a:pt x="198248" y="203417"/>
                  </a:lnTo>
                  <a:lnTo>
                    <a:pt x="201391" y="196959"/>
                  </a:lnTo>
                  <a:lnTo>
                    <a:pt x="204440" y="195339"/>
                  </a:lnTo>
                  <a:lnTo>
                    <a:pt x="204440" y="192111"/>
                  </a:lnTo>
                  <a:lnTo>
                    <a:pt x="206059" y="182424"/>
                  </a:lnTo>
                  <a:lnTo>
                    <a:pt x="209107" y="175966"/>
                  </a:lnTo>
                  <a:lnTo>
                    <a:pt x="209107" y="174346"/>
                  </a:lnTo>
                  <a:lnTo>
                    <a:pt x="209107" y="171117"/>
                  </a:lnTo>
                  <a:lnTo>
                    <a:pt x="206059" y="167888"/>
                  </a:lnTo>
                  <a:lnTo>
                    <a:pt x="206059" y="164659"/>
                  </a:lnTo>
                  <a:lnTo>
                    <a:pt x="204440" y="161430"/>
                  </a:lnTo>
                  <a:lnTo>
                    <a:pt x="204440" y="158192"/>
                  </a:lnTo>
                  <a:lnTo>
                    <a:pt x="204440" y="146886"/>
                  </a:lnTo>
                  <a:lnTo>
                    <a:pt x="204440" y="140428"/>
                  </a:lnTo>
                  <a:lnTo>
                    <a:pt x="201391" y="135589"/>
                  </a:lnTo>
                  <a:lnTo>
                    <a:pt x="201391" y="132351"/>
                  </a:lnTo>
                  <a:lnTo>
                    <a:pt x="201391" y="129122"/>
                  </a:lnTo>
                  <a:lnTo>
                    <a:pt x="201391" y="125893"/>
                  </a:lnTo>
                  <a:lnTo>
                    <a:pt x="204440" y="125893"/>
                  </a:lnTo>
                  <a:lnTo>
                    <a:pt x="206059" y="125893"/>
                  </a:lnTo>
                  <a:lnTo>
                    <a:pt x="209107" y="125893"/>
                  </a:lnTo>
                  <a:lnTo>
                    <a:pt x="212250" y="125893"/>
                  </a:lnTo>
                  <a:lnTo>
                    <a:pt x="212250" y="122664"/>
                  </a:lnTo>
                  <a:lnTo>
                    <a:pt x="212250" y="119435"/>
                  </a:lnTo>
                  <a:lnTo>
                    <a:pt x="215298" y="114586"/>
                  </a:lnTo>
                  <a:lnTo>
                    <a:pt x="215298" y="108128"/>
                  </a:lnTo>
                  <a:lnTo>
                    <a:pt x="215298" y="101671"/>
                  </a:lnTo>
                  <a:lnTo>
                    <a:pt x="215298" y="101671"/>
                  </a:lnTo>
                  <a:lnTo>
                    <a:pt x="215298" y="98442"/>
                  </a:lnTo>
                  <a:lnTo>
                    <a:pt x="218441" y="96822"/>
                  </a:lnTo>
                  <a:lnTo>
                    <a:pt x="215298" y="93593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A2C7A07-B9EE-DC33-C5F0-0D63C620E895}"/>
                </a:ext>
              </a:extLst>
            </p:cNvPr>
            <p:cNvSpPr/>
            <p:nvPr/>
          </p:nvSpPr>
          <p:spPr>
            <a:xfrm>
              <a:off x="7614531" y="4165022"/>
              <a:ext cx="190500" cy="228600"/>
            </a:xfrm>
            <a:custGeom>
              <a:avLst/>
              <a:gdLst>
                <a:gd name="connsiteX0" fmla="*/ 183675 w 190500"/>
                <a:gd name="connsiteY0" fmla="*/ 164317 h 228600"/>
                <a:gd name="connsiteX1" fmla="*/ 180569 w 190500"/>
                <a:gd name="connsiteY1" fmla="*/ 162754 h 228600"/>
                <a:gd name="connsiteX2" fmla="*/ 177474 w 190500"/>
                <a:gd name="connsiteY2" fmla="*/ 159621 h 228600"/>
                <a:gd name="connsiteX3" fmla="*/ 174379 w 190500"/>
                <a:gd name="connsiteY3" fmla="*/ 159621 h 228600"/>
                <a:gd name="connsiteX4" fmla="*/ 171283 w 190500"/>
                <a:gd name="connsiteY4" fmla="*/ 156487 h 228600"/>
                <a:gd name="connsiteX5" fmla="*/ 169730 w 190500"/>
                <a:gd name="connsiteY5" fmla="*/ 153363 h 228600"/>
                <a:gd name="connsiteX6" fmla="*/ 160443 w 190500"/>
                <a:gd name="connsiteY6" fmla="*/ 142400 h 228600"/>
                <a:gd name="connsiteX7" fmla="*/ 160443 w 190500"/>
                <a:gd name="connsiteY7" fmla="*/ 139266 h 228600"/>
                <a:gd name="connsiteX8" fmla="*/ 157338 w 190500"/>
                <a:gd name="connsiteY8" fmla="*/ 136132 h 228600"/>
                <a:gd name="connsiteX9" fmla="*/ 157338 w 190500"/>
                <a:gd name="connsiteY9" fmla="*/ 133008 h 228600"/>
                <a:gd name="connsiteX10" fmla="*/ 157338 w 190500"/>
                <a:gd name="connsiteY10" fmla="*/ 129874 h 228600"/>
                <a:gd name="connsiteX11" fmla="*/ 151147 w 190500"/>
                <a:gd name="connsiteY11" fmla="*/ 122044 h 228600"/>
                <a:gd name="connsiteX12" fmla="*/ 149594 w 190500"/>
                <a:gd name="connsiteY12" fmla="*/ 122044 h 228600"/>
                <a:gd name="connsiteX13" fmla="*/ 146499 w 190500"/>
                <a:gd name="connsiteY13" fmla="*/ 122044 h 228600"/>
                <a:gd name="connsiteX14" fmla="*/ 143403 w 190500"/>
                <a:gd name="connsiteY14" fmla="*/ 122044 h 228600"/>
                <a:gd name="connsiteX15" fmla="*/ 140307 w 190500"/>
                <a:gd name="connsiteY15" fmla="*/ 122044 h 228600"/>
                <a:gd name="connsiteX16" fmla="*/ 137212 w 190500"/>
                <a:gd name="connsiteY16" fmla="*/ 122044 h 228600"/>
                <a:gd name="connsiteX17" fmla="*/ 137212 w 190500"/>
                <a:gd name="connsiteY17" fmla="*/ 122044 h 228600"/>
                <a:gd name="connsiteX18" fmla="*/ 129468 w 190500"/>
                <a:gd name="connsiteY18" fmla="*/ 122044 h 228600"/>
                <a:gd name="connsiteX19" fmla="*/ 126363 w 190500"/>
                <a:gd name="connsiteY19" fmla="*/ 118911 h 228600"/>
                <a:gd name="connsiteX20" fmla="*/ 123267 w 190500"/>
                <a:gd name="connsiteY20" fmla="*/ 122044 h 228600"/>
                <a:gd name="connsiteX21" fmla="*/ 120171 w 190500"/>
                <a:gd name="connsiteY21" fmla="*/ 122044 h 228600"/>
                <a:gd name="connsiteX22" fmla="*/ 117076 w 190500"/>
                <a:gd name="connsiteY22" fmla="*/ 123607 h 228600"/>
                <a:gd name="connsiteX23" fmla="*/ 113981 w 190500"/>
                <a:gd name="connsiteY23" fmla="*/ 123607 h 228600"/>
                <a:gd name="connsiteX24" fmla="*/ 112428 w 190500"/>
                <a:gd name="connsiteY24" fmla="*/ 123607 h 228600"/>
                <a:gd name="connsiteX25" fmla="*/ 112428 w 190500"/>
                <a:gd name="connsiteY25" fmla="*/ 123607 h 228600"/>
                <a:gd name="connsiteX26" fmla="*/ 109332 w 190500"/>
                <a:gd name="connsiteY26" fmla="*/ 122044 h 228600"/>
                <a:gd name="connsiteX27" fmla="*/ 109332 w 190500"/>
                <a:gd name="connsiteY27" fmla="*/ 118911 h 228600"/>
                <a:gd name="connsiteX28" fmla="*/ 109332 w 190500"/>
                <a:gd name="connsiteY28" fmla="*/ 109519 h 228600"/>
                <a:gd name="connsiteX29" fmla="*/ 112428 w 190500"/>
                <a:gd name="connsiteY29" fmla="*/ 106386 h 228600"/>
                <a:gd name="connsiteX30" fmla="*/ 112428 w 190500"/>
                <a:gd name="connsiteY30" fmla="*/ 101690 h 228600"/>
                <a:gd name="connsiteX31" fmla="*/ 109332 w 190500"/>
                <a:gd name="connsiteY31" fmla="*/ 95422 h 228600"/>
                <a:gd name="connsiteX32" fmla="*/ 106236 w 190500"/>
                <a:gd name="connsiteY32" fmla="*/ 89164 h 228600"/>
                <a:gd name="connsiteX33" fmla="*/ 106236 w 190500"/>
                <a:gd name="connsiteY33" fmla="*/ 86030 h 228600"/>
                <a:gd name="connsiteX34" fmla="*/ 103131 w 190500"/>
                <a:gd name="connsiteY34" fmla="*/ 84469 h 228600"/>
                <a:gd name="connsiteX35" fmla="*/ 103131 w 190500"/>
                <a:gd name="connsiteY35" fmla="*/ 81335 h 228600"/>
                <a:gd name="connsiteX36" fmla="*/ 100035 w 190500"/>
                <a:gd name="connsiteY36" fmla="*/ 81335 h 228600"/>
                <a:gd name="connsiteX37" fmla="*/ 96940 w 190500"/>
                <a:gd name="connsiteY37" fmla="*/ 78201 h 228600"/>
                <a:gd name="connsiteX38" fmla="*/ 96940 w 190500"/>
                <a:gd name="connsiteY38" fmla="*/ 75067 h 228600"/>
                <a:gd name="connsiteX39" fmla="*/ 100035 w 190500"/>
                <a:gd name="connsiteY39" fmla="*/ 68809 h 228600"/>
                <a:gd name="connsiteX40" fmla="*/ 103131 w 190500"/>
                <a:gd name="connsiteY40" fmla="*/ 64113 h 228600"/>
                <a:gd name="connsiteX41" fmla="*/ 106236 w 190500"/>
                <a:gd name="connsiteY41" fmla="*/ 57846 h 228600"/>
                <a:gd name="connsiteX42" fmla="*/ 112428 w 190500"/>
                <a:gd name="connsiteY42" fmla="*/ 51588 h 228600"/>
                <a:gd name="connsiteX43" fmla="*/ 113981 w 190500"/>
                <a:gd name="connsiteY43" fmla="*/ 46892 h 228600"/>
                <a:gd name="connsiteX44" fmla="*/ 117076 w 190500"/>
                <a:gd name="connsiteY44" fmla="*/ 43759 h 228600"/>
                <a:gd name="connsiteX45" fmla="*/ 120171 w 190500"/>
                <a:gd name="connsiteY45" fmla="*/ 40625 h 228600"/>
                <a:gd name="connsiteX46" fmla="*/ 120171 w 190500"/>
                <a:gd name="connsiteY46" fmla="*/ 40625 h 228600"/>
                <a:gd name="connsiteX47" fmla="*/ 129468 w 190500"/>
                <a:gd name="connsiteY47" fmla="*/ 40625 h 228600"/>
                <a:gd name="connsiteX48" fmla="*/ 132564 w 190500"/>
                <a:gd name="connsiteY48" fmla="*/ 37491 h 228600"/>
                <a:gd name="connsiteX49" fmla="*/ 132564 w 190500"/>
                <a:gd name="connsiteY49" fmla="*/ 34357 h 228600"/>
                <a:gd name="connsiteX50" fmla="*/ 129468 w 190500"/>
                <a:gd name="connsiteY50" fmla="*/ 28100 h 228600"/>
                <a:gd name="connsiteX51" fmla="*/ 123267 w 190500"/>
                <a:gd name="connsiteY51" fmla="*/ 23404 h 228600"/>
                <a:gd name="connsiteX52" fmla="*/ 120171 w 190500"/>
                <a:gd name="connsiteY52" fmla="*/ 20270 h 228600"/>
                <a:gd name="connsiteX53" fmla="*/ 120171 w 190500"/>
                <a:gd name="connsiteY53" fmla="*/ 10878 h 228600"/>
                <a:gd name="connsiteX54" fmla="*/ 117076 w 190500"/>
                <a:gd name="connsiteY54" fmla="*/ -85 h 228600"/>
                <a:gd name="connsiteX55" fmla="*/ 109332 w 190500"/>
                <a:gd name="connsiteY55" fmla="*/ -85 h 228600"/>
                <a:gd name="connsiteX56" fmla="*/ 93845 w 190500"/>
                <a:gd name="connsiteY56" fmla="*/ 9307 h 228600"/>
                <a:gd name="connsiteX57" fmla="*/ 92292 w 190500"/>
                <a:gd name="connsiteY57" fmla="*/ 9307 h 228600"/>
                <a:gd name="connsiteX58" fmla="*/ 86101 w 190500"/>
                <a:gd name="connsiteY58" fmla="*/ 9307 h 228600"/>
                <a:gd name="connsiteX59" fmla="*/ 86101 w 190500"/>
                <a:gd name="connsiteY59" fmla="*/ 9307 h 228600"/>
                <a:gd name="connsiteX60" fmla="*/ 79900 w 190500"/>
                <a:gd name="connsiteY60" fmla="*/ 9307 h 228600"/>
                <a:gd name="connsiteX61" fmla="*/ 55125 w 190500"/>
                <a:gd name="connsiteY61" fmla="*/ 17136 h 228600"/>
                <a:gd name="connsiteX62" fmla="*/ 52030 w 190500"/>
                <a:gd name="connsiteY62" fmla="*/ 17136 h 228600"/>
                <a:gd name="connsiteX63" fmla="*/ 25693 w 190500"/>
                <a:gd name="connsiteY63" fmla="*/ 23404 h 228600"/>
                <a:gd name="connsiteX64" fmla="*/ 11758 w 190500"/>
                <a:gd name="connsiteY64" fmla="*/ 23404 h 228600"/>
                <a:gd name="connsiteX65" fmla="*/ 8663 w 190500"/>
                <a:gd name="connsiteY65" fmla="*/ 23404 h 228600"/>
                <a:gd name="connsiteX66" fmla="*/ 5557 w 190500"/>
                <a:gd name="connsiteY66" fmla="*/ 17136 h 228600"/>
                <a:gd name="connsiteX67" fmla="*/ 2462 w 190500"/>
                <a:gd name="connsiteY67" fmla="*/ 20270 h 228600"/>
                <a:gd name="connsiteX68" fmla="*/ -634 w 190500"/>
                <a:gd name="connsiteY68" fmla="*/ 26538 h 228600"/>
                <a:gd name="connsiteX69" fmla="*/ 5557 w 190500"/>
                <a:gd name="connsiteY69" fmla="*/ 26538 h 228600"/>
                <a:gd name="connsiteX70" fmla="*/ 11758 w 190500"/>
                <a:gd name="connsiteY70" fmla="*/ 31233 h 228600"/>
                <a:gd name="connsiteX71" fmla="*/ 14853 w 190500"/>
                <a:gd name="connsiteY71" fmla="*/ 34357 h 228600"/>
                <a:gd name="connsiteX72" fmla="*/ 17949 w 190500"/>
                <a:gd name="connsiteY72" fmla="*/ 46892 h 228600"/>
                <a:gd name="connsiteX73" fmla="*/ 22598 w 190500"/>
                <a:gd name="connsiteY73" fmla="*/ 46892 h 228600"/>
                <a:gd name="connsiteX74" fmla="*/ 22598 w 190500"/>
                <a:gd name="connsiteY74" fmla="*/ 48454 h 228600"/>
                <a:gd name="connsiteX75" fmla="*/ 25693 w 190500"/>
                <a:gd name="connsiteY75" fmla="*/ 54712 h 228600"/>
                <a:gd name="connsiteX76" fmla="*/ 25693 w 190500"/>
                <a:gd name="connsiteY76" fmla="*/ 57846 h 228600"/>
                <a:gd name="connsiteX77" fmla="*/ 17949 w 190500"/>
                <a:gd name="connsiteY77" fmla="*/ 57846 h 228600"/>
                <a:gd name="connsiteX78" fmla="*/ 11758 w 190500"/>
                <a:gd name="connsiteY78" fmla="*/ 57846 h 228600"/>
                <a:gd name="connsiteX79" fmla="*/ 14853 w 190500"/>
                <a:gd name="connsiteY79" fmla="*/ 60980 h 228600"/>
                <a:gd name="connsiteX80" fmla="*/ 14853 w 190500"/>
                <a:gd name="connsiteY80" fmla="*/ 64113 h 228600"/>
                <a:gd name="connsiteX81" fmla="*/ 14853 w 190500"/>
                <a:gd name="connsiteY81" fmla="*/ 64113 h 228600"/>
                <a:gd name="connsiteX82" fmla="*/ 14853 w 190500"/>
                <a:gd name="connsiteY82" fmla="*/ 64113 h 228600"/>
                <a:gd name="connsiteX83" fmla="*/ 11758 w 190500"/>
                <a:gd name="connsiteY83" fmla="*/ 67247 h 228600"/>
                <a:gd name="connsiteX84" fmla="*/ 11758 w 190500"/>
                <a:gd name="connsiteY84" fmla="*/ 67247 h 228600"/>
                <a:gd name="connsiteX85" fmla="*/ 8663 w 190500"/>
                <a:gd name="connsiteY85" fmla="*/ 75067 h 228600"/>
                <a:gd name="connsiteX86" fmla="*/ 11758 w 190500"/>
                <a:gd name="connsiteY86" fmla="*/ 75067 h 228600"/>
                <a:gd name="connsiteX87" fmla="*/ 14853 w 190500"/>
                <a:gd name="connsiteY87" fmla="*/ 75067 h 228600"/>
                <a:gd name="connsiteX88" fmla="*/ 19502 w 190500"/>
                <a:gd name="connsiteY88" fmla="*/ 78201 h 228600"/>
                <a:gd name="connsiteX89" fmla="*/ 19502 w 190500"/>
                <a:gd name="connsiteY89" fmla="*/ 81335 h 228600"/>
                <a:gd name="connsiteX90" fmla="*/ 19502 w 190500"/>
                <a:gd name="connsiteY90" fmla="*/ 84469 h 228600"/>
                <a:gd name="connsiteX91" fmla="*/ 19502 w 190500"/>
                <a:gd name="connsiteY91" fmla="*/ 89164 h 228600"/>
                <a:gd name="connsiteX92" fmla="*/ 14853 w 190500"/>
                <a:gd name="connsiteY92" fmla="*/ 89164 h 228600"/>
                <a:gd name="connsiteX93" fmla="*/ 11758 w 190500"/>
                <a:gd name="connsiteY93" fmla="*/ 92298 h 228600"/>
                <a:gd name="connsiteX94" fmla="*/ 5557 w 190500"/>
                <a:gd name="connsiteY94" fmla="*/ 92298 h 228600"/>
                <a:gd name="connsiteX95" fmla="*/ 2462 w 190500"/>
                <a:gd name="connsiteY95" fmla="*/ 95422 h 228600"/>
                <a:gd name="connsiteX96" fmla="*/ 2462 w 190500"/>
                <a:gd name="connsiteY96" fmla="*/ 101690 h 228600"/>
                <a:gd name="connsiteX97" fmla="*/ 8663 w 190500"/>
                <a:gd name="connsiteY97" fmla="*/ 101690 h 228600"/>
                <a:gd name="connsiteX98" fmla="*/ 8663 w 190500"/>
                <a:gd name="connsiteY98" fmla="*/ 101690 h 228600"/>
                <a:gd name="connsiteX99" fmla="*/ 5557 w 190500"/>
                <a:gd name="connsiteY99" fmla="*/ 104823 h 228600"/>
                <a:gd name="connsiteX100" fmla="*/ 2462 w 190500"/>
                <a:gd name="connsiteY100" fmla="*/ 106386 h 228600"/>
                <a:gd name="connsiteX101" fmla="*/ 2462 w 190500"/>
                <a:gd name="connsiteY101" fmla="*/ 109519 h 228600"/>
                <a:gd name="connsiteX102" fmla="*/ 2462 w 190500"/>
                <a:gd name="connsiteY102" fmla="*/ 112653 h 228600"/>
                <a:gd name="connsiteX103" fmla="*/ -634 w 190500"/>
                <a:gd name="connsiteY103" fmla="*/ 112653 h 228600"/>
                <a:gd name="connsiteX104" fmla="*/ -634 w 190500"/>
                <a:gd name="connsiteY104" fmla="*/ 115777 h 228600"/>
                <a:gd name="connsiteX105" fmla="*/ 2462 w 190500"/>
                <a:gd name="connsiteY105" fmla="*/ 115777 h 228600"/>
                <a:gd name="connsiteX106" fmla="*/ -634 w 190500"/>
                <a:gd name="connsiteY106" fmla="*/ 118911 h 228600"/>
                <a:gd name="connsiteX107" fmla="*/ -634 w 190500"/>
                <a:gd name="connsiteY107" fmla="*/ 118911 h 228600"/>
                <a:gd name="connsiteX108" fmla="*/ -634 w 190500"/>
                <a:gd name="connsiteY108" fmla="*/ 118911 h 228600"/>
                <a:gd name="connsiteX109" fmla="*/ 8663 w 190500"/>
                <a:gd name="connsiteY109" fmla="*/ 118911 h 228600"/>
                <a:gd name="connsiteX110" fmla="*/ 11758 w 190500"/>
                <a:gd name="connsiteY110" fmla="*/ 115777 h 228600"/>
                <a:gd name="connsiteX111" fmla="*/ 19502 w 190500"/>
                <a:gd name="connsiteY111" fmla="*/ 122044 h 228600"/>
                <a:gd name="connsiteX112" fmla="*/ 22598 w 190500"/>
                <a:gd name="connsiteY112" fmla="*/ 129874 h 228600"/>
                <a:gd name="connsiteX113" fmla="*/ 28789 w 190500"/>
                <a:gd name="connsiteY113" fmla="*/ 136132 h 228600"/>
                <a:gd name="connsiteX114" fmla="*/ 34989 w 190500"/>
                <a:gd name="connsiteY114" fmla="*/ 139266 h 228600"/>
                <a:gd name="connsiteX115" fmla="*/ 34989 w 190500"/>
                <a:gd name="connsiteY115" fmla="*/ 143961 h 228600"/>
                <a:gd name="connsiteX116" fmla="*/ 39638 w 190500"/>
                <a:gd name="connsiteY116" fmla="*/ 143961 h 228600"/>
                <a:gd name="connsiteX117" fmla="*/ 48925 w 190500"/>
                <a:gd name="connsiteY117" fmla="*/ 147095 h 228600"/>
                <a:gd name="connsiteX118" fmla="*/ 52030 w 190500"/>
                <a:gd name="connsiteY118" fmla="*/ 147095 h 228600"/>
                <a:gd name="connsiteX119" fmla="*/ 52030 w 190500"/>
                <a:gd name="connsiteY119" fmla="*/ 150229 h 228600"/>
                <a:gd name="connsiteX120" fmla="*/ 56668 w 190500"/>
                <a:gd name="connsiteY120" fmla="*/ 153363 h 228600"/>
                <a:gd name="connsiteX121" fmla="*/ 65965 w 190500"/>
                <a:gd name="connsiteY121" fmla="*/ 159621 h 228600"/>
                <a:gd name="connsiteX122" fmla="*/ 69061 w 190500"/>
                <a:gd name="connsiteY122" fmla="*/ 164317 h 228600"/>
                <a:gd name="connsiteX123" fmla="*/ 65965 w 190500"/>
                <a:gd name="connsiteY123" fmla="*/ 164317 h 228600"/>
                <a:gd name="connsiteX124" fmla="*/ 56668 w 190500"/>
                <a:gd name="connsiteY124" fmla="*/ 164317 h 228600"/>
                <a:gd name="connsiteX125" fmla="*/ 55125 w 190500"/>
                <a:gd name="connsiteY125" fmla="*/ 170584 h 228600"/>
                <a:gd name="connsiteX126" fmla="*/ 56668 w 190500"/>
                <a:gd name="connsiteY126" fmla="*/ 173718 h 228600"/>
                <a:gd name="connsiteX127" fmla="*/ 59773 w 190500"/>
                <a:gd name="connsiteY127" fmla="*/ 173718 h 228600"/>
                <a:gd name="connsiteX128" fmla="*/ 62869 w 190500"/>
                <a:gd name="connsiteY128" fmla="*/ 176842 h 228600"/>
                <a:gd name="connsiteX129" fmla="*/ 62869 w 190500"/>
                <a:gd name="connsiteY129" fmla="*/ 176842 h 228600"/>
                <a:gd name="connsiteX130" fmla="*/ 65965 w 190500"/>
                <a:gd name="connsiteY130" fmla="*/ 179976 h 228600"/>
                <a:gd name="connsiteX131" fmla="*/ 65965 w 190500"/>
                <a:gd name="connsiteY131" fmla="*/ 181547 h 228600"/>
                <a:gd name="connsiteX132" fmla="*/ 65965 w 190500"/>
                <a:gd name="connsiteY132" fmla="*/ 184671 h 228600"/>
                <a:gd name="connsiteX133" fmla="*/ 65965 w 190500"/>
                <a:gd name="connsiteY133" fmla="*/ 190939 h 228600"/>
                <a:gd name="connsiteX134" fmla="*/ 69061 w 190500"/>
                <a:gd name="connsiteY134" fmla="*/ 190939 h 228600"/>
                <a:gd name="connsiteX135" fmla="*/ 72156 w 190500"/>
                <a:gd name="connsiteY135" fmla="*/ 194073 h 228600"/>
                <a:gd name="connsiteX136" fmla="*/ 76804 w 190500"/>
                <a:gd name="connsiteY136" fmla="*/ 200330 h 228600"/>
                <a:gd name="connsiteX137" fmla="*/ 86101 w 190500"/>
                <a:gd name="connsiteY137" fmla="*/ 201902 h 228600"/>
                <a:gd name="connsiteX138" fmla="*/ 117076 w 190500"/>
                <a:gd name="connsiteY138" fmla="*/ 214427 h 228600"/>
                <a:gd name="connsiteX139" fmla="*/ 123267 w 190500"/>
                <a:gd name="connsiteY139" fmla="*/ 214427 h 228600"/>
                <a:gd name="connsiteX140" fmla="*/ 143403 w 190500"/>
                <a:gd name="connsiteY140" fmla="*/ 217552 h 228600"/>
                <a:gd name="connsiteX141" fmla="*/ 143403 w 190500"/>
                <a:gd name="connsiteY141" fmla="*/ 220686 h 228600"/>
                <a:gd name="connsiteX142" fmla="*/ 140307 w 190500"/>
                <a:gd name="connsiteY142" fmla="*/ 222257 h 228600"/>
                <a:gd name="connsiteX143" fmla="*/ 140307 w 190500"/>
                <a:gd name="connsiteY143" fmla="*/ 228515 h 228600"/>
                <a:gd name="connsiteX144" fmla="*/ 143403 w 190500"/>
                <a:gd name="connsiteY144" fmla="*/ 225381 h 228600"/>
                <a:gd name="connsiteX145" fmla="*/ 146499 w 190500"/>
                <a:gd name="connsiteY145" fmla="*/ 225381 h 228600"/>
                <a:gd name="connsiteX146" fmla="*/ 146499 w 190500"/>
                <a:gd name="connsiteY146" fmla="*/ 222257 h 228600"/>
                <a:gd name="connsiteX147" fmla="*/ 146499 w 190500"/>
                <a:gd name="connsiteY147" fmla="*/ 220686 h 228600"/>
                <a:gd name="connsiteX148" fmla="*/ 149594 w 190500"/>
                <a:gd name="connsiteY148" fmla="*/ 214427 h 228600"/>
                <a:gd name="connsiteX149" fmla="*/ 151147 w 190500"/>
                <a:gd name="connsiteY149" fmla="*/ 211294 h 228600"/>
                <a:gd name="connsiteX150" fmla="*/ 154243 w 190500"/>
                <a:gd name="connsiteY150" fmla="*/ 208160 h 228600"/>
                <a:gd name="connsiteX151" fmla="*/ 166634 w 190500"/>
                <a:gd name="connsiteY151" fmla="*/ 205026 h 228600"/>
                <a:gd name="connsiteX152" fmla="*/ 169730 w 190500"/>
                <a:gd name="connsiteY152" fmla="*/ 201902 h 228600"/>
                <a:gd name="connsiteX153" fmla="*/ 171283 w 190500"/>
                <a:gd name="connsiteY153" fmla="*/ 200330 h 228600"/>
                <a:gd name="connsiteX154" fmla="*/ 177474 w 190500"/>
                <a:gd name="connsiteY154" fmla="*/ 194073 h 228600"/>
                <a:gd name="connsiteX155" fmla="*/ 180569 w 190500"/>
                <a:gd name="connsiteY155" fmla="*/ 190939 h 228600"/>
                <a:gd name="connsiteX156" fmla="*/ 177474 w 190500"/>
                <a:gd name="connsiteY156" fmla="*/ 187805 h 228600"/>
                <a:gd name="connsiteX157" fmla="*/ 177474 w 190500"/>
                <a:gd name="connsiteY157" fmla="*/ 184671 h 228600"/>
                <a:gd name="connsiteX158" fmla="*/ 180569 w 190500"/>
                <a:gd name="connsiteY158" fmla="*/ 181547 h 228600"/>
                <a:gd name="connsiteX159" fmla="*/ 180569 w 190500"/>
                <a:gd name="connsiteY159" fmla="*/ 176842 h 228600"/>
                <a:gd name="connsiteX160" fmla="*/ 186770 w 190500"/>
                <a:gd name="connsiteY160" fmla="*/ 176842 h 228600"/>
                <a:gd name="connsiteX161" fmla="*/ 186770 w 190500"/>
                <a:gd name="connsiteY161" fmla="*/ 167450 h 228600"/>
                <a:gd name="connsiteX162" fmla="*/ 189866 w 190500"/>
                <a:gd name="connsiteY162" fmla="*/ 167450 h 228600"/>
                <a:gd name="connsiteX163" fmla="*/ 183675 w 190500"/>
                <a:gd name="connsiteY163" fmla="*/ 16431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190500" h="228600">
                  <a:moveTo>
                    <a:pt x="183675" y="164317"/>
                  </a:moveTo>
                  <a:lnTo>
                    <a:pt x="180569" y="162754"/>
                  </a:lnTo>
                  <a:lnTo>
                    <a:pt x="177474" y="159621"/>
                  </a:lnTo>
                  <a:lnTo>
                    <a:pt x="174379" y="159621"/>
                  </a:lnTo>
                  <a:lnTo>
                    <a:pt x="171283" y="156487"/>
                  </a:lnTo>
                  <a:lnTo>
                    <a:pt x="169730" y="153363"/>
                  </a:lnTo>
                  <a:lnTo>
                    <a:pt x="160443" y="142400"/>
                  </a:lnTo>
                  <a:lnTo>
                    <a:pt x="160443" y="139266"/>
                  </a:lnTo>
                  <a:lnTo>
                    <a:pt x="157338" y="136132"/>
                  </a:lnTo>
                  <a:lnTo>
                    <a:pt x="157338" y="133008"/>
                  </a:lnTo>
                  <a:lnTo>
                    <a:pt x="157338" y="129874"/>
                  </a:lnTo>
                  <a:lnTo>
                    <a:pt x="151147" y="122044"/>
                  </a:lnTo>
                  <a:lnTo>
                    <a:pt x="149594" y="122044"/>
                  </a:lnTo>
                  <a:lnTo>
                    <a:pt x="146499" y="122044"/>
                  </a:lnTo>
                  <a:lnTo>
                    <a:pt x="143403" y="122044"/>
                  </a:lnTo>
                  <a:lnTo>
                    <a:pt x="140307" y="122044"/>
                  </a:lnTo>
                  <a:lnTo>
                    <a:pt x="137212" y="122044"/>
                  </a:lnTo>
                  <a:lnTo>
                    <a:pt x="137212" y="122044"/>
                  </a:lnTo>
                  <a:lnTo>
                    <a:pt x="129468" y="122044"/>
                  </a:lnTo>
                  <a:lnTo>
                    <a:pt x="126363" y="118911"/>
                  </a:lnTo>
                  <a:lnTo>
                    <a:pt x="123267" y="122044"/>
                  </a:lnTo>
                  <a:lnTo>
                    <a:pt x="120171" y="122044"/>
                  </a:lnTo>
                  <a:lnTo>
                    <a:pt x="117076" y="123607"/>
                  </a:lnTo>
                  <a:lnTo>
                    <a:pt x="113981" y="123607"/>
                  </a:lnTo>
                  <a:lnTo>
                    <a:pt x="112428" y="123607"/>
                  </a:lnTo>
                  <a:lnTo>
                    <a:pt x="112428" y="123607"/>
                  </a:lnTo>
                  <a:lnTo>
                    <a:pt x="109332" y="122044"/>
                  </a:lnTo>
                  <a:lnTo>
                    <a:pt x="109332" y="118911"/>
                  </a:lnTo>
                  <a:lnTo>
                    <a:pt x="109332" y="109519"/>
                  </a:lnTo>
                  <a:lnTo>
                    <a:pt x="112428" y="106386"/>
                  </a:lnTo>
                  <a:lnTo>
                    <a:pt x="112428" y="101690"/>
                  </a:lnTo>
                  <a:lnTo>
                    <a:pt x="109332" y="95422"/>
                  </a:lnTo>
                  <a:lnTo>
                    <a:pt x="106236" y="89164"/>
                  </a:lnTo>
                  <a:lnTo>
                    <a:pt x="106236" y="86030"/>
                  </a:lnTo>
                  <a:lnTo>
                    <a:pt x="103131" y="84469"/>
                  </a:lnTo>
                  <a:lnTo>
                    <a:pt x="103131" y="81335"/>
                  </a:lnTo>
                  <a:lnTo>
                    <a:pt x="100035" y="81335"/>
                  </a:lnTo>
                  <a:lnTo>
                    <a:pt x="96940" y="78201"/>
                  </a:lnTo>
                  <a:lnTo>
                    <a:pt x="96940" y="75067"/>
                  </a:lnTo>
                  <a:lnTo>
                    <a:pt x="100035" y="68809"/>
                  </a:lnTo>
                  <a:lnTo>
                    <a:pt x="103131" y="64113"/>
                  </a:lnTo>
                  <a:lnTo>
                    <a:pt x="106236" y="57846"/>
                  </a:lnTo>
                  <a:lnTo>
                    <a:pt x="112428" y="51588"/>
                  </a:lnTo>
                  <a:lnTo>
                    <a:pt x="113981" y="46892"/>
                  </a:lnTo>
                  <a:lnTo>
                    <a:pt x="117076" y="43759"/>
                  </a:lnTo>
                  <a:lnTo>
                    <a:pt x="120171" y="40625"/>
                  </a:lnTo>
                  <a:lnTo>
                    <a:pt x="120171" y="40625"/>
                  </a:lnTo>
                  <a:lnTo>
                    <a:pt x="129468" y="40625"/>
                  </a:lnTo>
                  <a:lnTo>
                    <a:pt x="132564" y="37491"/>
                  </a:lnTo>
                  <a:lnTo>
                    <a:pt x="132564" y="34357"/>
                  </a:lnTo>
                  <a:lnTo>
                    <a:pt x="129468" y="28100"/>
                  </a:lnTo>
                  <a:lnTo>
                    <a:pt x="123267" y="23404"/>
                  </a:lnTo>
                  <a:lnTo>
                    <a:pt x="120171" y="20270"/>
                  </a:lnTo>
                  <a:lnTo>
                    <a:pt x="120171" y="10878"/>
                  </a:lnTo>
                  <a:lnTo>
                    <a:pt x="117076" y="-85"/>
                  </a:lnTo>
                  <a:lnTo>
                    <a:pt x="109332" y="-85"/>
                  </a:lnTo>
                  <a:lnTo>
                    <a:pt x="93845" y="9307"/>
                  </a:lnTo>
                  <a:lnTo>
                    <a:pt x="92292" y="9307"/>
                  </a:lnTo>
                  <a:lnTo>
                    <a:pt x="86101" y="9307"/>
                  </a:lnTo>
                  <a:lnTo>
                    <a:pt x="86101" y="9307"/>
                  </a:lnTo>
                  <a:lnTo>
                    <a:pt x="79900" y="9307"/>
                  </a:lnTo>
                  <a:lnTo>
                    <a:pt x="55125" y="17136"/>
                  </a:lnTo>
                  <a:lnTo>
                    <a:pt x="52030" y="17136"/>
                  </a:lnTo>
                  <a:lnTo>
                    <a:pt x="25693" y="23404"/>
                  </a:lnTo>
                  <a:lnTo>
                    <a:pt x="11758" y="23404"/>
                  </a:lnTo>
                  <a:lnTo>
                    <a:pt x="8663" y="23404"/>
                  </a:lnTo>
                  <a:lnTo>
                    <a:pt x="5557" y="17136"/>
                  </a:lnTo>
                  <a:lnTo>
                    <a:pt x="2462" y="20270"/>
                  </a:lnTo>
                  <a:lnTo>
                    <a:pt x="-634" y="26538"/>
                  </a:lnTo>
                  <a:lnTo>
                    <a:pt x="5557" y="26538"/>
                  </a:lnTo>
                  <a:lnTo>
                    <a:pt x="11758" y="31233"/>
                  </a:lnTo>
                  <a:lnTo>
                    <a:pt x="14853" y="34357"/>
                  </a:lnTo>
                  <a:lnTo>
                    <a:pt x="17949" y="46892"/>
                  </a:lnTo>
                  <a:lnTo>
                    <a:pt x="22598" y="46892"/>
                  </a:lnTo>
                  <a:lnTo>
                    <a:pt x="22598" y="48454"/>
                  </a:lnTo>
                  <a:lnTo>
                    <a:pt x="25693" y="54712"/>
                  </a:lnTo>
                  <a:lnTo>
                    <a:pt x="25693" y="57846"/>
                  </a:lnTo>
                  <a:lnTo>
                    <a:pt x="17949" y="57846"/>
                  </a:lnTo>
                  <a:lnTo>
                    <a:pt x="11758" y="57846"/>
                  </a:lnTo>
                  <a:lnTo>
                    <a:pt x="14853" y="60980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4853" y="64113"/>
                  </a:lnTo>
                  <a:lnTo>
                    <a:pt x="11758" y="67247"/>
                  </a:lnTo>
                  <a:lnTo>
                    <a:pt x="11758" y="67247"/>
                  </a:lnTo>
                  <a:lnTo>
                    <a:pt x="8663" y="75067"/>
                  </a:lnTo>
                  <a:lnTo>
                    <a:pt x="11758" y="75067"/>
                  </a:lnTo>
                  <a:lnTo>
                    <a:pt x="14853" y="75067"/>
                  </a:lnTo>
                  <a:lnTo>
                    <a:pt x="19502" y="78201"/>
                  </a:lnTo>
                  <a:lnTo>
                    <a:pt x="19502" y="81335"/>
                  </a:lnTo>
                  <a:lnTo>
                    <a:pt x="19502" y="84469"/>
                  </a:lnTo>
                  <a:lnTo>
                    <a:pt x="19502" y="89164"/>
                  </a:lnTo>
                  <a:lnTo>
                    <a:pt x="14853" y="89164"/>
                  </a:lnTo>
                  <a:lnTo>
                    <a:pt x="11758" y="92298"/>
                  </a:lnTo>
                  <a:lnTo>
                    <a:pt x="5557" y="92298"/>
                  </a:lnTo>
                  <a:lnTo>
                    <a:pt x="2462" y="95422"/>
                  </a:lnTo>
                  <a:lnTo>
                    <a:pt x="2462" y="101690"/>
                  </a:lnTo>
                  <a:lnTo>
                    <a:pt x="8663" y="101690"/>
                  </a:lnTo>
                  <a:lnTo>
                    <a:pt x="8663" y="101690"/>
                  </a:lnTo>
                  <a:lnTo>
                    <a:pt x="5557" y="104823"/>
                  </a:lnTo>
                  <a:lnTo>
                    <a:pt x="2462" y="106386"/>
                  </a:lnTo>
                  <a:lnTo>
                    <a:pt x="2462" y="109519"/>
                  </a:lnTo>
                  <a:lnTo>
                    <a:pt x="2462" y="112653"/>
                  </a:lnTo>
                  <a:lnTo>
                    <a:pt x="-634" y="112653"/>
                  </a:lnTo>
                  <a:lnTo>
                    <a:pt x="-634" y="115777"/>
                  </a:lnTo>
                  <a:lnTo>
                    <a:pt x="2462" y="115777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-634" y="118911"/>
                  </a:lnTo>
                  <a:lnTo>
                    <a:pt x="8663" y="118911"/>
                  </a:lnTo>
                  <a:lnTo>
                    <a:pt x="11758" y="115777"/>
                  </a:lnTo>
                  <a:lnTo>
                    <a:pt x="19502" y="122044"/>
                  </a:lnTo>
                  <a:lnTo>
                    <a:pt x="22598" y="129874"/>
                  </a:lnTo>
                  <a:lnTo>
                    <a:pt x="28789" y="136132"/>
                  </a:lnTo>
                  <a:lnTo>
                    <a:pt x="34989" y="139266"/>
                  </a:lnTo>
                  <a:lnTo>
                    <a:pt x="34989" y="143961"/>
                  </a:lnTo>
                  <a:lnTo>
                    <a:pt x="39638" y="143961"/>
                  </a:lnTo>
                  <a:lnTo>
                    <a:pt x="48925" y="147095"/>
                  </a:lnTo>
                  <a:lnTo>
                    <a:pt x="52030" y="147095"/>
                  </a:lnTo>
                  <a:lnTo>
                    <a:pt x="52030" y="150229"/>
                  </a:lnTo>
                  <a:lnTo>
                    <a:pt x="56668" y="153363"/>
                  </a:lnTo>
                  <a:lnTo>
                    <a:pt x="65965" y="159621"/>
                  </a:lnTo>
                  <a:lnTo>
                    <a:pt x="69061" y="164317"/>
                  </a:lnTo>
                  <a:lnTo>
                    <a:pt x="65965" y="164317"/>
                  </a:lnTo>
                  <a:lnTo>
                    <a:pt x="56668" y="164317"/>
                  </a:lnTo>
                  <a:lnTo>
                    <a:pt x="55125" y="170584"/>
                  </a:lnTo>
                  <a:lnTo>
                    <a:pt x="56668" y="173718"/>
                  </a:lnTo>
                  <a:lnTo>
                    <a:pt x="59773" y="173718"/>
                  </a:lnTo>
                  <a:lnTo>
                    <a:pt x="62869" y="176842"/>
                  </a:lnTo>
                  <a:lnTo>
                    <a:pt x="62869" y="176842"/>
                  </a:lnTo>
                  <a:lnTo>
                    <a:pt x="65965" y="179976"/>
                  </a:lnTo>
                  <a:lnTo>
                    <a:pt x="65965" y="181547"/>
                  </a:lnTo>
                  <a:lnTo>
                    <a:pt x="65965" y="184671"/>
                  </a:lnTo>
                  <a:lnTo>
                    <a:pt x="65965" y="190939"/>
                  </a:lnTo>
                  <a:lnTo>
                    <a:pt x="69061" y="190939"/>
                  </a:lnTo>
                  <a:lnTo>
                    <a:pt x="72156" y="194073"/>
                  </a:lnTo>
                  <a:lnTo>
                    <a:pt x="76804" y="200330"/>
                  </a:lnTo>
                  <a:lnTo>
                    <a:pt x="86101" y="201902"/>
                  </a:lnTo>
                  <a:lnTo>
                    <a:pt x="117076" y="214427"/>
                  </a:lnTo>
                  <a:lnTo>
                    <a:pt x="123267" y="214427"/>
                  </a:lnTo>
                  <a:lnTo>
                    <a:pt x="143403" y="217552"/>
                  </a:lnTo>
                  <a:lnTo>
                    <a:pt x="143403" y="220686"/>
                  </a:lnTo>
                  <a:lnTo>
                    <a:pt x="140307" y="222257"/>
                  </a:lnTo>
                  <a:lnTo>
                    <a:pt x="140307" y="228515"/>
                  </a:lnTo>
                  <a:lnTo>
                    <a:pt x="143403" y="225381"/>
                  </a:lnTo>
                  <a:lnTo>
                    <a:pt x="146499" y="225381"/>
                  </a:lnTo>
                  <a:lnTo>
                    <a:pt x="146499" y="222257"/>
                  </a:lnTo>
                  <a:lnTo>
                    <a:pt x="146499" y="220686"/>
                  </a:lnTo>
                  <a:lnTo>
                    <a:pt x="149594" y="214427"/>
                  </a:lnTo>
                  <a:lnTo>
                    <a:pt x="151147" y="211294"/>
                  </a:lnTo>
                  <a:lnTo>
                    <a:pt x="154243" y="208160"/>
                  </a:lnTo>
                  <a:lnTo>
                    <a:pt x="166634" y="205026"/>
                  </a:lnTo>
                  <a:lnTo>
                    <a:pt x="169730" y="201902"/>
                  </a:lnTo>
                  <a:lnTo>
                    <a:pt x="171283" y="200330"/>
                  </a:lnTo>
                  <a:lnTo>
                    <a:pt x="177474" y="194073"/>
                  </a:lnTo>
                  <a:lnTo>
                    <a:pt x="180569" y="190939"/>
                  </a:lnTo>
                  <a:lnTo>
                    <a:pt x="177474" y="187805"/>
                  </a:lnTo>
                  <a:lnTo>
                    <a:pt x="177474" y="184671"/>
                  </a:lnTo>
                  <a:lnTo>
                    <a:pt x="180569" y="181547"/>
                  </a:lnTo>
                  <a:lnTo>
                    <a:pt x="180569" y="176842"/>
                  </a:lnTo>
                  <a:lnTo>
                    <a:pt x="186770" y="176842"/>
                  </a:lnTo>
                  <a:lnTo>
                    <a:pt x="186770" y="167450"/>
                  </a:lnTo>
                  <a:lnTo>
                    <a:pt x="189866" y="167450"/>
                  </a:lnTo>
                  <a:lnTo>
                    <a:pt x="183675" y="164317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DE252CA-F430-983B-374A-C1DC5C6ADF6B}"/>
                </a:ext>
              </a:extLst>
            </p:cNvPr>
            <p:cNvSpPr/>
            <p:nvPr/>
          </p:nvSpPr>
          <p:spPr>
            <a:xfrm>
              <a:off x="7966956" y="3507797"/>
              <a:ext cx="200025" cy="180975"/>
            </a:xfrm>
            <a:custGeom>
              <a:avLst/>
              <a:gdLst>
                <a:gd name="connsiteX0" fmla="*/ 199391 w 200025"/>
                <a:gd name="connsiteY0" fmla="*/ 49559 h 180975"/>
                <a:gd name="connsiteX1" fmla="*/ 191514 w 200025"/>
                <a:gd name="connsiteY1" fmla="*/ 14326 h 180975"/>
                <a:gd name="connsiteX2" fmla="*/ 188371 w 200025"/>
                <a:gd name="connsiteY2" fmla="*/ 11126 h 180975"/>
                <a:gd name="connsiteX3" fmla="*/ 188371 w 200025"/>
                <a:gd name="connsiteY3" fmla="*/ 7926 h 180975"/>
                <a:gd name="connsiteX4" fmla="*/ 178912 w 200025"/>
                <a:gd name="connsiteY4" fmla="*/ 4716 h 180975"/>
                <a:gd name="connsiteX5" fmla="*/ 175769 w 200025"/>
                <a:gd name="connsiteY5" fmla="*/ -85 h 180975"/>
                <a:gd name="connsiteX6" fmla="*/ 175769 w 200025"/>
                <a:gd name="connsiteY6" fmla="*/ -85 h 180975"/>
                <a:gd name="connsiteX7" fmla="*/ 171044 w 200025"/>
                <a:gd name="connsiteY7" fmla="*/ -85 h 180975"/>
                <a:gd name="connsiteX8" fmla="*/ 150566 w 200025"/>
                <a:gd name="connsiteY8" fmla="*/ 3115 h 180975"/>
                <a:gd name="connsiteX9" fmla="*/ 141117 w 200025"/>
                <a:gd name="connsiteY9" fmla="*/ 7926 h 180975"/>
                <a:gd name="connsiteX10" fmla="*/ 136393 w 200025"/>
                <a:gd name="connsiteY10" fmla="*/ 11126 h 180975"/>
                <a:gd name="connsiteX11" fmla="*/ 133240 w 200025"/>
                <a:gd name="connsiteY11" fmla="*/ 20737 h 180975"/>
                <a:gd name="connsiteX12" fmla="*/ 136393 w 200025"/>
                <a:gd name="connsiteY12" fmla="*/ 23937 h 180975"/>
                <a:gd name="connsiteX13" fmla="*/ 133240 w 200025"/>
                <a:gd name="connsiteY13" fmla="*/ 28747 h 180975"/>
                <a:gd name="connsiteX14" fmla="*/ 133240 w 200025"/>
                <a:gd name="connsiteY14" fmla="*/ 31948 h 180975"/>
                <a:gd name="connsiteX15" fmla="*/ 130087 w 200025"/>
                <a:gd name="connsiteY15" fmla="*/ 38348 h 180975"/>
                <a:gd name="connsiteX16" fmla="*/ 126944 w 200025"/>
                <a:gd name="connsiteY16" fmla="*/ 43159 h 180975"/>
                <a:gd name="connsiteX17" fmla="*/ 120638 w 200025"/>
                <a:gd name="connsiteY17" fmla="*/ 49559 h 180975"/>
                <a:gd name="connsiteX18" fmla="*/ 117495 w 200025"/>
                <a:gd name="connsiteY18" fmla="*/ 52769 h 180975"/>
                <a:gd name="connsiteX19" fmla="*/ 109618 w 200025"/>
                <a:gd name="connsiteY19" fmla="*/ 55970 h 180975"/>
                <a:gd name="connsiteX20" fmla="*/ 97016 w 200025"/>
                <a:gd name="connsiteY20" fmla="*/ 52769 h 180975"/>
                <a:gd name="connsiteX21" fmla="*/ 89139 w 200025"/>
                <a:gd name="connsiteY21" fmla="*/ 55970 h 180975"/>
                <a:gd name="connsiteX22" fmla="*/ 79690 w 200025"/>
                <a:gd name="connsiteY22" fmla="*/ 55970 h 180975"/>
                <a:gd name="connsiteX23" fmla="*/ 74966 w 200025"/>
                <a:gd name="connsiteY23" fmla="*/ 49559 h 180975"/>
                <a:gd name="connsiteX24" fmla="*/ 65517 w 200025"/>
                <a:gd name="connsiteY24" fmla="*/ 46359 h 180975"/>
                <a:gd name="connsiteX25" fmla="*/ 59221 w 200025"/>
                <a:gd name="connsiteY25" fmla="*/ 41558 h 180975"/>
                <a:gd name="connsiteX26" fmla="*/ 51344 w 200025"/>
                <a:gd name="connsiteY26" fmla="*/ 35148 h 180975"/>
                <a:gd name="connsiteX27" fmla="*/ 45038 w 200025"/>
                <a:gd name="connsiteY27" fmla="*/ 25537 h 180975"/>
                <a:gd name="connsiteX28" fmla="*/ 54487 w 200025"/>
                <a:gd name="connsiteY28" fmla="*/ 14326 h 180975"/>
                <a:gd name="connsiteX29" fmla="*/ 54487 w 200025"/>
                <a:gd name="connsiteY29" fmla="*/ 7926 h 180975"/>
                <a:gd name="connsiteX30" fmla="*/ 57640 w 200025"/>
                <a:gd name="connsiteY30" fmla="*/ 3115 h 180975"/>
                <a:gd name="connsiteX31" fmla="*/ 57640 w 200025"/>
                <a:gd name="connsiteY31" fmla="*/ 3115 h 180975"/>
                <a:gd name="connsiteX32" fmla="*/ 51344 w 200025"/>
                <a:gd name="connsiteY32" fmla="*/ 4716 h 180975"/>
                <a:gd name="connsiteX33" fmla="*/ 48191 w 200025"/>
                <a:gd name="connsiteY33" fmla="*/ 4716 h 180975"/>
                <a:gd name="connsiteX34" fmla="*/ 45038 w 200025"/>
                <a:gd name="connsiteY34" fmla="*/ 4716 h 180975"/>
                <a:gd name="connsiteX35" fmla="*/ 38742 w 200025"/>
                <a:gd name="connsiteY35" fmla="*/ 7926 h 180975"/>
                <a:gd name="connsiteX36" fmla="*/ 37171 w 200025"/>
                <a:gd name="connsiteY36" fmla="*/ 7926 h 180975"/>
                <a:gd name="connsiteX37" fmla="*/ 34018 w 200025"/>
                <a:gd name="connsiteY37" fmla="*/ 7926 h 180975"/>
                <a:gd name="connsiteX38" fmla="*/ 30865 w 200025"/>
                <a:gd name="connsiteY38" fmla="*/ 7926 h 180975"/>
                <a:gd name="connsiteX39" fmla="*/ 30865 w 200025"/>
                <a:gd name="connsiteY39" fmla="*/ 7926 h 180975"/>
                <a:gd name="connsiteX40" fmla="*/ 27713 w 200025"/>
                <a:gd name="connsiteY40" fmla="*/ 11126 h 180975"/>
                <a:gd name="connsiteX41" fmla="*/ 21416 w 200025"/>
                <a:gd name="connsiteY41" fmla="*/ 17536 h 180975"/>
                <a:gd name="connsiteX42" fmla="*/ 21416 w 200025"/>
                <a:gd name="connsiteY42" fmla="*/ 20737 h 180975"/>
                <a:gd name="connsiteX43" fmla="*/ 16692 w 200025"/>
                <a:gd name="connsiteY43" fmla="*/ 38348 h 180975"/>
                <a:gd name="connsiteX44" fmla="*/ 13539 w 200025"/>
                <a:gd name="connsiteY44" fmla="*/ 41558 h 180975"/>
                <a:gd name="connsiteX45" fmla="*/ 13539 w 200025"/>
                <a:gd name="connsiteY45" fmla="*/ 46359 h 180975"/>
                <a:gd name="connsiteX46" fmla="*/ 10396 w 200025"/>
                <a:gd name="connsiteY46" fmla="*/ 55970 h 180975"/>
                <a:gd name="connsiteX47" fmla="*/ 10396 w 200025"/>
                <a:gd name="connsiteY47" fmla="*/ 59170 h 180975"/>
                <a:gd name="connsiteX48" fmla="*/ 4090 w 200025"/>
                <a:gd name="connsiteY48" fmla="*/ 62380 h 180975"/>
                <a:gd name="connsiteX49" fmla="*/ 4090 w 200025"/>
                <a:gd name="connsiteY49" fmla="*/ 63980 h 180975"/>
                <a:gd name="connsiteX50" fmla="*/ 4090 w 200025"/>
                <a:gd name="connsiteY50" fmla="*/ 67181 h 180975"/>
                <a:gd name="connsiteX51" fmla="*/ 4090 w 200025"/>
                <a:gd name="connsiteY51" fmla="*/ 70381 h 180975"/>
                <a:gd name="connsiteX52" fmla="*/ 4090 w 200025"/>
                <a:gd name="connsiteY52" fmla="*/ 73591 h 180975"/>
                <a:gd name="connsiteX53" fmla="*/ 4090 w 200025"/>
                <a:gd name="connsiteY53" fmla="*/ 76791 h 180975"/>
                <a:gd name="connsiteX54" fmla="*/ 4090 w 200025"/>
                <a:gd name="connsiteY54" fmla="*/ 79992 h 180975"/>
                <a:gd name="connsiteX55" fmla="*/ 937 w 200025"/>
                <a:gd name="connsiteY55" fmla="*/ 91203 h 180975"/>
                <a:gd name="connsiteX56" fmla="*/ 937 w 200025"/>
                <a:gd name="connsiteY56" fmla="*/ 94403 h 180975"/>
                <a:gd name="connsiteX57" fmla="*/ 937 w 200025"/>
                <a:gd name="connsiteY57" fmla="*/ 100813 h 180975"/>
                <a:gd name="connsiteX58" fmla="*/ 4090 w 200025"/>
                <a:gd name="connsiteY58" fmla="*/ 105614 h 180975"/>
                <a:gd name="connsiteX59" fmla="*/ 4090 w 200025"/>
                <a:gd name="connsiteY59" fmla="*/ 108824 h 180975"/>
                <a:gd name="connsiteX60" fmla="*/ 4090 w 200025"/>
                <a:gd name="connsiteY60" fmla="*/ 115225 h 180975"/>
                <a:gd name="connsiteX61" fmla="*/ 937 w 200025"/>
                <a:gd name="connsiteY61" fmla="*/ 118435 h 180975"/>
                <a:gd name="connsiteX62" fmla="*/ 937 w 200025"/>
                <a:gd name="connsiteY62" fmla="*/ 123235 h 180975"/>
                <a:gd name="connsiteX63" fmla="*/ -634 w 200025"/>
                <a:gd name="connsiteY63" fmla="*/ 136046 h 180975"/>
                <a:gd name="connsiteX64" fmla="*/ -634 w 200025"/>
                <a:gd name="connsiteY64" fmla="*/ 140856 h 180975"/>
                <a:gd name="connsiteX65" fmla="*/ 937 w 200025"/>
                <a:gd name="connsiteY65" fmla="*/ 147257 h 180975"/>
                <a:gd name="connsiteX66" fmla="*/ 937 w 200025"/>
                <a:gd name="connsiteY66" fmla="*/ 150458 h 180975"/>
                <a:gd name="connsiteX67" fmla="*/ 937 w 200025"/>
                <a:gd name="connsiteY67" fmla="*/ 153668 h 180975"/>
                <a:gd name="connsiteX68" fmla="*/ 937 w 200025"/>
                <a:gd name="connsiteY68" fmla="*/ 156868 h 180975"/>
                <a:gd name="connsiteX69" fmla="*/ 937 w 200025"/>
                <a:gd name="connsiteY69" fmla="*/ 164878 h 180975"/>
                <a:gd name="connsiteX70" fmla="*/ 937 w 200025"/>
                <a:gd name="connsiteY70" fmla="*/ 168079 h 180975"/>
                <a:gd name="connsiteX71" fmla="*/ 937 w 200025"/>
                <a:gd name="connsiteY71" fmla="*/ 174480 h 180975"/>
                <a:gd name="connsiteX72" fmla="*/ 7243 w 200025"/>
                <a:gd name="connsiteY72" fmla="*/ 177690 h 180975"/>
                <a:gd name="connsiteX73" fmla="*/ 10396 w 200025"/>
                <a:gd name="connsiteY73" fmla="*/ 177690 h 180975"/>
                <a:gd name="connsiteX74" fmla="*/ 10396 w 200025"/>
                <a:gd name="connsiteY74" fmla="*/ 174480 h 180975"/>
                <a:gd name="connsiteX75" fmla="*/ 13539 w 200025"/>
                <a:gd name="connsiteY75" fmla="*/ 171279 h 180975"/>
                <a:gd name="connsiteX76" fmla="*/ 13539 w 200025"/>
                <a:gd name="connsiteY76" fmla="*/ 168079 h 180975"/>
                <a:gd name="connsiteX77" fmla="*/ 13539 w 200025"/>
                <a:gd name="connsiteY77" fmla="*/ 164878 h 180975"/>
                <a:gd name="connsiteX78" fmla="*/ 16692 w 200025"/>
                <a:gd name="connsiteY78" fmla="*/ 161669 h 180975"/>
                <a:gd name="connsiteX79" fmla="*/ 19845 w 200025"/>
                <a:gd name="connsiteY79" fmla="*/ 161669 h 180975"/>
                <a:gd name="connsiteX80" fmla="*/ 24569 w 200025"/>
                <a:gd name="connsiteY80" fmla="*/ 161669 h 180975"/>
                <a:gd name="connsiteX81" fmla="*/ 27713 w 200025"/>
                <a:gd name="connsiteY81" fmla="*/ 161669 h 180975"/>
                <a:gd name="connsiteX82" fmla="*/ 34018 w 200025"/>
                <a:gd name="connsiteY82" fmla="*/ 164878 h 180975"/>
                <a:gd name="connsiteX83" fmla="*/ 37171 w 200025"/>
                <a:gd name="connsiteY83" fmla="*/ 164878 h 180975"/>
                <a:gd name="connsiteX84" fmla="*/ 37171 w 200025"/>
                <a:gd name="connsiteY84" fmla="*/ 168079 h 180975"/>
                <a:gd name="connsiteX85" fmla="*/ 38742 w 200025"/>
                <a:gd name="connsiteY85" fmla="*/ 171279 h 180975"/>
                <a:gd name="connsiteX86" fmla="*/ 38742 w 200025"/>
                <a:gd name="connsiteY86" fmla="*/ 171279 h 180975"/>
                <a:gd name="connsiteX87" fmla="*/ 37171 w 200025"/>
                <a:gd name="connsiteY87" fmla="*/ 177690 h 180975"/>
                <a:gd name="connsiteX88" fmla="*/ 38742 w 200025"/>
                <a:gd name="connsiteY88" fmla="*/ 180890 h 180975"/>
                <a:gd name="connsiteX89" fmla="*/ 38742 w 200025"/>
                <a:gd name="connsiteY89" fmla="*/ 180890 h 180975"/>
                <a:gd name="connsiteX90" fmla="*/ 45038 w 200025"/>
                <a:gd name="connsiteY90" fmla="*/ 177690 h 180975"/>
                <a:gd name="connsiteX91" fmla="*/ 48191 w 200025"/>
                <a:gd name="connsiteY91" fmla="*/ 171279 h 180975"/>
                <a:gd name="connsiteX92" fmla="*/ 51344 w 200025"/>
                <a:gd name="connsiteY92" fmla="*/ 171279 h 180975"/>
                <a:gd name="connsiteX93" fmla="*/ 54487 w 200025"/>
                <a:gd name="connsiteY93" fmla="*/ 168079 h 180975"/>
                <a:gd name="connsiteX94" fmla="*/ 54487 w 200025"/>
                <a:gd name="connsiteY94" fmla="*/ 168079 h 180975"/>
                <a:gd name="connsiteX95" fmla="*/ 57640 w 200025"/>
                <a:gd name="connsiteY95" fmla="*/ 164878 h 180975"/>
                <a:gd name="connsiteX96" fmla="*/ 57640 w 200025"/>
                <a:gd name="connsiteY96" fmla="*/ 161669 h 180975"/>
                <a:gd name="connsiteX97" fmla="*/ 57640 w 200025"/>
                <a:gd name="connsiteY97" fmla="*/ 160068 h 180975"/>
                <a:gd name="connsiteX98" fmla="*/ 59221 w 200025"/>
                <a:gd name="connsiteY98" fmla="*/ 160068 h 180975"/>
                <a:gd name="connsiteX99" fmla="*/ 59221 w 200025"/>
                <a:gd name="connsiteY99" fmla="*/ 156868 h 180975"/>
                <a:gd name="connsiteX100" fmla="*/ 62364 w 200025"/>
                <a:gd name="connsiteY100" fmla="*/ 156868 h 180975"/>
                <a:gd name="connsiteX101" fmla="*/ 65517 w 200025"/>
                <a:gd name="connsiteY101" fmla="*/ 153668 h 180975"/>
                <a:gd name="connsiteX102" fmla="*/ 78119 w 200025"/>
                <a:gd name="connsiteY102" fmla="*/ 140856 h 180975"/>
                <a:gd name="connsiteX103" fmla="*/ 79690 w 200025"/>
                <a:gd name="connsiteY103" fmla="*/ 139247 h 180975"/>
                <a:gd name="connsiteX104" fmla="*/ 82843 w 200025"/>
                <a:gd name="connsiteY104" fmla="*/ 139247 h 180975"/>
                <a:gd name="connsiteX105" fmla="*/ 85996 w 200025"/>
                <a:gd name="connsiteY105" fmla="*/ 139247 h 180975"/>
                <a:gd name="connsiteX106" fmla="*/ 89139 w 200025"/>
                <a:gd name="connsiteY106" fmla="*/ 139247 h 180975"/>
                <a:gd name="connsiteX107" fmla="*/ 89139 w 200025"/>
                <a:gd name="connsiteY107" fmla="*/ 139247 h 180975"/>
                <a:gd name="connsiteX108" fmla="*/ 103313 w 200025"/>
                <a:gd name="connsiteY108" fmla="*/ 136046 h 180975"/>
                <a:gd name="connsiteX109" fmla="*/ 106465 w 200025"/>
                <a:gd name="connsiteY109" fmla="*/ 132846 h 180975"/>
                <a:gd name="connsiteX110" fmla="*/ 106465 w 200025"/>
                <a:gd name="connsiteY110" fmla="*/ 136046 h 180975"/>
                <a:gd name="connsiteX111" fmla="*/ 109618 w 200025"/>
                <a:gd name="connsiteY111" fmla="*/ 136046 h 180975"/>
                <a:gd name="connsiteX112" fmla="*/ 106465 w 200025"/>
                <a:gd name="connsiteY112" fmla="*/ 139247 h 180975"/>
                <a:gd name="connsiteX113" fmla="*/ 106465 w 200025"/>
                <a:gd name="connsiteY113" fmla="*/ 139247 h 180975"/>
                <a:gd name="connsiteX114" fmla="*/ 106465 w 200025"/>
                <a:gd name="connsiteY114" fmla="*/ 140856 h 180975"/>
                <a:gd name="connsiteX115" fmla="*/ 109618 w 200025"/>
                <a:gd name="connsiteY115" fmla="*/ 140856 h 180975"/>
                <a:gd name="connsiteX116" fmla="*/ 112771 w 200025"/>
                <a:gd name="connsiteY116" fmla="*/ 140856 h 180975"/>
                <a:gd name="connsiteX117" fmla="*/ 115914 w 200025"/>
                <a:gd name="connsiteY117" fmla="*/ 139247 h 180975"/>
                <a:gd name="connsiteX118" fmla="*/ 115914 w 200025"/>
                <a:gd name="connsiteY118" fmla="*/ 139247 h 180975"/>
                <a:gd name="connsiteX119" fmla="*/ 117495 w 200025"/>
                <a:gd name="connsiteY119" fmla="*/ 136046 h 180975"/>
                <a:gd name="connsiteX120" fmla="*/ 120638 w 200025"/>
                <a:gd name="connsiteY120" fmla="*/ 139247 h 180975"/>
                <a:gd name="connsiteX121" fmla="*/ 130087 w 200025"/>
                <a:gd name="connsiteY121" fmla="*/ 140856 h 180975"/>
                <a:gd name="connsiteX122" fmla="*/ 133240 w 200025"/>
                <a:gd name="connsiteY122" fmla="*/ 144057 h 180975"/>
                <a:gd name="connsiteX123" fmla="*/ 147413 w 200025"/>
                <a:gd name="connsiteY123" fmla="*/ 144057 h 180975"/>
                <a:gd name="connsiteX124" fmla="*/ 155290 w 200025"/>
                <a:gd name="connsiteY124" fmla="*/ 150458 h 180975"/>
                <a:gd name="connsiteX125" fmla="*/ 164739 w 200025"/>
                <a:gd name="connsiteY125" fmla="*/ 153668 h 180975"/>
                <a:gd name="connsiteX126" fmla="*/ 167892 w 200025"/>
                <a:gd name="connsiteY126" fmla="*/ 147257 h 180975"/>
                <a:gd name="connsiteX127" fmla="*/ 174188 w 200025"/>
                <a:gd name="connsiteY127" fmla="*/ 144057 h 180975"/>
                <a:gd name="connsiteX128" fmla="*/ 175769 w 200025"/>
                <a:gd name="connsiteY128" fmla="*/ 140856 h 180975"/>
                <a:gd name="connsiteX129" fmla="*/ 175769 w 200025"/>
                <a:gd name="connsiteY129" fmla="*/ 139247 h 180975"/>
                <a:gd name="connsiteX130" fmla="*/ 182065 w 200025"/>
                <a:gd name="connsiteY130" fmla="*/ 129645 h 180975"/>
                <a:gd name="connsiteX131" fmla="*/ 182065 w 200025"/>
                <a:gd name="connsiteY131" fmla="*/ 123235 h 180975"/>
                <a:gd name="connsiteX132" fmla="*/ 185218 w 200025"/>
                <a:gd name="connsiteY132" fmla="*/ 121635 h 180975"/>
                <a:gd name="connsiteX133" fmla="*/ 188371 w 200025"/>
                <a:gd name="connsiteY133" fmla="*/ 118435 h 180975"/>
                <a:gd name="connsiteX134" fmla="*/ 188371 w 200025"/>
                <a:gd name="connsiteY134" fmla="*/ 115225 h 180975"/>
                <a:gd name="connsiteX135" fmla="*/ 188371 w 200025"/>
                <a:gd name="connsiteY135" fmla="*/ 112024 h 180975"/>
                <a:gd name="connsiteX136" fmla="*/ 188371 w 200025"/>
                <a:gd name="connsiteY136" fmla="*/ 108824 h 180975"/>
                <a:gd name="connsiteX137" fmla="*/ 191514 w 200025"/>
                <a:gd name="connsiteY137" fmla="*/ 105614 h 180975"/>
                <a:gd name="connsiteX138" fmla="*/ 194667 w 200025"/>
                <a:gd name="connsiteY138" fmla="*/ 102413 h 180975"/>
                <a:gd name="connsiteX139" fmla="*/ 196238 w 200025"/>
                <a:gd name="connsiteY139" fmla="*/ 97613 h 180975"/>
                <a:gd name="connsiteX140" fmla="*/ 196238 w 200025"/>
                <a:gd name="connsiteY140" fmla="*/ 94403 h 180975"/>
                <a:gd name="connsiteX141" fmla="*/ 199391 w 200025"/>
                <a:gd name="connsiteY141" fmla="*/ 91203 h 180975"/>
                <a:gd name="connsiteX142" fmla="*/ 199391 w 200025"/>
                <a:gd name="connsiteY142" fmla="*/ 84802 h 180975"/>
                <a:gd name="connsiteX143" fmla="*/ 199391 w 200025"/>
                <a:gd name="connsiteY143" fmla="*/ 79992 h 180975"/>
                <a:gd name="connsiteX144" fmla="*/ 199391 w 200025"/>
                <a:gd name="connsiteY144" fmla="*/ 495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200025" h="180975">
                  <a:moveTo>
                    <a:pt x="199391" y="49559"/>
                  </a:moveTo>
                  <a:lnTo>
                    <a:pt x="191514" y="14326"/>
                  </a:lnTo>
                  <a:lnTo>
                    <a:pt x="188371" y="11126"/>
                  </a:lnTo>
                  <a:lnTo>
                    <a:pt x="188371" y="7926"/>
                  </a:lnTo>
                  <a:lnTo>
                    <a:pt x="178912" y="4716"/>
                  </a:lnTo>
                  <a:lnTo>
                    <a:pt x="175769" y="-85"/>
                  </a:lnTo>
                  <a:lnTo>
                    <a:pt x="175769" y="-85"/>
                  </a:lnTo>
                  <a:lnTo>
                    <a:pt x="171044" y="-85"/>
                  </a:lnTo>
                  <a:lnTo>
                    <a:pt x="150566" y="3115"/>
                  </a:lnTo>
                  <a:lnTo>
                    <a:pt x="141117" y="7926"/>
                  </a:lnTo>
                  <a:lnTo>
                    <a:pt x="136393" y="11126"/>
                  </a:lnTo>
                  <a:lnTo>
                    <a:pt x="133240" y="20737"/>
                  </a:lnTo>
                  <a:lnTo>
                    <a:pt x="136393" y="23937"/>
                  </a:lnTo>
                  <a:lnTo>
                    <a:pt x="133240" y="28747"/>
                  </a:lnTo>
                  <a:lnTo>
                    <a:pt x="133240" y="31948"/>
                  </a:lnTo>
                  <a:lnTo>
                    <a:pt x="130087" y="38348"/>
                  </a:lnTo>
                  <a:lnTo>
                    <a:pt x="126944" y="43159"/>
                  </a:lnTo>
                  <a:lnTo>
                    <a:pt x="120638" y="49559"/>
                  </a:lnTo>
                  <a:lnTo>
                    <a:pt x="117495" y="52769"/>
                  </a:lnTo>
                  <a:lnTo>
                    <a:pt x="109618" y="55970"/>
                  </a:lnTo>
                  <a:lnTo>
                    <a:pt x="97016" y="52769"/>
                  </a:lnTo>
                  <a:lnTo>
                    <a:pt x="89139" y="55970"/>
                  </a:lnTo>
                  <a:lnTo>
                    <a:pt x="79690" y="55970"/>
                  </a:lnTo>
                  <a:lnTo>
                    <a:pt x="74966" y="49559"/>
                  </a:lnTo>
                  <a:lnTo>
                    <a:pt x="65517" y="46359"/>
                  </a:lnTo>
                  <a:lnTo>
                    <a:pt x="59221" y="41558"/>
                  </a:lnTo>
                  <a:lnTo>
                    <a:pt x="51344" y="35148"/>
                  </a:lnTo>
                  <a:lnTo>
                    <a:pt x="45038" y="25537"/>
                  </a:lnTo>
                  <a:lnTo>
                    <a:pt x="54487" y="14326"/>
                  </a:lnTo>
                  <a:lnTo>
                    <a:pt x="54487" y="7926"/>
                  </a:lnTo>
                  <a:lnTo>
                    <a:pt x="57640" y="3115"/>
                  </a:lnTo>
                  <a:lnTo>
                    <a:pt x="57640" y="3115"/>
                  </a:lnTo>
                  <a:lnTo>
                    <a:pt x="51344" y="4716"/>
                  </a:lnTo>
                  <a:lnTo>
                    <a:pt x="48191" y="4716"/>
                  </a:lnTo>
                  <a:lnTo>
                    <a:pt x="45038" y="4716"/>
                  </a:lnTo>
                  <a:lnTo>
                    <a:pt x="38742" y="7926"/>
                  </a:lnTo>
                  <a:lnTo>
                    <a:pt x="37171" y="7926"/>
                  </a:lnTo>
                  <a:lnTo>
                    <a:pt x="34018" y="7926"/>
                  </a:lnTo>
                  <a:lnTo>
                    <a:pt x="30865" y="7926"/>
                  </a:lnTo>
                  <a:lnTo>
                    <a:pt x="30865" y="7926"/>
                  </a:lnTo>
                  <a:lnTo>
                    <a:pt x="27713" y="11126"/>
                  </a:lnTo>
                  <a:lnTo>
                    <a:pt x="21416" y="17536"/>
                  </a:lnTo>
                  <a:lnTo>
                    <a:pt x="21416" y="20737"/>
                  </a:lnTo>
                  <a:lnTo>
                    <a:pt x="16692" y="38348"/>
                  </a:lnTo>
                  <a:lnTo>
                    <a:pt x="13539" y="41558"/>
                  </a:lnTo>
                  <a:lnTo>
                    <a:pt x="13539" y="46359"/>
                  </a:lnTo>
                  <a:lnTo>
                    <a:pt x="10396" y="55970"/>
                  </a:lnTo>
                  <a:lnTo>
                    <a:pt x="10396" y="59170"/>
                  </a:lnTo>
                  <a:lnTo>
                    <a:pt x="4090" y="62380"/>
                  </a:lnTo>
                  <a:lnTo>
                    <a:pt x="4090" y="63980"/>
                  </a:lnTo>
                  <a:lnTo>
                    <a:pt x="4090" y="67181"/>
                  </a:lnTo>
                  <a:lnTo>
                    <a:pt x="4090" y="70381"/>
                  </a:lnTo>
                  <a:lnTo>
                    <a:pt x="4090" y="73591"/>
                  </a:lnTo>
                  <a:lnTo>
                    <a:pt x="4090" y="76791"/>
                  </a:lnTo>
                  <a:lnTo>
                    <a:pt x="4090" y="79992"/>
                  </a:lnTo>
                  <a:lnTo>
                    <a:pt x="937" y="91203"/>
                  </a:lnTo>
                  <a:lnTo>
                    <a:pt x="937" y="94403"/>
                  </a:lnTo>
                  <a:lnTo>
                    <a:pt x="937" y="100813"/>
                  </a:lnTo>
                  <a:lnTo>
                    <a:pt x="4090" y="105614"/>
                  </a:lnTo>
                  <a:lnTo>
                    <a:pt x="4090" y="108824"/>
                  </a:lnTo>
                  <a:lnTo>
                    <a:pt x="4090" y="115225"/>
                  </a:lnTo>
                  <a:lnTo>
                    <a:pt x="937" y="118435"/>
                  </a:lnTo>
                  <a:lnTo>
                    <a:pt x="937" y="123235"/>
                  </a:lnTo>
                  <a:lnTo>
                    <a:pt x="-634" y="136046"/>
                  </a:lnTo>
                  <a:lnTo>
                    <a:pt x="-634" y="140856"/>
                  </a:lnTo>
                  <a:lnTo>
                    <a:pt x="937" y="147257"/>
                  </a:lnTo>
                  <a:lnTo>
                    <a:pt x="937" y="150458"/>
                  </a:lnTo>
                  <a:lnTo>
                    <a:pt x="937" y="153668"/>
                  </a:lnTo>
                  <a:lnTo>
                    <a:pt x="937" y="156868"/>
                  </a:lnTo>
                  <a:lnTo>
                    <a:pt x="937" y="164878"/>
                  </a:lnTo>
                  <a:lnTo>
                    <a:pt x="937" y="168079"/>
                  </a:lnTo>
                  <a:lnTo>
                    <a:pt x="937" y="174480"/>
                  </a:lnTo>
                  <a:lnTo>
                    <a:pt x="7243" y="177690"/>
                  </a:lnTo>
                  <a:lnTo>
                    <a:pt x="10396" y="177690"/>
                  </a:lnTo>
                  <a:lnTo>
                    <a:pt x="10396" y="174480"/>
                  </a:lnTo>
                  <a:lnTo>
                    <a:pt x="13539" y="171279"/>
                  </a:lnTo>
                  <a:lnTo>
                    <a:pt x="13539" y="168079"/>
                  </a:lnTo>
                  <a:lnTo>
                    <a:pt x="13539" y="164878"/>
                  </a:lnTo>
                  <a:lnTo>
                    <a:pt x="16692" y="161669"/>
                  </a:lnTo>
                  <a:lnTo>
                    <a:pt x="19845" y="161669"/>
                  </a:lnTo>
                  <a:lnTo>
                    <a:pt x="24569" y="161669"/>
                  </a:lnTo>
                  <a:lnTo>
                    <a:pt x="27713" y="161669"/>
                  </a:lnTo>
                  <a:lnTo>
                    <a:pt x="34018" y="164878"/>
                  </a:lnTo>
                  <a:lnTo>
                    <a:pt x="37171" y="164878"/>
                  </a:lnTo>
                  <a:lnTo>
                    <a:pt x="37171" y="168079"/>
                  </a:lnTo>
                  <a:lnTo>
                    <a:pt x="38742" y="171279"/>
                  </a:lnTo>
                  <a:lnTo>
                    <a:pt x="38742" y="171279"/>
                  </a:lnTo>
                  <a:lnTo>
                    <a:pt x="37171" y="177690"/>
                  </a:lnTo>
                  <a:lnTo>
                    <a:pt x="38742" y="180890"/>
                  </a:lnTo>
                  <a:lnTo>
                    <a:pt x="38742" y="180890"/>
                  </a:lnTo>
                  <a:lnTo>
                    <a:pt x="45038" y="177690"/>
                  </a:lnTo>
                  <a:lnTo>
                    <a:pt x="48191" y="171279"/>
                  </a:lnTo>
                  <a:lnTo>
                    <a:pt x="51344" y="171279"/>
                  </a:lnTo>
                  <a:lnTo>
                    <a:pt x="54487" y="168079"/>
                  </a:lnTo>
                  <a:lnTo>
                    <a:pt x="54487" y="168079"/>
                  </a:lnTo>
                  <a:lnTo>
                    <a:pt x="57640" y="164878"/>
                  </a:lnTo>
                  <a:lnTo>
                    <a:pt x="57640" y="161669"/>
                  </a:lnTo>
                  <a:lnTo>
                    <a:pt x="57640" y="160068"/>
                  </a:lnTo>
                  <a:lnTo>
                    <a:pt x="59221" y="160068"/>
                  </a:lnTo>
                  <a:lnTo>
                    <a:pt x="59221" y="156868"/>
                  </a:lnTo>
                  <a:lnTo>
                    <a:pt x="62364" y="156868"/>
                  </a:lnTo>
                  <a:lnTo>
                    <a:pt x="65517" y="153668"/>
                  </a:lnTo>
                  <a:lnTo>
                    <a:pt x="78119" y="140856"/>
                  </a:lnTo>
                  <a:lnTo>
                    <a:pt x="79690" y="139247"/>
                  </a:lnTo>
                  <a:lnTo>
                    <a:pt x="82843" y="139247"/>
                  </a:lnTo>
                  <a:lnTo>
                    <a:pt x="85996" y="139247"/>
                  </a:lnTo>
                  <a:lnTo>
                    <a:pt x="89139" y="139247"/>
                  </a:lnTo>
                  <a:lnTo>
                    <a:pt x="89139" y="139247"/>
                  </a:lnTo>
                  <a:lnTo>
                    <a:pt x="103313" y="136046"/>
                  </a:lnTo>
                  <a:lnTo>
                    <a:pt x="106465" y="132846"/>
                  </a:lnTo>
                  <a:lnTo>
                    <a:pt x="106465" y="136046"/>
                  </a:lnTo>
                  <a:lnTo>
                    <a:pt x="109618" y="136046"/>
                  </a:lnTo>
                  <a:lnTo>
                    <a:pt x="106465" y="139247"/>
                  </a:lnTo>
                  <a:lnTo>
                    <a:pt x="106465" y="139247"/>
                  </a:lnTo>
                  <a:lnTo>
                    <a:pt x="106465" y="140856"/>
                  </a:lnTo>
                  <a:lnTo>
                    <a:pt x="109618" y="140856"/>
                  </a:lnTo>
                  <a:lnTo>
                    <a:pt x="112771" y="140856"/>
                  </a:lnTo>
                  <a:lnTo>
                    <a:pt x="115914" y="139247"/>
                  </a:lnTo>
                  <a:lnTo>
                    <a:pt x="115914" y="139247"/>
                  </a:lnTo>
                  <a:lnTo>
                    <a:pt x="117495" y="136046"/>
                  </a:lnTo>
                  <a:lnTo>
                    <a:pt x="120638" y="139247"/>
                  </a:lnTo>
                  <a:lnTo>
                    <a:pt x="130087" y="140856"/>
                  </a:lnTo>
                  <a:lnTo>
                    <a:pt x="133240" y="144057"/>
                  </a:lnTo>
                  <a:lnTo>
                    <a:pt x="147413" y="144057"/>
                  </a:lnTo>
                  <a:lnTo>
                    <a:pt x="155290" y="150458"/>
                  </a:lnTo>
                  <a:lnTo>
                    <a:pt x="164739" y="153668"/>
                  </a:lnTo>
                  <a:lnTo>
                    <a:pt x="167892" y="147257"/>
                  </a:lnTo>
                  <a:lnTo>
                    <a:pt x="174188" y="144057"/>
                  </a:lnTo>
                  <a:lnTo>
                    <a:pt x="175769" y="140856"/>
                  </a:lnTo>
                  <a:lnTo>
                    <a:pt x="175769" y="139247"/>
                  </a:lnTo>
                  <a:lnTo>
                    <a:pt x="182065" y="129645"/>
                  </a:lnTo>
                  <a:lnTo>
                    <a:pt x="182065" y="123235"/>
                  </a:lnTo>
                  <a:lnTo>
                    <a:pt x="185218" y="121635"/>
                  </a:lnTo>
                  <a:lnTo>
                    <a:pt x="188371" y="118435"/>
                  </a:lnTo>
                  <a:lnTo>
                    <a:pt x="188371" y="115225"/>
                  </a:lnTo>
                  <a:lnTo>
                    <a:pt x="188371" y="112024"/>
                  </a:lnTo>
                  <a:lnTo>
                    <a:pt x="188371" y="108824"/>
                  </a:lnTo>
                  <a:lnTo>
                    <a:pt x="191514" y="105614"/>
                  </a:lnTo>
                  <a:lnTo>
                    <a:pt x="194667" y="102413"/>
                  </a:lnTo>
                  <a:lnTo>
                    <a:pt x="196238" y="97613"/>
                  </a:lnTo>
                  <a:lnTo>
                    <a:pt x="196238" y="94403"/>
                  </a:lnTo>
                  <a:lnTo>
                    <a:pt x="199391" y="91203"/>
                  </a:lnTo>
                  <a:lnTo>
                    <a:pt x="199391" y="84802"/>
                  </a:lnTo>
                  <a:lnTo>
                    <a:pt x="199391" y="79992"/>
                  </a:lnTo>
                  <a:lnTo>
                    <a:pt x="199391" y="4955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EEC985F-3ADB-5993-26DF-2C37A53F3929}"/>
                </a:ext>
              </a:extLst>
            </p:cNvPr>
            <p:cNvSpPr/>
            <p:nvPr/>
          </p:nvSpPr>
          <p:spPr>
            <a:xfrm>
              <a:off x="7214481" y="3860222"/>
              <a:ext cx="285750" cy="133350"/>
            </a:xfrm>
            <a:custGeom>
              <a:avLst/>
              <a:gdLst>
                <a:gd name="connsiteX0" fmla="*/ 285116 w 285750"/>
                <a:gd name="connsiteY0" fmla="*/ 70419 h 133350"/>
                <a:gd name="connsiteX1" fmla="*/ 285116 w 285750"/>
                <a:gd name="connsiteY1" fmla="*/ 70419 h 133350"/>
                <a:gd name="connsiteX2" fmla="*/ 285116 w 285750"/>
                <a:gd name="connsiteY2" fmla="*/ 67361 h 133350"/>
                <a:gd name="connsiteX3" fmla="*/ 285116 w 285750"/>
                <a:gd name="connsiteY3" fmla="*/ 64295 h 133350"/>
                <a:gd name="connsiteX4" fmla="*/ 280325 w 285750"/>
                <a:gd name="connsiteY4" fmla="*/ 59694 h 133350"/>
                <a:gd name="connsiteX5" fmla="*/ 280325 w 285750"/>
                <a:gd name="connsiteY5" fmla="*/ 53560 h 133350"/>
                <a:gd name="connsiteX6" fmla="*/ 277134 w 285750"/>
                <a:gd name="connsiteY6" fmla="*/ 47435 h 133350"/>
                <a:gd name="connsiteX7" fmla="*/ 273943 w 285750"/>
                <a:gd name="connsiteY7" fmla="*/ 39768 h 133350"/>
                <a:gd name="connsiteX8" fmla="*/ 267552 w 285750"/>
                <a:gd name="connsiteY8" fmla="*/ 13707 h 133350"/>
                <a:gd name="connsiteX9" fmla="*/ 264361 w 285750"/>
                <a:gd name="connsiteY9" fmla="*/ 4516 h 133350"/>
                <a:gd name="connsiteX10" fmla="*/ 259570 w 285750"/>
                <a:gd name="connsiteY10" fmla="*/ -85 h 133350"/>
                <a:gd name="connsiteX11" fmla="*/ 256379 w 285750"/>
                <a:gd name="connsiteY11" fmla="*/ -85 h 133350"/>
                <a:gd name="connsiteX12" fmla="*/ 256379 w 285750"/>
                <a:gd name="connsiteY12" fmla="*/ -85 h 133350"/>
                <a:gd name="connsiteX13" fmla="*/ 253188 w 285750"/>
                <a:gd name="connsiteY13" fmla="*/ 2982 h 133350"/>
                <a:gd name="connsiteX14" fmla="*/ 253188 w 285750"/>
                <a:gd name="connsiteY14" fmla="*/ 2982 h 133350"/>
                <a:gd name="connsiteX15" fmla="*/ 242015 w 285750"/>
                <a:gd name="connsiteY15" fmla="*/ 2982 h 133350"/>
                <a:gd name="connsiteX16" fmla="*/ 238825 w 285750"/>
                <a:gd name="connsiteY16" fmla="*/ 7583 h 133350"/>
                <a:gd name="connsiteX17" fmla="*/ 235634 w 285750"/>
                <a:gd name="connsiteY17" fmla="*/ 10640 h 133350"/>
                <a:gd name="connsiteX18" fmla="*/ 229242 w 285750"/>
                <a:gd name="connsiteY18" fmla="*/ 13707 h 133350"/>
                <a:gd name="connsiteX19" fmla="*/ 218070 w 285750"/>
                <a:gd name="connsiteY19" fmla="*/ 16774 h 133350"/>
                <a:gd name="connsiteX20" fmla="*/ 187742 w 285750"/>
                <a:gd name="connsiteY20" fmla="*/ 19841 h 133350"/>
                <a:gd name="connsiteX21" fmla="*/ 182951 w 285750"/>
                <a:gd name="connsiteY21" fmla="*/ 16774 h 133350"/>
                <a:gd name="connsiteX22" fmla="*/ 162196 w 285750"/>
                <a:gd name="connsiteY22" fmla="*/ 19841 h 133350"/>
                <a:gd name="connsiteX23" fmla="*/ 125477 w 285750"/>
                <a:gd name="connsiteY23" fmla="*/ 22908 h 133350"/>
                <a:gd name="connsiteX24" fmla="*/ 104732 w 285750"/>
                <a:gd name="connsiteY24" fmla="*/ 19841 h 133350"/>
                <a:gd name="connsiteX25" fmla="*/ 93549 w 285750"/>
                <a:gd name="connsiteY25" fmla="*/ 16774 h 133350"/>
                <a:gd name="connsiteX26" fmla="*/ 82377 w 285750"/>
                <a:gd name="connsiteY26" fmla="*/ 19841 h 133350"/>
                <a:gd name="connsiteX27" fmla="*/ 75994 w 285750"/>
                <a:gd name="connsiteY27" fmla="*/ 22908 h 133350"/>
                <a:gd name="connsiteX28" fmla="*/ 63221 w 285750"/>
                <a:gd name="connsiteY28" fmla="*/ 24442 h 133350"/>
                <a:gd name="connsiteX29" fmla="*/ 61622 w 285750"/>
                <a:gd name="connsiteY29" fmla="*/ 33634 h 133350"/>
                <a:gd name="connsiteX30" fmla="*/ 55240 w 285750"/>
                <a:gd name="connsiteY30" fmla="*/ 36701 h 133350"/>
                <a:gd name="connsiteX31" fmla="*/ 52049 w 285750"/>
                <a:gd name="connsiteY31" fmla="*/ 33634 h 133350"/>
                <a:gd name="connsiteX32" fmla="*/ 48858 w 285750"/>
                <a:gd name="connsiteY32" fmla="*/ 33634 h 133350"/>
                <a:gd name="connsiteX33" fmla="*/ 44067 w 285750"/>
                <a:gd name="connsiteY33" fmla="*/ 33634 h 133350"/>
                <a:gd name="connsiteX34" fmla="*/ 34485 w 285750"/>
                <a:gd name="connsiteY34" fmla="*/ 27509 h 133350"/>
                <a:gd name="connsiteX35" fmla="*/ 28103 w 285750"/>
                <a:gd name="connsiteY35" fmla="*/ 24442 h 133350"/>
                <a:gd name="connsiteX36" fmla="*/ 28103 w 285750"/>
                <a:gd name="connsiteY36" fmla="*/ 22908 h 133350"/>
                <a:gd name="connsiteX37" fmla="*/ 24912 w 285750"/>
                <a:gd name="connsiteY37" fmla="*/ 19841 h 133350"/>
                <a:gd name="connsiteX38" fmla="*/ 24912 w 285750"/>
                <a:gd name="connsiteY38" fmla="*/ 16774 h 133350"/>
                <a:gd name="connsiteX39" fmla="*/ 24912 w 285750"/>
                <a:gd name="connsiteY39" fmla="*/ 16774 h 133350"/>
                <a:gd name="connsiteX40" fmla="*/ 24912 w 285750"/>
                <a:gd name="connsiteY40" fmla="*/ 16774 h 133350"/>
                <a:gd name="connsiteX41" fmla="*/ 16930 w 285750"/>
                <a:gd name="connsiteY41" fmla="*/ 19841 h 133350"/>
                <a:gd name="connsiteX42" fmla="*/ 16930 w 285750"/>
                <a:gd name="connsiteY42" fmla="*/ 19841 h 133350"/>
                <a:gd name="connsiteX43" fmla="*/ 13730 w 285750"/>
                <a:gd name="connsiteY43" fmla="*/ 19841 h 133350"/>
                <a:gd name="connsiteX44" fmla="*/ 16930 w 285750"/>
                <a:gd name="connsiteY44" fmla="*/ 22908 h 133350"/>
                <a:gd name="connsiteX45" fmla="*/ 16930 w 285750"/>
                <a:gd name="connsiteY45" fmla="*/ 22908 h 133350"/>
                <a:gd name="connsiteX46" fmla="*/ 20121 w 285750"/>
                <a:gd name="connsiteY46" fmla="*/ 24442 h 133350"/>
                <a:gd name="connsiteX47" fmla="*/ 20121 w 285750"/>
                <a:gd name="connsiteY47" fmla="*/ 24442 h 133350"/>
                <a:gd name="connsiteX48" fmla="*/ 20121 w 285750"/>
                <a:gd name="connsiteY48" fmla="*/ 24442 h 133350"/>
                <a:gd name="connsiteX49" fmla="*/ 20121 w 285750"/>
                <a:gd name="connsiteY49" fmla="*/ 27509 h 133350"/>
                <a:gd name="connsiteX50" fmla="*/ 23312 w 285750"/>
                <a:gd name="connsiteY50" fmla="*/ 27509 h 133350"/>
                <a:gd name="connsiteX51" fmla="*/ 23312 w 285750"/>
                <a:gd name="connsiteY51" fmla="*/ 30566 h 133350"/>
                <a:gd name="connsiteX52" fmla="*/ 23312 w 285750"/>
                <a:gd name="connsiteY52" fmla="*/ 33634 h 133350"/>
                <a:gd name="connsiteX53" fmla="*/ 24912 w 285750"/>
                <a:gd name="connsiteY53" fmla="*/ 33634 h 133350"/>
                <a:gd name="connsiteX54" fmla="*/ 31294 w 285750"/>
                <a:gd name="connsiteY54" fmla="*/ 39768 h 133350"/>
                <a:gd name="connsiteX55" fmla="*/ 34485 w 285750"/>
                <a:gd name="connsiteY55" fmla="*/ 39768 h 133350"/>
                <a:gd name="connsiteX56" fmla="*/ 40876 w 285750"/>
                <a:gd name="connsiteY56" fmla="*/ 42835 h 133350"/>
                <a:gd name="connsiteX57" fmla="*/ 40876 w 285750"/>
                <a:gd name="connsiteY57" fmla="*/ 42835 h 133350"/>
                <a:gd name="connsiteX58" fmla="*/ 40876 w 285750"/>
                <a:gd name="connsiteY58" fmla="*/ 44368 h 133350"/>
                <a:gd name="connsiteX59" fmla="*/ 40876 w 285750"/>
                <a:gd name="connsiteY59" fmla="*/ 44368 h 133350"/>
                <a:gd name="connsiteX60" fmla="*/ 40876 w 285750"/>
                <a:gd name="connsiteY60" fmla="*/ 44368 h 133350"/>
                <a:gd name="connsiteX61" fmla="*/ 40876 w 285750"/>
                <a:gd name="connsiteY61" fmla="*/ 47435 h 133350"/>
                <a:gd name="connsiteX62" fmla="*/ 40876 w 285750"/>
                <a:gd name="connsiteY62" fmla="*/ 47435 h 133350"/>
                <a:gd name="connsiteX63" fmla="*/ 37675 w 285750"/>
                <a:gd name="connsiteY63" fmla="*/ 47435 h 133350"/>
                <a:gd name="connsiteX64" fmla="*/ 37675 w 285750"/>
                <a:gd name="connsiteY64" fmla="*/ 50493 h 133350"/>
                <a:gd name="connsiteX65" fmla="*/ 37675 w 285750"/>
                <a:gd name="connsiteY65" fmla="*/ 50493 h 133350"/>
                <a:gd name="connsiteX66" fmla="*/ 34485 w 285750"/>
                <a:gd name="connsiteY66" fmla="*/ 64295 h 133350"/>
                <a:gd name="connsiteX67" fmla="*/ 34485 w 285750"/>
                <a:gd name="connsiteY67" fmla="*/ 73486 h 133350"/>
                <a:gd name="connsiteX68" fmla="*/ 34485 w 285750"/>
                <a:gd name="connsiteY68" fmla="*/ 76553 h 133350"/>
                <a:gd name="connsiteX69" fmla="*/ 34485 w 285750"/>
                <a:gd name="connsiteY69" fmla="*/ 79620 h 133350"/>
                <a:gd name="connsiteX70" fmla="*/ 28103 w 285750"/>
                <a:gd name="connsiteY70" fmla="*/ 84221 h 133350"/>
                <a:gd name="connsiteX71" fmla="*/ 13730 w 285750"/>
                <a:gd name="connsiteY71" fmla="*/ 90345 h 133350"/>
                <a:gd name="connsiteX72" fmla="*/ 10539 w 285750"/>
                <a:gd name="connsiteY72" fmla="*/ 93412 h 133350"/>
                <a:gd name="connsiteX73" fmla="*/ 7348 w 285750"/>
                <a:gd name="connsiteY73" fmla="*/ 96479 h 133350"/>
                <a:gd name="connsiteX74" fmla="*/ 7348 w 285750"/>
                <a:gd name="connsiteY74" fmla="*/ 99546 h 133350"/>
                <a:gd name="connsiteX75" fmla="*/ 7348 w 285750"/>
                <a:gd name="connsiteY75" fmla="*/ 101080 h 133350"/>
                <a:gd name="connsiteX76" fmla="*/ 10539 w 285750"/>
                <a:gd name="connsiteY76" fmla="*/ 104147 h 133350"/>
                <a:gd name="connsiteX77" fmla="*/ 7348 w 285750"/>
                <a:gd name="connsiteY77" fmla="*/ 107205 h 133350"/>
                <a:gd name="connsiteX78" fmla="*/ 4157 w 285750"/>
                <a:gd name="connsiteY78" fmla="*/ 116406 h 133350"/>
                <a:gd name="connsiteX79" fmla="*/ -634 w 285750"/>
                <a:gd name="connsiteY79" fmla="*/ 130198 h 133350"/>
                <a:gd name="connsiteX80" fmla="*/ 7348 w 285750"/>
                <a:gd name="connsiteY80" fmla="*/ 130198 h 133350"/>
                <a:gd name="connsiteX81" fmla="*/ 20121 w 285750"/>
                <a:gd name="connsiteY81" fmla="*/ 130198 h 133350"/>
                <a:gd name="connsiteX82" fmla="*/ 28103 w 285750"/>
                <a:gd name="connsiteY82" fmla="*/ 133265 h 133350"/>
                <a:gd name="connsiteX83" fmla="*/ 31294 w 285750"/>
                <a:gd name="connsiteY83" fmla="*/ 130198 h 133350"/>
                <a:gd name="connsiteX84" fmla="*/ 34485 w 285750"/>
                <a:gd name="connsiteY84" fmla="*/ 127131 h 133350"/>
                <a:gd name="connsiteX85" fmla="*/ 37675 w 285750"/>
                <a:gd name="connsiteY85" fmla="*/ 127131 h 133350"/>
                <a:gd name="connsiteX86" fmla="*/ 48858 w 285750"/>
                <a:gd name="connsiteY86" fmla="*/ 121006 h 133350"/>
                <a:gd name="connsiteX87" fmla="*/ 52049 w 285750"/>
                <a:gd name="connsiteY87" fmla="*/ 117939 h 133350"/>
                <a:gd name="connsiteX88" fmla="*/ 52049 w 285750"/>
                <a:gd name="connsiteY88" fmla="*/ 117939 h 133350"/>
                <a:gd name="connsiteX89" fmla="*/ 52049 w 285750"/>
                <a:gd name="connsiteY89" fmla="*/ 116406 h 133350"/>
                <a:gd name="connsiteX90" fmla="*/ 52049 w 285750"/>
                <a:gd name="connsiteY90" fmla="*/ 113339 h 133350"/>
                <a:gd name="connsiteX91" fmla="*/ 52049 w 285750"/>
                <a:gd name="connsiteY91" fmla="*/ 110272 h 133350"/>
                <a:gd name="connsiteX92" fmla="*/ 55240 w 285750"/>
                <a:gd name="connsiteY92" fmla="*/ 110272 h 133350"/>
                <a:gd name="connsiteX93" fmla="*/ 55240 w 285750"/>
                <a:gd name="connsiteY93" fmla="*/ 107205 h 133350"/>
                <a:gd name="connsiteX94" fmla="*/ 66412 w 285750"/>
                <a:gd name="connsiteY94" fmla="*/ 107205 h 133350"/>
                <a:gd name="connsiteX95" fmla="*/ 75994 w 285750"/>
                <a:gd name="connsiteY95" fmla="*/ 104147 h 133350"/>
                <a:gd name="connsiteX96" fmla="*/ 79186 w 285750"/>
                <a:gd name="connsiteY96" fmla="*/ 101080 h 133350"/>
                <a:gd name="connsiteX97" fmla="*/ 79186 w 285750"/>
                <a:gd name="connsiteY97" fmla="*/ 101080 h 133350"/>
                <a:gd name="connsiteX98" fmla="*/ 79186 w 285750"/>
                <a:gd name="connsiteY98" fmla="*/ 99546 h 133350"/>
                <a:gd name="connsiteX99" fmla="*/ 79186 w 285750"/>
                <a:gd name="connsiteY99" fmla="*/ 99546 h 133350"/>
                <a:gd name="connsiteX100" fmla="*/ 79186 w 285750"/>
                <a:gd name="connsiteY100" fmla="*/ 93412 h 133350"/>
                <a:gd name="connsiteX101" fmla="*/ 79186 w 285750"/>
                <a:gd name="connsiteY101" fmla="*/ 93412 h 133350"/>
                <a:gd name="connsiteX102" fmla="*/ 82377 w 285750"/>
                <a:gd name="connsiteY102" fmla="*/ 90345 h 133350"/>
                <a:gd name="connsiteX103" fmla="*/ 83977 w 285750"/>
                <a:gd name="connsiteY103" fmla="*/ 90345 h 133350"/>
                <a:gd name="connsiteX104" fmla="*/ 87168 w 285750"/>
                <a:gd name="connsiteY104" fmla="*/ 87278 h 133350"/>
                <a:gd name="connsiteX105" fmla="*/ 87168 w 285750"/>
                <a:gd name="connsiteY105" fmla="*/ 84221 h 133350"/>
                <a:gd name="connsiteX106" fmla="*/ 90358 w 285750"/>
                <a:gd name="connsiteY106" fmla="*/ 76553 h 133350"/>
                <a:gd name="connsiteX107" fmla="*/ 93549 w 285750"/>
                <a:gd name="connsiteY107" fmla="*/ 70419 h 133350"/>
                <a:gd name="connsiteX108" fmla="*/ 93549 w 285750"/>
                <a:gd name="connsiteY108" fmla="*/ 70419 h 133350"/>
                <a:gd name="connsiteX109" fmla="*/ 96750 w 285750"/>
                <a:gd name="connsiteY109" fmla="*/ 67361 h 133350"/>
                <a:gd name="connsiteX110" fmla="*/ 99941 w 285750"/>
                <a:gd name="connsiteY110" fmla="*/ 67361 h 133350"/>
                <a:gd name="connsiteX111" fmla="*/ 125477 w 285750"/>
                <a:gd name="connsiteY111" fmla="*/ 73486 h 133350"/>
                <a:gd name="connsiteX112" fmla="*/ 128677 w 285750"/>
                <a:gd name="connsiteY112" fmla="*/ 76553 h 133350"/>
                <a:gd name="connsiteX113" fmla="*/ 131868 w 285750"/>
                <a:gd name="connsiteY113" fmla="*/ 79620 h 133350"/>
                <a:gd name="connsiteX114" fmla="*/ 135059 w 285750"/>
                <a:gd name="connsiteY114" fmla="*/ 79620 h 133350"/>
                <a:gd name="connsiteX115" fmla="*/ 141441 w 285750"/>
                <a:gd name="connsiteY115" fmla="*/ 87278 h 133350"/>
                <a:gd name="connsiteX116" fmla="*/ 143041 w 285750"/>
                <a:gd name="connsiteY116" fmla="*/ 87278 h 133350"/>
                <a:gd name="connsiteX117" fmla="*/ 146232 w 285750"/>
                <a:gd name="connsiteY117" fmla="*/ 87278 h 133350"/>
                <a:gd name="connsiteX118" fmla="*/ 149423 w 285750"/>
                <a:gd name="connsiteY118" fmla="*/ 84221 h 133350"/>
                <a:gd name="connsiteX119" fmla="*/ 149423 w 285750"/>
                <a:gd name="connsiteY119" fmla="*/ 81154 h 133350"/>
                <a:gd name="connsiteX120" fmla="*/ 152614 w 285750"/>
                <a:gd name="connsiteY120" fmla="*/ 79620 h 133350"/>
                <a:gd name="connsiteX121" fmla="*/ 152614 w 285750"/>
                <a:gd name="connsiteY121" fmla="*/ 79620 h 133350"/>
                <a:gd name="connsiteX122" fmla="*/ 162196 w 285750"/>
                <a:gd name="connsiteY122" fmla="*/ 73486 h 133350"/>
                <a:gd name="connsiteX123" fmla="*/ 162196 w 285750"/>
                <a:gd name="connsiteY123" fmla="*/ 73486 h 133350"/>
                <a:gd name="connsiteX124" fmla="*/ 163796 w 285750"/>
                <a:gd name="connsiteY124" fmla="*/ 70419 h 133350"/>
                <a:gd name="connsiteX125" fmla="*/ 166987 w 285750"/>
                <a:gd name="connsiteY125" fmla="*/ 67361 h 133350"/>
                <a:gd name="connsiteX126" fmla="*/ 170178 w 285750"/>
                <a:gd name="connsiteY126" fmla="*/ 67361 h 133350"/>
                <a:gd name="connsiteX127" fmla="*/ 176560 w 285750"/>
                <a:gd name="connsiteY127" fmla="*/ 67361 h 133350"/>
                <a:gd name="connsiteX128" fmla="*/ 179760 w 285750"/>
                <a:gd name="connsiteY128" fmla="*/ 67361 h 133350"/>
                <a:gd name="connsiteX129" fmla="*/ 182951 w 285750"/>
                <a:gd name="connsiteY129" fmla="*/ 67361 h 133350"/>
                <a:gd name="connsiteX130" fmla="*/ 182951 w 285750"/>
                <a:gd name="connsiteY130" fmla="*/ 70419 h 133350"/>
                <a:gd name="connsiteX131" fmla="*/ 182951 w 285750"/>
                <a:gd name="connsiteY131" fmla="*/ 70419 h 133350"/>
                <a:gd name="connsiteX132" fmla="*/ 182951 w 285750"/>
                <a:gd name="connsiteY132" fmla="*/ 73486 h 133350"/>
                <a:gd name="connsiteX133" fmla="*/ 182951 w 285750"/>
                <a:gd name="connsiteY133" fmla="*/ 73486 h 133350"/>
                <a:gd name="connsiteX134" fmla="*/ 182951 w 285750"/>
                <a:gd name="connsiteY134" fmla="*/ 76553 h 133350"/>
                <a:gd name="connsiteX135" fmla="*/ 182951 w 285750"/>
                <a:gd name="connsiteY135" fmla="*/ 76553 h 133350"/>
                <a:gd name="connsiteX136" fmla="*/ 197314 w 285750"/>
                <a:gd name="connsiteY136" fmla="*/ 79620 h 133350"/>
                <a:gd name="connsiteX137" fmla="*/ 205296 w 285750"/>
                <a:gd name="connsiteY137" fmla="*/ 81154 h 133350"/>
                <a:gd name="connsiteX138" fmla="*/ 208488 w 285750"/>
                <a:gd name="connsiteY138" fmla="*/ 87278 h 133350"/>
                <a:gd name="connsiteX139" fmla="*/ 208488 w 285750"/>
                <a:gd name="connsiteY139" fmla="*/ 90345 h 133350"/>
                <a:gd name="connsiteX140" fmla="*/ 211688 w 285750"/>
                <a:gd name="connsiteY140" fmla="*/ 93412 h 133350"/>
                <a:gd name="connsiteX141" fmla="*/ 211688 w 285750"/>
                <a:gd name="connsiteY141" fmla="*/ 96479 h 133350"/>
                <a:gd name="connsiteX142" fmla="*/ 214878 w 285750"/>
                <a:gd name="connsiteY142" fmla="*/ 99546 h 133350"/>
                <a:gd name="connsiteX143" fmla="*/ 214878 w 285750"/>
                <a:gd name="connsiteY143" fmla="*/ 101080 h 133350"/>
                <a:gd name="connsiteX144" fmla="*/ 214878 w 285750"/>
                <a:gd name="connsiteY144" fmla="*/ 104147 h 133350"/>
                <a:gd name="connsiteX145" fmla="*/ 218070 w 285750"/>
                <a:gd name="connsiteY145" fmla="*/ 107205 h 133350"/>
                <a:gd name="connsiteX146" fmla="*/ 221261 w 285750"/>
                <a:gd name="connsiteY146" fmla="*/ 104147 h 133350"/>
                <a:gd name="connsiteX147" fmla="*/ 232433 w 285750"/>
                <a:gd name="connsiteY147" fmla="*/ 101080 h 133350"/>
                <a:gd name="connsiteX148" fmla="*/ 238825 w 285750"/>
                <a:gd name="connsiteY148" fmla="*/ 99546 h 133350"/>
                <a:gd name="connsiteX149" fmla="*/ 242015 w 285750"/>
                <a:gd name="connsiteY149" fmla="*/ 99546 h 133350"/>
                <a:gd name="connsiteX150" fmla="*/ 242015 w 285750"/>
                <a:gd name="connsiteY150" fmla="*/ 101080 h 133350"/>
                <a:gd name="connsiteX151" fmla="*/ 243616 w 285750"/>
                <a:gd name="connsiteY151" fmla="*/ 101080 h 133350"/>
                <a:gd name="connsiteX152" fmla="*/ 246807 w 285750"/>
                <a:gd name="connsiteY152" fmla="*/ 99546 h 133350"/>
                <a:gd name="connsiteX153" fmla="*/ 253188 w 285750"/>
                <a:gd name="connsiteY153" fmla="*/ 96479 h 133350"/>
                <a:gd name="connsiteX154" fmla="*/ 261170 w 285750"/>
                <a:gd name="connsiteY154" fmla="*/ 90345 h 133350"/>
                <a:gd name="connsiteX155" fmla="*/ 267552 w 285750"/>
                <a:gd name="connsiteY155" fmla="*/ 90345 h 133350"/>
                <a:gd name="connsiteX156" fmla="*/ 267552 w 285750"/>
                <a:gd name="connsiteY156" fmla="*/ 93412 h 133350"/>
                <a:gd name="connsiteX157" fmla="*/ 270752 w 285750"/>
                <a:gd name="connsiteY157" fmla="*/ 93412 h 133350"/>
                <a:gd name="connsiteX158" fmla="*/ 273943 w 285750"/>
                <a:gd name="connsiteY158" fmla="*/ 93412 h 133350"/>
                <a:gd name="connsiteX159" fmla="*/ 277134 w 285750"/>
                <a:gd name="connsiteY159" fmla="*/ 90345 h 133350"/>
                <a:gd name="connsiteX160" fmla="*/ 281925 w 285750"/>
                <a:gd name="connsiteY160" fmla="*/ 87278 h 133350"/>
                <a:gd name="connsiteX161" fmla="*/ 285116 w 285750"/>
                <a:gd name="connsiteY161" fmla="*/ 81154 h 133350"/>
                <a:gd name="connsiteX162" fmla="*/ 285116 w 285750"/>
                <a:gd name="connsiteY162" fmla="*/ 79620 h 133350"/>
                <a:gd name="connsiteX163" fmla="*/ 285116 w 285750"/>
                <a:gd name="connsiteY163" fmla="*/ 76553 h 133350"/>
                <a:gd name="connsiteX164" fmla="*/ 285116 w 285750"/>
                <a:gd name="connsiteY164" fmla="*/ 7041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285750" h="133350">
                  <a:moveTo>
                    <a:pt x="285116" y="70419"/>
                  </a:moveTo>
                  <a:lnTo>
                    <a:pt x="285116" y="70419"/>
                  </a:lnTo>
                  <a:lnTo>
                    <a:pt x="285116" y="67361"/>
                  </a:lnTo>
                  <a:lnTo>
                    <a:pt x="285116" y="64295"/>
                  </a:lnTo>
                  <a:lnTo>
                    <a:pt x="280325" y="59694"/>
                  </a:lnTo>
                  <a:lnTo>
                    <a:pt x="280325" y="53560"/>
                  </a:lnTo>
                  <a:lnTo>
                    <a:pt x="277134" y="47435"/>
                  </a:lnTo>
                  <a:lnTo>
                    <a:pt x="273943" y="39768"/>
                  </a:lnTo>
                  <a:lnTo>
                    <a:pt x="267552" y="13707"/>
                  </a:lnTo>
                  <a:lnTo>
                    <a:pt x="264361" y="4516"/>
                  </a:lnTo>
                  <a:lnTo>
                    <a:pt x="259570" y="-85"/>
                  </a:lnTo>
                  <a:lnTo>
                    <a:pt x="256379" y="-85"/>
                  </a:lnTo>
                  <a:lnTo>
                    <a:pt x="256379" y="-85"/>
                  </a:lnTo>
                  <a:lnTo>
                    <a:pt x="253188" y="2982"/>
                  </a:lnTo>
                  <a:lnTo>
                    <a:pt x="253188" y="2982"/>
                  </a:lnTo>
                  <a:lnTo>
                    <a:pt x="242015" y="2982"/>
                  </a:lnTo>
                  <a:lnTo>
                    <a:pt x="238825" y="7583"/>
                  </a:lnTo>
                  <a:lnTo>
                    <a:pt x="235634" y="10640"/>
                  </a:lnTo>
                  <a:lnTo>
                    <a:pt x="229242" y="13707"/>
                  </a:lnTo>
                  <a:lnTo>
                    <a:pt x="218070" y="16774"/>
                  </a:lnTo>
                  <a:lnTo>
                    <a:pt x="187742" y="19841"/>
                  </a:lnTo>
                  <a:lnTo>
                    <a:pt x="182951" y="16774"/>
                  </a:lnTo>
                  <a:lnTo>
                    <a:pt x="162196" y="19841"/>
                  </a:lnTo>
                  <a:lnTo>
                    <a:pt x="125477" y="22908"/>
                  </a:lnTo>
                  <a:lnTo>
                    <a:pt x="104732" y="19841"/>
                  </a:lnTo>
                  <a:lnTo>
                    <a:pt x="93549" y="16774"/>
                  </a:lnTo>
                  <a:lnTo>
                    <a:pt x="82377" y="19841"/>
                  </a:lnTo>
                  <a:lnTo>
                    <a:pt x="75994" y="22908"/>
                  </a:lnTo>
                  <a:lnTo>
                    <a:pt x="63221" y="24442"/>
                  </a:lnTo>
                  <a:lnTo>
                    <a:pt x="61622" y="33634"/>
                  </a:lnTo>
                  <a:lnTo>
                    <a:pt x="55240" y="36701"/>
                  </a:lnTo>
                  <a:lnTo>
                    <a:pt x="52049" y="33634"/>
                  </a:lnTo>
                  <a:lnTo>
                    <a:pt x="48858" y="33634"/>
                  </a:lnTo>
                  <a:lnTo>
                    <a:pt x="44067" y="33634"/>
                  </a:lnTo>
                  <a:lnTo>
                    <a:pt x="34485" y="27509"/>
                  </a:lnTo>
                  <a:lnTo>
                    <a:pt x="28103" y="24442"/>
                  </a:lnTo>
                  <a:lnTo>
                    <a:pt x="28103" y="22908"/>
                  </a:lnTo>
                  <a:lnTo>
                    <a:pt x="24912" y="19841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24912" y="16774"/>
                  </a:lnTo>
                  <a:lnTo>
                    <a:pt x="16930" y="19841"/>
                  </a:lnTo>
                  <a:lnTo>
                    <a:pt x="16930" y="19841"/>
                  </a:lnTo>
                  <a:lnTo>
                    <a:pt x="13730" y="19841"/>
                  </a:lnTo>
                  <a:lnTo>
                    <a:pt x="16930" y="22908"/>
                  </a:lnTo>
                  <a:lnTo>
                    <a:pt x="16930" y="22908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4442"/>
                  </a:lnTo>
                  <a:lnTo>
                    <a:pt x="20121" y="27509"/>
                  </a:lnTo>
                  <a:lnTo>
                    <a:pt x="23312" y="27509"/>
                  </a:lnTo>
                  <a:lnTo>
                    <a:pt x="23312" y="30566"/>
                  </a:lnTo>
                  <a:lnTo>
                    <a:pt x="23312" y="33634"/>
                  </a:lnTo>
                  <a:lnTo>
                    <a:pt x="24912" y="33634"/>
                  </a:lnTo>
                  <a:lnTo>
                    <a:pt x="31294" y="39768"/>
                  </a:lnTo>
                  <a:lnTo>
                    <a:pt x="34485" y="39768"/>
                  </a:lnTo>
                  <a:lnTo>
                    <a:pt x="40876" y="42835"/>
                  </a:lnTo>
                  <a:lnTo>
                    <a:pt x="40876" y="42835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4368"/>
                  </a:lnTo>
                  <a:lnTo>
                    <a:pt x="40876" y="47435"/>
                  </a:lnTo>
                  <a:lnTo>
                    <a:pt x="40876" y="47435"/>
                  </a:lnTo>
                  <a:lnTo>
                    <a:pt x="37675" y="47435"/>
                  </a:lnTo>
                  <a:lnTo>
                    <a:pt x="37675" y="50493"/>
                  </a:lnTo>
                  <a:lnTo>
                    <a:pt x="37675" y="50493"/>
                  </a:lnTo>
                  <a:lnTo>
                    <a:pt x="34485" y="64295"/>
                  </a:lnTo>
                  <a:lnTo>
                    <a:pt x="34485" y="73486"/>
                  </a:lnTo>
                  <a:lnTo>
                    <a:pt x="34485" y="76553"/>
                  </a:lnTo>
                  <a:lnTo>
                    <a:pt x="34485" y="79620"/>
                  </a:lnTo>
                  <a:lnTo>
                    <a:pt x="28103" y="84221"/>
                  </a:lnTo>
                  <a:lnTo>
                    <a:pt x="13730" y="90345"/>
                  </a:lnTo>
                  <a:lnTo>
                    <a:pt x="10539" y="93412"/>
                  </a:lnTo>
                  <a:lnTo>
                    <a:pt x="7348" y="96479"/>
                  </a:lnTo>
                  <a:lnTo>
                    <a:pt x="7348" y="99546"/>
                  </a:lnTo>
                  <a:lnTo>
                    <a:pt x="7348" y="101080"/>
                  </a:lnTo>
                  <a:lnTo>
                    <a:pt x="10539" y="104147"/>
                  </a:lnTo>
                  <a:lnTo>
                    <a:pt x="7348" y="107205"/>
                  </a:lnTo>
                  <a:lnTo>
                    <a:pt x="4157" y="116406"/>
                  </a:lnTo>
                  <a:lnTo>
                    <a:pt x="-634" y="130198"/>
                  </a:lnTo>
                  <a:lnTo>
                    <a:pt x="7348" y="130198"/>
                  </a:lnTo>
                  <a:lnTo>
                    <a:pt x="20121" y="130198"/>
                  </a:lnTo>
                  <a:lnTo>
                    <a:pt x="28103" y="133265"/>
                  </a:lnTo>
                  <a:lnTo>
                    <a:pt x="31294" y="130198"/>
                  </a:lnTo>
                  <a:lnTo>
                    <a:pt x="34485" y="127131"/>
                  </a:lnTo>
                  <a:lnTo>
                    <a:pt x="37675" y="127131"/>
                  </a:lnTo>
                  <a:lnTo>
                    <a:pt x="48858" y="121006"/>
                  </a:lnTo>
                  <a:lnTo>
                    <a:pt x="52049" y="117939"/>
                  </a:lnTo>
                  <a:lnTo>
                    <a:pt x="52049" y="117939"/>
                  </a:lnTo>
                  <a:lnTo>
                    <a:pt x="52049" y="116406"/>
                  </a:lnTo>
                  <a:lnTo>
                    <a:pt x="52049" y="113339"/>
                  </a:lnTo>
                  <a:lnTo>
                    <a:pt x="52049" y="110272"/>
                  </a:lnTo>
                  <a:lnTo>
                    <a:pt x="55240" y="110272"/>
                  </a:lnTo>
                  <a:lnTo>
                    <a:pt x="55240" y="107205"/>
                  </a:lnTo>
                  <a:lnTo>
                    <a:pt x="66412" y="107205"/>
                  </a:lnTo>
                  <a:lnTo>
                    <a:pt x="75994" y="104147"/>
                  </a:lnTo>
                  <a:lnTo>
                    <a:pt x="79186" y="101080"/>
                  </a:lnTo>
                  <a:lnTo>
                    <a:pt x="79186" y="101080"/>
                  </a:lnTo>
                  <a:lnTo>
                    <a:pt x="79186" y="99546"/>
                  </a:lnTo>
                  <a:lnTo>
                    <a:pt x="79186" y="99546"/>
                  </a:lnTo>
                  <a:lnTo>
                    <a:pt x="79186" y="93412"/>
                  </a:lnTo>
                  <a:lnTo>
                    <a:pt x="79186" y="93412"/>
                  </a:lnTo>
                  <a:lnTo>
                    <a:pt x="82377" y="90345"/>
                  </a:lnTo>
                  <a:lnTo>
                    <a:pt x="83977" y="90345"/>
                  </a:lnTo>
                  <a:lnTo>
                    <a:pt x="87168" y="87278"/>
                  </a:lnTo>
                  <a:lnTo>
                    <a:pt x="87168" y="84221"/>
                  </a:lnTo>
                  <a:lnTo>
                    <a:pt x="90358" y="76553"/>
                  </a:lnTo>
                  <a:lnTo>
                    <a:pt x="93549" y="70419"/>
                  </a:lnTo>
                  <a:lnTo>
                    <a:pt x="93549" y="70419"/>
                  </a:lnTo>
                  <a:lnTo>
                    <a:pt x="96750" y="67361"/>
                  </a:lnTo>
                  <a:lnTo>
                    <a:pt x="99941" y="67361"/>
                  </a:lnTo>
                  <a:lnTo>
                    <a:pt x="125477" y="73486"/>
                  </a:lnTo>
                  <a:lnTo>
                    <a:pt x="128677" y="76553"/>
                  </a:lnTo>
                  <a:lnTo>
                    <a:pt x="131868" y="79620"/>
                  </a:lnTo>
                  <a:lnTo>
                    <a:pt x="135059" y="79620"/>
                  </a:lnTo>
                  <a:lnTo>
                    <a:pt x="141441" y="87278"/>
                  </a:lnTo>
                  <a:lnTo>
                    <a:pt x="143041" y="87278"/>
                  </a:lnTo>
                  <a:lnTo>
                    <a:pt x="146232" y="87278"/>
                  </a:lnTo>
                  <a:lnTo>
                    <a:pt x="149423" y="84221"/>
                  </a:lnTo>
                  <a:lnTo>
                    <a:pt x="149423" y="81154"/>
                  </a:lnTo>
                  <a:lnTo>
                    <a:pt x="152614" y="79620"/>
                  </a:lnTo>
                  <a:lnTo>
                    <a:pt x="152614" y="79620"/>
                  </a:lnTo>
                  <a:lnTo>
                    <a:pt x="162196" y="73486"/>
                  </a:lnTo>
                  <a:lnTo>
                    <a:pt x="162196" y="73486"/>
                  </a:lnTo>
                  <a:lnTo>
                    <a:pt x="163796" y="70419"/>
                  </a:lnTo>
                  <a:lnTo>
                    <a:pt x="166987" y="67361"/>
                  </a:lnTo>
                  <a:lnTo>
                    <a:pt x="170178" y="67361"/>
                  </a:lnTo>
                  <a:lnTo>
                    <a:pt x="176560" y="67361"/>
                  </a:lnTo>
                  <a:lnTo>
                    <a:pt x="179760" y="67361"/>
                  </a:lnTo>
                  <a:lnTo>
                    <a:pt x="182951" y="67361"/>
                  </a:lnTo>
                  <a:lnTo>
                    <a:pt x="182951" y="70419"/>
                  </a:lnTo>
                  <a:lnTo>
                    <a:pt x="182951" y="70419"/>
                  </a:lnTo>
                  <a:lnTo>
                    <a:pt x="182951" y="73486"/>
                  </a:lnTo>
                  <a:lnTo>
                    <a:pt x="182951" y="73486"/>
                  </a:lnTo>
                  <a:lnTo>
                    <a:pt x="182951" y="76553"/>
                  </a:lnTo>
                  <a:lnTo>
                    <a:pt x="182951" y="76553"/>
                  </a:lnTo>
                  <a:lnTo>
                    <a:pt x="197314" y="79620"/>
                  </a:lnTo>
                  <a:lnTo>
                    <a:pt x="205296" y="81154"/>
                  </a:lnTo>
                  <a:lnTo>
                    <a:pt x="208488" y="87278"/>
                  </a:lnTo>
                  <a:lnTo>
                    <a:pt x="208488" y="90345"/>
                  </a:lnTo>
                  <a:lnTo>
                    <a:pt x="211688" y="93412"/>
                  </a:lnTo>
                  <a:lnTo>
                    <a:pt x="211688" y="96479"/>
                  </a:lnTo>
                  <a:lnTo>
                    <a:pt x="214878" y="99546"/>
                  </a:lnTo>
                  <a:lnTo>
                    <a:pt x="214878" y="101080"/>
                  </a:lnTo>
                  <a:lnTo>
                    <a:pt x="214878" y="104147"/>
                  </a:lnTo>
                  <a:lnTo>
                    <a:pt x="218070" y="107205"/>
                  </a:lnTo>
                  <a:lnTo>
                    <a:pt x="221261" y="104147"/>
                  </a:lnTo>
                  <a:lnTo>
                    <a:pt x="232433" y="101080"/>
                  </a:lnTo>
                  <a:lnTo>
                    <a:pt x="238825" y="99546"/>
                  </a:lnTo>
                  <a:lnTo>
                    <a:pt x="242015" y="99546"/>
                  </a:lnTo>
                  <a:lnTo>
                    <a:pt x="242015" y="101080"/>
                  </a:lnTo>
                  <a:lnTo>
                    <a:pt x="243616" y="101080"/>
                  </a:lnTo>
                  <a:lnTo>
                    <a:pt x="246807" y="99546"/>
                  </a:lnTo>
                  <a:lnTo>
                    <a:pt x="253188" y="96479"/>
                  </a:lnTo>
                  <a:lnTo>
                    <a:pt x="261170" y="90345"/>
                  </a:lnTo>
                  <a:lnTo>
                    <a:pt x="267552" y="90345"/>
                  </a:lnTo>
                  <a:lnTo>
                    <a:pt x="267552" y="93412"/>
                  </a:lnTo>
                  <a:lnTo>
                    <a:pt x="270752" y="93412"/>
                  </a:lnTo>
                  <a:lnTo>
                    <a:pt x="273943" y="93412"/>
                  </a:lnTo>
                  <a:lnTo>
                    <a:pt x="277134" y="90345"/>
                  </a:lnTo>
                  <a:lnTo>
                    <a:pt x="281925" y="87278"/>
                  </a:lnTo>
                  <a:lnTo>
                    <a:pt x="285116" y="81154"/>
                  </a:lnTo>
                  <a:lnTo>
                    <a:pt x="285116" y="79620"/>
                  </a:lnTo>
                  <a:lnTo>
                    <a:pt x="285116" y="76553"/>
                  </a:lnTo>
                  <a:lnTo>
                    <a:pt x="285116" y="704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A9EED7B-6795-E2A7-0EAF-195BBE458B4F}"/>
                </a:ext>
              </a:extLst>
            </p:cNvPr>
            <p:cNvSpPr/>
            <p:nvPr/>
          </p:nvSpPr>
          <p:spPr>
            <a:xfrm>
              <a:off x="8404473" y="3783938"/>
              <a:ext cx="200501" cy="709641"/>
            </a:xfrm>
            <a:custGeom>
              <a:avLst/>
              <a:gdLst>
                <a:gd name="connsiteX0" fmla="*/ 173441 w 200501"/>
                <a:gd name="connsiteY0" fmla="*/ 682600 h 709641"/>
                <a:gd name="connsiteX1" fmla="*/ 176622 w 200501"/>
                <a:gd name="connsiteY1" fmla="*/ 682600 h 709641"/>
                <a:gd name="connsiteX2" fmla="*/ 179804 w 200501"/>
                <a:gd name="connsiteY2" fmla="*/ 685781 h 709641"/>
                <a:gd name="connsiteX3" fmla="*/ 184575 w 200501"/>
                <a:gd name="connsiteY3" fmla="*/ 688962 h 709641"/>
                <a:gd name="connsiteX4" fmla="*/ 190976 w 200501"/>
                <a:gd name="connsiteY4" fmla="*/ 688962 h 709641"/>
                <a:gd name="connsiteX5" fmla="*/ 194120 w 200501"/>
                <a:gd name="connsiteY5" fmla="*/ 692144 h 709641"/>
                <a:gd name="connsiteX6" fmla="*/ 197263 w 200501"/>
                <a:gd name="connsiteY6" fmla="*/ 698507 h 709641"/>
                <a:gd name="connsiteX7" fmla="*/ 197263 w 200501"/>
                <a:gd name="connsiteY7" fmla="*/ 701688 h 709641"/>
                <a:gd name="connsiteX8" fmla="*/ 190976 w 200501"/>
                <a:gd name="connsiteY8" fmla="*/ 706460 h 709641"/>
                <a:gd name="connsiteX9" fmla="*/ 190976 w 200501"/>
                <a:gd name="connsiteY9" fmla="*/ 709641 h 709641"/>
                <a:gd name="connsiteX10" fmla="*/ 187738 w 200501"/>
                <a:gd name="connsiteY10" fmla="*/ 709641 h 709641"/>
                <a:gd name="connsiteX11" fmla="*/ 182985 w 200501"/>
                <a:gd name="connsiteY11" fmla="*/ 706460 h 709641"/>
                <a:gd name="connsiteX12" fmla="*/ 179804 w 200501"/>
                <a:gd name="connsiteY12" fmla="*/ 703278 h 709641"/>
                <a:gd name="connsiteX13" fmla="*/ 176622 w 200501"/>
                <a:gd name="connsiteY13" fmla="*/ 701688 h 709641"/>
                <a:gd name="connsiteX14" fmla="*/ 170259 w 200501"/>
                <a:gd name="connsiteY14" fmla="*/ 688962 h 709641"/>
                <a:gd name="connsiteX15" fmla="*/ 170259 w 200501"/>
                <a:gd name="connsiteY15" fmla="*/ 685781 h 709641"/>
                <a:gd name="connsiteX16" fmla="*/ 138436 w 200501"/>
                <a:gd name="connsiteY16" fmla="*/ 498024 h 709641"/>
                <a:gd name="connsiteX17" fmla="*/ 143208 w 200501"/>
                <a:gd name="connsiteY17" fmla="*/ 498024 h 709641"/>
                <a:gd name="connsiteX18" fmla="*/ 143208 w 200501"/>
                <a:gd name="connsiteY18" fmla="*/ 501205 h 709641"/>
                <a:gd name="connsiteX19" fmla="*/ 146390 w 200501"/>
                <a:gd name="connsiteY19" fmla="*/ 501205 h 709641"/>
                <a:gd name="connsiteX20" fmla="*/ 146390 w 200501"/>
                <a:gd name="connsiteY20" fmla="*/ 504387 h 709641"/>
                <a:gd name="connsiteX21" fmla="*/ 146390 w 200501"/>
                <a:gd name="connsiteY21" fmla="*/ 505978 h 709641"/>
                <a:gd name="connsiteX22" fmla="*/ 143208 w 200501"/>
                <a:gd name="connsiteY22" fmla="*/ 509159 h 709641"/>
                <a:gd name="connsiteX23" fmla="*/ 141618 w 200501"/>
                <a:gd name="connsiteY23" fmla="*/ 509159 h 709641"/>
                <a:gd name="connsiteX24" fmla="*/ 138436 w 200501"/>
                <a:gd name="connsiteY24" fmla="*/ 505978 h 709641"/>
                <a:gd name="connsiteX25" fmla="*/ 138436 w 200501"/>
                <a:gd name="connsiteY25" fmla="*/ 501205 h 709641"/>
                <a:gd name="connsiteX26" fmla="*/ 125702 w 200501"/>
                <a:gd name="connsiteY26" fmla="*/ 445513 h 709641"/>
                <a:gd name="connsiteX27" fmla="*/ 132064 w 200501"/>
                <a:gd name="connsiteY27" fmla="*/ 445513 h 709641"/>
                <a:gd name="connsiteX28" fmla="*/ 135255 w 200501"/>
                <a:gd name="connsiteY28" fmla="*/ 450294 h 709641"/>
                <a:gd name="connsiteX29" fmla="*/ 132064 w 200501"/>
                <a:gd name="connsiteY29" fmla="*/ 456657 h 709641"/>
                <a:gd name="connsiteX30" fmla="*/ 125702 w 200501"/>
                <a:gd name="connsiteY30" fmla="*/ 463020 h 709641"/>
                <a:gd name="connsiteX31" fmla="*/ 120929 w 200501"/>
                <a:gd name="connsiteY31" fmla="*/ 463020 h 709641"/>
                <a:gd name="connsiteX32" fmla="*/ 117748 w 200501"/>
                <a:gd name="connsiteY32" fmla="*/ 456657 h 709641"/>
                <a:gd name="connsiteX33" fmla="*/ 120929 w 200501"/>
                <a:gd name="connsiteY33" fmla="*/ 450294 h 709641"/>
                <a:gd name="connsiteX34" fmla="*/ 76381 w 200501"/>
                <a:gd name="connsiteY34" fmla="*/ 369141 h 709641"/>
                <a:gd name="connsiteX35" fmla="*/ 79563 w 200501"/>
                <a:gd name="connsiteY35" fmla="*/ 369141 h 709641"/>
                <a:gd name="connsiteX36" fmla="*/ 79563 w 200501"/>
                <a:gd name="connsiteY36" fmla="*/ 373914 h 709641"/>
                <a:gd name="connsiteX37" fmla="*/ 79563 w 200501"/>
                <a:gd name="connsiteY37" fmla="*/ 380286 h 709641"/>
                <a:gd name="connsiteX38" fmla="*/ 76381 w 200501"/>
                <a:gd name="connsiteY38" fmla="*/ 389830 h 709641"/>
                <a:gd name="connsiteX39" fmla="*/ 73200 w 200501"/>
                <a:gd name="connsiteY39" fmla="*/ 391420 h 709641"/>
                <a:gd name="connsiteX40" fmla="*/ 70009 w 200501"/>
                <a:gd name="connsiteY40" fmla="*/ 389830 h 709641"/>
                <a:gd name="connsiteX41" fmla="*/ 70009 w 200501"/>
                <a:gd name="connsiteY41" fmla="*/ 383467 h 709641"/>
                <a:gd name="connsiteX42" fmla="*/ 70009 w 200501"/>
                <a:gd name="connsiteY42" fmla="*/ 373914 h 709641"/>
                <a:gd name="connsiteX43" fmla="*/ 73200 w 200501"/>
                <a:gd name="connsiteY43" fmla="*/ 373914 h 709641"/>
                <a:gd name="connsiteX44" fmla="*/ 73200 w 200501"/>
                <a:gd name="connsiteY44" fmla="*/ 370732 h 709641"/>
                <a:gd name="connsiteX45" fmla="*/ 90697 w 200501"/>
                <a:gd name="connsiteY45" fmla="*/ 273672 h 709641"/>
                <a:gd name="connsiteX46" fmla="*/ 100241 w 200501"/>
                <a:gd name="connsiteY46" fmla="*/ 276854 h 709641"/>
                <a:gd name="connsiteX47" fmla="*/ 103432 w 200501"/>
                <a:gd name="connsiteY47" fmla="*/ 276854 h 709641"/>
                <a:gd name="connsiteX48" fmla="*/ 108204 w 200501"/>
                <a:gd name="connsiteY48" fmla="*/ 280045 h 709641"/>
                <a:gd name="connsiteX49" fmla="*/ 108204 w 200501"/>
                <a:gd name="connsiteY49" fmla="*/ 283226 h 709641"/>
                <a:gd name="connsiteX50" fmla="*/ 111385 w 200501"/>
                <a:gd name="connsiteY50" fmla="*/ 289589 h 709641"/>
                <a:gd name="connsiteX51" fmla="*/ 111385 w 200501"/>
                <a:gd name="connsiteY51" fmla="*/ 294361 h 709641"/>
                <a:gd name="connsiteX52" fmla="*/ 111385 w 200501"/>
                <a:gd name="connsiteY52" fmla="*/ 300723 h 709641"/>
                <a:gd name="connsiteX53" fmla="*/ 111385 w 200501"/>
                <a:gd name="connsiteY53" fmla="*/ 303905 h 709641"/>
                <a:gd name="connsiteX54" fmla="*/ 108204 w 200501"/>
                <a:gd name="connsiteY54" fmla="*/ 303905 h 709641"/>
                <a:gd name="connsiteX55" fmla="*/ 103432 w 200501"/>
                <a:gd name="connsiteY55" fmla="*/ 303905 h 709641"/>
                <a:gd name="connsiteX56" fmla="*/ 90697 w 200501"/>
                <a:gd name="connsiteY56" fmla="*/ 297542 h 709641"/>
                <a:gd name="connsiteX57" fmla="*/ 90697 w 200501"/>
                <a:gd name="connsiteY57" fmla="*/ 291179 h 709641"/>
                <a:gd name="connsiteX58" fmla="*/ 90697 w 200501"/>
                <a:gd name="connsiteY58" fmla="*/ 280045 h 709641"/>
                <a:gd name="connsiteX59" fmla="*/ 14326 w 200501"/>
                <a:gd name="connsiteY59" fmla="*/ 0 h 709641"/>
                <a:gd name="connsiteX60" fmla="*/ 17507 w 200501"/>
                <a:gd name="connsiteY60" fmla="*/ 0 h 709641"/>
                <a:gd name="connsiteX61" fmla="*/ 20688 w 200501"/>
                <a:gd name="connsiteY61" fmla="*/ 0 h 709641"/>
                <a:gd name="connsiteX62" fmla="*/ 25460 w 200501"/>
                <a:gd name="connsiteY62" fmla="*/ 6363 h 709641"/>
                <a:gd name="connsiteX63" fmla="*/ 28642 w 200501"/>
                <a:gd name="connsiteY63" fmla="*/ 6363 h 709641"/>
                <a:gd name="connsiteX64" fmla="*/ 73200 w 200501"/>
                <a:gd name="connsiteY64" fmla="*/ 19098 h 709641"/>
                <a:gd name="connsiteX65" fmla="*/ 76381 w 200501"/>
                <a:gd name="connsiteY65" fmla="*/ 20688 h 709641"/>
                <a:gd name="connsiteX66" fmla="*/ 97060 w 200501"/>
                <a:gd name="connsiteY66" fmla="*/ 33414 h 709641"/>
                <a:gd name="connsiteX67" fmla="*/ 103432 w 200501"/>
                <a:gd name="connsiteY67" fmla="*/ 33414 h 709641"/>
                <a:gd name="connsiteX68" fmla="*/ 105023 w 200501"/>
                <a:gd name="connsiteY68" fmla="*/ 33414 h 709641"/>
                <a:gd name="connsiteX69" fmla="*/ 111385 w 200501"/>
                <a:gd name="connsiteY69" fmla="*/ 33414 h 709641"/>
                <a:gd name="connsiteX70" fmla="*/ 114567 w 200501"/>
                <a:gd name="connsiteY70" fmla="*/ 30232 h 709641"/>
                <a:gd name="connsiteX71" fmla="*/ 117748 w 200501"/>
                <a:gd name="connsiteY71" fmla="*/ 27051 h 709641"/>
                <a:gd name="connsiteX72" fmla="*/ 120929 w 200501"/>
                <a:gd name="connsiteY72" fmla="*/ 27051 h 709641"/>
                <a:gd name="connsiteX73" fmla="*/ 124111 w 200501"/>
                <a:gd name="connsiteY73" fmla="*/ 27051 h 709641"/>
                <a:gd name="connsiteX74" fmla="*/ 125702 w 200501"/>
                <a:gd name="connsiteY74" fmla="*/ 27051 h 709641"/>
                <a:gd name="connsiteX75" fmla="*/ 125702 w 200501"/>
                <a:gd name="connsiteY75" fmla="*/ 30232 h 709641"/>
                <a:gd name="connsiteX76" fmla="*/ 125702 w 200501"/>
                <a:gd name="connsiteY76" fmla="*/ 33414 h 709641"/>
                <a:gd name="connsiteX77" fmla="*/ 141618 w 200501"/>
                <a:gd name="connsiteY77" fmla="*/ 30232 h 709641"/>
                <a:gd name="connsiteX78" fmla="*/ 143208 w 200501"/>
                <a:gd name="connsiteY78" fmla="*/ 30232 h 709641"/>
                <a:gd name="connsiteX79" fmla="*/ 146390 w 200501"/>
                <a:gd name="connsiteY79" fmla="*/ 27051 h 709641"/>
                <a:gd name="connsiteX80" fmla="*/ 149571 w 200501"/>
                <a:gd name="connsiteY80" fmla="*/ 27051 h 709641"/>
                <a:gd name="connsiteX81" fmla="*/ 162296 w 200501"/>
                <a:gd name="connsiteY81" fmla="*/ 27051 h 709641"/>
                <a:gd name="connsiteX82" fmla="*/ 163896 w 200501"/>
                <a:gd name="connsiteY82" fmla="*/ 27051 h 709641"/>
                <a:gd name="connsiteX83" fmla="*/ 167078 w 200501"/>
                <a:gd name="connsiteY83" fmla="*/ 27051 h 709641"/>
                <a:gd name="connsiteX84" fmla="*/ 167078 w 200501"/>
                <a:gd name="connsiteY84" fmla="*/ 23870 h 709641"/>
                <a:gd name="connsiteX85" fmla="*/ 170259 w 200501"/>
                <a:gd name="connsiteY85" fmla="*/ 23870 h 709641"/>
                <a:gd name="connsiteX86" fmla="*/ 173441 w 200501"/>
                <a:gd name="connsiteY86" fmla="*/ 20688 h 709641"/>
                <a:gd name="connsiteX87" fmla="*/ 182985 w 200501"/>
                <a:gd name="connsiteY87" fmla="*/ 23870 h 709641"/>
                <a:gd name="connsiteX88" fmla="*/ 197263 w 200501"/>
                <a:gd name="connsiteY88" fmla="*/ 27051 h 709641"/>
                <a:gd name="connsiteX89" fmla="*/ 200501 w 200501"/>
                <a:gd name="connsiteY89" fmla="*/ 47739 h 709641"/>
                <a:gd name="connsiteX90" fmla="*/ 200501 w 200501"/>
                <a:gd name="connsiteY90" fmla="*/ 54102 h 709641"/>
                <a:gd name="connsiteX91" fmla="*/ 197263 w 200501"/>
                <a:gd name="connsiteY91" fmla="*/ 57283 h 709641"/>
                <a:gd name="connsiteX92" fmla="*/ 197263 w 200501"/>
                <a:gd name="connsiteY92" fmla="*/ 62056 h 709641"/>
                <a:gd name="connsiteX93" fmla="*/ 194120 w 200501"/>
                <a:gd name="connsiteY93" fmla="*/ 62056 h 709641"/>
                <a:gd name="connsiteX94" fmla="*/ 190976 w 200501"/>
                <a:gd name="connsiteY94" fmla="*/ 65237 h 709641"/>
                <a:gd name="connsiteX95" fmla="*/ 190976 w 200501"/>
                <a:gd name="connsiteY95" fmla="*/ 68418 h 709641"/>
                <a:gd name="connsiteX96" fmla="*/ 187738 w 200501"/>
                <a:gd name="connsiteY96" fmla="*/ 65237 h 709641"/>
                <a:gd name="connsiteX97" fmla="*/ 184575 w 200501"/>
                <a:gd name="connsiteY97" fmla="*/ 62056 h 709641"/>
                <a:gd name="connsiteX98" fmla="*/ 182985 w 200501"/>
                <a:gd name="connsiteY98" fmla="*/ 65237 h 709641"/>
                <a:gd name="connsiteX99" fmla="*/ 179804 w 200501"/>
                <a:gd name="connsiteY99" fmla="*/ 71599 h 709641"/>
                <a:gd name="connsiteX100" fmla="*/ 176622 w 200501"/>
                <a:gd name="connsiteY100" fmla="*/ 68418 h 709641"/>
                <a:gd name="connsiteX101" fmla="*/ 176622 w 200501"/>
                <a:gd name="connsiteY101" fmla="*/ 62056 h 709641"/>
                <a:gd name="connsiteX102" fmla="*/ 176622 w 200501"/>
                <a:gd name="connsiteY102" fmla="*/ 57283 h 709641"/>
                <a:gd name="connsiteX103" fmla="*/ 173441 w 200501"/>
                <a:gd name="connsiteY103" fmla="*/ 62056 h 709641"/>
                <a:gd name="connsiteX104" fmla="*/ 176622 w 200501"/>
                <a:gd name="connsiteY104" fmla="*/ 71599 h 709641"/>
                <a:gd name="connsiteX105" fmla="*/ 179804 w 200501"/>
                <a:gd name="connsiteY105" fmla="*/ 76372 h 709641"/>
                <a:gd name="connsiteX106" fmla="*/ 179804 w 200501"/>
                <a:gd name="connsiteY106" fmla="*/ 79553 h 709641"/>
                <a:gd name="connsiteX107" fmla="*/ 182985 w 200501"/>
                <a:gd name="connsiteY107" fmla="*/ 85925 h 709641"/>
                <a:gd name="connsiteX108" fmla="*/ 179804 w 200501"/>
                <a:gd name="connsiteY108" fmla="*/ 89106 h 709641"/>
                <a:gd name="connsiteX109" fmla="*/ 179804 w 200501"/>
                <a:gd name="connsiteY109" fmla="*/ 95469 h 709641"/>
                <a:gd name="connsiteX110" fmla="*/ 162296 w 200501"/>
                <a:gd name="connsiteY110" fmla="*/ 85925 h 709641"/>
                <a:gd name="connsiteX111" fmla="*/ 155934 w 200501"/>
                <a:gd name="connsiteY111" fmla="*/ 82744 h 709641"/>
                <a:gd name="connsiteX112" fmla="*/ 152752 w 200501"/>
                <a:gd name="connsiteY112" fmla="*/ 82744 h 709641"/>
                <a:gd name="connsiteX113" fmla="*/ 152752 w 200501"/>
                <a:gd name="connsiteY113" fmla="*/ 79553 h 709641"/>
                <a:gd name="connsiteX114" fmla="*/ 128883 w 200501"/>
                <a:gd name="connsiteY114" fmla="*/ 68418 h 709641"/>
                <a:gd name="connsiteX115" fmla="*/ 125702 w 200501"/>
                <a:gd name="connsiteY115" fmla="*/ 68418 h 709641"/>
                <a:gd name="connsiteX116" fmla="*/ 124111 w 200501"/>
                <a:gd name="connsiteY116" fmla="*/ 68418 h 709641"/>
                <a:gd name="connsiteX117" fmla="*/ 120929 w 200501"/>
                <a:gd name="connsiteY117" fmla="*/ 68418 h 709641"/>
                <a:gd name="connsiteX118" fmla="*/ 120929 w 200501"/>
                <a:gd name="connsiteY118" fmla="*/ 71599 h 709641"/>
                <a:gd name="connsiteX119" fmla="*/ 117748 w 200501"/>
                <a:gd name="connsiteY119" fmla="*/ 71599 h 709641"/>
                <a:gd name="connsiteX120" fmla="*/ 117748 w 200501"/>
                <a:gd name="connsiteY120" fmla="*/ 74781 h 709641"/>
                <a:gd name="connsiteX121" fmla="*/ 111385 w 200501"/>
                <a:gd name="connsiteY121" fmla="*/ 71599 h 709641"/>
                <a:gd name="connsiteX122" fmla="*/ 111385 w 200501"/>
                <a:gd name="connsiteY122" fmla="*/ 74781 h 709641"/>
                <a:gd name="connsiteX123" fmla="*/ 117748 w 200501"/>
                <a:gd name="connsiteY123" fmla="*/ 79553 h 709641"/>
                <a:gd name="connsiteX124" fmla="*/ 117748 w 200501"/>
                <a:gd name="connsiteY124" fmla="*/ 82744 h 709641"/>
                <a:gd name="connsiteX125" fmla="*/ 114567 w 200501"/>
                <a:gd name="connsiteY125" fmla="*/ 82744 h 709641"/>
                <a:gd name="connsiteX126" fmla="*/ 114567 w 200501"/>
                <a:gd name="connsiteY126" fmla="*/ 85925 h 709641"/>
                <a:gd name="connsiteX127" fmla="*/ 114567 w 200501"/>
                <a:gd name="connsiteY127" fmla="*/ 95469 h 709641"/>
                <a:gd name="connsiteX128" fmla="*/ 114567 w 200501"/>
                <a:gd name="connsiteY128" fmla="*/ 97060 h 709641"/>
                <a:gd name="connsiteX129" fmla="*/ 114567 w 200501"/>
                <a:gd name="connsiteY129" fmla="*/ 100241 h 709641"/>
                <a:gd name="connsiteX130" fmla="*/ 111385 w 200501"/>
                <a:gd name="connsiteY130" fmla="*/ 100241 h 709641"/>
                <a:gd name="connsiteX131" fmla="*/ 111385 w 200501"/>
                <a:gd name="connsiteY131" fmla="*/ 97060 h 709641"/>
                <a:gd name="connsiteX132" fmla="*/ 105023 w 200501"/>
                <a:gd name="connsiteY132" fmla="*/ 89106 h 709641"/>
                <a:gd name="connsiteX133" fmla="*/ 103432 w 200501"/>
                <a:gd name="connsiteY133" fmla="*/ 85925 h 709641"/>
                <a:gd name="connsiteX134" fmla="*/ 100241 w 200501"/>
                <a:gd name="connsiteY134" fmla="*/ 82744 h 709641"/>
                <a:gd name="connsiteX135" fmla="*/ 93879 w 200501"/>
                <a:gd name="connsiteY135" fmla="*/ 79553 h 709641"/>
                <a:gd name="connsiteX136" fmla="*/ 87516 w 200501"/>
                <a:gd name="connsiteY136" fmla="*/ 76372 h 709641"/>
                <a:gd name="connsiteX137" fmla="*/ 79563 w 200501"/>
                <a:gd name="connsiteY137" fmla="*/ 76372 h 709641"/>
                <a:gd name="connsiteX138" fmla="*/ 73200 w 200501"/>
                <a:gd name="connsiteY138" fmla="*/ 76372 h 709641"/>
                <a:gd name="connsiteX139" fmla="*/ 66827 w 200501"/>
                <a:gd name="connsiteY139" fmla="*/ 74781 h 709641"/>
                <a:gd name="connsiteX140" fmla="*/ 58874 w 200501"/>
                <a:gd name="connsiteY140" fmla="*/ 65237 h 709641"/>
                <a:gd name="connsiteX141" fmla="*/ 55693 w 200501"/>
                <a:gd name="connsiteY141" fmla="*/ 62056 h 709641"/>
                <a:gd name="connsiteX142" fmla="*/ 46148 w 200501"/>
                <a:gd name="connsiteY142" fmla="*/ 58874 h 709641"/>
                <a:gd name="connsiteX143" fmla="*/ 41367 w 200501"/>
                <a:gd name="connsiteY143" fmla="*/ 57283 h 709641"/>
                <a:gd name="connsiteX144" fmla="*/ 23869 w 200501"/>
                <a:gd name="connsiteY144" fmla="*/ 47739 h 709641"/>
                <a:gd name="connsiteX145" fmla="*/ 14326 w 200501"/>
                <a:gd name="connsiteY145" fmla="*/ 38186 h 709641"/>
                <a:gd name="connsiteX146" fmla="*/ 11135 w 200501"/>
                <a:gd name="connsiteY146" fmla="*/ 33414 h 709641"/>
                <a:gd name="connsiteX147" fmla="*/ 11135 w 200501"/>
                <a:gd name="connsiteY147" fmla="*/ 30232 h 709641"/>
                <a:gd name="connsiteX148" fmla="*/ 4772 w 200501"/>
                <a:gd name="connsiteY148" fmla="*/ 15916 h 709641"/>
                <a:gd name="connsiteX149" fmla="*/ 0 w 200501"/>
                <a:gd name="connsiteY149" fmla="*/ 12725 h 709641"/>
                <a:gd name="connsiteX150" fmla="*/ 7954 w 200501"/>
                <a:gd name="connsiteY150" fmla="*/ 6363 h 7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501" h="709641">
                  <a:moveTo>
                    <a:pt x="173441" y="682600"/>
                  </a:moveTo>
                  <a:lnTo>
                    <a:pt x="176622" y="682600"/>
                  </a:lnTo>
                  <a:lnTo>
                    <a:pt x="179804" y="685781"/>
                  </a:lnTo>
                  <a:lnTo>
                    <a:pt x="184575" y="688962"/>
                  </a:lnTo>
                  <a:lnTo>
                    <a:pt x="190976" y="688962"/>
                  </a:lnTo>
                  <a:lnTo>
                    <a:pt x="194120" y="692144"/>
                  </a:lnTo>
                  <a:lnTo>
                    <a:pt x="197263" y="698507"/>
                  </a:lnTo>
                  <a:lnTo>
                    <a:pt x="197263" y="701688"/>
                  </a:lnTo>
                  <a:lnTo>
                    <a:pt x="190976" y="706460"/>
                  </a:lnTo>
                  <a:lnTo>
                    <a:pt x="190976" y="709641"/>
                  </a:lnTo>
                  <a:lnTo>
                    <a:pt x="187738" y="709641"/>
                  </a:lnTo>
                  <a:lnTo>
                    <a:pt x="182985" y="706460"/>
                  </a:lnTo>
                  <a:lnTo>
                    <a:pt x="179804" y="703278"/>
                  </a:lnTo>
                  <a:lnTo>
                    <a:pt x="176622" y="701688"/>
                  </a:lnTo>
                  <a:lnTo>
                    <a:pt x="170259" y="688962"/>
                  </a:lnTo>
                  <a:lnTo>
                    <a:pt x="170259" y="685781"/>
                  </a:lnTo>
                  <a:close/>
                  <a:moveTo>
                    <a:pt x="138436" y="498024"/>
                  </a:moveTo>
                  <a:lnTo>
                    <a:pt x="143208" y="498024"/>
                  </a:lnTo>
                  <a:lnTo>
                    <a:pt x="143208" y="501205"/>
                  </a:lnTo>
                  <a:lnTo>
                    <a:pt x="146390" y="501205"/>
                  </a:lnTo>
                  <a:lnTo>
                    <a:pt x="146390" y="504387"/>
                  </a:lnTo>
                  <a:lnTo>
                    <a:pt x="146390" y="505978"/>
                  </a:lnTo>
                  <a:lnTo>
                    <a:pt x="143208" y="509159"/>
                  </a:lnTo>
                  <a:lnTo>
                    <a:pt x="141618" y="509159"/>
                  </a:lnTo>
                  <a:lnTo>
                    <a:pt x="138436" y="505978"/>
                  </a:lnTo>
                  <a:lnTo>
                    <a:pt x="138436" y="501205"/>
                  </a:lnTo>
                  <a:close/>
                  <a:moveTo>
                    <a:pt x="125702" y="445513"/>
                  </a:moveTo>
                  <a:lnTo>
                    <a:pt x="132064" y="445513"/>
                  </a:lnTo>
                  <a:lnTo>
                    <a:pt x="135255" y="450294"/>
                  </a:lnTo>
                  <a:lnTo>
                    <a:pt x="132064" y="456657"/>
                  </a:lnTo>
                  <a:lnTo>
                    <a:pt x="125702" y="463020"/>
                  </a:lnTo>
                  <a:lnTo>
                    <a:pt x="120929" y="463020"/>
                  </a:lnTo>
                  <a:lnTo>
                    <a:pt x="117748" y="456657"/>
                  </a:lnTo>
                  <a:lnTo>
                    <a:pt x="120929" y="450294"/>
                  </a:lnTo>
                  <a:close/>
                  <a:moveTo>
                    <a:pt x="76381" y="369141"/>
                  </a:moveTo>
                  <a:lnTo>
                    <a:pt x="79563" y="369141"/>
                  </a:lnTo>
                  <a:lnTo>
                    <a:pt x="79563" y="373914"/>
                  </a:lnTo>
                  <a:lnTo>
                    <a:pt x="79563" y="380286"/>
                  </a:lnTo>
                  <a:lnTo>
                    <a:pt x="76381" y="389830"/>
                  </a:lnTo>
                  <a:lnTo>
                    <a:pt x="73200" y="391420"/>
                  </a:lnTo>
                  <a:lnTo>
                    <a:pt x="70009" y="389830"/>
                  </a:lnTo>
                  <a:lnTo>
                    <a:pt x="70009" y="383467"/>
                  </a:lnTo>
                  <a:lnTo>
                    <a:pt x="70009" y="373914"/>
                  </a:lnTo>
                  <a:lnTo>
                    <a:pt x="73200" y="373914"/>
                  </a:lnTo>
                  <a:lnTo>
                    <a:pt x="73200" y="370732"/>
                  </a:lnTo>
                  <a:close/>
                  <a:moveTo>
                    <a:pt x="90697" y="273672"/>
                  </a:moveTo>
                  <a:lnTo>
                    <a:pt x="100241" y="276854"/>
                  </a:lnTo>
                  <a:lnTo>
                    <a:pt x="103432" y="276854"/>
                  </a:lnTo>
                  <a:lnTo>
                    <a:pt x="108204" y="280045"/>
                  </a:lnTo>
                  <a:lnTo>
                    <a:pt x="108204" y="283226"/>
                  </a:lnTo>
                  <a:lnTo>
                    <a:pt x="111385" y="289589"/>
                  </a:lnTo>
                  <a:lnTo>
                    <a:pt x="111385" y="294361"/>
                  </a:lnTo>
                  <a:lnTo>
                    <a:pt x="111385" y="300723"/>
                  </a:lnTo>
                  <a:lnTo>
                    <a:pt x="111385" y="303905"/>
                  </a:lnTo>
                  <a:lnTo>
                    <a:pt x="108204" y="303905"/>
                  </a:lnTo>
                  <a:lnTo>
                    <a:pt x="103432" y="303905"/>
                  </a:lnTo>
                  <a:lnTo>
                    <a:pt x="90697" y="297542"/>
                  </a:lnTo>
                  <a:lnTo>
                    <a:pt x="90697" y="291179"/>
                  </a:lnTo>
                  <a:lnTo>
                    <a:pt x="90697" y="280045"/>
                  </a:lnTo>
                  <a:close/>
                  <a:moveTo>
                    <a:pt x="14326" y="0"/>
                  </a:moveTo>
                  <a:lnTo>
                    <a:pt x="17507" y="0"/>
                  </a:lnTo>
                  <a:lnTo>
                    <a:pt x="20688" y="0"/>
                  </a:lnTo>
                  <a:lnTo>
                    <a:pt x="25460" y="6363"/>
                  </a:lnTo>
                  <a:lnTo>
                    <a:pt x="28642" y="6363"/>
                  </a:lnTo>
                  <a:lnTo>
                    <a:pt x="73200" y="19098"/>
                  </a:lnTo>
                  <a:lnTo>
                    <a:pt x="76381" y="20688"/>
                  </a:lnTo>
                  <a:lnTo>
                    <a:pt x="97060" y="33414"/>
                  </a:lnTo>
                  <a:lnTo>
                    <a:pt x="103432" y="33414"/>
                  </a:lnTo>
                  <a:lnTo>
                    <a:pt x="105023" y="33414"/>
                  </a:lnTo>
                  <a:lnTo>
                    <a:pt x="111385" y="33414"/>
                  </a:lnTo>
                  <a:lnTo>
                    <a:pt x="114567" y="30232"/>
                  </a:lnTo>
                  <a:lnTo>
                    <a:pt x="117748" y="27051"/>
                  </a:lnTo>
                  <a:lnTo>
                    <a:pt x="120929" y="27051"/>
                  </a:lnTo>
                  <a:lnTo>
                    <a:pt x="124111" y="27051"/>
                  </a:lnTo>
                  <a:lnTo>
                    <a:pt x="125702" y="27051"/>
                  </a:lnTo>
                  <a:lnTo>
                    <a:pt x="125702" y="30232"/>
                  </a:lnTo>
                  <a:lnTo>
                    <a:pt x="125702" y="33414"/>
                  </a:lnTo>
                  <a:lnTo>
                    <a:pt x="141618" y="30232"/>
                  </a:lnTo>
                  <a:lnTo>
                    <a:pt x="143208" y="30232"/>
                  </a:lnTo>
                  <a:lnTo>
                    <a:pt x="146390" y="27051"/>
                  </a:lnTo>
                  <a:lnTo>
                    <a:pt x="149571" y="27051"/>
                  </a:lnTo>
                  <a:lnTo>
                    <a:pt x="162296" y="27051"/>
                  </a:lnTo>
                  <a:lnTo>
                    <a:pt x="163896" y="27051"/>
                  </a:lnTo>
                  <a:lnTo>
                    <a:pt x="167078" y="27051"/>
                  </a:lnTo>
                  <a:lnTo>
                    <a:pt x="167078" y="23870"/>
                  </a:lnTo>
                  <a:lnTo>
                    <a:pt x="170259" y="23870"/>
                  </a:lnTo>
                  <a:lnTo>
                    <a:pt x="173441" y="20688"/>
                  </a:lnTo>
                  <a:lnTo>
                    <a:pt x="182985" y="23870"/>
                  </a:lnTo>
                  <a:lnTo>
                    <a:pt x="197263" y="27051"/>
                  </a:lnTo>
                  <a:lnTo>
                    <a:pt x="200501" y="47739"/>
                  </a:lnTo>
                  <a:lnTo>
                    <a:pt x="200501" y="54102"/>
                  </a:lnTo>
                  <a:lnTo>
                    <a:pt x="197263" y="57283"/>
                  </a:lnTo>
                  <a:lnTo>
                    <a:pt x="197263" y="62056"/>
                  </a:lnTo>
                  <a:lnTo>
                    <a:pt x="194120" y="62056"/>
                  </a:lnTo>
                  <a:lnTo>
                    <a:pt x="190976" y="65237"/>
                  </a:lnTo>
                  <a:lnTo>
                    <a:pt x="190976" y="68418"/>
                  </a:lnTo>
                  <a:lnTo>
                    <a:pt x="187738" y="65237"/>
                  </a:lnTo>
                  <a:lnTo>
                    <a:pt x="184575" y="62056"/>
                  </a:lnTo>
                  <a:lnTo>
                    <a:pt x="182985" y="65237"/>
                  </a:lnTo>
                  <a:lnTo>
                    <a:pt x="179804" y="71599"/>
                  </a:lnTo>
                  <a:lnTo>
                    <a:pt x="176622" y="68418"/>
                  </a:lnTo>
                  <a:lnTo>
                    <a:pt x="176622" y="62056"/>
                  </a:lnTo>
                  <a:lnTo>
                    <a:pt x="176622" y="57283"/>
                  </a:lnTo>
                  <a:lnTo>
                    <a:pt x="173441" y="62056"/>
                  </a:lnTo>
                  <a:lnTo>
                    <a:pt x="176622" y="71599"/>
                  </a:lnTo>
                  <a:lnTo>
                    <a:pt x="179804" y="76372"/>
                  </a:lnTo>
                  <a:lnTo>
                    <a:pt x="179804" y="79553"/>
                  </a:lnTo>
                  <a:lnTo>
                    <a:pt x="182985" y="85925"/>
                  </a:lnTo>
                  <a:lnTo>
                    <a:pt x="179804" y="89106"/>
                  </a:lnTo>
                  <a:lnTo>
                    <a:pt x="179804" y="95469"/>
                  </a:lnTo>
                  <a:lnTo>
                    <a:pt x="162296" y="85925"/>
                  </a:lnTo>
                  <a:lnTo>
                    <a:pt x="155934" y="82744"/>
                  </a:lnTo>
                  <a:lnTo>
                    <a:pt x="152752" y="82744"/>
                  </a:lnTo>
                  <a:lnTo>
                    <a:pt x="152752" y="79553"/>
                  </a:lnTo>
                  <a:lnTo>
                    <a:pt x="128883" y="68418"/>
                  </a:lnTo>
                  <a:lnTo>
                    <a:pt x="125702" y="68418"/>
                  </a:lnTo>
                  <a:lnTo>
                    <a:pt x="124111" y="68418"/>
                  </a:lnTo>
                  <a:lnTo>
                    <a:pt x="120929" y="68418"/>
                  </a:lnTo>
                  <a:lnTo>
                    <a:pt x="120929" y="71599"/>
                  </a:lnTo>
                  <a:lnTo>
                    <a:pt x="117748" y="71599"/>
                  </a:lnTo>
                  <a:lnTo>
                    <a:pt x="117748" y="74781"/>
                  </a:lnTo>
                  <a:lnTo>
                    <a:pt x="111385" y="71599"/>
                  </a:lnTo>
                  <a:lnTo>
                    <a:pt x="111385" y="74781"/>
                  </a:lnTo>
                  <a:lnTo>
                    <a:pt x="117748" y="79553"/>
                  </a:lnTo>
                  <a:lnTo>
                    <a:pt x="117748" y="82744"/>
                  </a:lnTo>
                  <a:lnTo>
                    <a:pt x="114567" y="82744"/>
                  </a:lnTo>
                  <a:lnTo>
                    <a:pt x="114567" y="85925"/>
                  </a:lnTo>
                  <a:lnTo>
                    <a:pt x="114567" y="95469"/>
                  </a:lnTo>
                  <a:lnTo>
                    <a:pt x="114567" y="97060"/>
                  </a:lnTo>
                  <a:lnTo>
                    <a:pt x="114567" y="100241"/>
                  </a:lnTo>
                  <a:lnTo>
                    <a:pt x="111385" y="100241"/>
                  </a:lnTo>
                  <a:lnTo>
                    <a:pt x="111385" y="97060"/>
                  </a:lnTo>
                  <a:lnTo>
                    <a:pt x="105023" y="89106"/>
                  </a:lnTo>
                  <a:lnTo>
                    <a:pt x="103432" y="85925"/>
                  </a:lnTo>
                  <a:lnTo>
                    <a:pt x="100241" y="82744"/>
                  </a:lnTo>
                  <a:lnTo>
                    <a:pt x="93879" y="79553"/>
                  </a:lnTo>
                  <a:lnTo>
                    <a:pt x="87516" y="76372"/>
                  </a:lnTo>
                  <a:lnTo>
                    <a:pt x="79563" y="76372"/>
                  </a:lnTo>
                  <a:lnTo>
                    <a:pt x="73200" y="76372"/>
                  </a:lnTo>
                  <a:lnTo>
                    <a:pt x="66827" y="74781"/>
                  </a:lnTo>
                  <a:lnTo>
                    <a:pt x="58874" y="65237"/>
                  </a:lnTo>
                  <a:lnTo>
                    <a:pt x="55693" y="62056"/>
                  </a:lnTo>
                  <a:lnTo>
                    <a:pt x="46148" y="58874"/>
                  </a:lnTo>
                  <a:lnTo>
                    <a:pt x="41367" y="57283"/>
                  </a:lnTo>
                  <a:lnTo>
                    <a:pt x="23869" y="47739"/>
                  </a:lnTo>
                  <a:lnTo>
                    <a:pt x="14326" y="38186"/>
                  </a:lnTo>
                  <a:lnTo>
                    <a:pt x="11135" y="33414"/>
                  </a:lnTo>
                  <a:lnTo>
                    <a:pt x="11135" y="30232"/>
                  </a:lnTo>
                  <a:lnTo>
                    <a:pt x="4772" y="15916"/>
                  </a:lnTo>
                  <a:lnTo>
                    <a:pt x="0" y="12725"/>
                  </a:lnTo>
                  <a:lnTo>
                    <a:pt x="7954" y="636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7123E1A-7B81-494B-4606-57378D2EA614}"/>
                </a:ext>
              </a:extLst>
            </p:cNvPr>
            <p:cNvSpPr/>
            <p:nvPr/>
          </p:nvSpPr>
          <p:spPr>
            <a:xfrm>
              <a:off x="7319256" y="4193597"/>
              <a:ext cx="228600" cy="180975"/>
            </a:xfrm>
            <a:custGeom>
              <a:avLst/>
              <a:gdLst>
                <a:gd name="connsiteX0" fmla="*/ 227966 w 228600"/>
                <a:gd name="connsiteY0" fmla="*/ 104014 h 180975"/>
                <a:gd name="connsiteX1" fmla="*/ 221575 w 228600"/>
                <a:gd name="connsiteY1" fmla="*/ 104014 h 180975"/>
                <a:gd name="connsiteX2" fmla="*/ 215174 w 228600"/>
                <a:gd name="connsiteY2" fmla="*/ 107224 h 180975"/>
                <a:gd name="connsiteX3" fmla="*/ 215174 w 228600"/>
                <a:gd name="connsiteY3" fmla="*/ 104014 h 180975"/>
                <a:gd name="connsiteX4" fmla="*/ 218374 w 228600"/>
                <a:gd name="connsiteY4" fmla="*/ 104014 h 180975"/>
                <a:gd name="connsiteX5" fmla="*/ 218374 w 228600"/>
                <a:gd name="connsiteY5" fmla="*/ 104014 h 180975"/>
                <a:gd name="connsiteX6" fmla="*/ 221575 w 228600"/>
                <a:gd name="connsiteY6" fmla="*/ 104014 h 180975"/>
                <a:gd name="connsiteX7" fmla="*/ 221575 w 228600"/>
                <a:gd name="connsiteY7" fmla="*/ 100813 h 180975"/>
                <a:gd name="connsiteX8" fmla="*/ 210383 w 228600"/>
                <a:gd name="connsiteY8" fmla="*/ 100813 h 180975"/>
                <a:gd name="connsiteX9" fmla="*/ 207182 w 228600"/>
                <a:gd name="connsiteY9" fmla="*/ 100813 h 180975"/>
                <a:gd name="connsiteX10" fmla="*/ 210383 w 228600"/>
                <a:gd name="connsiteY10" fmla="*/ 96013 h 180975"/>
                <a:gd name="connsiteX11" fmla="*/ 211983 w 228600"/>
                <a:gd name="connsiteY11" fmla="*/ 92803 h 180975"/>
                <a:gd name="connsiteX12" fmla="*/ 215174 w 228600"/>
                <a:gd name="connsiteY12" fmla="*/ 92803 h 180975"/>
                <a:gd name="connsiteX13" fmla="*/ 215174 w 228600"/>
                <a:gd name="connsiteY13" fmla="*/ 89602 h 180975"/>
                <a:gd name="connsiteX14" fmla="*/ 218374 w 228600"/>
                <a:gd name="connsiteY14" fmla="*/ 86402 h 180975"/>
                <a:gd name="connsiteX15" fmla="*/ 218374 w 228600"/>
                <a:gd name="connsiteY15" fmla="*/ 83192 h 180975"/>
                <a:gd name="connsiteX16" fmla="*/ 218374 w 228600"/>
                <a:gd name="connsiteY16" fmla="*/ 79992 h 180975"/>
                <a:gd name="connsiteX17" fmla="*/ 215174 w 228600"/>
                <a:gd name="connsiteY17" fmla="*/ 78392 h 180975"/>
                <a:gd name="connsiteX18" fmla="*/ 218374 w 228600"/>
                <a:gd name="connsiteY18" fmla="*/ 75191 h 180975"/>
                <a:gd name="connsiteX19" fmla="*/ 210383 w 228600"/>
                <a:gd name="connsiteY19" fmla="*/ 71981 h 180975"/>
                <a:gd name="connsiteX20" fmla="*/ 207182 w 228600"/>
                <a:gd name="connsiteY20" fmla="*/ 68781 h 180975"/>
                <a:gd name="connsiteX21" fmla="*/ 203991 w 228600"/>
                <a:gd name="connsiteY21" fmla="*/ 59170 h 180975"/>
                <a:gd name="connsiteX22" fmla="*/ 203991 w 228600"/>
                <a:gd name="connsiteY22" fmla="*/ 62380 h 180975"/>
                <a:gd name="connsiteX23" fmla="*/ 200791 w 228600"/>
                <a:gd name="connsiteY23" fmla="*/ 65580 h 180975"/>
                <a:gd name="connsiteX24" fmla="*/ 200791 w 228600"/>
                <a:gd name="connsiteY24" fmla="*/ 65580 h 180975"/>
                <a:gd name="connsiteX25" fmla="*/ 197591 w 228600"/>
                <a:gd name="connsiteY25" fmla="*/ 62380 h 180975"/>
                <a:gd name="connsiteX26" fmla="*/ 197591 w 228600"/>
                <a:gd name="connsiteY26" fmla="*/ 62380 h 180975"/>
                <a:gd name="connsiteX27" fmla="*/ 194400 w 228600"/>
                <a:gd name="connsiteY27" fmla="*/ 57570 h 180975"/>
                <a:gd name="connsiteX28" fmla="*/ 194400 w 228600"/>
                <a:gd name="connsiteY28" fmla="*/ 54370 h 180975"/>
                <a:gd name="connsiteX29" fmla="*/ 194400 w 228600"/>
                <a:gd name="connsiteY29" fmla="*/ 51169 h 180975"/>
                <a:gd name="connsiteX30" fmla="*/ 197591 w 228600"/>
                <a:gd name="connsiteY30" fmla="*/ 47959 h 180975"/>
                <a:gd name="connsiteX31" fmla="*/ 197591 w 228600"/>
                <a:gd name="connsiteY31" fmla="*/ 47959 h 180975"/>
                <a:gd name="connsiteX32" fmla="*/ 197591 w 228600"/>
                <a:gd name="connsiteY32" fmla="*/ 41558 h 180975"/>
                <a:gd name="connsiteX33" fmla="*/ 197591 w 228600"/>
                <a:gd name="connsiteY33" fmla="*/ 36748 h 180975"/>
                <a:gd name="connsiteX34" fmla="*/ 200791 w 228600"/>
                <a:gd name="connsiteY34" fmla="*/ 30347 h 180975"/>
                <a:gd name="connsiteX35" fmla="*/ 200791 w 228600"/>
                <a:gd name="connsiteY35" fmla="*/ 30347 h 180975"/>
                <a:gd name="connsiteX36" fmla="*/ 200791 w 228600"/>
                <a:gd name="connsiteY36" fmla="*/ 27137 h 180975"/>
                <a:gd name="connsiteX37" fmla="*/ 203991 w 228600"/>
                <a:gd name="connsiteY37" fmla="*/ 20737 h 180975"/>
                <a:gd name="connsiteX38" fmla="*/ 207182 w 228600"/>
                <a:gd name="connsiteY38" fmla="*/ 19137 h 180975"/>
                <a:gd name="connsiteX39" fmla="*/ 203991 w 228600"/>
                <a:gd name="connsiteY39" fmla="*/ 19137 h 180975"/>
                <a:gd name="connsiteX40" fmla="*/ 200791 w 228600"/>
                <a:gd name="connsiteY40" fmla="*/ 19137 h 180975"/>
                <a:gd name="connsiteX41" fmla="*/ 197591 w 228600"/>
                <a:gd name="connsiteY41" fmla="*/ 19137 h 180975"/>
                <a:gd name="connsiteX42" fmla="*/ 203991 w 228600"/>
                <a:gd name="connsiteY42" fmla="*/ 15927 h 180975"/>
                <a:gd name="connsiteX43" fmla="*/ 203991 w 228600"/>
                <a:gd name="connsiteY43" fmla="*/ 15927 h 180975"/>
                <a:gd name="connsiteX44" fmla="*/ 203991 w 228600"/>
                <a:gd name="connsiteY44" fmla="*/ 12726 h 180975"/>
                <a:gd name="connsiteX45" fmla="*/ 203991 w 228600"/>
                <a:gd name="connsiteY45" fmla="*/ 12726 h 180975"/>
                <a:gd name="connsiteX46" fmla="*/ 207182 w 228600"/>
                <a:gd name="connsiteY46" fmla="*/ 6325 h 180975"/>
                <a:gd name="connsiteX47" fmla="*/ 207182 w 228600"/>
                <a:gd name="connsiteY47" fmla="*/ 3115 h 180975"/>
                <a:gd name="connsiteX48" fmla="*/ 203991 w 228600"/>
                <a:gd name="connsiteY48" fmla="*/ 6325 h 180975"/>
                <a:gd name="connsiteX49" fmla="*/ 197591 w 228600"/>
                <a:gd name="connsiteY49" fmla="*/ 9526 h 180975"/>
                <a:gd name="connsiteX50" fmla="*/ 194400 w 228600"/>
                <a:gd name="connsiteY50" fmla="*/ 9526 h 180975"/>
                <a:gd name="connsiteX51" fmla="*/ 197591 w 228600"/>
                <a:gd name="connsiteY51" fmla="*/ 6325 h 180975"/>
                <a:gd name="connsiteX52" fmla="*/ 200791 w 228600"/>
                <a:gd name="connsiteY52" fmla="*/ 3115 h 180975"/>
                <a:gd name="connsiteX53" fmla="*/ 197591 w 228600"/>
                <a:gd name="connsiteY53" fmla="*/ -85 h 180975"/>
                <a:gd name="connsiteX54" fmla="*/ 194400 w 228600"/>
                <a:gd name="connsiteY54" fmla="*/ 6325 h 180975"/>
                <a:gd name="connsiteX55" fmla="*/ 192800 w 228600"/>
                <a:gd name="connsiteY55" fmla="*/ 6325 h 180975"/>
                <a:gd name="connsiteX56" fmla="*/ 189599 w 228600"/>
                <a:gd name="connsiteY56" fmla="*/ 9526 h 180975"/>
                <a:gd name="connsiteX57" fmla="*/ 173616 w 228600"/>
                <a:gd name="connsiteY57" fmla="*/ 6325 h 180975"/>
                <a:gd name="connsiteX58" fmla="*/ 172016 w 228600"/>
                <a:gd name="connsiteY58" fmla="*/ 12726 h 180975"/>
                <a:gd name="connsiteX59" fmla="*/ 165625 w 228600"/>
                <a:gd name="connsiteY59" fmla="*/ 12726 h 180975"/>
                <a:gd name="connsiteX60" fmla="*/ 165625 w 228600"/>
                <a:gd name="connsiteY60" fmla="*/ 12726 h 180975"/>
                <a:gd name="connsiteX61" fmla="*/ 159224 w 228600"/>
                <a:gd name="connsiteY61" fmla="*/ 23937 h 180975"/>
                <a:gd name="connsiteX62" fmla="*/ 156033 w 228600"/>
                <a:gd name="connsiteY62" fmla="*/ 23937 h 180975"/>
                <a:gd name="connsiteX63" fmla="*/ 152833 w 228600"/>
                <a:gd name="connsiteY63" fmla="*/ 23937 h 180975"/>
                <a:gd name="connsiteX64" fmla="*/ 148032 w 228600"/>
                <a:gd name="connsiteY64" fmla="*/ 23937 h 180975"/>
                <a:gd name="connsiteX65" fmla="*/ 117666 w 228600"/>
                <a:gd name="connsiteY65" fmla="*/ 23937 h 180975"/>
                <a:gd name="connsiteX66" fmla="*/ 109675 w 228600"/>
                <a:gd name="connsiteY66" fmla="*/ 23937 h 180975"/>
                <a:gd name="connsiteX67" fmla="*/ 103274 w 228600"/>
                <a:gd name="connsiteY67" fmla="*/ 27137 h 180975"/>
                <a:gd name="connsiteX68" fmla="*/ 100074 w 228600"/>
                <a:gd name="connsiteY68" fmla="*/ 27137 h 180975"/>
                <a:gd name="connsiteX69" fmla="*/ 96883 w 228600"/>
                <a:gd name="connsiteY69" fmla="*/ 33548 h 180975"/>
                <a:gd name="connsiteX70" fmla="*/ 93682 w 228600"/>
                <a:gd name="connsiteY70" fmla="*/ 36748 h 180975"/>
                <a:gd name="connsiteX71" fmla="*/ 92082 w 228600"/>
                <a:gd name="connsiteY71" fmla="*/ 36748 h 180975"/>
                <a:gd name="connsiteX72" fmla="*/ 82491 w 228600"/>
                <a:gd name="connsiteY72" fmla="*/ 39958 h 180975"/>
                <a:gd name="connsiteX73" fmla="*/ 79300 w 228600"/>
                <a:gd name="connsiteY73" fmla="*/ 39958 h 180975"/>
                <a:gd name="connsiteX74" fmla="*/ 74499 w 228600"/>
                <a:gd name="connsiteY74" fmla="*/ 44759 h 180975"/>
                <a:gd name="connsiteX75" fmla="*/ 71299 w 228600"/>
                <a:gd name="connsiteY75" fmla="*/ 44759 h 180975"/>
                <a:gd name="connsiteX76" fmla="*/ 64907 w 228600"/>
                <a:gd name="connsiteY76" fmla="*/ 44759 h 180975"/>
                <a:gd name="connsiteX77" fmla="*/ 61717 w 228600"/>
                <a:gd name="connsiteY77" fmla="*/ 44759 h 180975"/>
                <a:gd name="connsiteX78" fmla="*/ 61717 w 228600"/>
                <a:gd name="connsiteY78" fmla="*/ 44759 h 180975"/>
                <a:gd name="connsiteX79" fmla="*/ 58516 w 228600"/>
                <a:gd name="connsiteY79" fmla="*/ 41558 h 180975"/>
                <a:gd name="connsiteX80" fmla="*/ 55316 w 228600"/>
                <a:gd name="connsiteY80" fmla="*/ 39958 h 180975"/>
                <a:gd name="connsiteX81" fmla="*/ 53716 w 228600"/>
                <a:gd name="connsiteY81" fmla="*/ 39958 h 180975"/>
                <a:gd name="connsiteX82" fmla="*/ 37733 w 228600"/>
                <a:gd name="connsiteY82" fmla="*/ 41558 h 180975"/>
                <a:gd name="connsiteX83" fmla="*/ 34532 w 228600"/>
                <a:gd name="connsiteY83" fmla="*/ 41558 h 180975"/>
                <a:gd name="connsiteX84" fmla="*/ 32942 w 228600"/>
                <a:gd name="connsiteY84" fmla="*/ 44759 h 180975"/>
                <a:gd name="connsiteX85" fmla="*/ 29741 w 228600"/>
                <a:gd name="connsiteY85" fmla="*/ 47959 h 180975"/>
                <a:gd name="connsiteX86" fmla="*/ 23350 w 228600"/>
                <a:gd name="connsiteY86" fmla="*/ 47959 h 180975"/>
                <a:gd name="connsiteX87" fmla="*/ 20150 w 228600"/>
                <a:gd name="connsiteY87" fmla="*/ 51169 h 180975"/>
                <a:gd name="connsiteX88" fmla="*/ 16949 w 228600"/>
                <a:gd name="connsiteY88" fmla="*/ 54370 h 180975"/>
                <a:gd name="connsiteX89" fmla="*/ 15349 w 228600"/>
                <a:gd name="connsiteY89" fmla="*/ 57570 h 180975"/>
                <a:gd name="connsiteX90" fmla="*/ 12158 w 228600"/>
                <a:gd name="connsiteY90" fmla="*/ 59170 h 180975"/>
                <a:gd name="connsiteX91" fmla="*/ 2566 w 228600"/>
                <a:gd name="connsiteY91" fmla="*/ 65580 h 180975"/>
                <a:gd name="connsiteX92" fmla="*/ 2566 w 228600"/>
                <a:gd name="connsiteY92" fmla="*/ 79992 h 180975"/>
                <a:gd name="connsiteX93" fmla="*/ 2566 w 228600"/>
                <a:gd name="connsiteY93" fmla="*/ 89602 h 180975"/>
                <a:gd name="connsiteX94" fmla="*/ 2566 w 228600"/>
                <a:gd name="connsiteY94" fmla="*/ 96013 h 180975"/>
                <a:gd name="connsiteX95" fmla="*/ -634 w 228600"/>
                <a:gd name="connsiteY95" fmla="*/ 100813 h 180975"/>
                <a:gd name="connsiteX96" fmla="*/ 20150 w 228600"/>
                <a:gd name="connsiteY96" fmla="*/ 107224 h 180975"/>
                <a:gd name="connsiteX97" fmla="*/ 26541 w 228600"/>
                <a:gd name="connsiteY97" fmla="*/ 107224 h 180975"/>
                <a:gd name="connsiteX98" fmla="*/ 29741 w 228600"/>
                <a:gd name="connsiteY98" fmla="*/ 107224 h 180975"/>
                <a:gd name="connsiteX99" fmla="*/ 34532 w 228600"/>
                <a:gd name="connsiteY99" fmla="*/ 107224 h 180975"/>
                <a:gd name="connsiteX100" fmla="*/ 37733 w 228600"/>
                <a:gd name="connsiteY100" fmla="*/ 110424 h 180975"/>
                <a:gd name="connsiteX101" fmla="*/ 50525 w 228600"/>
                <a:gd name="connsiteY101" fmla="*/ 116825 h 180975"/>
                <a:gd name="connsiteX102" fmla="*/ 53716 w 228600"/>
                <a:gd name="connsiteY102" fmla="*/ 116825 h 180975"/>
                <a:gd name="connsiteX103" fmla="*/ 55316 w 228600"/>
                <a:gd name="connsiteY103" fmla="*/ 116825 h 180975"/>
                <a:gd name="connsiteX104" fmla="*/ 58516 w 228600"/>
                <a:gd name="connsiteY104" fmla="*/ 116825 h 180975"/>
                <a:gd name="connsiteX105" fmla="*/ 61717 w 228600"/>
                <a:gd name="connsiteY105" fmla="*/ 113624 h 180975"/>
                <a:gd name="connsiteX106" fmla="*/ 61717 w 228600"/>
                <a:gd name="connsiteY106" fmla="*/ 110424 h 180975"/>
                <a:gd name="connsiteX107" fmla="*/ 68108 w 228600"/>
                <a:gd name="connsiteY107" fmla="*/ 110424 h 180975"/>
                <a:gd name="connsiteX108" fmla="*/ 76100 w 228600"/>
                <a:gd name="connsiteY108" fmla="*/ 110424 h 180975"/>
                <a:gd name="connsiteX109" fmla="*/ 79300 w 228600"/>
                <a:gd name="connsiteY109" fmla="*/ 113624 h 180975"/>
                <a:gd name="connsiteX110" fmla="*/ 79300 w 228600"/>
                <a:gd name="connsiteY110" fmla="*/ 118435 h 180975"/>
                <a:gd name="connsiteX111" fmla="*/ 82491 w 228600"/>
                <a:gd name="connsiteY111" fmla="*/ 121635 h 180975"/>
                <a:gd name="connsiteX112" fmla="*/ 82491 w 228600"/>
                <a:gd name="connsiteY112" fmla="*/ 124835 h 180975"/>
                <a:gd name="connsiteX113" fmla="*/ 82491 w 228600"/>
                <a:gd name="connsiteY113" fmla="*/ 128036 h 180975"/>
                <a:gd name="connsiteX114" fmla="*/ 85691 w 228600"/>
                <a:gd name="connsiteY114" fmla="*/ 142457 h 180975"/>
                <a:gd name="connsiteX115" fmla="*/ 85691 w 228600"/>
                <a:gd name="connsiteY115" fmla="*/ 145657 h 180975"/>
                <a:gd name="connsiteX116" fmla="*/ 93682 w 228600"/>
                <a:gd name="connsiteY116" fmla="*/ 145657 h 180975"/>
                <a:gd name="connsiteX117" fmla="*/ 100074 w 228600"/>
                <a:gd name="connsiteY117" fmla="*/ 145657 h 180975"/>
                <a:gd name="connsiteX118" fmla="*/ 103274 w 228600"/>
                <a:gd name="connsiteY118" fmla="*/ 148857 h 180975"/>
                <a:gd name="connsiteX119" fmla="*/ 106475 w 228600"/>
                <a:gd name="connsiteY119" fmla="*/ 148857 h 180975"/>
                <a:gd name="connsiteX120" fmla="*/ 106475 w 228600"/>
                <a:gd name="connsiteY120" fmla="*/ 152067 h 180975"/>
                <a:gd name="connsiteX121" fmla="*/ 106475 w 228600"/>
                <a:gd name="connsiteY121" fmla="*/ 155268 h 180975"/>
                <a:gd name="connsiteX122" fmla="*/ 106475 w 228600"/>
                <a:gd name="connsiteY122" fmla="*/ 156868 h 180975"/>
                <a:gd name="connsiteX123" fmla="*/ 106475 w 228600"/>
                <a:gd name="connsiteY123" fmla="*/ 160068 h 180975"/>
                <a:gd name="connsiteX124" fmla="*/ 109675 w 228600"/>
                <a:gd name="connsiteY124" fmla="*/ 172879 h 180975"/>
                <a:gd name="connsiteX125" fmla="*/ 112866 w 228600"/>
                <a:gd name="connsiteY125" fmla="*/ 176089 h 180975"/>
                <a:gd name="connsiteX126" fmla="*/ 117666 w 228600"/>
                <a:gd name="connsiteY126" fmla="*/ 177690 h 180975"/>
                <a:gd name="connsiteX127" fmla="*/ 120857 w 228600"/>
                <a:gd name="connsiteY127" fmla="*/ 177690 h 180975"/>
                <a:gd name="connsiteX128" fmla="*/ 124058 w 228600"/>
                <a:gd name="connsiteY128" fmla="*/ 177690 h 180975"/>
                <a:gd name="connsiteX129" fmla="*/ 133650 w 228600"/>
                <a:gd name="connsiteY129" fmla="*/ 180890 h 180975"/>
                <a:gd name="connsiteX130" fmla="*/ 133650 w 228600"/>
                <a:gd name="connsiteY130" fmla="*/ 180890 h 180975"/>
                <a:gd name="connsiteX131" fmla="*/ 138441 w 228600"/>
                <a:gd name="connsiteY131" fmla="*/ 177690 h 180975"/>
                <a:gd name="connsiteX132" fmla="*/ 138441 w 228600"/>
                <a:gd name="connsiteY132" fmla="*/ 176089 h 180975"/>
                <a:gd name="connsiteX133" fmla="*/ 138441 w 228600"/>
                <a:gd name="connsiteY133" fmla="*/ 169679 h 180975"/>
                <a:gd name="connsiteX134" fmla="*/ 141641 w 228600"/>
                <a:gd name="connsiteY134" fmla="*/ 169679 h 180975"/>
                <a:gd name="connsiteX135" fmla="*/ 141641 w 228600"/>
                <a:gd name="connsiteY135" fmla="*/ 169679 h 180975"/>
                <a:gd name="connsiteX136" fmla="*/ 144841 w 228600"/>
                <a:gd name="connsiteY136" fmla="*/ 169679 h 180975"/>
                <a:gd name="connsiteX137" fmla="*/ 148032 w 228600"/>
                <a:gd name="connsiteY137" fmla="*/ 166479 h 180975"/>
                <a:gd name="connsiteX138" fmla="*/ 148032 w 228600"/>
                <a:gd name="connsiteY138" fmla="*/ 163278 h 180975"/>
                <a:gd name="connsiteX139" fmla="*/ 152833 w 228600"/>
                <a:gd name="connsiteY139" fmla="*/ 156868 h 180975"/>
                <a:gd name="connsiteX140" fmla="*/ 151232 w 228600"/>
                <a:gd name="connsiteY140" fmla="*/ 155268 h 180975"/>
                <a:gd name="connsiteX141" fmla="*/ 156033 w 228600"/>
                <a:gd name="connsiteY141" fmla="*/ 148857 h 180975"/>
                <a:gd name="connsiteX142" fmla="*/ 168816 w 228600"/>
                <a:gd name="connsiteY142" fmla="*/ 145657 h 180975"/>
                <a:gd name="connsiteX143" fmla="*/ 183208 w 228600"/>
                <a:gd name="connsiteY143" fmla="*/ 134446 h 180975"/>
                <a:gd name="connsiteX144" fmla="*/ 186399 w 228600"/>
                <a:gd name="connsiteY144" fmla="*/ 131246 h 180975"/>
                <a:gd name="connsiteX145" fmla="*/ 192800 w 228600"/>
                <a:gd name="connsiteY145" fmla="*/ 131246 h 180975"/>
                <a:gd name="connsiteX146" fmla="*/ 192800 w 228600"/>
                <a:gd name="connsiteY146" fmla="*/ 121635 h 180975"/>
                <a:gd name="connsiteX147" fmla="*/ 197591 w 228600"/>
                <a:gd name="connsiteY147" fmla="*/ 121635 h 180975"/>
                <a:gd name="connsiteX148" fmla="*/ 200791 w 228600"/>
                <a:gd name="connsiteY148" fmla="*/ 118435 h 180975"/>
                <a:gd name="connsiteX149" fmla="*/ 207182 w 228600"/>
                <a:gd name="connsiteY149" fmla="*/ 116825 h 180975"/>
                <a:gd name="connsiteX150" fmla="*/ 210383 w 228600"/>
                <a:gd name="connsiteY150" fmla="*/ 113624 h 180975"/>
                <a:gd name="connsiteX151" fmla="*/ 218374 w 228600"/>
                <a:gd name="connsiteY151" fmla="*/ 110424 h 180975"/>
                <a:gd name="connsiteX152" fmla="*/ 224766 w 228600"/>
                <a:gd name="connsiteY152" fmla="*/ 107224 h 180975"/>
                <a:gd name="connsiteX153" fmla="*/ 227966 w 228600"/>
                <a:gd name="connsiteY153" fmla="*/ 104014 h 180975"/>
                <a:gd name="connsiteX154" fmla="*/ 227966 w 228600"/>
                <a:gd name="connsiteY154" fmla="*/ 104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28600" h="180975">
                  <a:moveTo>
                    <a:pt x="227966" y="104014"/>
                  </a:moveTo>
                  <a:lnTo>
                    <a:pt x="221575" y="104014"/>
                  </a:lnTo>
                  <a:lnTo>
                    <a:pt x="215174" y="107224"/>
                  </a:lnTo>
                  <a:lnTo>
                    <a:pt x="215174" y="104014"/>
                  </a:lnTo>
                  <a:lnTo>
                    <a:pt x="218374" y="104014"/>
                  </a:lnTo>
                  <a:lnTo>
                    <a:pt x="218374" y="104014"/>
                  </a:lnTo>
                  <a:lnTo>
                    <a:pt x="221575" y="104014"/>
                  </a:lnTo>
                  <a:lnTo>
                    <a:pt x="221575" y="100813"/>
                  </a:lnTo>
                  <a:lnTo>
                    <a:pt x="210383" y="100813"/>
                  </a:lnTo>
                  <a:lnTo>
                    <a:pt x="207182" y="100813"/>
                  </a:lnTo>
                  <a:lnTo>
                    <a:pt x="210383" y="96013"/>
                  </a:lnTo>
                  <a:lnTo>
                    <a:pt x="211983" y="92803"/>
                  </a:lnTo>
                  <a:lnTo>
                    <a:pt x="215174" y="92803"/>
                  </a:lnTo>
                  <a:lnTo>
                    <a:pt x="215174" y="89602"/>
                  </a:lnTo>
                  <a:lnTo>
                    <a:pt x="218374" y="86402"/>
                  </a:lnTo>
                  <a:lnTo>
                    <a:pt x="218374" y="83192"/>
                  </a:lnTo>
                  <a:lnTo>
                    <a:pt x="218374" y="79992"/>
                  </a:lnTo>
                  <a:lnTo>
                    <a:pt x="215174" y="78392"/>
                  </a:lnTo>
                  <a:lnTo>
                    <a:pt x="218374" y="75191"/>
                  </a:lnTo>
                  <a:lnTo>
                    <a:pt x="210383" y="71981"/>
                  </a:lnTo>
                  <a:lnTo>
                    <a:pt x="207182" y="68781"/>
                  </a:lnTo>
                  <a:lnTo>
                    <a:pt x="203991" y="59170"/>
                  </a:lnTo>
                  <a:lnTo>
                    <a:pt x="203991" y="62380"/>
                  </a:lnTo>
                  <a:lnTo>
                    <a:pt x="200791" y="65580"/>
                  </a:lnTo>
                  <a:lnTo>
                    <a:pt x="200791" y="65580"/>
                  </a:lnTo>
                  <a:lnTo>
                    <a:pt x="197591" y="62380"/>
                  </a:lnTo>
                  <a:lnTo>
                    <a:pt x="197591" y="62380"/>
                  </a:lnTo>
                  <a:lnTo>
                    <a:pt x="194400" y="57570"/>
                  </a:lnTo>
                  <a:lnTo>
                    <a:pt x="194400" y="54370"/>
                  </a:lnTo>
                  <a:lnTo>
                    <a:pt x="194400" y="51169"/>
                  </a:lnTo>
                  <a:lnTo>
                    <a:pt x="197591" y="47959"/>
                  </a:lnTo>
                  <a:lnTo>
                    <a:pt x="197591" y="47959"/>
                  </a:lnTo>
                  <a:lnTo>
                    <a:pt x="197591" y="41558"/>
                  </a:lnTo>
                  <a:lnTo>
                    <a:pt x="197591" y="36748"/>
                  </a:lnTo>
                  <a:lnTo>
                    <a:pt x="200791" y="30347"/>
                  </a:lnTo>
                  <a:lnTo>
                    <a:pt x="200791" y="30347"/>
                  </a:lnTo>
                  <a:lnTo>
                    <a:pt x="200791" y="27137"/>
                  </a:lnTo>
                  <a:lnTo>
                    <a:pt x="203991" y="20737"/>
                  </a:lnTo>
                  <a:lnTo>
                    <a:pt x="207182" y="19137"/>
                  </a:lnTo>
                  <a:lnTo>
                    <a:pt x="203991" y="19137"/>
                  </a:lnTo>
                  <a:lnTo>
                    <a:pt x="200791" y="19137"/>
                  </a:lnTo>
                  <a:lnTo>
                    <a:pt x="197591" y="19137"/>
                  </a:lnTo>
                  <a:lnTo>
                    <a:pt x="203991" y="15927"/>
                  </a:lnTo>
                  <a:lnTo>
                    <a:pt x="203991" y="15927"/>
                  </a:lnTo>
                  <a:lnTo>
                    <a:pt x="203991" y="12726"/>
                  </a:lnTo>
                  <a:lnTo>
                    <a:pt x="203991" y="12726"/>
                  </a:lnTo>
                  <a:lnTo>
                    <a:pt x="207182" y="6325"/>
                  </a:lnTo>
                  <a:lnTo>
                    <a:pt x="207182" y="3115"/>
                  </a:lnTo>
                  <a:lnTo>
                    <a:pt x="203991" y="6325"/>
                  </a:lnTo>
                  <a:lnTo>
                    <a:pt x="197591" y="9526"/>
                  </a:lnTo>
                  <a:lnTo>
                    <a:pt x="194400" y="9526"/>
                  </a:lnTo>
                  <a:lnTo>
                    <a:pt x="197591" y="6325"/>
                  </a:lnTo>
                  <a:lnTo>
                    <a:pt x="200791" y="3115"/>
                  </a:lnTo>
                  <a:lnTo>
                    <a:pt x="197591" y="-85"/>
                  </a:lnTo>
                  <a:lnTo>
                    <a:pt x="194400" y="6325"/>
                  </a:lnTo>
                  <a:lnTo>
                    <a:pt x="192800" y="6325"/>
                  </a:lnTo>
                  <a:lnTo>
                    <a:pt x="189599" y="9526"/>
                  </a:lnTo>
                  <a:lnTo>
                    <a:pt x="173616" y="6325"/>
                  </a:lnTo>
                  <a:lnTo>
                    <a:pt x="172016" y="12726"/>
                  </a:lnTo>
                  <a:lnTo>
                    <a:pt x="165625" y="12726"/>
                  </a:lnTo>
                  <a:lnTo>
                    <a:pt x="165625" y="12726"/>
                  </a:lnTo>
                  <a:lnTo>
                    <a:pt x="159224" y="23937"/>
                  </a:lnTo>
                  <a:lnTo>
                    <a:pt x="156033" y="23937"/>
                  </a:lnTo>
                  <a:lnTo>
                    <a:pt x="152833" y="23937"/>
                  </a:lnTo>
                  <a:lnTo>
                    <a:pt x="148032" y="23937"/>
                  </a:lnTo>
                  <a:lnTo>
                    <a:pt x="117666" y="23937"/>
                  </a:lnTo>
                  <a:lnTo>
                    <a:pt x="109675" y="23937"/>
                  </a:lnTo>
                  <a:lnTo>
                    <a:pt x="103274" y="27137"/>
                  </a:lnTo>
                  <a:lnTo>
                    <a:pt x="100074" y="27137"/>
                  </a:lnTo>
                  <a:lnTo>
                    <a:pt x="96883" y="33548"/>
                  </a:lnTo>
                  <a:lnTo>
                    <a:pt x="93682" y="36748"/>
                  </a:lnTo>
                  <a:lnTo>
                    <a:pt x="92082" y="36748"/>
                  </a:lnTo>
                  <a:lnTo>
                    <a:pt x="82491" y="39958"/>
                  </a:lnTo>
                  <a:lnTo>
                    <a:pt x="79300" y="39958"/>
                  </a:lnTo>
                  <a:lnTo>
                    <a:pt x="74499" y="44759"/>
                  </a:lnTo>
                  <a:lnTo>
                    <a:pt x="71299" y="44759"/>
                  </a:lnTo>
                  <a:lnTo>
                    <a:pt x="64907" y="44759"/>
                  </a:lnTo>
                  <a:lnTo>
                    <a:pt x="61717" y="44759"/>
                  </a:lnTo>
                  <a:lnTo>
                    <a:pt x="61717" y="44759"/>
                  </a:lnTo>
                  <a:lnTo>
                    <a:pt x="58516" y="41558"/>
                  </a:lnTo>
                  <a:lnTo>
                    <a:pt x="55316" y="39958"/>
                  </a:lnTo>
                  <a:lnTo>
                    <a:pt x="53716" y="39958"/>
                  </a:lnTo>
                  <a:lnTo>
                    <a:pt x="37733" y="41558"/>
                  </a:lnTo>
                  <a:lnTo>
                    <a:pt x="34532" y="41558"/>
                  </a:lnTo>
                  <a:lnTo>
                    <a:pt x="32942" y="44759"/>
                  </a:lnTo>
                  <a:lnTo>
                    <a:pt x="29741" y="47959"/>
                  </a:lnTo>
                  <a:lnTo>
                    <a:pt x="23350" y="47959"/>
                  </a:lnTo>
                  <a:lnTo>
                    <a:pt x="20150" y="51169"/>
                  </a:lnTo>
                  <a:lnTo>
                    <a:pt x="16949" y="54370"/>
                  </a:lnTo>
                  <a:lnTo>
                    <a:pt x="15349" y="57570"/>
                  </a:lnTo>
                  <a:lnTo>
                    <a:pt x="12158" y="59170"/>
                  </a:lnTo>
                  <a:lnTo>
                    <a:pt x="2566" y="65580"/>
                  </a:lnTo>
                  <a:lnTo>
                    <a:pt x="2566" y="79992"/>
                  </a:lnTo>
                  <a:lnTo>
                    <a:pt x="2566" y="89602"/>
                  </a:lnTo>
                  <a:lnTo>
                    <a:pt x="2566" y="96013"/>
                  </a:lnTo>
                  <a:lnTo>
                    <a:pt x="-634" y="100813"/>
                  </a:lnTo>
                  <a:lnTo>
                    <a:pt x="20150" y="107224"/>
                  </a:lnTo>
                  <a:lnTo>
                    <a:pt x="26541" y="107224"/>
                  </a:lnTo>
                  <a:lnTo>
                    <a:pt x="29741" y="107224"/>
                  </a:lnTo>
                  <a:lnTo>
                    <a:pt x="34532" y="107224"/>
                  </a:lnTo>
                  <a:lnTo>
                    <a:pt x="37733" y="110424"/>
                  </a:lnTo>
                  <a:lnTo>
                    <a:pt x="50525" y="116825"/>
                  </a:lnTo>
                  <a:lnTo>
                    <a:pt x="53716" y="116825"/>
                  </a:lnTo>
                  <a:lnTo>
                    <a:pt x="55316" y="116825"/>
                  </a:lnTo>
                  <a:lnTo>
                    <a:pt x="58516" y="116825"/>
                  </a:lnTo>
                  <a:lnTo>
                    <a:pt x="61717" y="113624"/>
                  </a:lnTo>
                  <a:lnTo>
                    <a:pt x="61717" y="110424"/>
                  </a:lnTo>
                  <a:lnTo>
                    <a:pt x="68108" y="110424"/>
                  </a:lnTo>
                  <a:lnTo>
                    <a:pt x="76100" y="110424"/>
                  </a:lnTo>
                  <a:lnTo>
                    <a:pt x="79300" y="113624"/>
                  </a:lnTo>
                  <a:lnTo>
                    <a:pt x="79300" y="118435"/>
                  </a:lnTo>
                  <a:lnTo>
                    <a:pt x="82491" y="121635"/>
                  </a:lnTo>
                  <a:lnTo>
                    <a:pt x="82491" y="124835"/>
                  </a:lnTo>
                  <a:lnTo>
                    <a:pt x="82491" y="128036"/>
                  </a:lnTo>
                  <a:lnTo>
                    <a:pt x="85691" y="142457"/>
                  </a:lnTo>
                  <a:lnTo>
                    <a:pt x="85691" y="145657"/>
                  </a:lnTo>
                  <a:lnTo>
                    <a:pt x="93682" y="145657"/>
                  </a:lnTo>
                  <a:lnTo>
                    <a:pt x="100074" y="145657"/>
                  </a:lnTo>
                  <a:lnTo>
                    <a:pt x="103274" y="148857"/>
                  </a:lnTo>
                  <a:lnTo>
                    <a:pt x="106475" y="148857"/>
                  </a:lnTo>
                  <a:lnTo>
                    <a:pt x="106475" y="152067"/>
                  </a:lnTo>
                  <a:lnTo>
                    <a:pt x="106475" y="155268"/>
                  </a:lnTo>
                  <a:lnTo>
                    <a:pt x="106475" y="156868"/>
                  </a:lnTo>
                  <a:lnTo>
                    <a:pt x="106475" y="160068"/>
                  </a:lnTo>
                  <a:lnTo>
                    <a:pt x="109675" y="172879"/>
                  </a:lnTo>
                  <a:lnTo>
                    <a:pt x="112866" y="176089"/>
                  </a:lnTo>
                  <a:lnTo>
                    <a:pt x="117666" y="177690"/>
                  </a:lnTo>
                  <a:lnTo>
                    <a:pt x="120857" y="177690"/>
                  </a:lnTo>
                  <a:lnTo>
                    <a:pt x="124058" y="177690"/>
                  </a:lnTo>
                  <a:lnTo>
                    <a:pt x="133650" y="180890"/>
                  </a:lnTo>
                  <a:lnTo>
                    <a:pt x="133650" y="180890"/>
                  </a:lnTo>
                  <a:lnTo>
                    <a:pt x="138441" y="177690"/>
                  </a:lnTo>
                  <a:lnTo>
                    <a:pt x="138441" y="176089"/>
                  </a:lnTo>
                  <a:lnTo>
                    <a:pt x="138441" y="169679"/>
                  </a:lnTo>
                  <a:lnTo>
                    <a:pt x="141641" y="169679"/>
                  </a:lnTo>
                  <a:lnTo>
                    <a:pt x="141641" y="169679"/>
                  </a:lnTo>
                  <a:lnTo>
                    <a:pt x="144841" y="169679"/>
                  </a:lnTo>
                  <a:lnTo>
                    <a:pt x="148032" y="166479"/>
                  </a:lnTo>
                  <a:lnTo>
                    <a:pt x="148032" y="163278"/>
                  </a:lnTo>
                  <a:lnTo>
                    <a:pt x="152833" y="156868"/>
                  </a:lnTo>
                  <a:lnTo>
                    <a:pt x="151232" y="155268"/>
                  </a:lnTo>
                  <a:lnTo>
                    <a:pt x="156033" y="148857"/>
                  </a:lnTo>
                  <a:lnTo>
                    <a:pt x="168816" y="145657"/>
                  </a:lnTo>
                  <a:lnTo>
                    <a:pt x="183208" y="134446"/>
                  </a:lnTo>
                  <a:lnTo>
                    <a:pt x="186399" y="131246"/>
                  </a:lnTo>
                  <a:lnTo>
                    <a:pt x="192800" y="131246"/>
                  </a:lnTo>
                  <a:lnTo>
                    <a:pt x="192800" y="121635"/>
                  </a:lnTo>
                  <a:lnTo>
                    <a:pt x="197591" y="121635"/>
                  </a:lnTo>
                  <a:lnTo>
                    <a:pt x="200791" y="118435"/>
                  </a:lnTo>
                  <a:lnTo>
                    <a:pt x="207182" y="116825"/>
                  </a:lnTo>
                  <a:lnTo>
                    <a:pt x="210383" y="113624"/>
                  </a:lnTo>
                  <a:lnTo>
                    <a:pt x="218374" y="110424"/>
                  </a:lnTo>
                  <a:lnTo>
                    <a:pt x="224766" y="107224"/>
                  </a:lnTo>
                  <a:lnTo>
                    <a:pt x="227966" y="104014"/>
                  </a:lnTo>
                  <a:lnTo>
                    <a:pt x="227966" y="10401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0957AFD-7F41-325F-00B0-2C6C9DA1A187}"/>
                </a:ext>
              </a:extLst>
            </p:cNvPr>
            <p:cNvSpPr/>
            <p:nvPr/>
          </p:nvSpPr>
          <p:spPr>
            <a:xfrm>
              <a:off x="8490831" y="3460172"/>
              <a:ext cx="200025" cy="247650"/>
            </a:xfrm>
            <a:custGeom>
              <a:avLst/>
              <a:gdLst>
                <a:gd name="connsiteX0" fmla="*/ 196248 w 200025"/>
                <a:gd name="connsiteY0" fmla="*/ 105814 h 247650"/>
                <a:gd name="connsiteX1" fmla="*/ 196248 w 200025"/>
                <a:gd name="connsiteY1" fmla="*/ 99299 h 247650"/>
                <a:gd name="connsiteX2" fmla="*/ 196248 w 200025"/>
                <a:gd name="connsiteY2" fmla="*/ 87897 h 247650"/>
                <a:gd name="connsiteX3" fmla="*/ 193009 w 200025"/>
                <a:gd name="connsiteY3" fmla="*/ 78125 h 247650"/>
                <a:gd name="connsiteX4" fmla="*/ 193009 w 200025"/>
                <a:gd name="connsiteY4" fmla="*/ 74858 h 247650"/>
                <a:gd name="connsiteX5" fmla="*/ 193009 w 200025"/>
                <a:gd name="connsiteY5" fmla="*/ 69971 h 247650"/>
                <a:gd name="connsiteX6" fmla="*/ 193009 w 200025"/>
                <a:gd name="connsiteY6" fmla="*/ 66714 h 247650"/>
                <a:gd name="connsiteX7" fmla="*/ 193009 w 200025"/>
                <a:gd name="connsiteY7" fmla="*/ 56941 h 247650"/>
                <a:gd name="connsiteX8" fmla="*/ 193009 w 200025"/>
                <a:gd name="connsiteY8" fmla="*/ 53684 h 247650"/>
                <a:gd name="connsiteX9" fmla="*/ 193009 w 200025"/>
                <a:gd name="connsiteY9" fmla="*/ 39015 h 247650"/>
                <a:gd name="connsiteX10" fmla="*/ 189866 w 200025"/>
                <a:gd name="connsiteY10" fmla="*/ 39015 h 247650"/>
                <a:gd name="connsiteX11" fmla="*/ 189866 w 200025"/>
                <a:gd name="connsiteY11" fmla="*/ 39015 h 247650"/>
                <a:gd name="connsiteX12" fmla="*/ 189866 w 200025"/>
                <a:gd name="connsiteY12" fmla="*/ 35758 h 247650"/>
                <a:gd name="connsiteX13" fmla="*/ 189866 w 200025"/>
                <a:gd name="connsiteY13" fmla="*/ 35758 h 247650"/>
                <a:gd name="connsiteX14" fmla="*/ 186723 w 200025"/>
                <a:gd name="connsiteY14" fmla="*/ 35758 h 247650"/>
                <a:gd name="connsiteX15" fmla="*/ 183484 w 200025"/>
                <a:gd name="connsiteY15" fmla="*/ 32500 h 247650"/>
                <a:gd name="connsiteX16" fmla="*/ 183484 w 200025"/>
                <a:gd name="connsiteY16" fmla="*/ 29243 h 247650"/>
                <a:gd name="connsiteX17" fmla="*/ 180341 w 200025"/>
                <a:gd name="connsiteY17" fmla="*/ 27614 h 247650"/>
                <a:gd name="connsiteX18" fmla="*/ 180341 w 200025"/>
                <a:gd name="connsiteY18" fmla="*/ 24356 h 247650"/>
                <a:gd name="connsiteX19" fmla="*/ 178722 w 200025"/>
                <a:gd name="connsiteY19" fmla="*/ 21099 h 247650"/>
                <a:gd name="connsiteX20" fmla="*/ 178722 w 200025"/>
                <a:gd name="connsiteY20" fmla="*/ 21099 h 247650"/>
                <a:gd name="connsiteX21" fmla="*/ 166054 w 200025"/>
                <a:gd name="connsiteY21" fmla="*/ 11316 h 247650"/>
                <a:gd name="connsiteX22" fmla="*/ 162910 w 200025"/>
                <a:gd name="connsiteY22" fmla="*/ 9688 h 247650"/>
                <a:gd name="connsiteX23" fmla="*/ 134335 w 200025"/>
                <a:gd name="connsiteY23" fmla="*/ -85 h 247650"/>
                <a:gd name="connsiteX24" fmla="*/ 124810 w 200025"/>
                <a:gd name="connsiteY24" fmla="*/ -85 h 247650"/>
                <a:gd name="connsiteX25" fmla="*/ 120048 w 200025"/>
                <a:gd name="connsiteY25" fmla="*/ -85 h 247650"/>
                <a:gd name="connsiteX26" fmla="*/ 113666 w 200025"/>
                <a:gd name="connsiteY26" fmla="*/ 3173 h 247650"/>
                <a:gd name="connsiteX27" fmla="*/ 107284 w 200025"/>
                <a:gd name="connsiteY27" fmla="*/ 9688 h 247650"/>
                <a:gd name="connsiteX28" fmla="*/ 99379 w 200025"/>
                <a:gd name="connsiteY28" fmla="*/ 14584 h 247650"/>
                <a:gd name="connsiteX29" fmla="*/ 96207 w 200025"/>
                <a:gd name="connsiteY29" fmla="*/ 17841 h 247650"/>
                <a:gd name="connsiteX30" fmla="*/ 89854 w 200025"/>
                <a:gd name="connsiteY30" fmla="*/ 17841 h 247650"/>
                <a:gd name="connsiteX31" fmla="*/ 75566 w 200025"/>
                <a:gd name="connsiteY31" fmla="*/ 24356 h 247650"/>
                <a:gd name="connsiteX32" fmla="*/ 43819 w 200025"/>
                <a:gd name="connsiteY32" fmla="*/ 45540 h 247650"/>
                <a:gd name="connsiteX33" fmla="*/ 31113 w 200025"/>
                <a:gd name="connsiteY33" fmla="*/ 48797 h 247650"/>
                <a:gd name="connsiteX34" fmla="*/ 27941 w 200025"/>
                <a:gd name="connsiteY34" fmla="*/ 48797 h 247650"/>
                <a:gd name="connsiteX35" fmla="*/ 20007 w 200025"/>
                <a:gd name="connsiteY35" fmla="*/ 56941 h 247650"/>
                <a:gd name="connsiteX36" fmla="*/ 10482 w 200025"/>
                <a:gd name="connsiteY36" fmla="*/ 63456 h 247650"/>
                <a:gd name="connsiteX37" fmla="*/ 7300 w 200025"/>
                <a:gd name="connsiteY37" fmla="*/ 71600 h 247650"/>
                <a:gd name="connsiteX38" fmla="*/ 4129 w 200025"/>
                <a:gd name="connsiteY38" fmla="*/ 74858 h 247650"/>
                <a:gd name="connsiteX39" fmla="*/ 7300 w 200025"/>
                <a:gd name="connsiteY39" fmla="*/ 78125 h 247650"/>
                <a:gd name="connsiteX40" fmla="*/ 7300 w 200025"/>
                <a:gd name="connsiteY40" fmla="*/ 81382 h 247650"/>
                <a:gd name="connsiteX41" fmla="*/ 10482 w 200025"/>
                <a:gd name="connsiteY41" fmla="*/ 84640 h 247650"/>
                <a:gd name="connsiteX42" fmla="*/ 13654 w 200025"/>
                <a:gd name="connsiteY42" fmla="*/ 84640 h 247650"/>
                <a:gd name="connsiteX43" fmla="*/ 13654 w 200025"/>
                <a:gd name="connsiteY43" fmla="*/ 87897 h 247650"/>
                <a:gd name="connsiteX44" fmla="*/ 13654 w 200025"/>
                <a:gd name="connsiteY44" fmla="*/ 87897 h 247650"/>
                <a:gd name="connsiteX45" fmla="*/ 10482 w 200025"/>
                <a:gd name="connsiteY45" fmla="*/ 89526 h 247650"/>
                <a:gd name="connsiteX46" fmla="*/ 10482 w 200025"/>
                <a:gd name="connsiteY46" fmla="*/ 92784 h 247650"/>
                <a:gd name="connsiteX47" fmla="*/ 7300 w 200025"/>
                <a:gd name="connsiteY47" fmla="*/ 96041 h 247650"/>
                <a:gd name="connsiteX48" fmla="*/ 4129 w 200025"/>
                <a:gd name="connsiteY48" fmla="*/ 99299 h 247650"/>
                <a:gd name="connsiteX49" fmla="*/ 4129 w 200025"/>
                <a:gd name="connsiteY49" fmla="*/ 102556 h 247650"/>
                <a:gd name="connsiteX50" fmla="*/ 4129 w 200025"/>
                <a:gd name="connsiteY50" fmla="*/ 110710 h 247650"/>
                <a:gd name="connsiteX51" fmla="*/ 4129 w 200025"/>
                <a:gd name="connsiteY51" fmla="*/ 113967 h 247650"/>
                <a:gd name="connsiteX52" fmla="*/ 2538 w 200025"/>
                <a:gd name="connsiteY52" fmla="*/ 123740 h 247650"/>
                <a:gd name="connsiteX53" fmla="*/ -634 w 200025"/>
                <a:gd name="connsiteY53" fmla="*/ 126998 h 247650"/>
                <a:gd name="connsiteX54" fmla="*/ -634 w 200025"/>
                <a:gd name="connsiteY54" fmla="*/ 131884 h 247650"/>
                <a:gd name="connsiteX55" fmla="*/ 2538 w 200025"/>
                <a:gd name="connsiteY55" fmla="*/ 135141 h 247650"/>
                <a:gd name="connsiteX56" fmla="*/ 7300 w 200025"/>
                <a:gd name="connsiteY56" fmla="*/ 138409 h 247650"/>
                <a:gd name="connsiteX57" fmla="*/ 10482 w 200025"/>
                <a:gd name="connsiteY57" fmla="*/ 141666 h 247650"/>
                <a:gd name="connsiteX58" fmla="*/ 10482 w 200025"/>
                <a:gd name="connsiteY58" fmla="*/ 141666 h 247650"/>
                <a:gd name="connsiteX59" fmla="*/ 24769 w 200025"/>
                <a:gd name="connsiteY59" fmla="*/ 141666 h 247650"/>
                <a:gd name="connsiteX60" fmla="*/ 24769 w 200025"/>
                <a:gd name="connsiteY60" fmla="*/ 144924 h 247650"/>
                <a:gd name="connsiteX61" fmla="*/ 27941 w 200025"/>
                <a:gd name="connsiteY61" fmla="*/ 148181 h 247650"/>
                <a:gd name="connsiteX62" fmla="*/ 27941 w 200025"/>
                <a:gd name="connsiteY62" fmla="*/ 149810 h 247650"/>
                <a:gd name="connsiteX63" fmla="*/ 27941 w 200025"/>
                <a:gd name="connsiteY63" fmla="*/ 153068 h 247650"/>
                <a:gd name="connsiteX64" fmla="*/ 27941 w 200025"/>
                <a:gd name="connsiteY64" fmla="*/ 156325 h 247650"/>
                <a:gd name="connsiteX65" fmla="*/ 24769 w 200025"/>
                <a:gd name="connsiteY65" fmla="*/ 156325 h 247650"/>
                <a:gd name="connsiteX66" fmla="*/ 23179 w 200025"/>
                <a:gd name="connsiteY66" fmla="*/ 159583 h 247650"/>
                <a:gd name="connsiteX67" fmla="*/ 23179 w 200025"/>
                <a:gd name="connsiteY67" fmla="*/ 162840 h 247650"/>
                <a:gd name="connsiteX68" fmla="*/ 23179 w 200025"/>
                <a:gd name="connsiteY68" fmla="*/ 166098 h 247650"/>
                <a:gd name="connsiteX69" fmla="*/ 20007 w 200025"/>
                <a:gd name="connsiteY69" fmla="*/ 169365 h 247650"/>
                <a:gd name="connsiteX70" fmla="*/ 20007 w 200025"/>
                <a:gd name="connsiteY70" fmla="*/ 169365 h 247650"/>
                <a:gd name="connsiteX71" fmla="*/ 16825 w 200025"/>
                <a:gd name="connsiteY71" fmla="*/ 170994 h 247650"/>
                <a:gd name="connsiteX72" fmla="*/ 16825 w 200025"/>
                <a:gd name="connsiteY72" fmla="*/ 174251 h 247650"/>
                <a:gd name="connsiteX73" fmla="*/ 16825 w 200025"/>
                <a:gd name="connsiteY73" fmla="*/ 180766 h 247650"/>
                <a:gd name="connsiteX74" fmla="*/ 13654 w 200025"/>
                <a:gd name="connsiteY74" fmla="*/ 184024 h 247650"/>
                <a:gd name="connsiteX75" fmla="*/ 10482 w 200025"/>
                <a:gd name="connsiteY75" fmla="*/ 188910 h 247650"/>
                <a:gd name="connsiteX76" fmla="*/ 10482 w 200025"/>
                <a:gd name="connsiteY76" fmla="*/ 192168 h 247650"/>
                <a:gd name="connsiteX77" fmla="*/ 7300 w 200025"/>
                <a:gd name="connsiteY77" fmla="*/ 195425 h 247650"/>
                <a:gd name="connsiteX78" fmla="*/ 7300 w 200025"/>
                <a:gd name="connsiteY78" fmla="*/ 195425 h 247650"/>
                <a:gd name="connsiteX79" fmla="*/ 7300 w 200025"/>
                <a:gd name="connsiteY79" fmla="*/ 198683 h 247650"/>
                <a:gd name="connsiteX80" fmla="*/ 4129 w 200025"/>
                <a:gd name="connsiteY80" fmla="*/ 201950 h 247650"/>
                <a:gd name="connsiteX81" fmla="*/ 7300 w 200025"/>
                <a:gd name="connsiteY81" fmla="*/ 205207 h 247650"/>
                <a:gd name="connsiteX82" fmla="*/ 7300 w 200025"/>
                <a:gd name="connsiteY82" fmla="*/ 208465 h 247650"/>
                <a:gd name="connsiteX83" fmla="*/ 10482 w 200025"/>
                <a:gd name="connsiteY83" fmla="*/ 208465 h 247650"/>
                <a:gd name="connsiteX84" fmla="*/ 16825 w 200025"/>
                <a:gd name="connsiteY84" fmla="*/ 216609 h 247650"/>
                <a:gd name="connsiteX85" fmla="*/ 16825 w 200025"/>
                <a:gd name="connsiteY85" fmla="*/ 219866 h 247650"/>
                <a:gd name="connsiteX86" fmla="*/ 20007 w 200025"/>
                <a:gd name="connsiteY86" fmla="*/ 223124 h 247650"/>
                <a:gd name="connsiteX87" fmla="*/ 24769 w 200025"/>
                <a:gd name="connsiteY87" fmla="*/ 226381 h 247650"/>
                <a:gd name="connsiteX88" fmla="*/ 27941 w 200025"/>
                <a:gd name="connsiteY88" fmla="*/ 229639 h 247650"/>
                <a:gd name="connsiteX89" fmla="*/ 31113 w 200025"/>
                <a:gd name="connsiteY89" fmla="*/ 229639 h 247650"/>
                <a:gd name="connsiteX90" fmla="*/ 34294 w 200025"/>
                <a:gd name="connsiteY90" fmla="*/ 229639 h 247650"/>
                <a:gd name="connsiteX91" fmla="*/ 37466 w 200025"/>
                <a:gd name="connsiteY91" fmla="*/ 229639 h 247650"/>
                <a:gd name="connsiteX92" fmla="*/ 40638 w 200025"/>
                <a:gd name="connsiteY92" fmla="*/ 229639 h 247650"/>
                <a:gd name="connsiteX93" fmla="*/ 58107 w 200025"/>
                <a:gd name="connsiteY93" fmla="*/ 231277 h 247650"/>
                <a:gd name="connsiteX94" fmla="*/ 61279 w 200025"/>
                <a:gd name="connsiteY94" fmla="*/ 234535 h 247650"/>
                <a:gd name="connsiteX95" fmla="*/ 69213 w 200025"/>
                <a:gd name="connsiteY95" fmla="*/ 241050 h 247650"/>
                <a:gd name="connsiteX96" fmla="*/ 72394 w 200025"/>
                <a:gd name="connsiteY96" fmla="*/ 247565 h 247650"/>
                <a:gd name="connsiteX97" fmla="*/ 75566 w 200025"/>
                <a:gd name="connsiteY97" fmla="*/ 247565 h 247650"/>
                <a:gd name="connsiteX98" fmla="*/ 75566 w 200025"/>
                <a:gd name="connsiteY98" fmla="*/ 247565 h 247650"/>
                <a:gd name="connsiteX99" fmla="*/ 81919 w 200025"/>
                <a:gd name="connsiteY99" fmla="*/ 247565 h 247650"/>
                <a:gd name="connsiteX100" fmla="*/ 89854 w 200025"/>
                <a:gd name="connsiteY100" fmla="*/ 244307 h 247650"/>
                <a:gd name="connsiteX101" fmla="*/ 99379 w 200025"/>
                <a:gd name="connsiteY101" fmla="*/ 237792 h 247650"/>
                <a:gd name="connsiteX102" fmla="*/ 99379 w 200025"/>
                <a:gd name="connsiteY102" fmla="*/ 237792 h 247650"/>
                <a:gd name="connsiteX103" fmla="*/ 102522 w 200025"/>
                <a:gd name="connsiteY103" fmla="*/ 231277 h 247650"/>
                <a:gd name="connsiteX104" fmla="*/ 104141 w 200025"/>
                <a:gd name="connsiteY104" fmla="*/ 226381 h 247650"/>
                <a:gd name="connsiteX105" fmla="*/ 110523 w 200025"/>
                <a:gd name="connsiteY105" fmla="*/ 223124 h 247650"/>
                <a:gd name="connsiteX106" fmla="*/ 113666 w 200025"/>
                <a:gd name="connsiteY106" fmla="*/ 219866 h 247650"/>
                <a:gd name="connsiteX107" fmla="*/ 116809 w 200025"/>
                <a:gd name="connsiteY107" fmla="*/ 219866 h 247650"/>
                <a:gd name="connsiteX108" fmla="*/ 120048 w 200025"/>
                <a:gd name="connsiteY108" fmla="*/ 219866 h 247650"/>
                <a:gd name="connsiteX109" fmla="*/ 121572 w 200025"/>
                <a:gd name="connsiteY109" fmla="*/ 219866 h 247650"/>
                <a:gd name="connsiteX110" fmla="*/ 124810 w 200025"/>
                <a:gd name="connsiteY110" fmla="*/ 213351 h 247650"/>
                <a:gd name="connsiteX111" fmla="*/ 134335 w 200025"/>
                <a:gd name="connsiteY111" fmla="*/ 205207 h 247650"/>
                <a:gd name="connsiteX112" fmla="*/ 137479 w 200025"/>
                <a:gd name="connsiteY112" fmla="*/ 205207 h 247650"/>
                <a:gd name="connsiteX113" fmla="*/ 137479 w 200025"/>
                <a:gd name="connsiteY113" fmla="*/ 205207 h 247650"/>
                <a:gd name="connsiteX114" fmla="*/ 142241 w 200025"/>
                <a:gd name="connsiteY114" fmla="*/ 205207 h 247650"/>
                <a:gd name="connsiteX115" fmla="*/ 142241 w 200025"/>
                <a:gd name="connsiteY115" fmla="*/ 205207 h 247650"/>
                <a:gd name="connsiteX116" fmla="*/ 145384 w 200025"/>
                <a:gd name="connsiteY116" fmla="*/ 205207 h 247650"/>
                <a:gd name="connsiteX117" fmla="*/ 151766 w 200025"/>
                <a:gd name="connsiteY117" fmla="*/ 201950 h 247650"/>
                <a:gd name="connsiteX118" fmla="*/ 154909 w 200025"/>
                <a:gd name="connsiteY118" fmla="*/ 198683 h 247650"/>
                <a:gd name="connsiteX119" fmla="*/ 161291 w 200025"/>
                <a:gd name="connsiteY119" fmla="*/ 198683 h 247650"/>
                <a:gd name="connsiteX120" fmla="*/ 166054 w 200025"/>
                <a:gd name="connsiteY120" fmla="*/ 195425 h 247650"/>
                <a:gd name="connsiteX121" fmla="*/ 172435 w 200025"/>
                <a:gd name="connsiteY121" fmla="*/ 198683 h 247650"/>
                <a:gd name="connsiteX122" fmla="*/ 175579 w 200025"/>
                <a:gd name="connsiteY122" fmla="*/ 198683 h 247650"/>
                <a:gd name="connsiteX123" fmla="*/ 178722 w 200025"/>
                <a:gd name="connsiteY123" fmla="*/ 195425 h 247650"/>
                <a:gd name="connsiteX124" fmla="*/ 180341 w 200025"/>
                <a:gd name="connsiteY124" fmla="*/ 192168 h 247650"/>
                <a:gd name="connsiteX125" fmla="*/ 183484 w 200025"/>
                <a:gd name="connsiteY125" fmla="*/ 180766 h 247650"/>
                <a:gd name="connsiteX126" fmla="*/ 186723 w 200025"/>
                <a:gd name="connsiteY126" fmla="*/ 174251 h 247650"/>
                <a:gd name="connsiteX127" fmla="*/ 189866 w 200025"/>
                <a:gd name="connsiteY127" fmla="*/ 169365 h 247650"/>
                <a:gd name="connsiteX128" fmla="*/ 193009 w 200025"/>
                <a:gd name="connsiteY128" fmla="*/ 166098 h 247650"/>
                <a:gd name="connsiteX129" fmla="*/ 193009 w 200025"/>
                <a:gd name="connsiteY129" fmla="*/ 159583 h 247650"/>
                <a:gd name="connsiteX130" fmla="*/ 189866 w 200025"/>
                <a:gd name="connsiteY130" fmla="*/ 135141 h 247650"/>
                <a:gd name="connsiteX131" fmla="*/ 189866 w 200025"/>
                <a:gd name="connsiteY131" fmla="*/ 126998 h 247650"/>
                <a:gd name="connsiteX132" fmla="*/ 189866 w 200025"/>
                <a:gd name="connsiteY132" fmla="*/ 123740 h 247650"/>
                <a:gd name="connsiteX133" fmla="*/ 189866 w 200025"/>
                <a:gd name="connsiteY133" fmla="*/ 120482 h 247650"/>
                <a:gd name="connsiteX134" fmla="*/ 193009 w 200025"/>
                <a:gd name="connsiteY134" fmla="*/ 117225 h 247650"/>
                <a:gd name="connsiteX135" fmla="*/ 196248 w 200025"/>
                <a:gd name="connsiteY135" fmla="*/ 113967 h 247650"/>
                <a:gd name="connsiteX136" fmla="*/ 199391 w 200025"/>
                <a:gd name="connsiteY136" fmla="*/ 110710 h 247650"/>
                <a:gd name="connsiteX137" fmla="*/ 196248 w 200025"/>
                <a:gd name="connsiteY137" fmla="*/ 10581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00025" h="247650">
                  <a:moveTo>
                    <a:pt x="196248" y="105814"/>
                  </a:moveTo>
                  <a:lnTo>
                    <a:pt x="196248" y="99299"/>
                  </a:lnTo>
                  <a:lnTo>
                    <a:pt x="196248" y="87897"/>
                  </a:lnTo>
                  <a:lnTo>
                    <a:pt x="193009" y="78125"/>
                  </a:lnTo>
                  <a:lnTo>
                    <a:pt x="193009" y="74858"/>
                  </a:lnTo>
                  <a:lnTo>
                    <a:pt x="193009" y="69971"/>
                  </a:lnTo>
                  <a:lnTo>
                    <a:pt x="193009" y="66714"/>
                  </a:lnTo>
                  <a:lnTo>
                    <a:pt x="193009" y="56941"/>
                  </a:lnTo>
                  <a:lnTo>
                    <a:pt x="193009" y="53684"/>
                  </a:lnTo>
                  <a:lnTo>
                    <a:pt x="193009" y="39015"/>
                  </a:lnTo>
                  <a:lnTo>
                    <a:pt x="189866" y="39015"/>
                  </a:lnTo>
                  <a:lnTo>
                    <a:pt x="189866" y="39015"/>
                  </a:lnTo>
                  <a:lnTo>
                    <a:pt x="189866" y="35758"/>
                  </a:lnTo>
                  <a:lnTo>
                    <a:pt x="189866" y="35758"/>
                  </a:lnTo>
                  <a:lnTo>
                    <a:pt x="186723" y="35758"/>
                  </a:lnTo>
                  <a:lnTo>
                    <a:pt x="183484" y="32500"/>
                  </a:lnTo>
                  <a:lnTo>
                    <a:pt x="183484" y="29243"/>
                  </a:lnTo>
                  <a:lnTo>
                    <a:pt x="180341" y="27614"/>
                  </a:lnTo>
                  <a:lnTo>
                    <a:pt x="180341" y="24356"/>
                  </a:lnTo>
                  <a:lnTo>
                    <a:pt x="178722" y="21099"/>
                  </a:lnTo>
                  <a:lnTo>
                    <a:pt x="178722" y="21099"/>
                  </a:lnTo>
                  <a:lnTo>
                    <a:pt x="166054" y="11316"/>
                  </a:lnTo>
                  <a:lnTo>
                    <a:pt x="162910" y="9688"/>
                  </a:lnTo>
                  <a:lnTo>
                    <a:pt x="134335" y="-85"/>
                  </a:lnTo>
                  <a:lnTo>
                    <a:pt x="124810" y="-85"/>
                  </a:lnTo>
                  <a:lnTo>
                    <a:pt x="120048" y="-85"/>
                  </a:lnTo>
                  <a:lnTo>
                    <a:pt x="113666" y="3173"/>
                  </a:lnTo>
                  <a:lnTo>
                    <a:pt x="107284" y="9688"/>
                  </a:lnTo>
                  <a:lnTo>
                    <a:pt x="99379" y="14584"/>
                  </a:lnTo>
                  <a:lnTo>
                    <a:pt x="96207" y="17841"/>
                  </a:lnTo>
                  <a:lnTo>
                    <a:pt x="89854" y="17841"/>
                  </a:lnTo>
                  <a:lnTo>
                    <a:pt x="75566" y="24356"/>
                  </a:lnTo>
                  <a:lnTo>
                    <a:pt x="43819" y="45540"/>
                  </a:lnTo>
                  <a:lnTo>
                    <a:pt x="31113" y="48797"/>
                  </a:lnTo>
                  <a:lnTo>
                    <a:pt x="27941" y="48797"/>
                  </a:lnTo>
                  <a:lnTo>
                    <a:pt x="20007" y="56941"/>
                  </a:lnTo>
                  <a:lnTo>
                    <a:pt x="10482" y="63456"/>
                  </a:lnTo>
                  <a:lnTo>
                    <a:pt x="7300" y="71600"/>
                  </a:lnTo>
                  <a:lnTo>
                    <a:pt x="4129" y="74858"/>
                  </a:lnTo>
                  <a:lnTo>
                    <a:pt x="7300" y="78125"/>
                  </a:lnTo>
                  <a:lnTo>
                    <a:pt x="7300" y="81382"/>
                  </a:lnTo>
                  <a:lnTo>
                    <a:pt x="10482" y="84640"/>
                  </a:lnTo>
                  <a:lnTo>
                    <a:pt x="13654" y="84640"/>
                  </a:lnTo>
                  <a:lnTo>
                    <a:pt x="13654" y="87897"/>
                  </a:lnTo>
                  <a:lnTo>
                    <a:pt x="13654" y="87897"/>
                  </a:lnTo>
                  <a:lnTo>
                    <a:pt x="10482" y="89526"/>
                  </a:lnTo>
                  <a:lnTo>
                    <a:pt x="10482" y="92784"/>
                  </a:lnTo>
                  <a:lnTo>
                    <a:pt x="7300" y="96041"/>
                  </a:lnTo>
                  <a:lnTo>
                    <a:pt x="4129" y="99299"/>
                  </a:lnTo>
                  <a:lnTo>
                    <a:pt x="4129" y="102556"/>
                  </a:lnTo>
                  <a:lnTo>
                    <a:pt x="4129" y="110710"/>
                  </a:lnTo>
                  <a:lnTo>
                    <a:pt x="4129" y="113967"/>
                  </a:lnTo>
                  <a:lnTo>
                    <a:pt x="2538" y="123740"/>
                  </a:lnTo>
                  <a:lnTo>
                    <a:pt x="-634" y="126998"/>
                  </a:lnTo>
                  <a:lnTo>
                    <a:pt x="-634" y="131884"/>
                  </a:lnTo>
                  <a:lnTo>
                    <a:pt x="2538" y="135141"/>
                  </a:lnTo>
                  <a:lnTo>
                    <a:pt x="7300" y="138409"/>
                  </a:lnTo>
                  <a:lnTo>
                    <a:pt x="10482" y="141666"/>
                  </a:lnTo>
                  <a:lnTo>
                    <a:pt x="10482" y="141666"/>
                  </a:lnTo>
                  <a:lnTo>
                    <a:pt x="24769" y="141666"/>
                  </a:lnTo>
                  <a:lnTo>
                    <a:pt x="24769" y="144924"/>
                  </a:lnTo>
                  <a:lnTo>
                    <a:pt x="27941" y="148181"/>
                  </a:lnTo>
                  <a:lnTo>
                    <a:pt x="27941" y="149810"/>
                  </a:lnTo>
                  <a:lnTo>
                    <a:pt x="27941" y="153068"/>
                  </a:lnTo>
                  <a:lnTo>
                    <a:pt x="27941" y="156325"/>
                  </a:lnTo>
                  <a:lnTo>
                    <a:pt x="24769" y="156325"/>
                  </a:lnTo>
                  <a:lnTo>
                    <a:pt x="23179" y="159583"/>
                  </a:lnTo>
                  <a:lnTo>
                    <a:pt x="23179" y="162840"/>
                  </a:lnTo>
                  <a:lnTo>
                    <a:pt x="23179" y="166098"/>
                  </a:lnTo>
                  <a:lnTo>
                    <a:pt x="20007" y="169365"/>
                  </a:lnTo>
                  <a:lnTo>
                    <a:pt x="20007" y="169365"/>
                  </a:lnTo>
                  <a:lnTo>
                    <a:pt x="16825" y="170994"/>
                  </a:lnTo>
                  <a:lnTo>
                    <a:pt x="16825" y="174251"/>
                  </a:lnTo>
                  <a:lnTo>
                    <a:pt x="16825" y="180766"/>
                  </a:lnTo>
                  <a:lnTo>
                    <a:pt x="13654" y="184024"/>
                  </a:lnTo>
                  <a:lnTo>
                    <a:pt x="10482" y="188910"/>
                  </a:lnTo>
                  <a:lnTo>
                    <a:pt x="10482" y="192168"/>
                  </a:lnTo>
                  <a:lnTo>
                    <a:pt x="7300" y="195425"/>
                  </a:lnTo>
                  <a:lnTo>
                    <a:pt x="7300" y="195425"/>
                  </a:lnTo>
                  <a:lnTo>
                    <a:pt x="7300" y="198683"/>
                  </a:lnTo>
                  <a:lnTo>
                    <a:pt x="4129" y="201950"/>
                  </a:lnTo>
                  <a:lnTo>
                    <a:pt x="7300" y="205207"/>
                  </a:lnTo>
                  <a:lnTo>
                    <a:pt x="7300" y="208465"/>
                  </a:lnTo>
                  <a:lnTo>
                    <a:pt x="10482" y="208465"/>
                  </a:lnTo>
                  <a:lnTo>
                    <a:pt x="16825" y="216609"/>
                  </a:lnTo>
                  <a:lnTo>
                    <a:pt x="16825" y="219866"/>
                  </a:lnTo>
                  <a:lnTo>
                    <a:pt x="20007" y="223124"/>
                  </a:lnTo>
                  <a:lnTo>
                    <a:pt x="24769" y="226381"/>
                  </a:lnTo>
                  <a:lnTo>
                    <a:pt x="27941" y="229639"/>
                  </a:lnTo>
                  <a:lnTo>
                    <a:pt x="31113" y="229639"/>
                  </a:lnTo>
                  <a:lnTo>
                    <a:pt x="34294" y="229639"/>
                  </a:lnTo>
                  <a:lnTo>
                    <a:pt x="37466" y="229639"/>
                  </a:lnTo>
                  <a:lnTo>
                    <a:pt x="40638" y="229639"/>
                  </a:lnTo>
                  <a:lnTo>
                    <a:pt x="58107" y="231277"/>
                  </a:lnTo>
                  <a:lnTo>
                    <a:pt x="61279" y="234535"/>
                  </a:lnTo>
                  <a:lnTo>
                    <a:pt x="69213" y="241050"/>
                  </a:lnTo>
                  <a:lnTo>
                    <a:pt x="72394" y="247565"/>
                  </a:lnTo>
                  <a:lnTo>
                    <a:pt x="75566" y="247565"/>
                  </a:lnTo>
                  <a:lnTo>
                    <a:pt x="75566" y="247565"/>
                  </a:lnTo>
                  <a:lnTo>
                    <a:pt x="81919" y="247565"/>
                  </a:lnTo>
                  <a:lnTo>
                    <a:pt x="89854" y="244307"/>
                  </a:lnTo>
                  <a:lnTo>
                    <a:pt x="99379" y="237792"/>
                  </a:lnTo>
                  <a:lnTo>
                    <a:pt x="99379" y="237792"/>
                  </a:lnTo>
                  <a:lnTo>
                    <a:pt x="102522" y="231277"/>
                  </a:lnTo>
                  <a:lnTo>
                    <a:pt x="104141" y="226381"/>
                  </a:lnTo>
                  <a:lnTo>
                    <a:pt x="110523" y="223124"/>
                  </a:lnTo>
                  <a:lnTo>
                    <a:pt x="113666" y="219866"/>
                  </a:lnTo>
                  <a:lnTo>
                    <a:pt x="116809" y="219866"/>
                  </a:lnTo>
                  <a:lnTo>
                    <a:pt x="120048" y="219866"/>
                  </a:lnTo>
                  <a:lnTo>
                    <a:pt x="121572" y="219866"/>
                  </a:lnTo>
                  <a:lnTo>
                    <a:pt x="124810" y="213351"/>
                  </a:lnTo>
                  <a:lnTo>
                    <a:pt x="134335" y="205207"/>
                  </a:lnTo>
                  <a:lnTo>
                    <a:pt x="137479" y="205207"/>
                  </a:lnTo>
                  <a:lnTo>
                    <a:pt x="137479" y="205207"/>
                  </a:lnTo>
                  <a:lnTo>
                    <a:pt x="142241" y="205207"/>
                  </a:lnTo>
                  <a:lnTo>
                    <a:pt x="142241" y="205207"/>
                  </a:lnTo>
                  <a:lnTo>
                    <a:pt x="145384" y="205207"/>
                  </a:lnTo>
                  <a:lnTo>
                    <a:pt x="151766" y="201950"/>
                  </a:lnTo>
                  <a:lnTo>
                    <a:pt x="154909" y="198683"/>
                  </a:lnTo>
                  <a:lnTo>
                    <a:pt x="161291" y="198683"/>
                  </a:lnTo>
                  <a:lnTo>
                    <a:pt x="166054" y="195425"/>
                  </a:lnTo>
                  <a:lnTo>
                    <a:pt x="172435" y="198683"/>
                  </a:lnTo>
                  <a:lnTo>
                    <a:pt x="175579" y="198683"/>
                  </a:lnTo>
                  <a:lnTo>
                    <a:pt x="178722" y="195425"/>
                  </a:lnTo>
                  <a:lnTo>
                    <a:pt x="180341" y="192168"/>
                  </a:lnTo>
                  <a:lnTo>
                    <a:pt x="183484" y="180766"/>
                  </a:lnTo>
                  <a:lnTo>
                    <a:pt x="186723" y="174251"/>
                  </a:lnTo>
                  <a:lnTo>
                    <a:pt x="189866" y="169365"/>
                  </a:lnTo>
                  <a:lnTo>
                    <a:pt x="193009" y="166098"/>
                  </a:lnTo>
                  <a:lnTo>
                    <a:pt x="193009" y="159583"/>
                  </a:lnTo>
                  <a:lnTo>
                    <a:pt x="189866" y="135141"/>
                  </a:lnTo>
                  <a:lnTo>
                    <a:pt x="189866" y="126998"/>
                  </a:lnTo>
                  <a:lnTo>
                    <a:pt x="189866" y="123740"/>
                  </a:lnTo>
                  <a:lnTo>
                    <a:pt x="189866" y="120482"/>
                  </a:lnTo>
                  <a:lnTo>
                    <a:pt x="193009" y="117225"/>
                  </a:lnTo>
                  <a:lnTo>
                    <a:pt x="196248" y="113967"/>
                  </a:lnTo>
                  <a:lnTo>
                    <a:pt x="199391" y="110710"/>
                  </a:lnTo>
                  <a:lnTo>
                    <a:pt x="196248" y="10581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7164A44-EA6E-6948-65C5-3EC5684CB371}"/>
                </a:ext>
              </a:extLst>
            </p:cNvPr>
            <p:cNvSpPr/>
            <p:nvPr/>
          </p:nvSpPr>
          <p:spPr>
            <a:xfrm>
              <a:off x="8109831" y="3850697"/>
              <a:ext cx="342900" cy="257175"/>
            </a:xfrm>
            <a:custGeom>
              <a:avLst/>
              <a:gdLst>
                <a:gd name="connsiteX0" fmla="*/ 342266 w 342900"/>
                <a:gd name="connsiteY0" fmla="*/ 168736 h 257175"/>
                <a:gd name="connsiteX1" fmla="*/ 340695 w 342900"/>
                <a:gd name="connsiteY1" fmla="*/ 164002 h 257175"/>
                <a:gd name="connsiteX2" fmla="*/ 334398 w 342900"/>
                <a:gd name="connsiteY2" fmla="*/ 164002 h 257175"/>
                <a:gd name="connsiteX3" fmla="*/ 331255 w 342900"/>
                <a:gd name="connsiteY3" fmla="*/ 157687 h 257175"/>
                <a:gd name="connsiteX4" fmla="*/ 334398 w 342900"/>
                <a:gd name="connsiteY4" fmla="*/ 154534 h 257175"/>
                <a:gd name="connsiteX5" fmla="*/ 334398 w 342900"/>
                <a:gd name="connsiteY5" fmla="*/ 148229 h 257175"/>
                <a:gd name="connsiteX6" fmla="*/ 334398 w 342900"/>
                <a:gd name="connsiteY6" fmla="*/ 143495 h 257175"/>
                <a:gd name="connsiteX7" fmla="*/ 328112 w 342900"/>
                <a:gd name="connsiteY7" fmla="*/ 143495 h 257175"/>
                <a:gd name="connsiteX8" fmla="*/ 328112 w 342900"/>
                <a:gd name="connsiteY8" fmla="*/ 137180 h 257175"/>
                <a:gd name="connsiteX9" fmla="*/ 331255 w 342900"/>
                <a:gd name="connsiteY9" fmla="*/ 127712 h 257175"/>
                <a:gd name="connsiteX10" fmla="*/ 331255 w 342900"/>
                <a:gd name="connsiteY10" fmla="*/ 126140 h 257175"/>
                <a:gd name="connsiteX11" fmla="*/ 328112 w 342900"/>
                <a:gd name="connsiteY11" fmla="*/ 126140 h 257175"/>
                <a:gd name="connsiteX12" fmla="*/ 321816 w 342900"/>
                <a:gd name="connsiteY12" fmla="*/ 126140 h 257175"/>
                <a:gd name="connsiteX13" fmla="*/ 320244 w 342900"/>
                <a:gd name="connsiteY13" fmla="*/ 122978 h 257175"/>
                <a:gd name="connsiteX14" fmla="*/ 317101 w 342900"/>
                <a:gd name="connsiteY14" fmla="*/ 119825 h 257175"/>
                <a:gd name="connsiteX15" fmla="*/ 317101 w 342900"/>
                <a:gd name="connsiteY15" fmla="*/ 119825 h 257175"/>
                <a:gd name="connsiteX16" fmla="*/ 313958 w 342900"/>
                <a:gd name="connsiteY16" fmla="*/ 116672 h 257175"/>
                <a:gd name="connsiteX17" fmla="*/ 310805 w 342900"/>
                <a:gd name="connsiteY17" fmla="*/ 110357 h 257175"/>
                <a:gd name="connsiteX18" fmla="*/ 307662 w 342900"/>
                <a:gd name="connsiteY18" fmla="*/ 105623 h 257175"/>
                <a:gd name="connsiteX19" fmla="*/ 307662 w 342900"/>
                <a:gd name="connsiteY19" fmla="*/ 99318 h 257175"/>
                <a:gd name="connsiteX20" fmla="*/ 307662 w 342900"/>
                <a:gd name="connsiteY20" fmla="*/ 93003 h 257175"/>
                <a:gd name="connsiteX21" fmla="*/ 307662 w 342900"/>
                <a:gd name="connsiteY21" fmla="*/ 89850 h 257175"/>
                <a:gd name="connsiteX22" fmla="*/ 310805 w 342900"/>
                <a:gd name="connsiteY22" fmla="*/ 88269 h 257175"/>
                <a:gd name="connsiteX23" fmla="*/ 313958 w 342900"/>
                <a:gd name="connsiteY23" fmla="*/ 85116 h 257175"/>
                <a:gd name="connsiteX24" fmla="*/ 313958 w 342900"/>
                <a:gd name="connsiteY24" fmla="*/ 85116 h 257175"/>
                <a:gd name="connsiteX25" fmla="*/ 313958 w 342900"/>
                <a:gd name="connsiteY25" fmla="*/ 81963 h 257175"/>
                <a:gd name="connsiteX26" fmla="*/ 313958 w 342900"/>
                <a:gd name="connsiteY26" fmla="*/ 78801 h 257175"/>
                <a:gd name="connsiteX27" fmla="*/ 310805 w 342900"/>
                <a:gd name="connsiteY27" fmla="*/ 72495 h 257175"/>
                <a:gd name="connsiteX28" fmla="*/ 310805 w 342900"/>
                <a:gd name="connsiteY28" fmla="*/ 69333 h 257175"/>
                <a:gd name="connsiteX29" fmla="*/ 310805 w 342900"/>
                <a:gd name="connsiteY29" fmla="*/ 69333 h 257175"/>
                <a:gd name="connsiteX30" fmla="*/ 310805 w 342900"/>
                <a:gd name="connsiteY30" fmla="*/ 67761 h 257175"/>
                <a:gd name="connsiteX31" fmla="*/ 310805 w 342900"/>
                <a:gd name="connsiteY31" fmla="*/ 64599 h 257175"/>
                <a:gd name="connsiteX32" fmla="*/ 310805 w 342900"/>
                <a:gd name="connsiteY32" fmla="*/ 61446 h 257175"/>
                <a:gd name="connsiteX33" fmla="*/ 307662 w 342900"/>
                <a:gd name="connsiteY33" fmla="*/ 58294 h 257175"/>
                <a:gd name="connsiteX34" fmla="*/ 304518 w 342900"/>
                <a:gd name="connsiteY34" fmla="*/ 58294 h 257175"/>
                <a:gd name="connsiteX35" fmla="*/ 293507 w 342900"/>
                <a:gd name="connsiteY35" fmla="*/ 61446 h 257175"/>
                <a:gd name="connsiteX36" fmla="*/ 279354 w 342900"/>
                <a:gd name="connsiteY36" fmla="*/ 64599 h 257175"/>
                <a:gd name="connsiteX37" fmla="*/ 252607 w 342900"/>
                <a:gd name="connsiteY37" fmla="*/ 67761 h 257175"/>
                <a:gd name="connsiteX38" fmla="*/ 246321 w 342900"/>
                <a:gd name="connsiteY38" fmla="*/ 67761 h 257175"/>
                <a:gd name="connsiteX39" fmla="*/ 243168 w 342900"/>
                <a:gd name="connsiteY39" fmla="*/ 64599 h 257175"/>
                <a:gd name="connsiteX40" fmla="*/ 241597 w 342900"/>
                <a:gd name="connsiteY40" fmla="*/ 64599 h 257175"/>
                <a:gd name="connsiteX41" fmla="*/ 238453 w 342900"/>
                <a:gd name="connsiteY41" fmla="*/ 61446 h 257175"/>
                <a:gd name="connsiteX42" fmla="*/ 235310 w 342900"/>
                <a:gd name="connsiteY42" fmla="*/ 61446 h 257175"/>
                <a:gd name="connsiteX43" fmla="*/ 229014 w 342900"/>
                <a:gd name="connsiteY43" fmla="*/ 58294 h 257175"/>
                <a:gd name="connsiteX44" fmla="*/ 224299 w 342900"/>
                <a:gd name="connsiteY44" fmla="*/ 51979 h 257175"/>
                <a:gd name="connsiteX45" fmla="*/ 221146 w 342900"/>
                <a:gd name="connsiteY45" fmla="*/ 51979 h 257175"/>
                <a:gd name="connsiteX46" fmla="*/ 218003 w 342900"/>
                <a:gd name="connsiteY46" fmla="*/ 51979 h 257175"/>
                <a:gd name="connsiteX47" fmla="*/ 218003 w 342900"/>
                <a:gd name="connsiteY47" fmla="*/ 58294 h 257175"/>
                <a:gd name="connsiteX48" fmla="*/ 214860 w 342900"/>
                <a:gd name="connsiteY48" fmla="*/ 61446 h 257175"/>
                <a:gd name="connsiteX49" fmla="*/ 214860 w 342900"/>
                <a:gd name="connsiteY49" fmla="*/ 72495 h 257175"/>
                <a:gd name="connsiteX50" fmla="*/ 211716 w 342900"/>
                <a:gd name="connsiteY50" fmla="*/ 81963 h 257175"/>
                <a:gd name="connsiteX51" fmla="*/ 211716 w 342900"/>
                <a:gd name="connsiteY51" fmla="*/ 93003 h 257175"/>
                <a:gd name="connsiteX52" fmla="*/ 211716 w 342900"/>
                <a:gd name="connsiteY52" fmla="*/ 99318 h 257175"/>
                <a:gd name="connsiteX53" fmla="*/ 211716 w 342900"/>
                <a:gd name="connsiteY53" fmla="*/ 102471 h 257175"/>
                <a:gd name="connsiteX54" fmla="*/ 211716 w 342900"/>
                <a:gd name="connsiteY54" fmla="*/ 105623 h 257175"/>
                <a:gd name="connsiteX55" fmla="*/ 211716 w 342900"/>
                <a:gd name="connsiteY55" fmla="*/ 105623 h 257175"/>
                <a:gd name="connsiteX56" fmla="*/ 211716 w 342900"/>
                <a:gd name="connsiteY56" fmla="*/ 108786 h 257175"/>
                <a:gd name="connsiteX57" fmla="*/ 211716 w 342900"/>
                <a:gd name="connsiteY57" fmla="*/ 108786 h 257175"/>
                <a:gd name="connsiteX58" fmla="*/ 211716 w 342900"/>
                <a:gd name="connsiteY58" fmla="*/ 110357 h 257175"/>
                <a:gd name="connsiteX59" fmla="*/ 208564 w 342900"/>
                <a:gd name="connsiteY59" fmla="*/ 113510 h 257175"/>
                <a:gd name="connsiteX60" fmla="*/ 205420 w 342900"/>
                <a:gd name="connsiteY60" fmla="*/ 116672 h 257175"/>
                <a:gd name="connsiteX61" fmla="*/ 203849 w 342900"/>
                <a:gd name="connsiteY61" fmla="*/ 116672 h 257175"/>
                <a:gd name="connsiteX62" fmla="*/ 200705 w 342900"/>
                <a:gd name="connsiteY62" fmla="*/ 116672 h 257175"/>
                <a:gd name="connsiteX63" fmla="*/ 197553 w 342900"/>
                <a:gd name="connsiteY63" fmla="*/ 116672 h 257175"/>
                <a:gd name="connsiteX64" fmla="*/ 194409 w 342900"/>
                <a:gd name="connsiteY64" fmla="*/ 113510 h 257175"/>
                <a:gd name="connsiteX65" fmla="*/ 191266 w 342900"/>
                <a:gd name="connsiteY65" fmla="*/ 110357 h 257175"/>
                <a:gd name="connsiteX66" fmla="*/ 188123 w 342900"/>
                <a:gd name="connsiteY66" fmla="*/ 108786 h 257175"/>
                <a:gd name="connsiteX67" fmla="*/ 184970 w 342900"/>
                <a:gd name="connsiteY67" fmla="*/ 105623 h 257175"/>
                <a:gd name="connsiteX68" fmla="*/ 183398 w 342900"/>
                <a:gd name="connsiteY68" fmla="*/ 102471 h 257175"/>
                <a:gd name="connsiteX69" fmla="*/ 180256 w 342900"/>
                <a:gd name="connsiteY69" fmla="*/ 88269 h 257175"/>
                <a:gd name="connsiteX70" fmla="*/ 180256 w 342900"/>
                <a:gd name="connsiteY70" fmla="*/ 85116 h 257175"/>
                <a:gd name="connsiteX71" fmla="*/ 177112 w 342900"/>
                <a:gd name="connsiteY71" fmla="*/ 81963 h 257175"/>
                <a:gd name="connsiteX72" fmla="*/ 170816 w 342900"/>
                <a:gd name="connsiteY72" fmla="*/ 81963 h 257175"/>
                <a:gd name="connsiteX73" fmla="*/ 167673 w 342900"/>
                <a:gd name="connsiteY73" fmla="*/ 81963 h 257175"/>
                <a:gd name="connsiteX74" fmla="*/ 162948 w 342900"/>
                <a:gd name="connsiteY74" fmla="*/ 81963 h 257175"/>
                <a:gd name="connsiteX75" fmla="*/ 159805 w 342900"/>
                <a:gd name="connsiteY75" fmla="*/ 81963 h 257175"/>
                <a:gd name="connsiteX76" fmla="*/ 156662 w 342900"/>
                <a:gd name="connsiteY76" fmla="*/ 81963 h 257175"/>
                <a:gd name="connsiteX77" fmla="*/ 156662 w 342900"/>
                <a:gd name="connsiteY77" fmla="*/ 78801 h 257175"/>
                <a:gd name="connsiteX78" fmla="*/ 156662 w 342900"/>
                <a:gd name="connsiteY78" fmla="*/ 75648 h 257175"/>
                <a:gd name="connsiteX79" fmla="*/ 156662 w 342900"/>
                <a:gd name="connsiteY79" fmla="*/ 72495 h 257175"/>
                <a:gd name="connsiteX80" fmla="*/ 156662 w 342900"/>
                <a:gd name="connsiteY80" fmla="*/ 69333 h 257175"/>
                <a:gd name="connsiteX81" fmla="*/ 153519 w 342900"/>
                <a:gd name="connsiteY81" fmla="*/ 67761 h 257175"/>
                <a:gd name="connsiteX82" fmla="*/ 156662 w 342900"/>
                <a:gd name="connsiteY82" fmla="*/ 64599 h 257175"/>
                <a:gd name="connsiteX83" fmla="*/ 156662 w 342900"/>
                <a:gd name="connsiteY83" fmla="*/ 58294 h 257175"/>
                <a:gd name="connsiteX84" fmla="*/ 156662 w 342900"/>
                <a:gd name="connsiteY84" fmla="*/ 55141 h 257175"/>
                <a:gd name="connsiteX85" fmla="*/ 156662 w 342900"/>
                <a:gd name="connsiteY85" fmla="*/ 47245 h 257175"/>
                <a:gd name="connsiteX86" fmla="*/ 156662 w 342900"/>
                <a:gd name="connsiteY86" fmla="*/ 44092 h 257175"/>
                <a:gd name="connsiteX87" fmla="*/ 159805 w 342900"/>
                <a:gd name="connsiteY87" fmla="*/ 40939 h 257175"/>
                <a:gd name="connsiteX88" fmla="*/ 159805 w 342900"/>
                <a:gd name="connsiteY88" fmla="*/ 37787 h 257175"/>
                <a:gd name="connsiteX89" fmla="*/ 159805 w 342900"/>
                <a:gd name="connsiteY89" fmla="*/ 26737 h 257175"/>
                <a:gd name="connsiteX90" fmla="*/ 156662 w 342900"/>
                <a:gd name="connsiteY90" fmla="*/ 23584 h 257175"/>
                <a:gd name="connsiteX91" fmla="*/ 153519 w 342900"/>
                <a:gd name="connsiteY91" fmla="*/ 10964 h 257175"/>
                <a:gd name="connsiteX92" fmla="*/ 153519 w 342900"/>
                <a:gd name="connsiteY92" fmla="*/ 6230 h 257175"/>
                <a:gd name="connsiteX93" fmla="*/ 153519 w 342900"/>
                <a:gd name="connsiteY93" fmla="*/ 3068 h 257175"/>
                <a:gd name="connsiteX94" fmla="*/ 147223 w 342900"/>
                <a:gd name="connsiteY94" fmla="*/ -85 h 257175"/>
                <a:gd name="connsiteX95" fmla="*/ 147223 w 342900"/>
                <a:gd name="connsiteY95" fmla="*/ 3068 h 257175"/>
                <a:gd name="connsiteX96" fmla="*/ 145651 w 342900"/>
                <a:gd name="connsiteY96" fmla="*/ 9383 h 257175"/>
                <a:gd name="connsiteX97" fmla="*/ 145651 w 342900"/>
                <a:gd name="connsiteY97" fmla="*/ 10964 h 257175"/>
                <a:gd name="connsiteX98" fmla="*/ 142508 w 342900"/>
                <a:gd name="connsiteY98" fmla="*/ 14117 h 257175"/>
                <a:gd name="connsiteX99" fmla="*/ 139355 w 342900"/>
                <a:gd name="connsiteY99" fmla="*/ 14117 h 257175"/>
                <a:gd name="connsiteX100" fmla="*/ 139355 w 342900"/>
                <a:gd name="connsiteY100" fmla="*/ 14117 h 257175"/>
                <a:gd name="connsiteX101" fmla="*/ 136212 w 342900"/>
                <a:gd name="connsiteY101" fmla="*/ 20422 h 257175"/>
                <a:gd name="connsiteX102" fmla="*/ 136212 w 342900"/>
                <a:gd name="connsiteY102" fmla="*/ 23584 h 257175"/>
                <a:gd name="connsiteX103" fmla="*/ 136212 w 342900"/>
                <a:gd name="connsiteY103" fmla="*/ 26737 h 257175"/>
                <a:gd name="connsiteX104" fmla="*/ 136212 w 342900"/>
                <a:gd name="connsiteY104" fmla="*/ 29890 h 257175"/>
                <a:gd name="connsiteX105" fmla="*/ 136212 w 342900"/>
                <a:gd name="connsiteY105" fmla="*/ 31471 h 257175"/>
                <a:gd name="connsiteX106" fmla="*/ 136212 w 342900"/>
                <a:gd name="connsiteY106" fmla="*/ 34624 h 257175"/>
                <a:gd name="connsiteX107" fmla="*/ 136212 w 342900"/>
                <a:gd name="connsiteY107" fmla="*/ 37787 h 257175"/>
                <a:gd name="connsiteX108" fmla="*/ 136212 w 342900"/>
                <a:gd name="connsiteY108" fmla="*/ 40939 h 257175"/>
                <a:gd name="connsiteX109" fmla="*/ 136212 w 342900"/>
                <a:gd name="connsiteY109" fmla="*/ 44092 h 257175"/>
                <a:gd name="connsiteX110" fmla="*/ 133068 w 342900"/>
                <a:gd name="connsiteY110" fmla="*/ 47245 h 257175"/>
                <a:gd name="connsiteX111" fmla="*/ 129916 w 342900"/>
                <a:gd name="connsiteY111" fmla="*/ 50407 h 257175"/>
                <a:gd name="connsiteX112" fmla="*/ 129916 w 342900"/>
                <a:gd name="connsiteY112" fmla="*/ 51979 h 257175"/>
                <a:gd name="connsiteX113" fmla="*/ 133068 w 342900"/>
                <a:gd name="connsiteY113" fmla="*/ 55141 h 257175"/>
                <a:gd name="connsiteX114" fmla="*/ 133068 w 342900"/>
                <a:gd name="connsiteY114" fmla="*/ 58294 h 257175"/>
                <a:gd name="connsiteX115" fmla="*/ 136212 w 342900"/>
                <a:gd name="connsiteY115" fmla="*/ 61446 h 257175"/>
                <a:gd name="connsiteX116" fmla="*/ 133068 w 342900"/>
                <a:gd name="connsiteY116" fmla="*/ 64599 h 257175"/>
                <a:gd name="connsiteX117" fmla="*/ 129916 w 342900"/>
                <a:gd name="connsiteY117" fmla="*/ 67761 h 257175"/>
                <a:gd name="connsiteX118" fmla="*/ 126772 w 342900"/>
                <a:gd name="connsiteY118" fmla="*/ 72495 h 257175"/>
                <a:gd name="connsiteX119" fmla="*/ 122057 w 342900"/>
                <a:gd name="connsiteY119" fmla="*/ 72495 h 257175"/>
                <a:gd name="connsiteX120" fmla="*/ 115761 w 342900"/>
                <a:gd name="connsiteY120" fmla="*/ 75648 h 257175"/>
                <a:gd name="connsiteX121" fmla="*/ 115761 w 342900"/>
                <a:gd name="connsiteY121" fmla="*/ 75648 h 257175"/>
                <a:gd name="connsiteX122" fmla="*/ 112618 w 342900"/>
                <a:gd name="connsiteY122" fmla="*/ 78801 h 257175"/>
                <a:gd name="connsiteX123" fmla="*/ 109475 w 342900"/>
                <a:gd name="connsiteY123" fmla="*/ 81963 h 257175"/>
                <a:gd name="connsiteX124" fmla="*/ 107904 w 342900"/>
                <a:gd name="connsiteY124" fmla="*/ 85116 h 257175"/>
                <a:gd name="connsiteX125" fmla="*/ 107904 w 342900"/>
                <a:gd name="connsiteY125" fmla="*/ 85116 h 257175"/>
                <a:gd name="connsiteX126" fmla="*/ 101607 w 342900"/>
                <a:gd name="connsiteY126" fmla="*/ 85116 h 257175"/>
                <a:gd name="connsiteX127" fmla="*/ 95311 w 342900"/>
                <a:gd name="connsiteY127" fmla="*/ 88269 h 257175"/>
                <a:gd name="connsiteX128" fmla="*/ 87453 w 342900"/>
                <a:gd name="connsiteY128" fmla="*/ 96156 h 257175"/>
                <a:gd name="connsiteX129" fmla="*/ 84300 w 342900"/>
                <a:gd name="connsiteY129" fmla="*/ 96156 h 257175"/>
                <a:gd name="connsiteX130" fmla="*/ 74871 w 342900"/>
                <a:gd name="connsiteY130" fmla="*/ 105623 h 257175"/>
                <a:gd name="connsiteX131" fmla="*/ 68575 w 342900"/>
                <a:gd name="connsiteY131" fmla="*/ 108786 h 257175"/>
                <a:gd name="connsiteX132" fmla="*/ 67003 w 342900"/>
                <a:gd name="connsiteY132" fmla="*/ 116672 h 257175"/>
                <a:gd name="connsiteX133" fmla="*/ 67003 w 342900"/>
                <a:gd name="connsiteY133" fmla="*/ 122978 h 257175"/>
                <a:gd name="connsiteX134" fmla="*/ 67003 w 342900"/>
                <a:gd name="connsiteY134" fmla="*/ 127712 h 257175"/>
                <a:gd name="connsiteX135" fmla="*/ 60707 w 342900"/>
                <a:gd name="connsiteY135" fmla="*/ 137180 h 257175"/>
                <a:gd name="connsiteX136" fmla="*/ 57564 w 342900"/>
                <a:gd name="connsiteY136" fmla="*/ 140333 h 257175"/>
                <a:gd name="connsiteX137" fmla="*/ 46553 w 342900"/>
                <a:gd name="connsiteY137" fmla="*/ 151382 h 257175"/>
                <a:gd name="connsiteX138" fmla="*/ 43410 w 342900"/>
                <a:gd name="connsiteY138" fmla="*/ 154534 h 257175"/>
                <a:gd name="connsiteX139" fmla="*/ 43410 w 342900"/>
                <a:gd name="connsiteY139" fmla="*/ 167155 h 257175"/>
                <a:gd name="connsiteX140" fmla="*/ 40266 w 342900"/>
                <a:gd name="connsiteY140" fmla="*/ 168736 h 257175"/>
                <a:gd name="connsiteX141" fmla="*/ 33970 w 342900"/>
                <a:gd name="connsiteY141" fmla="*/ 178204 h 257175"/>
                <a:gd name="connsiteX142" fmla="*/ 30827 w 342900"/>
                <a:gd name="connsiteY142" fmla="*/ 181357 h 257175"/>
                <a:gd name="connsiteX143" fmla="*/ 30827 w 342900"/>
                <a:gd name="connsiteY143" fmla="*/ 186091 h 257175"/>
                <a:gd name="connsiteX144" fmla="*/ 29255 w 342900"/>
                <a:gd name="connsiteY144" fmla="*/ 189244 h 257175"/>
                <a:gd name="connsiteX145" fmla="*/ 22959 w 342900"/>
                <a:gd name="connsiteY145" fmla="*/ 195559 h 257175"/>
                <a:gd name="connsiteX146" fmla="*/ 22959 w 342900"/>
                <a:gd name="connsiteY146" fmla="*/ 195559 h 257175"/>
                <a:gd name="connsiteX147" fmla="*/ 19816 w 342900"/>
                <a:gd name="connsiteY147" fmla="*/ 195559 h 257175"/>
                <a:gd name="connsiteX148" fmla="*/ 8806 w 342900"/>
                <a:gd name="connsiteY148" fmla="*/ 198711 h 257175"/>
                <a:gd name="connsiteX149" fmla="*/ 5662 w 342900"/>
                <a:gd name="connsiteY149" fmla="*/ 201874 h 257175"/>
                <a:gd name="connsiteX150" fmla="*/ 5662 w 342900"/>
                <a:gd name="connsiteY150" fmla="*/ 205026 h 257175"/>
                <a:gd name="connsiteX151" fmla="*/ -634 w 342900"/>
                <a:gd name="connsiteY151" fmla="*/ 212913 h 257175"/>
                <a:gd name="connsiteX152" fmla="*/ -634 w 342900"/>
                <a:gd name="connsiteY152" fmla="*/ 219228 h 257175"/>
                <a:gd name="connsiteX153" fmla="*/ -634 w 342900"/>
                <a:gd name="connsiteY153" fmla="*/ 223962 h 257175"/>
                <a:gd name="connsiteX154" fmla="*/ -634 w 342900"/>
                <a:gd name="connsiteY154" fmla="*/ 227115 h 257175"/>
                <a:gd name="connsiteX155" fmla="*/ -634 w 342900"/>
                <a:gd name="connsiteY155" fmla="*/ 233421 h 257175"/>
                <a:gd name="connsiteX156" fmla="*/ -634 w 342900"/>
                <a:gd name="connsiteY156" fmla="*/ 233421 h 257175"/>
                <a:gd name="connsiteX157" fmla="*/ -634 w 342900"/>
                <a:gd name="connsiteY157" fmla="*/ 239736 h 257175"/>
                <a:gd name="connsiteX158" fmla="*/ 16673 w 342900"/>
                <a:gd name="connsiteY158" fmla="*/ 236583 h 257175"/>
                <a:gd name="connsiteX159" fmla="*/ 26103 w 342900"/>
                <a:gd name="connsiteY159" fmla="*/ 236583 h 257175"/>
                <a:gd name="connsiteX160" fmla="*/ 43410 w 342900"/>
                <a:gd name="connsiteY160" fmla="*/ 239736 h 257175"/>
                <a:gd name="connsiteX161" fmla="*/ 67003 w 342900"/>
                <a:gd name="connsiteY161" fmla="*/ 244469 h 257175"/>
                <a:gd name="connsiteX162" fmla="*/ 87453 w 342900"/>
                <a:gd name="connsiteY162" fmla="*/ 239736 h 257175"/>
                <a:gd name="connsiteX163" fmla="*/ 101607 w 342900"/>
                <a:gd name="connsiteY163" fmla="*/ 239736 h 257175"/>
                <a:gd name="connsiteX164" fmla="*/ 118915 w 342900"/>
                <a:gd name="connsiteY164" fmla="*/ 242888 h 257175"/>
                <a:gd name="connsiteX165" fmla="*/ 147223 w 342900"/>
                <a:gd name="connsiteY165" fmla="*/ 253937 h 257175"/>
                <a:gd name="connsiteX166" fmla="*/ 156662 w 342900"/>
                <a:gd name="connsiteY166" fmla="*/ 257090 h 257175"/>
                <a:gd name="connsiteX167" fmla="*/ 156662 w 342900"/>
                <a:gd name="connsiteY167" fmla="*/ 253937 h 257175"/>
                <a:gd name="connsiteX168" fmla="*/ 153519 w 342900"/>
                <a:gd name="connsiteY168" fmla="*/ 250775 h 257175"/>
                <a:gd name="connsiteX169" fmla="*/ 150366 w 342900"/>
                <a:gd name="connsiteY169" fmla="*/ 250775 h 257175"/>
                <a:gd name="connsiteX170" fmla="*/ 147223 w 342900"/>
                <a:gd name="connsiteY170" fmla="*/ 244469 h 257175"/>
                <a:gd name="connsiteX171" fmla="*/ 150366 w 342900"/>
                <a:gd name="connsiteY171" fmla="*/ 239736 h 257175"/>
                <a:gd name="connsiteX172" fmla="*/ 153519 w 342900"/>
                <a:gd name="connsiteY172" fmla="*/ 227115 h 257175"/>
                <a:gd name="connsiteX173" fmla="*/ 159805 w 342900"/>
                <a:gd name="connsiteY173" fmla="*/ 222381 h 257175"/>
                <a:gd name="connsiteX174" fmla="*/ 167673 w 342900"/>
                <a:gd name="connsiteY174" fmla="*/ 212913 h 257175"/>
                <a:gd name="connsiteX175" fmla="*/ 173959 w 342900"/>
                <a:gd name="connsiteY175" fmla="*/ 206598 h 257175"/>
                <a:gd name="connsiteX176" fmla="*/ 173959 w 342900"/>
                <a:gd name="connsiteY176" fmla="*/ 205026 h 257175"/>
                <a:gd name="connsiteX177" fmla="*/ 180256 w 342900"/>
                <a:gd name="connsiteY177" fmla="*/ 198711 h 257175"/>
                <a:gd name="connsiteX178" fmla="*/ 177112 w 342900"/>
                <a:gd name="connsiteY178" fmla="*/ 195559 h 257175"/>
                <a:gd name="connsiteX179" fmla="*/ 177112 w 342900"/>
                <a:gd name="connsiteY179" fmla="*/ 192406 h 257175"/>
                <a:gd name="connsiteX180" fmla="*/ 177112 w 342900"/>
                <a:gd name="connsiteY180" fmla="*/ 186091 h 257175"/>
                <a:gd name="connsiteX181" fmla="*/ 180256 w 342900"/>
                <a:gd name="connsiteY181" fmla="*/ 184510 h 257175"/>
                <a:gd name="connsiteX182" fmla="*/ 180256 w 342900"/>
                <a:gd name="connsiteY182" fmla="*/ 181357 h 257175"/>
                <a:gd name="connsiteX183" fmla="*/ 183398 w 342900"/>
                <a:gd name="connsiteY183" fmla="*/ 178204 h 257175"/>
                <a:gd name="connsiteX184" fmla="*/ 191266 w 342900"/>
                <a:gd name="connsiteY184" fmla="*/ 171889 h 257175"/>
                <a:gd name="connsiteX185" fmla="*/ 197553 w 342900"/>
                <a:gd name="connsiteY185" fmla="*/ 168736 h 257175"/>
                <a:gd name="connsiteX186" fmla="*/ 203849 w 342900"/>
                <a:gd name="connsiteY186" fmla="*/ 167155 h 257175"/>
                <a:gd name="connsiteX187" fmla="*/ 214860 w 342900"/>
                <a:gd name="connsiteY187" fmla="*/ 160849 h 257175"/>
                <a:gd name="connsiteX188" fmla="*/ 218003 w 342900"/>
                <a:gd name="connsiteY188" fmla="*/ 151382 h 257175"/>
                <a:gd name="connsiteX189" fmla="*/ 214860 w 342900"/>
                <a:gd name="connsiteY189" fmla="*/ 151382 h 257175"/>
                <a:gd name="connsiteX190" fmla="*/ 211716 w 342900"/>
                <a:gd name="connsiteY190" fmla="*/ 151382 h 257175"/>
                <a:gd name="connsiteX191" fmla="*/ 211716 w 342900"/>
                <a:gd name="connsiteY191" fmla="*/ 157687 h 257175"/>
                <a:gd name="connsiteX192" fmla="*/ 208564 w 342900"/>
                <a:gd name="connsiteY192" fmla="*/ 154534 h 257175"/>
                <a:gd name="connsiteX193" fmla="*/ 211716 w 342900"/>
                <a:gd name="connsiteY193" fmla="*/ 148229 h 257175"/>
                <a:gd name="connsiteX194" fmla="*/ 218003 w 342900"/>
                <a:gd name="connsiteY194" fmla="*/ 143495 h 257175"/>
                <a:gd name="connsiteX195" fmla="*/ 224299 w 342900"/>
                <a:gd name="connsiteY195" fmla="*/ 130874 h 257175"/>
                <a:gd name="connsiteX196" fmla="*/ 229014 w 342900"/>
                <a:gd name="connsiteY196" fmla="*/ 127712 h 257175"/>
                <a:gd name="connsiteX197" fmla="*/ 238453 w 342900"/>
                <a:gd name="connsiteY197" fmla="*/ 127712 h 257175"/>
                <a:gd name="connsiteX198" fmla="*/ 243168 w 342900"/>
                <a:gd name="connsiteY198" fmla="*/ 126140 h 257175"/>
                <a:gd name="connsiteX199" fmla="*/ 249464 w 342900"/>
                <a:gd name="connsiteY199" fmla="*/ 122978 h 257175"/>
                <a:gd name="connsiteX200" fmla="*/ 262046 w 342900"/>
                <a:gd name="connsiteY200" fmla="*/ 122978 h 257175"/>
                <a:gd name="connsiteX201" fmla="*/ 273057 w 342900"/>
                <a:gd name="connsiteY201" fmla="*/ 126140 h 257175"/>
                <a:gd name="connsiteX202" fmla="*/ 279354 w 342900"/>
                <a:gd name="connsiteY202" fmla="*/ 130874 h 257175"/>
                <a:gd name="connsiteX203" fmla="*/ 284068 w 342900"/>
                <a:gd name="connsiteY203" fmla="*/ 137180 h 257175"/>
                <a:gd name="connsiteX204" fmla="*/ 293507 w 342900"/>
                <a:gd name="connsiteY204" fmla="*/ 148229 h 257175"/>
                <a:gd name="connsiteX205" fmla="*/ 290365 w 342900"/>
                <a:gd name="connsiteY205" fmla="*/ 151382 h 257175"/>
                <a:gd name="connsiteX206" fmla="*/ 287211 w 342900"/>
                <a:gd name="connsiteY206" fmla="*/ 151382 h 257175"/>
                <a:gd name="connsiteX207" fmla="*/ 284068 w 342900"/>
                <a:gd name="connsiteY207" fmla="*/ 151382 h 257175"/>
                <a:gd name="connsiteX208" fmla="*/ 279354 w 342900"/>
                <a:gd name="connsiteY208" fmla="*/ 148229 h 257175"/>
                <a:gd name="connsiteX209" fmla="*/ 269914 w 342900"/>
                <a:gd name="connsiteY209" fmla="*/ 148229 h 257175"/>
                <a:gd name="connsiteX210" fmla="*/ 266761 w 342900"/>
                <a:gd name="connsiteY210" fmla="*/ 154534 h 257175"/>
                <a:gd name="connsiteX211" fmla="*/ 263618 w 342900"/>
                <a:gd name="connsiteY211" fmla="*/ 160849 h 257175"/>
                <a:gd name="connsiteX212" fmla="*/ 263618 w 342900"/>
                <a:gd name="connsiteY212" fmla="*/ 167155 h 257175"/>
                <a:gd name="connsiteX213" fmla="*/ 266761 w 342900"/>
                <a:gd name="connsiteY213" fmla="*/ 171889 h 257175"/>
                <a:gd name="connsiteX214" fmla="*/ 266761 w 342900"/>
                <a:gd name="connsiteY214" fmla="*/ 175051 h 257175"/>
                <a:gd name="connsiteX215" fmla="*/ 269914 w 342900"/>
                <a:gd name="connsiteY215" fmla="*/ 178204 h 257175"/>
                <a:gd name="connsiteX216" fmla="*/ 266761 w 342900"/>
                <a:gd name="connsiteY216" fmla="*/ 181357 h 257175"/>
                <a:gd name="connsiteX217" fmla="*/ 263618 w 342900"/>
                <a:gd name="connsiteY217" fmla="*/ 184510 h 257175"/>
                <a:gd name="connsiteX218" fmla="*/ 263618 w 342900"/>
                <a:gd name="connsiteY218" fmla="*/ 186091 h 257175"/>
                <a:gd name="connsiteX219" fmla="*/ 263618 w 342900"/>
                <a:gd name="connsiteY219" fmla="*/ 189244 h 257175"/>
                <a:gd name="connsiteX220" fmla="*/ 263618 w 342900"/>
                <a:gd name="connsiteY220" fmla="*/ 192406 h 257175"/>
                <a:gd name="connsiteX221" fmla="*/ 263618 w 342900"/>
                <a:gd name="connsiteY221" fmla="*/ 195559 h 257175"/>
                <a:gd name="connsiteX222" fmla="*/ 263618 w 342900"/>
                <a:gd name="connsiteY222" fmla="*/ 198711 h 257175"/>
                <a:gd name="connsiteX223" fmla="*/ 262046 w 342900"/>
                <a:gd name="connsiteY223" fmla="*/ 201874 h 257175"/>
                <a:gd name="connsiteX224" fmla="*/ 263618 w 342900"/>
                <a:gd name="connsiteY224" fmla="*/ 209760 h 257175"/>
                <a:gd name="connsiteX225" fmla="*/ 266761 w 342900"/>
                <a:gd name="connsiteY225" fmla="*/ 219228 h 257175"/>
                <a:gd name="connsiteX226" fmla="*/ 263618 w 342900"/>
                <a:gd name="connsiteY226" fmla="*/ 219228 h 257175"/>
                <a:gd name="connsiteX227" fmla="*/ 263618 w 342900"/>
                <a:gd name="connsiteY227" fmla="*/ 222381 h 257175"/>
                <a:gd name="connsiteX228" fmla="*/ 262046 w 342900"/>
                <a:gd name="connsiteY228" fmla="*/ 223962 h 257175"/>
                <a:gd name="connsiteX229" fmla="*/ 262046 w 342900"/>
                <a:gd name="connsiteY229" fmla="*/ 227115 h 257175"/>
                <a:gd name="connsiteX230" fmla="*/ 262046 w 342900"/>
                <a:gd name="connsiteY230" fmla="*/ 233421 h 257175"/>
                <a:gd name="connsiteX231" fmla="*/ 262046 w 342900"/>
                <a:gd name="connsiteY231" fmla="*/ 236583 h 257175"/>
                <a:gd name="connsiteX232" fmla="*/ 263618 w 342900"/>
                <a:gd name="connsiteY232" fmla="*/ 236583 h 257175"/>
                <a:gd name="connsiteX233" fmla="*/ 263618 w 342900"/>
                <a:gd name="connsiteY233" fmla="*/ 236583 h 257175"/>
                <a:gd name="connsiteX234" fmla="*/ 266761 w 342900"/>
                <a:gd name="connsiteY234" fmla="*/ 239736 h 257175"/>
                <a:gd name="connsiteX235" fmla="*/ 266761 w 342900"/>
                <a:gd name="connsiteY235" fmla="*/ 239736 h 257175"/>
                <a:gd name="connsiteX236" fmla="*/ 266761 w 342900"/>
                <a:gd name="connsiteY236" fmla="*/ 244469 h 257175"/>
                <a:gd name="connsiteX237" fmla="*/ 269914 w 342900"/>
                <a:gd name="connsiteY237" fmla="*/ 247622 h 257175"/>
                <a:gd name="connsiteX238" fmla="*/ 273057 w 342900"/>
                <a:gd name="connsiteY238" fmla="*/ 250775 h 257175"/>
                <a:gd name="connsiteX239" fmla="*/ 276201 w 342900"/>
                <a:gd name="connsiteY239" fmla="*/ 253937 h 257175"/>
                <a:gd name="connsiteX240" fmla="*/ 279354 w 342900"/>
                <a:gd name="connsiteY240" fmla="*/ 257090 h 257175"/>
                <a:gd name="connsiteX241" fmla="*/ 284068 w 342900"/>
                <a:gd name="connsiteY241" fmla="*/ 250775 h 257175"/>
                <a:gd name="connsiteX242" fmla="*/ 293507 w 342900"/>
                <a:gd name="connsiteY242" fmla="*/ 247622 h 257175"/>
                <a:gd name="connsiteX243" fmla="*/ 301366 w 342900"/>
                <a:gd name="connsiteY243" fmla="*/ 239736 h 257175"/>
                <a:gd name="connsiteX244" fmla="*/ 304518 w 342900"/>
                <a:gd name="connsiteY244" fmla="*/ 242888 h 257175"/>
                <a:gd name="connsiteX245" fmla="*/ 307662 w 342900"/>
                <a:gd name="connsiteY245" fmla="*/ 244469 h 257175"/>
                <a:gd name="connsiteX246" fmla="*/ 310805 w 342900"/>
                <a:gd name="connsiteY246" fmla="*/ 244469 h 257175"/>
                <a:gd name="connsiteX247" fmla="*/ 310805 w 342900"/>
                <a:gd name="connsiteY247" fmla="*/ 242888 h 257175"/>
                <a:gd name="connsiteX248" fmla="*/ 310805 w 342900"/>
                <a:gd name="connsiteY248" fmla="*/ 239736 h 257175"/>
                <a:gd name="connsiteX249" fmla="*/ 310805 w 342900"/>
                <a:gd name="connsiteY249" fmla="*/ 233421 h 257175"/>
                <a:gd name="connsiteX250" fmla="*/ 310805 w 342900"/>
                <a:gd name="connsiteY250" fmla="*/ 230268 h 257175"/>
                <a:gd name="connsiteX251" fmla="*/ 313958 w 342900"/>
                <a:gd name="connsiteY251" fmla="*/ 227115 h 257175"/>
                <a:gd name="connsiteX252" fmla="*/ 313958 w 342900"/>
                <a:gd name="connsiteY252" fmla="*/ 223962 h 257175"/>
                <a:gd name="connsiteX253" fmla="*/ 313958 w 342900"/>
                <a:gd name="connsiteY253" fmla="*/ 222381 h 257175"/>
                <a:gd name="connsiteX254" fmla="*/ 317101 w 342900"/>
                <a:gd name="connsiteY254" fmla="*/ 219228 h 257175"/>
                <a:gd name="connsiteX255" fmla="*/ 317101 w 342900"/>
                <a:gd name="connsiteY255" fmla="*/ 216066 h 257175"/>
                <a:gd name="connsiteX256" fmla="*/ 320244 w 342900"/>
                <a:gd name="connsiteY256" fmla="*/ 216066 h 257175"/>
                <a:gd name="connsiteX257" fmla="*/ 321816 w 342900"/>
                <a:gd name="connsiteY257" fmla="*/ 212913 h 257175"/>
                <a:gd name="connsiteX258" fmla="*/ 321816 w 342900"/>
                <a:gd name="connsiteY258" fmla="*/ 209760 h 257175"/>
                <a:gd name="connsiteX259" fmla="*/ 324969 w 342900"/>
                <a:gd name="connsiteY259" fmla="*/ 206598 h 257175"/>
                <a:gd name="connsiteX260" fmla="*/ 328112 w 342900"/>
                <a:gd name="connsiteY260" fmla="*/ 205026 h 257175"/>
                <a:gd name="connsiteX261" fmla="*/ 331255 w 342900"/>
                <a:gd name="connsiteY261" fmla="*/ 198711 h 257175"/>
                <a:gd name="connsiteX262" fmla="*/ 331255 w 342900"/>
                <a:gd name="connsiteY262" fmla="*/ 195559 h 257175"/>
                <a:gd name="connsiteX263" fmla="*/ 334398 w 342900"/>
                <a:gd name="connsiteY263" fmla="*/ 192406 h 257175"/>
                <a:gd name="connsiteX264" fmla="*/ 337551 w 342900"/>
                <a:gd name="connsiteY264" fmla="*/ 189244 h 257175"/>
                <a:gd name="connsiteX265" fmla="*/ 342266 w 342900"/>
                <a:gd name="connsiteY265" fmla="*/ 189244 h 257175"/>
                <a:gd name="connsiteX266" fmla="*/ 342266 w 342900"/>
                <a:gd name="connsiteY266" fmla="*/ 181357 h 257175"/>
                <a:gd name="connsiteX267" fmla="*/ 342266 w 342900"/>
                <a:gd name="connsiteY267" fmla="*/ 16873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</a:cxnLst>
              <a:rect l="l" t="t" r="r" b="b"/>
              <a:pathLst>
                <a:path w="342900" h="257175">
                  <a:moveTo>
                    <a:pt x="342266" y="168736"/>
                  </a:moveTo>
                  <a:lnTo>
                    <a:pt x="340695" y="164002"/>
                  </a:lnTo>
                  <a:lnTo>
                    <a:pt x="334398" y="164002"/>
                  </a:lnTo>
                  <a:lnTo>
                    <a:pt x="331255" y="157687"/>
                  </a:lnTo>
                  <a:lnTo>
                    <a:pt x="334398" y="154534"/>
                  </a:lnTo>
                  <a:lnTo>
                    <a:pt x="334398" y="148229"/>
                  </a:lnTo>
                  <a:lnTo>
                    <a:pt x="334398" y="143495"/>
                  </a:lnTo>
                  <a:lnTo>
                    <a:pt x="328112" y="143495"/>
                  </a:lnTo>
                  <a:lnTo>
                    <a:pt x="328112" y="137180"/>
                  </a:lnTo>
                  <a:lnTo>
                    <a:pt x="331255" y="127712"/>
                  </a:lnTo>
                  <a:lnTo>
                    <a:pt x="331255" y="126140"/>
                  </a:lnTo>
                  <a:lnTo>
                    <a:pt x="328112" y="126140"/>
                  </a:lnTo>
                  <a:lnTo>
                    <a:pt x="321816" y="126140"/>
                  </a:lnTo>
                  <a:lnTo>
                    <a:pt x="320244" y="122978"/>
                  </a:lnTo>
                  <a:lnTo>
                    <a:pt x="317101" y="119825"/>
                  </a:lnTo>
                  <a:lnTo>
                    <a:pt x="317101" y="119825"/>
                  </a:lnTo>
                  <a:lnTo>
                    <a:pt x="313958" y="116672"/>
                  </a:lnTo>
                  <a:lnTo>
                    <a:pt x="310805" y="110357"/>
                  </a:lnTo>
                  <a:lnTo>
                    <a:pt x="307662" y="105623"/>
                  </a:lnTo>
                  <a:lnTo>
                    <a:pt x="307662" y="99318"/>
                  </a:lnTo>
                  <a:lnTo>
                    <a:pt x="307662" y="93003"/>
                  </a:lnTo>
                  <a:lnTo>
                    <a:pt x="307662" y="89850"/>
                  </a:lnTo>
                  <a:lnTo>
                    <a:pt x="310805" y="88269"/>
                  </a:lnTo>
                  <a:lnTo>
                    <a:pt x="313958" y="85116"/>
                  </a:lnTo>
                  <a:lnTo>
                    <a:pt x="313958" y="85116"/>
                  </a:lnTo>
                  <a:lnTo>
                    <a:pt x="313958" y="81963"/>
                  </a:lnTo>
                  <a:lnTo>
                    <a:pt x="313958" y="78801"/>
                  </a:lnTo>
                  <a:lnTo>
                    <a:pt x="310805" y="72495"/>
                  </a:lnTo>
                  <a:lnTo>
                    <a:pt x="310805" y="69333"/>
                  </a:lnTo>
                  <a:lnTo>
                    <a:pt x="310805" y="69333"/>
                  </a:lnTo>
                  <a:lnTo>
                    <a:pt x="310805" y="67761"/>
                  </a:lnTo>
                  <a:lnTo>
                    <a:pt x="310805" y="64599"/>
                  </a:lnTo>
                  <a:lnTo>
                    <a:pt x="310805" y="61446"/>
                  </a:lnTo>
                  <a:lnTo>
                    <a:pt x="307662" y="58294"/>
                  </a:lnTo>
                  <a:lnTo>
                    <a:pt x="304518" y="58294"/>
                  </a:lnTo>
                  <a:lnTo>
                    <a:pt x="293507" y="61446"/>
                  </a:lnTo>
                  <a:lnTo>
                    <a:pt x="279354" y="64599"/>
                  </a:lnTo>
                  <a:lnTo>
                    <a:pt x="252607" y="67761"/>
                  </a:lnTo>
                  <a:lnTo>
                    <a:pt x="246321" y="67761"/>
                  </a:lnTo>
                  <a:lnTo>
                    <a:pt x="243168" y="64599"/>
                  </a:lnTo>
                  <a:lnTo>
                    <a:pt x="241597" y="64599"/>
                  </a:lnTo>
                  <a:lnTo>
                    <a:pt x="238453" y="61446"/>
                  </a:lnTo>
                  <a:lnTo>
                    <a:pt x="235310" y="61446"/>
                  </a:lnTo>
                  <a:lnTo>
                    <a:pt x="229014" y="58294"/>
                  </a:lnTo>
                  <a:lnTo>
                    <a:pt x="224299" y="51979"/>
                  </a:lnTo>
                  <a:lnTo>
                    <a:pt x="221146" y="51979"/>
                  </a:lnTo>
                  <a:lnTo>
                    <a:pt x="218003" y="51979"/>
                  </a:lnTo>
                  <a:lnTo>
                    <a:pt x="218003" y="58294"/>
                  </a:lnTo>
                  <a:lnTo>
                    <a:pt x="214860" y="61446"/>
                  </a:lnTo>
                  <a:lnTo>
                    <a:pt x="214860" y="72495"/>
                  </a:lnTo>
                  <a:lnTo>
                    <a:pt x="211716" y="81963"/>
                  </a:lnTo>
                  <a:lnTo>
                    <a:pt x="211716" y="93003"/>
                  </a:lnTo>
                  <a:lnTo>
                    <a:pt x="211716" y="99318"/>
                  </a:lnTo>
                  <a:lnTo>
                    <a:pt x="211716" y="102471"/>
                  </a:lnTo>
                  <a:lnTo>
                    <a:pt x="211716" y="105623"/>
                  </a:lnTo>
                  <a:lnTo>
                    <a:pt x="211716" y="105623"/>
                  </a:lnTo>
                  <a:lnTo>
                    <a:pt x="211716" y="108786"/>
                  </a:lnTo>
                  <a:lnTo>
                    <a:pt x="211716" y="108786"/>
                  </a:lnTo>
                  <a:lnTo>
                    <a:pt x="211716" y="110357"/>
                  </a:lnTo>
                  <a:lnTo>
                    <a:pt x="208564" y="113510"/>
                  </a:lnTo>
                  <a:lnTo>
                    <a:pt x="205420" y="116672"/>
                  </a:lnTo>
                  <a:lnTo>
                    <a:pt x="203849" y="116672"/>
                  </a:lnTo>
                  <a:lnTo>
                    <a:pt x="200705" y="116672"/>
                  </a:lnTo>
                  <a:lnTo>
                    <a:pt x="197553" y="116672"/>
                  </a:lnTo>
                  <a:lnTo>
                    <a:pt x="194409" y="113510"/>
                  </a:lnTo>
                  <a:lnTo>
                    <a:pt x="191266" y="110357"/>
                  </a:lnTo>
                  <a:lnTo>
                    <a:pt x="188123" y="108786"/>
                  </a:lnTo>
                  <a:lnTo>
                    <a:pt x="184970" y="105623"/>
                  </a:lnTo>
                  <a:lnTo>
                    <a:pt x="183398" y="102471"/>
                  </a:lnTo>
                  <a:lnTo>
                    <a:pt x="180256" y="88269"/>
                  </a:lnTo>
                  <a:lnTo>
                    <a:pt x="180256" y="85116"/>
                  </a:lnTo>
                  <a:lnTo>
                    <a:pt x="177112" y="81963"/>
                  </a:lnTo>
                  <a:lnTo>
                    <a:pt x="170816" y="81963"/>
                  </a:lnTo>
                  <a:lnTo>
                    <a:pt x="167673" y="81963"/>
                  </a:lnTo>
                  <a:lnTo>
                    <a:pt x="162948" y="81963"/>
                  </a:lnTo>
                  <a:lnTo>
                    <a:pt x="159805" y="81963"/>
                  </a:lnTo>
                  <a:lnTo>
                    <a:pt x="156662" y="81963"/>
                  </a:lnTo>
                  <a:lnTo>
                    <a:pt x="156662" y="78801"/>
                  </a:lnTo>
                  <a:lnTo>
                    <a:pt x="156662" y="75648"/>
                  </a:lnTo>
                  <a:lnTo>
                    <a:pt x="156662" y="72495"/>
                  </a:lnTo>
                  <a:lnTo>
                    <a:pt x="156662" y="69333"/>
                  </a:lnTo>
                  <a:lnTo>
                    <a:pt x="153519" y="67761"/>
                  </a:lnTo>
                  <a:lnTo>
                    <a:pt x="156662" y="64599"/>
                  </a:lnTo>
                  <a:lnTo>
                    <a:pt x="156662" y="58294"/>
                  </a:lnTo>
                  <a:lnTo>
                    <a:pt x="156662" y="55141"/>
                  </a:lnTo>
                  <a:lnTo>
                    <a:pt x="156662" y="47245"/>
                  </a:lnTo>
                  <a:lnTo>
                    <a:pt x="156662" y="44092"/>
                  </a:lnTo>
                  <a:lnTo>
                    <a:pt x="159805" y="40939"/>
                  </a:lnTo>
                  <a:lnTo>
                    <a:pt x="159805" y="37787"/>
                  </a:lnTo>
                  <a:lnTo>
                    <a:pt x="159805" y="26737"/>
                  </a:lnTo>
                  <a:lnTo>
                    <a:pt x="156662" y="23584"/>
                  </a:lnTo>
                  <a:lnTo>
                    <a:pt x="153519" y="10964"/>
                  </a:lnTo>
                  <a:lnTo>
                    <a:pt x="153519" y="6230"/>
                  </a:lnTo>
                  <a:lnTo>
                    <a:pt x="153519" y="3068"/>
                  </a:lnTo>
                  <a:lnTo>
                    <a:pt x="147223" y="-85"/>
                  </a:lnTo>
                  <a:lnTo>
                    <a:pt x="147223" y="3068"/>
                  </a:lnTo>
                  <a:lnTo>
                    <a:pt x="145651" y="9383"/>
                  </a:lnTo>
                  <a:lnTo>
                    <a:pt x="145651" y="10964"/>
                  </a:lnTo>
                  <a:lnTo>
                    <a:pt x="142508" y="14117"/>
                  </a:lnTo>
                  <a:lnTo>
                    <a:pt x="139355" y="14117"/>
                  </a:lnTo>
                  <a:lnTo>
                    <a:pt x="139355" y="14117"/>
                  </a:lnTo>
                  <a:lnTo>
                    <a:pt x="136212" y="20422"/>
                  </a:lnTo>
                  <a:lnTo>
                    <a:pt x="136212" y="23584"/>
                  </a:lnTo>
                  <a:lnTo>
                    <a:pt x="136212" y="26737"/>
                  </a:lnTo>
                  <a:lnTo>
                    <a:pt x="136212" y="29890"/>
                  </a:lnTo>
                  <a:lnTo>
                    <a:pt x="136212" y="31471"/>
                  </a:lnTo>
                  <a:lnTo>
                    <a:pt x="136212" y="34624"/>
                  </a:lnTo>
                  <a:lnTo>
                    <a:pt x="136212" y="37787"/>
                  </a:lnTo>
                  <a:lnTo>
                    <a:pt x="136212" y="40939"/>
                  </a:lnTo>
                  <a:lnTo>
                    <a:pt x="136212" y="44092"/>
                  </a:lnTo>
                  <a:lnTo>
                    <a:pt x="133068" y="47245"/>
                  </a:lnTo>
                  <a:lnTo>
                    <a:pt x="129916" y="50407"/>
                  </a:lnTo>
                  <a:lnTo>
                    <a:pt x="129916" y="51979"/>
                  </a:lnTo>
                  <a:lnTo>
                    <a:pt x="133068" y="55141"/>
                  </a:lnTo>
                  <a:lnTo>
                    <a:pt x="133068" y="58294"/>
                  </a:lnTo>
                  <a:lnTo>
                    <a:pt x="136212" y="61446"/>
                  </a:lnTo>
                  <a:lnTo>
                    <a:pt x="133068" y="64599"/>
                  </a:lnTo>
                  <a:lnTo>
                    <a:pt x="129916" y="67761"/>
                  </a:lnTo>
                  <a:lnTo>
                    <a:pt x="126772" y="72495"/>
                  </a:lnTo>
                  <a:lnTo>
                    <a:pt x="122057" y="72495"/>
                  </a:lnTo>
                  <a:lnTo>
                    <a:pt x="115761" y="75648"/>
                  </a:lnTo>
                  <a:lnTo>
                    <a:pt x="115761" y="75648"/>
                  </a:lnTo>
                  <a:lnTo>
                    <a:pt x="112618" y="78801"/>
                  </a:lnTo>
                  <a:lnTo>
                    <a:pt x="109475" y="81963"/>
                  </a:lnTo>
                  <a:lnTo>
                    <a:pt x="107904" y="85116"/>
                  </a:lnTo>
                  <a:lnTo>
                    <a:pt x="107904" y="85116"/>
                  </a:lnTo>
                  <a:lnTo>
                    <a:pt x="101607" y="85116"/>
                  </a:lnTo>
                  <a:lnTo>
                    <a:pt x="95311" y="88269"/>
                  </a:lnTo>
                  <a:lnTo>
                    <a:pt x="87453" y="96156"/>
                  </a:lnTo>
                  <a:lnTo>
                    <a:pt x="84300" y="96156"/>
                  </a:lnTo>
                  <a:lnTo>
                    <a:pt x="74871" y="105623"/>
                  </a:lnTo>
                  <a:lnTo>
                    <a:pt x="68575" y="108786"/>
                  </a:lnTo>
                  <a:lnTo>
                    <a:pt x="67003" y="116672"/>
                  </a:lnTo>
                  <a:lnTo>
                    <a:pt x="67003" y="122978"/>
                  </a:lnTo>
                  <a:lnTo>
                    <a:pt x="67003" y="127712"/>
                  </a:lnTo>
                  <a:lnTo>
                    <a:pt x="60707" y="137180"/>
                  </a:lnTo>
                  <a:lnTo>
                    <a:pt x="57564" y="140333"/>
                  </a:lnTo>
                  <a:lnTo>
                    <a:pt x="46553" y="151382"/>
                  </a:lnTo>
                  <a:lnTo>
                    <a:pt x="43410" y="154534"/>
                  </a:lnTo>
                  <a:lnTo>
                    <a:pt x="43410" y="167155"/>
                  </a:lnTo>
                  <a:lnTo>
                    <a:pt x="40266" y="168736"/>
                  </a:lnTo>
                  <a:lnTo>
                    <a:pt x="33970" y="178204"/>
                  </a:lnTo>
                  <a:lnTo>
                    <a:pt x="30827" y="181357"/>
                  </a:lnTo>
                  <a:lnTo>
                    <a:pt x="30827" y="186091"/>
                  </a:lnTo>
                  <a:lnTo>
                    <a:pt x="29255" y="189244"/>
                  </a:lnTo>
                  <a:lnTo>
                    <a:pt x="22959" y="195559"/>
                  </a:lnTo>
                  <a:lnTo>
                    <a:pt x="22959" y="195559"/>
                  </a:lnTo>
                  <a:lnTo>
                    <a:pt x="19816" y="195559"/>
                  </a:lnTo>
                  <a:lnTo>
                    <a:pt x="8806" y="198711"/>
                  </a:lnTo>
                  <a:lnTo>
                    <a:pt x="5662" y="201874"/>
                  </a:lnTo>
                  <a:lnTo>
                    <a:pt x="5662" y="205026"/>
                  </a:lnTo>
                  <a:lnTo>
                    <a:pt x="-634" y="212913"/>
                  </a:lnTo>
                  <a:lnTo>
                    <a:pt x="-634" y="219228"/>
                  </a:lnTo>
                  <a:lnTo>
                    <a:pt x="-634" y="223962"/>
                  </a:lnTo>
                  <a:lnTo>
                    <a:pt x="-634" y="227115"/>
                  </a:lnTo>
                  <a:lnTo>
                    <a:pt x="-634" y="233421"/>
                  </a:lnTo>
                  <a:lnTo>
                    <a:pt x="-634" y="233421"/>
                  </a:lnTo>
                  <a:lnTo>
                    <a:pt x="-634" y="239736"/>
                  </a:lnTo>
                  <a:lnTo>
                    <a:pt x="16673" y="236583"/>
                  </a:lnTo>
                  <a:lnTo>
                    <a:pt x="26103" y="236583"/>
                  </a:lnTo>
                  <a:lnTo>
                    <a:pt x="43410" y="239736"/>
                  </a:lnTo>
                  <a:lnTo>
                    <a:pt x="67003" y="244469"/>
                  </a:lnTo>
                  <a:lnTo>
                    <a:pt x="87453" y="239736"/>
                  </a:lnTo>
                  <a:lnTo>
                    <a:pt x="101607" y="239736"/>
                  </a:lnTo>
                  <a:lnTo>
                    <a:pt x="118915" y="242888"/>
                  </a:lnTo>
                  <a:lnTo>
                    <a:pt x="147223" y="253937"/>
                  </a:lnTo>
                  <a:lnTo>
                    <a:pt x="156662" y="257090"/>
                  </a:lnTo>
                  <a:lnTo>
                    <a:pt x="156662" y="253937"/>
                  </a:lnTo>
                  <a:lnTo>
                    <a:pt x="153519" y="250775"/>
                  </a:lnTo>
                  <a:lnTo>
                    <a:pt x="150366" y="250775"/>
                  </a:lnTo>
                  <a:lnTo>
                    <a:pt x="147223" y="244469"/>
                  </a:lnTo>
                  <a:lnTo>
                    <a:pt x="150366" y="239736"/>
                  </a:lnTo>
                  <a:lnTo>
                    <a:pt x="153519" y="227115"/>
                  </a:lnTo>
                  <a:lnTo>
                    <a:pt x="159805" y="222381"/>
                  </a:lnTo>
                  <a:lnTo>
                    <a:pt x="167673" y="212913"/>
                  </a:lnTo>
                  <a:lnTo>
                    <a:pt x="173959" y="206598"/>
                  </a:lnTo>
                  <a:lnTo>
                    <a:pt x="173959" y="205026"/>
                  </a:lnTo>
                  <a:lnTo>
                    <a:pt x="180256" y="198711"/>
                  </a:lnTo>
                  <a:lnTo>
                    <a:pt x="177112" y="195559"/>
                  </a:lnTo>
                  <a:lnTo>
                    <a:pt x="177112" y="192406"/>
                  </a:lnTo>
                  <a:lnTo>
                    <a:pt x="177112" y="186091"/>
                  </a:lnTo>
                  <a:lnTo>
                    <a:pt x="180256" y="184510"/>
                  </a:lnTo>
                  <a:lnTo>
                    <a:pt x="180256" y="181357"/>
                  </a:lnTo>
                  <a:lnTo>
                    <a:pt x="183398" y="178204"/>
                  </a:lnTo>
                  <a:lnTo>
                    <a:pt x="191266" y="171889"/>
                  </a:lnTo>
                  <a:lnTo>
                    <a:pt x="197553" y="168736"/>
                  </a:lnTo>
                  <a:lnTo>
                    <a:pt x="203849" y="167155"/>
                  </a:lnTo>
                  <a:lnTo>
                    <a:pt x="214860" y="160849"/>
                  </a:lnTo>
                  <a:lnTo>
                    <a:pt x="218003" y="151382"/>
                  </a:lnTo>
                  <a:lnTo>
                    <a:pt x="214860" y="151382"/>
                  </a:lnTo>
                  <a:lnTo>
                    <a:pt x="211716" y="151382"/>
                  </a:lnTo>
                  <a:lnTo>
                    <a:pt x="211716" y="157687"/>
                  </a:lnTo>
                  <a:lnTo>
                    <a:pt x="208564" y="154534"/>
                  </a:lnTo>
                  <a:lnTo>
                    <a:pt x="211716" y="148229"/>
                  </a:lnTo>
                  <a:lnTo>
                    <a:pt x="218003" y="143495"/>
                  </a:lnTo>
                  <a:lnTo>
                    <a:pt x="224299" y="130874"/>
                  </a:lnTo>
                  <a:lnTo>
                    <a:pt x="229014" y="127712"/>
                  </a:lnTo>
                  <a:lnTo>
                    <a:pt x="238453" y="127712"/>
                  </a:lnTo>
                  <a:lnTo>
                    <a:pt x="243168" y="126140"/>
                  </a:lnTo>
                  <a:lnTo>
                    <a:pt x="249464" y="122978"/>
                  </a:lnTo>
                  <a:lnTo>
                    <a:pt x="262046" y="122978"/>
                  </a:lnTo>
                  <a:lnTo>
                    <a:pt x="273057" y="126140"/>
                  </a:lnTo>
                  <a:lnTo>
                    <a:pt x="279354" y="130874"/>
                  </a:lnTo>
                  <a:lnTo>
                    <a:pt x="284068" y="137180"/>
                  </a:lnTo>
                  <a:lnTo>
                    <a:pt x="293507" y="148229"/>
                  </a:lnTo>
                  <a:lnTo>
                    <a:pt x="290365" y="151382"/>
                  </a:lnTo>
                  <a:lnTo>
                    <a:pt x="287211" y="151382"/>
                  </a:lnTo>
                  <a:lnTo>
                    <a:pt x="284068" y="151382"/>
                  </a:lnTo>
                  <a:lnTo>
                    <a:pt x="279354" y="148229"/>
                  </a:lnTo>
                  <a:lnTo>
                    <a:pt x="269914" y="148229"/>
                  </a:lnTo>
                  <a:lnTo>
                    <a:pt x="266761" y="154534"/>
                  </a:lnTo>
                  <a:lnTo>
                    <a:pt x="263618" y="160849"/>
                  </a:lnTo>
                  <a:lnTo>
                    <a:pt x="263618" y="167155"/>
                  </a:lnTo>
                  <a:lnTo>
                    <a:pt x="266761" y="171889"/>
                  </a:lnTo>
                  <a:lnTo>
                    <a:pt x="266761" y="175051"/>
                  </a:lnTo>
                  <a:lnTo>
                    <a:pt x="269914" y="178204"/>
                  </a:lnTo>
                  <a:lnTo>
                    <a:pt x="266761" y="181357"/>
                  </a:lnTo>
                  <a:lnTo>
                    <a:pt x="263618" y="184510"/>
                  </a:lnTo>
                  <a:lnTo>
                    <a:pt x="263618" y="186091"/>
                  </a:lnTo>
                  <a:lnTo>
                    <a:pt x="263618" y="189244"/>
                  </a:lnTo>
                  <a:lnTo>
                    <a:pt x="263618" y="192406"/>
                  </a:lnTo>
                  <a:lnTo>
                    <a:pt x="263618" y="195559"/>
                  </a:lnTo>
                  <a:lnTo>
                    <a:pt x="263618" y="198711"/>
                  </a:lnTo>
                  <a:lnTo>
                    <a:pt x="262046" y="201874"/>
                  </a:lnTo>
                  <a:lnTo>
                    <a:pt x="263618" y="209760"/>
                  </a:lnTo>
                  <a:lnTo>
                    <a:pt x="266761" y="219228"/>
                  </a:lnTo>
                  <a:lnTo>
                    <a:pt x="263618" y="219228"/>
                  </a:lnTo>
                  <a:lnTo>
                    <a:pt x="263618" y="222381"/>
                  </a:lnTo>
                  <a:lnTo>
                    <a:pt x="262046" y="223962"/>
                  </a:lnTo>
                  <a:lnTo>
                    <a:pt x="262046" y="227115"/>
                  </a:lnTo>
                  <a:lnTo>
                    <a:pt x="262046" y="233421"/>
                  </a:lnTo>
                  <a:lnTo>
                    <a:pt x="262046" y="236583"/>
                  </a:lnTo>
                  <a:lnTo>
                    <a:pt x="263618" y="236583"/>
                  </a:lnTo>
                  <a:lnTo>
                    <a:pt x="263618" y="236583"/>
                  </a:lnTo>
                  <a:lnTo>
                    <a:pt x="266761" y="239736"/>
                  </a:lnTo>
                  <a:lnTo>
                    <a:pt x="266761" y="239736"/>
                  </a:lnTo>
                  <a:lnTo>
                    <a:pt x="266761" y="244469"/>
                  </a:lnTo>
                  <a:lnTo>
                    <a:pt x="269914" y="247622"/>
                  </a:lnTo>
                  <a:lnTo>
                    <a:pt x="273057" y="250775"/>
                  </a:lnTo>
                  <a:lnTo>
                    <a:pt x="276201" y="253937"/>
                  </a:lnTo>
                  <a:lnTo>
                    <a:pt x="279354" y="257090"/>
                  </a:lnTo>
                  <a:lnTo>
                    <a:pt x="284068" y="250775"/>
                  </a:lnTo>
                  <a:lnTo>
                    <a:pt x="293507" y="247622"/>
                  </a:lnTo>
                  <a:lnTo>
                    <a:pt x="301366" y="239736"/>
                  </a:lnTo>
                  <a:lnTo>
                    <a:pt x="304518" y="242888"/>
                  </a:lnTo>
                  <a:lnTo>
                    <a:pt x="307662" y="244469"/>
                  </a:lnTo>
                  <a:lnTo>
                    <a:pt x="310805" y="244469"/>
                  </a:lnTo>
                  <a:lnTo>
                    <a:pt x="310805" y="242888"/>
                  </a:lnTo>
                  <a:lnTo>
                    <a:pt x="310805" y="239736"/>
                  </a:lnTo>
                  <a:lnTo>
                    <a:pt x="310805" y="233421"/>
                  </a:lnTo>
                  <a:lnTo>
                    <a:pt x="310805" y="230268"/>
                  </a:lnTo>
                  <a:lnTo>
                    <a:pt x="313958" y="227115"/>
                  </a:lnTo>
                  <a:lnTo>
                    <a:pt x="313958" y="223962"/>
                  </a:lnTo>
                  <a:lnTo>
                    <a:pt x="313958" y="222381"/>
                  </a:lnTo>
                  <a:lnTo>
                    <a:pt x="317101" y="219228"/>
                  </a:lnTo>
                  <a:lnTo>
                    <a:pt x="317101" y="216066"/>
                  </a:lnTo>
                  <a:lnTo>
                    <a:pt x="320244" y="216066"/>
                  </a:lnTo>
                  <a:lnTo>
                    <a:pt x="321816" y="212913"/>
                  </a:lnTo>
                  <a:lnTo>
                    <a:pt x="321816" y="209760"/>
                  </a:lnTo>
                  <a:lnTo>
                    <a:pt x="324969" y="206598"/>
                  </a:lnTo>
                  <a:lnTo>
                    <a:pt x="328112" y="205026"/>
                  </a:lnTo>
                  <a:lnTo>
                    <a:pt x="331255" y="198711"/>
                  </a:lnTo>
                  <a:lnTo>
                    <a:pt x="331255" y="195559"/>
                  </a:lnTo>
                  <a:lnTo>
                    <a:pt x="334398" y="192406"/>
                  </a:lnTo>
                  <a:lnTo>
                    <a:pt x="337551" y="189244"/>
                  </a:lnTo>
                  <a:lnTo>
                    <a:pt x="342266" y="189244"/>
                  </a:lnTo>
                  <a:lnTo>
                    <a:pt x="342266" y="181357"/>
                  </a:lnTo>
                  <a:lnTo>
                    <a:pt x="342266" y="168736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B066B1-1394-21C3-555F-D633058C4706}"/>
                </a:ext>
              </a:extLst>
            </p:cNvPr>
            <p:cNvSpPr/>
            <p:nvPr/>
          </p:nvSpPr>
          <p:spPr>
            <a:xfrm>
              <a:off x="6909681" y="3669722"/>
              <a:ext cx="352425" cy="514350"/>
            </a:xfrm>
            <a:custGeom>
              <a:avLst/>
              <a:gdLst>
                <a:gd name="connsiteX0" fmla="*/ 316863 w 352425"/>
                <a:gd name="connsiteY0" fmla="*/ 209465 h 514350"/>
                <a:gd name="connsiteX1" fmla="*/ 324807 w 352425"/>
                <a:gd name="connsiteY1" fmla="*/ 206293 h 514350"/>
                <a:gd name="connsiteX2" fmla="*/ 324807 w 352425"/>
                <a:gd name="connsiteY2" fmla="*/ 206293 h 514350"/>
                <a:gd name="connsiteX3" fmla="*/ 327979 w 352425"/>
                <a:gd name="connsiteY3" fmla="*/ 199940 h 514350"/>
                <a:gd name="connsiteX4" fmla="*/ 334332 w 352425"/>
                <a:gd name="connsiteY4" fmla="*/ 199940 h 514350"/>
                <a:gd name="connsiteX5" fmla="*/ 334332 w 352425"/>
                <a:gd name="connsiteY5" fmla="*/ 199940 h 514350"/>
                <a:gd name="connsiteX6" fmla="*/ 337504 w 352425"/>
                <a:gd name="connsiteY6" fmla="*/ 196768 h 514350"/>
                <a:gd name="connsiteX7" fmla="*/ 340675 w 352425"/>
                <a:gd name="connsiteY7" fmla="*/ 196768 h 514350"/>
                <a:gd name="connsiteX8" fmla="*/ 337504 w 352425"/>
                <a:gd name="connsiteY8" fmla="*/ 193587 h 514350"/>
                <a:gd name="connsiteX9" fmla="*/ 334332 w 352425"/>
                <a:gd name="connsiteY9" fmla="*/ 193587 h 514350"/>
                <a:gd name="connsiteX10" fmla="*/ 327979 w 352425"/>
                <a:gd name="connsiteY10" fmla="*/ 193587 h 514350"/>
                <a:gd name="connsiteX11" fmla="*/ 324807 w 352425"/>
                <a:gd name="connsiteY11" fmla="*/ 196768 h 514350"/>
                <a:gd name="connsiteX12" fmla="*/ 323216 w 352425"/>
                <a:gd name="connsiteY12" fmla="*/ 196768 h 514350"/>
                <a:gd name="connsiteX13" fmla="*/ 320044 w 352425"/>
                <a:gd name="connsiteY13" fmla="*/ 196768 h 514350"/>
                <a:gd name="connsiteX14" fmla="*/ 320044 w 352425"/>
                <a:gd name="connsiteY14" fmla="*/ 196768 h 514350"/>
                <a:gd name="connsiteX15" fmla="*/ 323216 w 352425"/>
                <a:gd name="connsiteY15" fmla="*/ 193587 h 514350"/>
                <a:gd name="connsiteX16" fmla="*/ 320044 w 352425"/>
                <a:gd name="connsiteY16" fmla="*/ 193587 h 514350"/>
                <a:gd name="connsiteX17" fmla="*/ 316863 w 352425"/>
                <a:gd name="connsiteY17" fmla="*/ 193587 h 514350"/>
                <a:gd name="connsiteX18" fmla="*/ 313691 w 352425"/>
                <a:gd name="connsiteY18" fmla="*/ 196768 h 514350"/>
                <a:gd name="connsiteX19" fmla="*/ 304166 w 352425"/>
                <a:gd name="connsiteY19" fmla="*/ 196768 h 514350"/>
                <a:gd name="connsiteX20" fmla="*/ 302575 w 352425"/>
                <a:gd name="connsiteY20" fmla="*/ 196768 h 514350"/>
                <a:gd name="connsiteX21" fmla="*/ 299404 w 352425"/>
                <a:gd name="connsiteY21" fmla="*/ 192006 h 514350"/>
                <a:gd name="connsiteX22" fmla="*/ 296232 w 352425"/>
                <a:gd name="connsiteY22" fmla="*/ 188824 h 514350"/>
                <a:gd name="connsiteX23" fmla="*/ 293050 w 352425"/>
                <a:gd name="connsiteY23" fmla="*/ 188824 h 514350"/>
                <a:gd name="connsiteX24" fmla="*/ 293050 w 352425"/>
                <a:gd name="connsiteY24" fmla="*/ 192006 h 514350"/>
                <a:gd name="connsiteX25" fmla="*/ 289879 w 352425"/>
                <a:gd name="connsiteY25" fmla="*/ 193587 h 514350"/>
                <a:gd name="connsiteX26" fmla="*/ 286707 w 352425"/>
                <a:gd name="connsiteY26" fmla="*/ 193587 h 514350"/>
                <a:gd name="connsiteX27" fmla="*/ 285116 w 352425"/>
                <a:gd name="connsiteY27" fmla="*/ 193587 h 514350"/>
                <a:gd name="connsiteX28" fmla="*/ 281944 w 352425"/>
                <a:gd name="connsiteY28" fmla="*/ 196768 h 514350"/>
                <a:gd name="connsiteX29" fmla="*/ 281944 w 352425"/>
                <a:gd name="connsiteY29" fmla="*/ 203112 h 514350"/>
                <a:gd name="connsiteX30" fmla="*/ 275591 w 352425"/>
                <a:gd name="connsiteY30" fmla="*/ 203112 h 514350"/>
                <a:gd name="connsiteX31" fmla="*/ 272419 w 352425"/>
                <a:gd name="connsiteY31" fmla="*/ 203112 h 514350"/>
                <a:gd name="connsiteX32" fmla="*/ 269238 w 352425"/>
                <a:gd name="connsiteY32" fmla="*/ 203112 h 514350"/>
                <a:gd name="connsiteX33" fmla="*/ 266066 w 352425"/>
                <a:gd name="connsiteY33" fmla="*/ 209465 h 514350"/>
                <a:gd name="connsiteX34" fmla="*/ 264475 w 352425"/>
                <a:gd name="connsiteY34" fmla="*/ 209465 h 514350"/>
                <a:gd name="connsiteX35" fmla="*/ 258132 w 352425"/>
                <a:gd name="connsiteY35" fmla="*/ 212637 h 514350"/>
                <a:gd name="connsiteX36" fmla="*/ 245425 w 352425"/>
                <a:gd name="connsiteY36" fmla="*/ 212637 h 514350"/>
                <a:gd name="connsiteX37" fmla="*/ 240663 w 352425"/>
                <a:gd name="connsiteY37" fmla="*/ 212637 h 514350"/>
                <a:gd name="connsiteX38" fmla="*/ 234319 w 352425"/>
                <a:gd name="connsiteY38" fmla="*/ 214228 h 514350"/>
                <a:gd name="connsiteX39" fmla="*/ 227966 w 352425"/>
                <a:gd name="connsiteY39" fmla="*/ 217399 h 514350"/>
                <a:gd name="connsiteX40" fmla="*/ 223204 w 352425"/>
                <a:gd name="connsiteY40" fmla="*/ 220581 h 514350"/>
                <a:gd name="connsiteX41" fmla="*/ 220032 w 352425"/>
                <a:gd name="connsiteY41" fmla="*/ 220581 h 514350"/>
                <a:gd name="connsiteX42" fmla="*/ 216850 w 352425"/>
                <a:gd name="connsiteY42" fmla="*/ 220581 h 514350"/>
                <a:gd name="connsiteX43" fmla="*/ 220032 w 352425"/>
                <a:gd name="connsiteY43" fmla="*/ 223753 h 514350"/>
                <a:gd name="connsiteX44" fmla="*/ 223204 w 352425"/>
                <a:gd name="connsiteY44" fmla="*/ 223753 h 514350"/>
                <a:gd name="connsiteX45" fmla="*/ 223204 w 352425"/>
                <a:gd name="connsiteY45" fmla="*/ 226924 h 514350"/>
                <a:gd name="connsiteX46" fmla="*/ 220032 w 352425"/>
                <a:gd name="connsiteY46" fmla="*/ 226924 h 514350"/>
                <a:gd name="connsiteX47" fmla="*/ 210507 w 352425"/>
                <a:gd name="connsiteY47" fmla="*/ 226924 h 514350"/>
                <a:gd name="connsiteX48" fmla="*/ 207325 w 352425"/>
                <a:gd name="connsiteY48" fmla="*/ 226924 h 514350"/>
                <a:gd name="connsiteX49" fmla="*/ 202563 w 352425"/>
                <a:gd name="connsiteY49" fmla="*/ 230106 h 514350"/>
                <a:gd name="connsiteX50" fmla="*/ 199391 w 352425"/>
                <a:gd name="connsiteY50" fmla="*/ 230106 h 514350"/>
                <a:gd name="connsiteX51" fmla="*/ 196219 w 352425"/>
                <a:gd name="connsiteY51" fmla="*/ 233278 h 514350"/>
                <a:gd name="connsiteX52" fmla="*/ 196219 w 352425"/>
                <a:gd name="connsiteY52" fmla="*/ 234868 h 514350"/>
                <a:gd name="connsiteX53" fmla="*/ 202563 w 352425"/>
                <a:gd name="connsiteY53" fmla="*/ 238040 h 514350"/>
                <a:gd name="connsiteX54" fmla="*/ 205744 w 352425"/>
                <a:gd name="connsiteY54" fmla="*/ 238040 h 514350"/>
                <a:gd name="connsiteX55" fmla="*/ 205744 w 352425"/>
                <a:gd name="connsiteY55" fmla="*/ 244393 h 514350"/>
                <a:gd name="connsiteX56" fmla="*/ 205744 w 352425"/>
                <a:gd name="connsiteY56" fmla="*/ 247565 h 514350"/>
                <a:gd name="connsiteX57" fmla="*/ 205744 w 352425"/>
                <a:gd name="connsiteY57" fmla="*/ 250737 h 514350"/>
                <a:gd name="connsiteX58" fmla="*/ 205744 w 352425"/>
                <a:gd name="connsiteY58" fmla="*/ 255499 h 514350"/>
                <a:gd name="connsiteX59" fmla="*/ 202563 w 352425"/>
                <a:gd name="connsiteY59" fmla="*/ 261853 h 514350"/>
                <a:gd name="connsiteX60" fmla="*/ 199391 w 352425"/>
                <a:gd name="connsiteY60" fmla="*/ 265024 h 514350"/>
                <a:gd name="connsiteX61" fmla="*/ 196219 w 352425"/>
                <a:gd name="connsiteY61" fmla="*/ 268206 h 514350"/>
                <a:gd name="connsiteX62" fmla="*/ 186694 w 352425"/>
                <a:gd name="connsiteY62" fmla="*/ 271378 h 514350"/>
                <a:gd name="connsiteX63" fmla="*/ 181932 w 352425"/>
                <a:gd name="connsiteY63" fmla="*/ 272968 h 514350"/>
                <a:gd name="connsiteX64" fmla="*/ 178750 w 352425"/>
                <a:gd name="connsiteY64" fmla="*/ 272968 h 514350"/>
                <a:gd name="connsiteX65" fmla="*/ 175579 w 352425"/>
                <a:gd name="connsiteY65" fmla="*/ 279312 h 514350"/>
                <a:gd name="connsiteX66" fmla="*/ 169225 w 352425"/>
                <a:gd name="connsiteY66" fmla="*/ 282493 h 514350"/>
                <a:gd name="connsiteX67" fmla="*/ 164463 w 352425"/>
                <a:gd name="connsiteY67" fmla="*/ 285665 h 514350"/>
                <a:gd name="connsiteX68" fmla="*/ 151766 w 352425"/>
                <a:gd name="connsiteY68" fmla="*/ 296781 h 514350"/>
                <a:gd name="connsiteX69" fmla="*/ 148594 w 352425"/>
                <a:gd name="connsiteY69" fmla="*/ 299953 h 514350"/>
                <a:gd name="connsiteX70" fmla="*/ 147004 w 352425"/>
                <a:gd name="connsiteY70" fmla="*/ 303124 h 514350"/>
                <a:gd name="connsiteX71" fmla="*/ 147004 w 352425"/>
                <a:gd name="connsiteY71" fmla="*/ 306306 h 514350"/>
                <a:gd name="connsiteX72" fmla="*/ 147004 w 352425"/>
                <a:gd name="connsiteY72" fmla="*/ 309478 h 514350"/>
                <a:gd name="connsiteX73" fmla="*/ 140650 w 352425"/>
                <a:gd name="connsiteY73" fmla="*/ 311068 h 514350"/>
                <a:gd name="connsiteX74" fmla="*/ 134307 w 352425"/>
                <a:gd name="connsiteY74" fmla="*/ 317412 h 514350"/>
                <a:gd name="connsiteX75" fmla="*/ 131125 w 352425"/>
                <a:gd name="connsiteY75" fmla="*/ 323765 h 514350"/>
                <a:gd name="connsiteX76" fmla="*/ 127954 w 352425"/>
                <a:gd name="connsiteY76" fmla="*/ 326937 h 514350"/>
                <a:gd name="connsiteX77" fmla="*/ 123191 w 352425"/>
                <a:gd name="connsiteY77" fmla="*/ 330118 h 514350"/>
                <a:gd name="connsiteX78" fmla="*/ 116838 w 352425"/>
                <a:gd name="connsiteY78" fmla="*/ 331699 h 514350"/>
                <a:gd name="connsiteX79" fmla="*/ 110494 w 352425"/>
                <a:gd name="connsiteY79" fmla="*/ 334881 h 514350"/>
                <a:gd name="connsiteX80" fmla="*/ 99379 w 352425"/>
                <a:gd name="connsiteY80" fmla="*/ 347578 h 514350"/>
                <a:gd name="connsiteX81" fmla="*/ 93025 w 352425"/>
                <a:gd name="connsiteY81" fmla="*/ 350749 h 514350"/>
                <a:gd name="connsiteX82" fmla="*/ 89854 w 352425"/>
                <a:gd name="connsiteY82" fmla="*/ 352340 h 514350"/>
                <a:gd name="connsiteX83" fmla="*/ 81919 w 352425"/>
                <a:gd name="connsiteY83" fmla="*/ 361865 h 514350"/>
                <a:gd name="connsiteX84" fmla="*/ 78738 w 352425"/>
                <a:gd name="connsiteY84" fmla="*/ 368218 h 514350"/>
                <a:gd name="connsiteX85" fmla="*/ 78738 w 352425"/>
                <a:gd name="connsiteY85" fmla="*/ 369799 h 514350"/>
                <a:gd name="connsiteX86" fmla="*/ 75566 w 352425"/>
                <a:gd name="connsiteY86" fmla="*/ 369799 h 514350"/>
                <a:gd name="connsiteX87" fmla="*/ 72394 w 352425"/>
                <a:gd name="connsiteY87" fmla="*/ 372981 h 514350"/>
                <a:gd name="connsiteX88" fmla="*/ 67632 w 352425"/>
                <a:gd name="connsiteY88" fmla="*/ 379324 h 514350"/>
                <a:gd name="connsiteX89" fmla="*/ 58107 w 352425"/>
                <a:gd name="connsiteY89" fmla="*/ 385678 h 514350"/>
                <a:gd name="connsiteX90" fmla="*/ 51754 w 352425"/>
                <a:gd name="connsiteY90" fmla="*/ 393612 h 514350"/>
                <a:gd name="connsiteX91" fmla="*/ 46991 w 352425"/>
                <a:gd name="connsiteY91" fmla="*/ 396793 h 514350"/>
                <a:gd name="connsiteX92" fmla="*/ 46991 w 352425"/>
                <a:gd name="connsiteY92" fmla="*/ 399965 h 514350"/>
                <a:gd name="connsiteX93" fmla="*/ 40638 w 352425"/>
                <a:gd name="connsiteY93" fmla="*/ 399965 h 514350"/>
                <a:gd name="connsiteX94" fmla="*/ 40638 w 352425"/>
                <a:gd name="connsiteY94" fmla="*/ 403137 h 514350"/>
                <a:gd name="connsiteX95" fmla="*/ 40638 w 352425"/>
                <a:gd name="connsiteY95" fmla="*/ 406318 h 514350"/>
                <a:gd name="connsiteX96" fmla="*/ 37466 w 352425"/>
                <a:gd name="connsiteY96" fmla="*/ 411081 h 514350"/>
                <a:gd name="connsiteX97" fmla="*/ 34294 w 352425"/>
                <a:gd name="connsiteY97" fmla="*/ 414253 h 514350"/>
                <a:gd name="connsiteX98" fmla="*/ 31113 w 352425"/>
                <a:gd name="connsiteY98" fmla="*/ 414253 h 514350"/>
                <a:gd name="connsiteX99" fmla="*/ 23179 w 352425"/>
                <a:gd name="connsiteY99" fmla="*/ 417424 h 514350"/>
                <a:gd name="connsiteX100" fmla="*/ 13654 w 352425"/>
                <a:gd name="connsiteY100" fmla="*/ 420606 h 514350"/>
                <a:gd name="connsiteX101" fmla="*/ 8891 w 352425"/>
                <a:gd name="connsiteY101" fmla="*/ 420606 h 514350"/>
                <a:gd name="connsiteX102" fmla="*/ 2538 w 352425"/>
                <a:gd name="connsiteY102" fmla="*/ 420606 h 514350"/>
                <a:gd name="connsiteX103" fmla="*/ -634 w 352425"/>
                <a:gd name="connsiteY103" fmla="*/ 420606 h 514350"/>
                <a:gd name="connsiteX104" fmla="*/ 2538 w 352425"/>
                <a:gd name="connsiteY104" fmla="*/ 423778 h 514350"/>
                <a:gd name="connsiteX105" fmla="*/ 2538 w 352425"/>
                <a:gd name="connsiteY105" fmla="*/ 423778 h 514350"/>
                <a:gd name="connsiteX106" fmla="*/ 2538 w 352425"/>
                <a:gd name="connsiteY106" fmla="*/ 426949 h 514350"/>
                <a:gd name="connsiteX107" fmla="*/ 2538 w 352425"/>
                <a:gd name="connsiteY107" fmla="*/ 428540 h 514350"/>
                <a:gd name="connsiteX108" fmla="*/ 2538 w 352425"/>
                <a:gd name="connsiteY108" fmla="*/ 431712 h 514350"/>
                <a:gd name="connsiteX109" fmla="*/ 2538 w 352425"/>
                <a:gd name="connsiteY109" fmla="*/ 434893 h 514350"/>
                <a:gd name="connsiteX110" fmla="*/ 5719 w 352425"/>
                <a:gd name="connsiteY110" fmla="*/ 444418 h 514350"/>
                <a:gd name="connsiteX111" fmla="*/ 5719 w 352425"/>
                <a:gd name="connsiteY111" fmla="*/ 447590 h 514350"/>
                <a:gd name="connsiteX112" fmla="*/ 5719 w 352425"/>
                <a:gd name="connsiteY112" fmla="*/ 449181 h 514350"/>
                <a:gd name="connsiteX113" fmla="*/ 5719 w 352425"/>
                <a:gd name="connsiteY113" fmla="*/ 449181 h 514350"/>
                <a:gd name="connsiteX114" fmla="*/ 2538 w 352425"/>
                <a:gd name="connsiteY114" fmla="*/ 458706 h 514350"/>
                <a:gd name="connsiteX115" fmla="*/ -634 w 352425"/>
                <a:gd name="connsiteY115" fmla="*/ 461878 h 514350"/>
                <a:gd name="connsiteX116" fmla="*/ -634 w 352425"/>
                <a:gd name="connsiteY116" fmla="*/ 465049 h 514350"/>
                <a:gd name="connsiteX117" fmla="*/ -634 w 352425"/>
                <a:gd name="connsiteY117" fmla="*/ 469812 h 514350"/>
                <a:gd name="connsiteX118" fmla="*/ 2538 w 352425"/>
                <a:gd name="connsiteY118" fmla="*/ 472993 h 514350"/>
                <a:gd name="connsiteX119" fmla="*/ 2538 w 352425"/>
                <a:gd name="connsiteY119" fmla="*/ 476165 h 514350"/>
                <a:gd name="connsiteX120" fmla="*/ 2538 w 352425"/>
                <a:gd name="connsiteY120" fmla="*/ 479337 h 514350"/>
                <a:gd name="connsiteX121" fmla="*/ 2538 w 352425"/>
                <a:gd name="connsiteY121" fmla="*/ 479337 h 514350"/>
                <a:gd name="connsiteX122" fmla="*/ 5719 w 352425"/>
                <a:gd name="connsiteY122" fmla="*/ 482518 h 514350"/>
                <a:gd name="connsiteX123" fmla="*/ 20007 w 352425"/>
                <a:gd name="connsiteY123" fmla="*/ 485690 h 514350"/>
                <a:gd name="connsiteX124" fmla="*/ 20007 w 352425"/>
                <a:gd name="connsiteY124" fmla="*/ 487281 h 514350"/>
                <a:gd name="connsiteX125" fmla="*/ 20007 w 352425"/>
                <a:gd name="connsiteY125" fmla="*/ 487281 h 514350"/>
                <a:gd name="connsiteX126" fmla="*/ 16825 w 352425"/>
                <a:gd name="connsiteY126" fmla="*/ 493624 h 514350"/>
                <a:gd name="connsiteX127" fmla="*/ 16825 w 352425"/>
                <a:gd name="connsiteY127" fmla="*/ 496806 h 514350"/>
                <a:gd name="connsiteX128" fmla="*/ 16825 w 352425"/>
                <a:gd name="connsiteY128" fmla="*/ 499978 h 514350"/>
                <a:gd name="connsiteX129" fmla="*/ 16825 w 352425"/>
                <a:gd name="connsiteY129" fmla="*/ 503149 h 514350"/>
                <a:gd name="connsiteX130" fmla="*/ 16825 w 352425"/>
                <a:gd name="connsiteY130" fmla="*/ 506331 h 514350"/>
                <a:gd name="connsiteX131" fmla="*/ 20007 w 352425"/>
                <a:gd name="connsiteY131" fmla="*/ 507912 h 514350"/>
                <a:gd name="connsiteX132" fmla="*/ 20007 w 352425"/>
                <a:gd name="connsiteY132" fmla="*/ 511093 h 514350"/>
                <a:gd name="connsiteX133" fmla="*/ 23179 w 352425"/>
                <a:gd name="connsiteY133" fmla="*/ 511093 h 514350"/>
                <a:gd name="connsiteX134" fmla="*/ 26350 w 352425"/>
                <a:gd name="connsiteY134" fmla="*/ 514265 h 514350"/>
                <a:gd name="connsiteX135" fmla="*/ 29532 w 352425"/>
                <a:gd name="connsiteY135" fmla="*/ 514265 h 514350"/>
                <a:gd name="connsiteX136" fmla="*/ 34294 w 352425"/>
                <a:gd name="connsiteY136" fmla="*/ 514265 h 514350"/>
                <a:gd name="connsiteX137" fmla="*/ 46991 w 352425"/>
                <a:gd name="connsiteY137" fmla="*/ 511093 h 514350"/>
                <a:gd name="connsiteX138" fmla="*/ 50163 w 352425"/>
                <a:gd name="connsiteY138" fmla="*/ 507912 h 514350"/>
                <a:gd name="connsiteX139" fmla="*/ 51754 w 352425"/>
                <a:gd name="connsiteY139" fmla="*/ 511093 h 514350"/>
                <a:gd name="connsiteX140" fmla="*/ 51754 w 352425"/>
                <a:gd name="connsiteY140" fmla="*/ 511093 h 514350"/>
                <a:gd name="connsiteX141" fmla="*/ 54925 w 352425"/>
                <a:gd name="connsiteY141" fmla="*/ 514265 h 514350"/>
                <a:gd name="connsiteX142" fmla="*/ 54925 w 352425"/>
                <a:gd name="connsiteY142" fmla="*/ 511093 h 514350"/>
                <a:gd name="connsiteX143" fmla="*/ 58107 w 352425"/>
                <a:gd name="connsiteY143" fmla="*/ 511093 h 514350"/>
                <a:gd name="connsiteX144" fmla="*/ 58107 w 352425"/>
                <a:gd name="connsiteY144" fmla="*/ 506331 h 514350"/>
                <a:gd name="connsiteX145" fmla="*/ 58107 w 352425"/>
                <a:gd name="connsiteY145" fmla="*/ 506331 h 514350"/>
                <a:gd name="connsiteX146" fmla="*/ 61279 w 352425"/>
                <a:gd name="connsiteY146" fmla="*/ 503149 h 514350"/>
                <a:gd name="connsiteX147" fmla="*/ 67632 w 352425"/>
                <a:gd name="connsiteY147" fmla="*/ 499978 h 514350"/>
                <a:gd name="connsiteX148" fmla="*/ 67632 w 352425"/>
                <a:gd name="connsiteY148" fmla="*/ 499978 h 514350"/>
                <a:gd name="connsiteX149" fmla="*/ 67632 w 352425"/>
                <a:gd name="connsiteY149" fmla="*/ 499978 h 514350"/>
                <a:gd name="connsiteX150" fmla="*/ 67632 w 352425"/>
                <a:gd name="connsiteY150" fmla="*/ 496806 h 514350"/>
                <a:gd name="connsiteX151" fmla="*/ 67632 w 352425"/>
                <a:gd name="connsiteY151" fmla="*/ 493624 h 514350"/>
                <a:gd name="connsiteX152" fmla="*/ 64450 w 352425"/>
                <a:gd name="connsiteY152" fmla="*/ 493624 h 514350"/>
                <a:gd name="connsiteX153" fmla="*/ 64450 w 352425"/>
                <a:gd name="connsiteY153" fmla="*/ 487281 h 514350"/>
                <a:gd name="connsiteX154" fmla="*/ 67632 w 352425"/>
                <a:gd name="connsiteY154" fmla="*/ 485690 h 514350"/>
                <a:gd name="connsiteX155" fmla="*/ 78738 w 352425"/>
                <a:gd name="connsiteY155" fmla="*/ 476165 h 514350"/>
                <a:gd name="connsiteX156" fmla="*/ 75566 w 352425"/>
                <a:gd name="connsiteY156" fmla="*/ 469812 h 514350"/>
                <a:gd name="connsiteX157" fmla="*/ 75566 w 352425"/>
                <a:gd name="connsiteY157" fmla="*/ 469812 h 514350"/>
                <a:gd name="connsiteX158" fmla="*/ 75566 w 352425"/>
                <a:gd name="connsiteY158" fmla="*/ 465049 h 514350"/>
                <a:gd name="connsiteX159" fmla="*/ 78738 w 352425"/>
                <a:gd name="connsiteY159" fmla="*/ 461878 h 514350"/>
                <a:gd name="connsiteX160" fmla="*/ 81919 w 352425"/>
                <a:gd name="connsiteY160" fmla="*/ 458706 h 514350"/>
                <a:gd name="connsiteX161" fmla="*/ 88263 w 352425"/>
                <a:gd name="connsiteY161" fmla="*/ 452353 h 514350"/>
                <a:gd name="connsiteX162" fmla="*/ 89854 w 352425"/>
                <a:gd name="connsiteY162" fmla="*/ 444418 h 514350"/>
                <a:gd name="connsiteX163" fmla="*/ 89854 w 352425"/>
                <a:gd name="connsiteY163" fmla="*/ 441237 h 514350"/>
                <a:gd name="connsiteX164" fmla="*/ 93025 w 352425"/>
                <a:gd name="connsiteY164" fmla="*/ 438065 h 514350"/>
                <a:gd name="connsiteX165" fmla="*/ 93025 w 352425"/>
                <a:gd name="connsiteY165" fmla="*/ 431712 h 514350"/>
                <a:gd name="connsiteX166" fmla="*/ 93025 w 352425"/>
                <a:gd name="connsiteY166" fmla="*/ 428540 h 514350"/>
                <a:gd name="connsiteX167" fmla="*/ 96207 w 352425"/>
                <a:gd name="connsiteY167" fmla="*/ 426949 h 514350"/>
                <a:gd name="connsiteX168" fmla="*/ 99379 w 352425"/>
                <a:gd name="connsiteY168" fmla="*/ 423778 h 514350"/>
                <a:gd name="connsiteX169" fmla="*/ 99379 w 352425"/>
                <a:gd name="connsiteY169" fmla="*/ 420606 h 514350"/>
                <a:gd name="connsiteX170" fmla="*/ 96207 w 352425"/>
                <a:gd name="connsiteY170" fmla="*/ 417424 h 514350"/>
                <a:gd name="connsiteX171" fmla="*/ 96207 w 352425"/>
                <a:gd name="connsiteY171" fmla="*/ 414253 h 514350"/>
                <a:gd name="connsiteX172" fmla="*/ 99379 w 352425"/>
                <a:gd name="connsiteY172" fmla="*/ 411081 h 514350"/>
                <a:gd name="connsiteX173" fmla="*/ 110494 w 352425"/>
                <a:gd name="connsiteY173" fmla="*/ 403137 h 514350"/>
                <a:gd name="connsiteX174" fmla="*/ 113666 w 352425"/>
                <a:gd name="connsiteY174" fmla="*/ 399965 h 514350"/>
                <a:gd name="connsiteX175" fmla="*/ 116838 w 352425"/>
                <a:gd name="connsiteY175" fmla="*/ 396793 h 514350"/>
                <a:gd name="connsiteX176" fmla="*/ 120019 w 352425"/>
                <a:gd name="connsiteY176" fmla="*/ 393612 h 514350"/>
                <a:gd name="connsiteX177" fmla="*/ 120019 w 352425"/>
                <a:gd name="connsiteY177" fmla="*/ 393612 h 514350"/>
                <a:gd name="connsiteX178" fmla="*/ 123191 w 352425"/>
                <a:gd name="connsiteY178" fmla="*/ 396793 h 514350"/>
                <a:gd name="connsiteX179" fmla="*/ 126363 w 352425"/>
                <a:gd name="connsiteY179" fmla="*/ 396793 h 514350"/>
                <a:gd name="connsiteX180" fmla="*/ 126363 w 352425"/>
                <a:gd name="connsiteY180" fmla="*/ 396793 h 514350"/>
                <a:gd name="connsiteX181" fmla="*/ 131125 w 352425"/>
                <a:gd name="connsiteY181" fmla="*/ 396793 h 514350"/>
                <a:gd name="connsiteX182" fmla="*/ 140650 w 352425"/>
                <a:gd name="connsiteY182" fmla="*/ 393612 h 514350"/>
                <a:gd name="connsiteX183" fmla="*/ 143832 w 352425"/>
                <a:gd name="connsiteY183" fmla="*/ 393612 h 514350"/>
                <a:gd name="connsiteX184" fmla="*/ 147004 w 352425"/>
                <a:gd name="connsiteY184" fmla="*/ 393612 h 514350"/>
                <a:gd name="connsiteX185" fmla="*/ 148594 w 352425"/>
                <a:gd name="connsiteY185" fmla="*/ 393612 h 514350"/>
                <a:gd name="connsiteX186" fmla="*/ 148594 w 352425"/>
                <a:gd name="connsiteY186" fmla="*/ 393612 h 514350"/>
                <a:gd name="connsiteX187" fmla="*/ 151766 w 352425"/>
                <a:gd name="connsiteY187" fmla="*/ 390440 h 514350"/>
                <a:gd name="connsiteX188" fmla="*/ 154938 w 352425"/>
                <a:gd name="connsiteY188" fmla="*/ 390440 h 514350"/>
                <a:gd name="connsiteX189" fmla="*/ 158119 w 352425"/>
                <a:gd name="connsiteY189" fmla="*/ 390440 h 514350"/>
                <a:gd name="connsiteX190" fmla="*/ 161291 w 352425"/>
                <a:gd name="connsiteY190" fmla="*/ 390440 h 514350"/>
                <a:gd name="connsiteX191" fmla="*/ 164463 w 352425"/>
                <a:gd name="connsiteY191" fmla="*/ 390440 h 514350"/>
                <a:gd name="connsiteX192" fmla="*/ 172407 w 352425"/>
                <a:gd name="connsiteY192" fmla="*/ 390440 h 514350"/>
                <a:gd name="connsiteX193" fmla="*/ 175579 w 352425"/>
                <a:gd name="connsiteY193" fmla="*/ 390440 h 514350"/>
                <a:gd name="connsiteX194" fmla="*/ 178750 w 352425"/>
                <a:gd name="connsiteY194" fmla="*/ 390440 h 514350"/>
                <a:gd name="connsiteX195" fmla="*/ 186694 w 352425"/>
                <a:gd name="connsiteY195" fmla="*/ 385678 h 514350"/>
                <a:gd name="connsiteX196" fmla="*/ 205744 w 352425"/>
                <a:gd name="connsiteY196" fmla="*/ 379324 h 514350"/>
                <a:gd name="connsiteX197" fmla="*/ 207325 w 352425"/>
                <a:gd name="connsiteY197" fmla="*/ 379324 h 514350"/>
                <a:gd name="connsiteX198" fmla="*/ 207325 w 352425"/>
                <a:gd name="connsiteY198" fmla="*/ 376153 h 514350"/>
                <a:gd name="connsiteX199" fmla="*/ 205744 w 352425"/>
                <a:gd name="connsiteY199" fmla="*/ 372981 h 514350"/>
                <a:gd name="connsiteX200" fmla="*/ 205744 w 352425"/>
                <a:gd name="connsiteY200" fmla="*/ 369799 h 514350"/>
                <a:gd name="connsiteX201" fmla="*/ 202563 w 352425"/>
                <a:gd name="connsiteY201" fmla="*/ 369799 h 514350"/>
                <a:gd name="connsiteX202" fmla="*/ 199391 w 352425"/>
                <a:gd name="connsiteY202" fmla="*/ 368218 h 514350"/>
                <a:gd name="connsiteX203" fmla="*/ 199391 w 352425"/>
                <a:gd name="connsiteY203" fmla="*/ 368218 h 514350"/>
                <a:gd name="connsiteX204" fmla="*/ 199391 w 352425"/>
                <a:gd name="connsiteY204" fmla="*/ 365037 h 514350"/>
                <a:gd name="connsiteX205" fmla="*/ 202563 w 352425"/>
                <a:gd name="connsiteY205" fmla="*/ 365037 h 514350"/>
                <a:gd name="connsiteX206" fmla="*/ 205744 w 352425"/>
                <a:gd name="connsiteY206" fmla="*/ 358693 h 514350"/>
                <a:gd name="connsiteX207" fmla="*/ 207325 w 352425"/>
                <a:gd name="connsiteY207" fmla="*/ 355512 h 514350"/>
                <a:gd name="connsiteX208" fmla="*/ 210507 w 352425"/>
                <a:gd name="connsiteY208" fmla="*/ 355512 h 514350"/>
                <a:gd name="connsiteX209" fmla="*/ 213679 w 352425"/>
                <a:gd name="connsiteY209" fmla="*/ 352340 h 514350"/>
                <a:gd name="connsiteX210" fmla="*/ 216850 w 352425"/>
                <a:gd name="connsiteY210" fmla="*/ 352340 h 514350"/>
                <a:gd name="connsiteX211" fmla="*/ 223204 w 352425"/>
                <a:gd name="connsiteY211" fmla="*/ 350749 h 514350"/>
                <a:gd name="connsiteX212" fmla="*/ 234319 w 352425"/>
                <a:gd name="connsiteY212" fmla="*/ 331699 h 514350"/>
                <a:gd name="connsiteX213" fmla="*/ 237491 w 352425"/>
                <a:gd name="connsiteY213" fmla="*/ 326937 h 514350"/>
                <a:gd name="connsiteX214" fmla="*/ 240663 w 352425"/>
                <a:gd name="connsiteY214" fmla="*/ 323765 h 514350"/>
                <a:gd name="connsiteX215" fmla="*/ 243844 w 352425"/>
                <a:gd name="connsiteY215" fmla="*/ 320593 h 514350"/>
                <a:gd name="connsiteX216" fmla="*/ 248607 w 352425"/>
                <a:gd name="connsiteY216" fmla="*/ 320593 h 514350"/>
                <a:gd name="connsiteX217" fmla="*/ 261304 w 352425"/>
                <a:gd name="connsiteY217" fmla="*/ 323765 h 514350"/>
                <a:gd name="connsiteX218" fmla="*/ 264475 w 352425"/>
                <a:gd name="connsiteY218" fmla="*/ 323765 h 514350"/>
                <a:gd name="connsiteX219" fmla="*/ 269238 w 352425"/>
                <a:gd name="connsiteY219" fmla="*/ 320593 h 514350"/>
                <a:gd name="connsiteX220" fmla="*/ 272419 w 352425"/>
                <a:gd name="connsiteY220" fmla="*/ 320593 h 514350"/>
                <a:gd name="connsiteX221" fmla="*/ 278763 w 352425"/>
                <a:gd name="connsiteY221" fmla="*/ 323765 h 514350"/>
                <a:gd name="connsiteX222" fmla="*/ 281944 w 352425"/>
                <a:gd name="connsiteY222" fmla="*/ 323765 h 514350"/>
                <a:gd name="connsiteX223" fmla="*/ 285116 w 352425"/>
                <a:gd name="connsiteY223" fmla="*/ 323765 h 514350"/>
                <a:gd name="connsiteX224" fmla="*/ 293050 w 352425"/>
                <a:gd name="connsiteY224" fmla="*/ 320593 h 514350"/>
                <a:gd name="connsiteX225" fmla="*/ 299404 w 352425"/>
                <a:gd name="connsiteY225" fmla="*/ 323765 h 514350"/>
                <a:gd name="connsiteX226" fmla="*/ 304166 w 352425"/>
                <a:gd name="connsiteY226" fmla="*/ 309478 h 514350"/>
                <a:gd name="connsiteX227" fmla="*/ 307338 w 352425"/>
                <a:gd name="connsiteY227" fmla="*/ 299953 h 514350"/>
                <a:gd name="connsiteX228" fmla="*/ 310519 w 352425"/>
                <a:gd name="connsiteY228" fmla="*/ 296781 h 514350"/>
                <a:gd name="connsiteX229" fmla="*/ 307338 w 352425"/>
                <a:gd name="connsiteY229" fmla="*/ 293599 h 514350"/>
                <a:gd name="connsiteX230" fmla="*/ 307338 w 352425"/>
                <a:gd name="connsiteY230" fmla="*/ 292018 h 514350"/>
                <a:gd name="connsiteX231" fmla="*/ 307338 w 352425"/>
                <a:gd name="connsiteY231" fmla="*/ 288837 h 514350"/>
                <a:gd name="connsiteX232" fmla="*/ 310519 w 352425"/>
                <a:gd name="connsiteY232" fmla="*/ 285665 h 514350"/>
                <a:gd name="connsiteX233" fmla="*/ 313691 w 352425"/>
                <a:gd name="connsiteY233" fmla="*/ 282493 h 514350"/>
                <a:gd name="connsiteX234" fmla="*/ 327979 w 352425"/>
                <a:gd name="connsiteY234" fmla="*/ 276140 h 514350"/>
                <a:gd name="connsiteX235" fmla="*/ 334332 w 352425"/>
                <a:gd name="connsiteY235" fmla="*/ 271378 h 514350"/>
                <a:gd name="connsiteX236" fmla="*/ 334332 w 352425"/>
                <a:gd name="connsiteY236" fmla="*/ 268206 h 514350"/>
                <a:gd name="connsiteX237" fmla="*/ 334332 w 352425"/>
                <a:gd name="connsiteY237" fmla="*/ 265024 h 514350"/>
                <a:gd name="connsiteX238" fmla="*/ 334332 w 352425"/>
                <a:gd name="connsiteY238" fmla="*/ 255499 h 514350"/>
                <a:gd name="connsiteX239" fmla="*/ 337504 w 352425"/>
                <a:gd name="connsiteY239" fmla="*/ 241212 h 514350"/>
                <a:gd name="connsiteX240" fmla="*/ 337504 w 352425"/>
                <a:gd name="connsiteY240" fmla="*/ 241212 h 514350"/>
                <a:gd name="connsiteX241" fmla="*/ 337504 w 352425"/>
                <a:gd name="connsiteY241" fmla="*/ 238040 h 514350"/>
                <a:gd name="connsiteX242" fmla="*/ 340675 w 352425"/>
                <a:gd name="connsiteY242" fmla="*/ 238040 h 514350"/>
                <a:gd name="connsiteX243" fmla="*/ 340675 w 352425"/>
                <a:gd name="connsiteY243" fmla="*/ 238040 h 514350"/>
                <a:gd name="connsiteX244" fmla="*/ 340675 w 352425"/>
                <a:gd name="connsiteY244" fmla="*/ 234868 h 514350"/>
                <a:gd name="connsiteX245" fmla="*/ 340675 w 352425"/>
                <a:gd name="connsiteY245" fmla="*/ 234868 h 514350"/>
                <a:gd name="connsiteX246" fmla="*/ 340675 w 352425"/>
                <a:gd name="connsiteY246" fmla="*/ 234868 h 514350"/>
                <a:gd name="connsiteX247" fmla="*/ 340675 w 352425"/>
                <a:gd name="connsiteY247" fmla="*/ 233278 h 514350"/>
                <a:gd name="connsiteX248" fmla="*/ 340675 w 352425"/>
                <a:gd name="connsiteY248" fmla="*/ 233278 h 514350"/>
                <a:gd name="connsiteX249" fmla="*/ 334332 w 352425"/>
                <a:gd name="connsiteY249" fmla="*/ 230106 h 514350"/>
                <a:gd name="connsiteX250" fmla="*/ 331150 w 352425"/>
                <a:gd name="connsiteY250" fmla="*/ 230106 h 514350"/>
                <a:gd name="connsiteX251" fmla="*/ 324807 w 352425"/>
                <a:gd name="connsiteY251" fmla="*/ 223753 h 514350"/>
                <a:gd name="connsiteX252" fmla="*/ 323216 w 352425"/>
                <a:gd name="connsiteY252" fmla="*/ 223753 h 514350"/>
                <a:gd name="connsiteX253" fmla="*/ 323216 w 352425"/>
                <a:gd name="connsiteY253" fmla="*/ 220581 h 514350"/>
                <a:gd name="connsiteX254" fmla="*/ 323216 w 352425"/>
                <a:gd name="connsiteY254" fmla="*/ 217399 h 514350"/>
                <a:gd name="connsiteX255" fmla="*/ 320044 w 352425"/>
                <a:gd name="connsiteY255" fmla="*/ 217399 h 514350"/>
                <a:gd name="connsiteX256" fmla="*/ 320044 w 352425"/>
                <a:gd name="connsiteY256" fmla="*/ 214228 h 514350"/>
                <a:gd name="connsiteX257" fmla="*/ 320044 w 352425"/>
                <a:gd name="connsiteY257" fmla="*/ 214228 h 514350"/>
                <a:gd name="connsiteX258" fmla="*/ 320044 w 352425"/>
                <a:gd name="connsiteY258" fmla="*/ 214228 h 514350"/>
                <a:gd name="connsiteX259" fmla="*/ 316863 w 352425"/>
                <a:gd name="connsiteY259" fmla="*/ 212637 h 514350"/>
                <a:gd name="connsiteX260" fmla="*/ 316863 w 352425"/>
                <a:gd name="connsiteY260" fmla="*/ 212637 h 514350"/>
                <a:gd name="connsiteX261" fmla="*/ 313691 w 352425"/>
                <a:gd name="connsiteY261" fmla="*/ 209465 h 514350"/>
                <a:gd name="connsiteX262" fmla="*/ 316863 w 352425"/>
                <a:gd name="connsiteY262" fmla="*/ 209465 h 514350"/>
                <a:gd name="connsiteX263" fmla="*/ 316863 w 352425"/>
                <a:gd name="connsiteY263" fmla="*/ 209465 h 514350"/>
                <a:gd name="connsiteX264" fmla="*/ 285116 w 352425"/>
                <a:gd name="connsiteY264" fmla="*/ 82468 h 514350"/>
                <a:gd name="connsiteX265" fmla="*/ 278763 w 352425"/>
                <a:gd name="connsiteY265" fmla="*/ 79287 h 514350"/>
                <a:gd name="connsiteX266" fmla="*/ 275591 w 352425"/>
                <a:gd name="connsiteY266" fmla="*/ 82468 h 514350"/>
                <a:gd name="connsiteX267" fmla="*/ 275591 w 352425"/>
                <a:gd name="connsiteY267" fmla="*/ 85640 h 514350"/>
                <a:gd name="connsiteX268" fmla="*/ 278763 w 352425"/>
                <a:gd name="connsiteY268" fmla="*/ 88812 h 514350"/>
                <a:gd name="connsiteX269" fmla="*/ 278763 w 352425"/>
                <a:gd name="connsiteY269" fmla="*/ 88812 h 514350"/>
                <a:gd name="connsiteX270" fmla="*/ 278763 w 352425"/>
                <a:gd name="connsiteY270" fmla="*/ 88812 h 514350"/>
                <a:gd name="connsiteX271" fmla="*/ 286707 w 352425"/>
                <a:gd name="connsiteY271" fmla="*/ 88812 h 514350"/>
                <a:gd name="connsiteX272" fmla="*/ 289879 w 352425"/>
                <a:gd name="connsiteY272" fmla="*/ 88812 h 514350"/>
                <a:gd name="connsiteX273" fmla="*/ 286707 w 352425"/>
                <a:gd name="connsiteY273" fmla="*/ 85640 h 514350"/>
                <a:gd name="connsiteX274" fmla="*/ 285116 w 352425"/>
                <a:gd name="connsiteY274" fmla="*/ 82468 h 514350"/>
                <a:gd name="connsiteX275" fmla="*/ 289879 w 352425"/>
                <a:gd name="connsiteY275" fmla="*/ 68181 h 514350"/>
                <a:gd name="connsiteX276" fmla="*/ 289879 w 352425"/>
                <a:gd name="connsiteY276" fmla="*/ 74524 h 514350"/>
                <a:gd name="connsiteX277" fmla="*/ 289879 w 352425"/>
                <a:gd name="connsiteY277" fmla="*/ 82468 h 514350"/>
                <a:gd name="connsiteX278" fmla="*/ 293050 w 352425"/>
                <a:gd name="connsiteY278" fmla="*/ 77706 h 514350"/>
                <a:gd name="connsiteX279" fmla="*/ 299404 w 352425"/>
                <a:gd name="connsiteY279" fmla="*/ 71353 h 514350"/>
                <a:gd name="connsiteX280" fmla="*/ 302575 w 352425"/>
                <a:gd name="connsiteY280" fmla="*/ 64999 h 514350"/>
                <a:gd name="connsiteX281" fmla="*/ 299404 w 352425"/>
                <a:gd name="connsiteY281" fmla="*/ 58656 h 514350"/>
                <a:gd name="connsiteX282" fmla="*/ 293050 w 352425"/>
                <a:gd name="connsiteY282" fmla="*/ 61828 h 514350"/>
                <a:gd name="connsiteX283" fmla="*/ 289879 w 352425"/>
                <a:gd name="connsiteY283" fmla="*/ 68181 h 514350"/>
                <a:gd name="connsiteX284" fmla="*/ 296232 w 352425"/>
                <a:gd name="connsiteY284" fmla="*/ 58656 h 514350"/>
                <a:gd name="connsiteX285" fmla="*/ 293050 w 352425"/>
                <a:gd name="connsiteY285" fmla="*/ 57065 h 514350"/>
                <a:gd name="connsiteX286" fmla="*/ 293050 w 352425"/>
                <a:gd name="connsiteY286" fmla="*/ 57065 h 514350"/>
                <a:gd name="connsiteX287" fmla="*/ 293050 w 352425"/>
                <a:gd name="connsiteY287" fmla="*/ 58656 h 514350"/>
                <a:gd name="connsiteX288" fmla="*/ 296232 w 352425"/>
                <a:gd name="connsiteY288" fmla="*/ 58656 h 514350"/>
                <a:gd name="connsiteX289" fmla="*/ 269238 w 352425"/>
                <a:gd name="connsiteY289" fmla="*/ 77706 h 514350"/>
                <a:gd name="connsiteX290" fmla="*/ 272419 w 352425"/>
                <a:gd name="connsiteY290" fmla="*/ 77706 h 514350"/>
                <a:gd name="connsiteX291" fmla="*/ 275591 w 352425"/>
                <a:gd name="connsiteY291" fmla="*/ 74524 h 514350"/>
                <a:gd name="connsiteX292" fmla="*/ 272419 w 352425"/>
                <a:gd name="connsiteY292" fmla="*/ 71353 h 514350"/>
                <a:gd name="connsiteX293" fmla="*/ 272419 w 352425"/>
                <a:gd name="connsiteY293" fmla="*/ 68181 h 514350"/>
                <a:gd name="connsiteX294" fmla="*/ 272419 w 352425"/>
                <a:gd name="connsiteY294" fmla="*/ 68181 h 514350"/>
                <a:gd name="connsiteX295" fmla="*/ 275591 w 352425"/>
                <a:gd name="connsiteY295" fmla="*/ 68181 h 514350"/>
                <a:gd name="connsiteX296" fmla="*/ 275591 w 352425"/>
                <a:gd name="connsiteY296" fmla="*/ 68181 h 514350"/>
                <a:gd name="connsiteX297" fmla="*/ 278763 w 352425"/>
                <a:gd name="connsiteY297" fmla="*/ 68181 h 514350"/>
                <a:gd name="connsiteX298" fmla="*/ 278763 w 352425"/>
                <a:gd name="connsiteY298" fmla="*/ 71353 h 514350"/>
                <a:gd name="connsiteX299" fmla="*/ 278763 w 352425"/>
                <a:gd name="connsiteY299" fmla="*/ 71353 h 514350"/>
                <a:gd name="connsiteX300" fmla="*/ 278763 w 352425"/>
                <a:gd name="connsiteY300" fmla="*/ 74524 h 514350"/>
                <a:gd name="connsiteX301" fmla="*/ 281944 w 352425"/>
                <a:gd name="connsiteY301" fmla="*/ 74524 h 514350"/>
                <a:gd name="connsiteX302" fmla="*/ 285116 w 352425"/>
                <a:gd name="connsiteY302" fmla="*/ 74524 h 514350"/>
                <a:gd name="connsiteX303" fmla="*/ 285116 w 352425"/>
                <a:gd name="connsiteY303" fmla="*/ 71353 h 514350"/>
                <a:gd name="connsiteX304" fmla="*/ 285116 w 352425"/>
                <a:gd name="connsiteY304" fmla="*/ 71353 h 514350"/>
                <a:gd name="connsiteX305" fmla="*/ 285116 w 352425"/>
                <a:gd name="connsiteY305" fmla="*/ 68181 h 514350"/>
                <a:gd name="connsiteX306" fmla="*/ 285116 w 352425"/>
                <a:gd name="connsiteY306" fmla="*/ 64999 h 514350"/>
                <a:gd name="connsiteX307" fmla="*/ 285116 w 352425"/>
                <a:gd name="connsiteY307" fmla="*/ 61828 h 514350"/>
                <a:gd name="connsiteX308" fmla="*/ 286707 w 352425"/>
                <a:gd name="connsiteY308" fmla="*/ 58656 h 514350"/>
                <a:gd name="connsiteX309" fmla="*/ 293050 w 352425"/>
                <a:gd name="connsiteY309" fmla="*/ 58656 h 514350"/>
                <a:gd name="connsiteX310" fmla="*/ 293050 w 352425"/>
                <a:gd name="connsiteY310" fmla="*/ 57065 h 514350"/>
                <a:gd name="connsiteX311" fmla="*/ 293050 w 352425"/>
                <a:gd name="connsiteY311" fmla="*/ 57065 h 514350"/>
                <a:gd name="connsiteX312" fmla="*/ 289879 w 352425"/>
                <a:gd name="connsiteY312" fmla="*/ 57065 h 514350"/>
                <a:gd name="connsiteX313" fmla="*/ 285116 w 352425"/>
                <a:gd name="connsiteY313" fmla="*/ 57065 h 514350"/>
                <a:gd name="connsiteX314" fmla="*/ 281944 w 352425"/>
                <a:gd name="connsiteY314" fmla="*/ 53893 h 514350"/>
                <a:gd name="connsiteX315" fmla="*/ 275591 w 352425"/>
                <a:gd name="connsiteY315" fmla="*/ 58656 h 514350"/>
                <a:gd name="connsiteX316" fmla="*/ 266066 w 352425"/>
                <a:gd name="connsiteY316" fmla="*/ 68181 h 514350"/>
                <a:gd name="connsiteX317" fmla="*/ 264475 w 352425"/>
                <a:gd name="connsiteY317" fmla="*/ 71353 h 514350"/>
                <a:gd name="connsiteX318" fmla="*/ 266066 w 352425"/>
                <a:gd name="connsiteY318" fmla="*/ 74524 h 514350"/>
                <a:gd name="connsiteX319" fmla="*/ 269238 w 352425"/>
                <a:gd name="connsiteY319" fmla="*/ 77706 h 514350"/>
                <a:gd name="connsiteX320" fmla="*/ 348619 w 352425"/>
                <a:gd name="connsiteY320" fmla="*/ 18965 h 514350"/>
                <a:gd name="connsiteX321" fmla="*/ 348619 w 352425"/>
                <a:gd name="connsiteY321" fmla="*/ 15793 h 514350"/>
                <a:gd name="connsiteX322" fmla="*/ 348619 w 352425"/>
                <a:gd name="connsiteY322" fmla="*/ 15793 h 514350"/>
                <a:gd name="connsiteX323" fmla="*/ 345438 w 352425"/>
                <a:gd name="connsiteY323" fmla="*/ 12612 h 514350"/>
                <a:gd name="connsiteX324" fmla="*/ 345438 w 352425"/>
                <a:gd name="connsiteY324" fmla="*/ 12612 h 514350"/>
                <a:gd name="connsiteX325" fmla="*/ 343857 w 352425"/>
                <a:gd name="connsiteY325" fmla="*/ 12612 h 514350"/>
                <a:gd name="connsiteX326" fmla="*/ 343857 w 352425"/>
                <a:gd name="connsiteY326" fmla="*/ 9440 h 514350"/>
                <a:gd name="connsiteX327" fmla="*/ 340675 w 352425"/>
                <a:gd name="connsiteY327" fmla="*/ 9440 h 514350"/>
                <a:gd name="connsiteX328" fmla="*/ 340675 w 352425"/>
                <a:gd name="connsiteY328" fmla="*/ 6268 h 514350"/>
                <a:gd name="connsiteX329" fmla="*/ 340675 w 352425"/>
                <a:gd name="connsiteY329" fmla="*/ 6268 h 514350"/>
                <a:gd name="connsiteX330" fmla="*/ 337504 w 352425"/>
                <a:gd name="connsiteY330" fmla="*/ 6268 h 514350"/>
                <a:gd name="connsiteX331" fmla="*/ 337504 w 352425"/>
                <a:gd name="connsiteY331" fmla="*/ 3087 h 514350"/>
                <a:gd name="connsiteX332" fmla="*/ 334332 w 352425"/>
                <a:gd name="connsiteY332" fmla="*/ 3087 h 514350"/>
                <a:gd name="connsiteX333" fmla="*/ 334332 w 352425"/>
                <a:gd name="connsiteY333" fmla="*/ -85 h 514350"/>
                <a:gd name="connsiteX334" fmla="*/ 316863 w 352425"/>
                <a:gd name="connsiteY334" fmla="*/ 12612 h 514350"/>
                <a:gd name="connsiteX335" fmla="*/ 313691 w 352425"/>
                <a:gd name="connsiteY335" fmla="*/ 18965 h 514350"/>
                <a:gd name="connsiteX336" fmla="*/ 313691 w 352425"/>
                <a:gd name="connsiteY336" fmla="*/ 33253 h 514350"/>
                <a:gd name="connsiteX337" fmla="*/ 313691 w 352425"/>
                <a:gd name="connsiteY337" fmla="*/ 36424 h 514350"/>
                <a:gd name="connsiteX338" fmla="*/ 316863 w 352425"/>
                <a:gd name="connsiteY338" fmla="*/ 36424 h 514350"/>
                <a:gd name="connsiteX339" fmla="*/ 324807 w 352425"/>
                <a:gd name="connsiteY339" fmla="*/ 44368 h 514350"/>
                <a:gd name="connsiteX340" fmla="*/ 324807 w 352425"/>
                <a:gd name="connsiteY340" fmla="*/ 44368 h 514350"/>
                <a:gd name="connsiteX341" fmla="*/ 331150 w 352425"/>
                <a:gd name="connsiteY341" fmla="*/ 44368 h 514350"/>
                <a:gd name="connsiteX342" fmla="*/ 340675 w 352425"/>
                <a:gd name="connsiteY342" fmla="*/ 47540 h 514350"/>
                <a:gd name="connsiteX343" fmla="*/ 340675 w 352425"/>
                <a:gd name="connsiteY343" fmla="*/ 47540 h 514350"/>
                <a:gd name="connsiteX344" fmla="*/ 343857 w 352425"/>
                <a:gd name="connsiteY344" fmla="*/ 44368 h 514350"/>
                <a:gd name="connsiteX345" fmla="*/ 343857 w 352425"/>
                <a:gd name="connsiteY345" fmla="*/ 41187 h 514350"/>
                <a:gd name="connsiteX346" fmla="*/ 343857 w 352425"/>
                <a:gd name="connsiteY346" fmla="*/ 41187 h 514350"/>
                <a:gd name="connsiteX347" fmla="*/ 340675 w 352425"/>
                <a:gd name="connsiteY347" fmla="*/ 38015 h 514350"/>
                <a:gd name="connsiteX348" fmla="*/ 343857 w 352425"/>
                <a:gd name="connsiteY348" fmla="*/ 36424 h 514350"/>
                <a:gd name="connsiteX349" fmla="*/ 345438 w 352425"/>
                <a:gd name="connsiteY349" fmla="*/ 36424 h 514350"/>
                <a:gd name="connsiteX350" fmla="*/ 345438 w 352425"/>
                <a:gd name="connsiteY350" fmla="*/ 36424 h 514350"/>
                <a:gd name="connsiteX351" fmla="*/ 348619 w 352425"/>
                <a:gd name="connsiteY351" fmla="*/ 38015 h 514350"/>
                <a:gd name="connsiteX352" fmla="*/ 351791 w 352425"/>
                <a:gd name="connsiteY352" fmla="*/ 36424 h 514350"/>
                <a:gd name="connsiteX353" fmla="*/ 351791 w 352425"/>
                <a:gd name="connsiteY353" fmla="*/ 36424 h 514350"/>
                <a:gd name="connsiteX354" fmla="*/ 351791 w 352425"/>
                <a:gd name="connsiteY354" fmla="*/ 20556 h 514350"/>
                <a:gd name="connsiteX355" fmla="*/ 348619 w 352425"/>
                <a:gd name="connsiteY355" fmla="*/ 1896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</a:cxnLst>
              <a:rect l="l" t="t" r="r" b="b"/>
              <a:pathLst>
                <a:path w="352425" h="514350">
                  <a:moveTo>
                    <a:pt x="316863" y="209465"/>
                  </a:moveTo>
                  <a:lnTo>
                    <a:pt x="324807" y="206293"/>
                  </a:lnTo>
                  <a:lnTo>
                    <a:pt x="324807" y="206293"/>
                  </a:lnTo>
                  <a:lnTo>
                    <a:pt x="327979" y="199940"/>
                  </a:lnTo>
                  <a:lnTo>
                    <a:pt x="334332" y="199940"/>
                  </a:lnTo>
                  <a:lnTo>
                    <a:pt x="334332" y="199940"/>
                  </a:lnTo>
                  <a:lnTo>
                    <a:pt x="337504" y="196768"/>
                  </a:lnTo>
                  <a:lnTo>
                    <a:pt x="340675" y="196768"/>
                  </a:lnTo>
                  <a:lnTo>
                    <a:pt x="337504" y="193587"/>
                  </a:lnTo>
                  <a:lnTo>
                    <a:pt x="334332" y="193587"/>
                  </a:lnTo>
                  <a:lnTo>
                    <a:pt x="327979" y="193587"/>
                  </a:lnTo>
                  <a:lnTo>
                    <a:pt x="324807" y="196768"/>
                  </a:lnTo>
                  <a:lnTo>
                    <a:pt x="323216" y="196768"/>
                  </a:lnTo>
                  <a:lnTo>
                    <a:pt x="320044" y="196768"/>
                  </a:lnTo>
                  <a:lnTo>
                    <a:pt x="320044" y="196768"/>
                  </a:lnTo>
                  <a:lnTo>
                    <a:pt x="323216" y="193587"/>
                  </a:lnTo>
                  <a:lnTo>
                    <a:pt x="320044" y="193587"/>
                  </a:lnTo>
                  <a:lnTo>
                    <a:pt x="316863" y="193587"/>
                  </a:lnTo>
                  <a:lnTo>
                    <a:pt x="313691" y="196768"/>
                  </a:lnTo>
                  <a:lnTo>
                    <a:pt x="304166" y="196768"/>
                  </a:lnTo>
                  <a:lnTo>
                    <a:pt x="302575" y="196768"/>
                  </a:lnTo>
                  <a:lnTo>
                    <a:pt x="299404" y="192006"/>
                  </a:lnTo>
                  <a:lnTo>
                    <a:pt x="296232" y="188824"/>
                  </a:lnTo>
                  <a:lnTo>
                    <a:pt x="293050" y="188824"/>
                  </a:lnTo>
                  <a:lnTo>
                    <a:pt x="293050" y="192006"/>
                  </a:lnTo>
                  <a:lnTo>
                    <a:pt x="289879" y="193587"/>
                  </a:lnTo>
                  <a:lnTo>
                    <a:pt x="286707" y="193587"/>
                  </a:lnTo>
                  <a:lnTo>
                    <a:pt x="285116" y="193587"/>
                  </a:lnTo>
                  <a:lnTo>
                    <a:pt x="281944" y="196768"/>
                  </a:lnTo>
                  <a:lnTo>
                    <a:pt x="281944" y="203112"/>
                  </a:lnTo>
                  <a:lnTo>
                    <a:pt x="275591" y="203112"/>
                  </a:lnTo>
                  <a:lnTo>
                    <a:pt x="272419" y="203112"/>
                  </a:lnTo>
                  <a:lnTo>
                    <a:pt x="269238" y="203112"/>
                  </a:lnTo>
                  <a:lnTo>
                    <a:pt x="266066" y="209465"/>
                  </a:lnTo>
                  <a:lnTo>
                    <a:pt x="264475" y="209465"/>
                  </a:lnTo>
                  <a:lnTo>
                    <a:pt x="258132" y="212637"/>
                  </a:lnTo>
                  <a:lnTo>
                    <a:pt x="245425" y="212637"/>
                  </a:lnTo>
                  <a:lnTo>
                    <a:pt x="240663" y="212637"/>
                  </a:lnTo>
                  <a:lnTo>
                    <a:pt x="234319" y="214228"/>
                  </a:lnTo>
                  <a:lnTo>
                    <a:pt x="227966" y="217399"/>
                  </a:lnTo>
                  <a:lnTo>
                    <a:pt x="223204" y="220581"/>
                  </a:lnTo>
                  <a:lnTo>
                    <a:pt x="220032" y="220581"/>
                  </a:lnTo>
                  <a:lnTo>
                    <a:pt x="216850" y="220581"/>
                  </a:lnTo>
                  <a:lnTo>
                    <a:pt x="220032" y="223753"/>
                  </a:lnTo>
                  <a:lnTo>
                    <a:pt x="223204" y="223753"/>
                  </a:lnTo>
                  <a:lnTo>
                    <a:pt x="223204" y="226924"/>
                  </a:lnTo>
                  <a:lnTo>
                    <a:pt x="220032" y="226924"/>
                  </a:lnTo>
                  <a:lnTo>
                    <a:pt x="210507" y="226924"/>
                  </a:lnTo>
                  <a:lnTo>
                    <a:pt x="207325" y="226924"/>
                  </a:lnTo>
                  <a:lnTo>
                    <a:pt x="202563" y="230106"/>
                  </a:lnTo>
                  <a:lnTo>
                    <a:pt x="199391" y="230106"/>
                  </a:lnTo>
                  <a:lnTo>
                    <a:pt x="196219" y="233278"/>
                  </a:lnTo>
                  <a:lnTo>
                    <a:pt x="196219" y="234868"/>
                  </a:lnTo>
                  <a:lnTo>
                    <a:pt x="202563" y="238040"/>
                  </a:lnTo>
                  <a:lnTo>
                    <a:pt x="205744" y="238040"/>
                  </a:lnTo>
                  <a:lnTo>
                    <a:pt x="205744" y="244393"/>
                  </a:lnTo>
                  <a:lnTo>
                    <a:pt x="205744" y="247565"/>
                  </a:lnTo>
                  <a:lnTo>
                    <a:pt x="205744" y="250737"/>
                  </a:lnTo>
                  <a:lnTo>
                    <a:pt x="205744" y="255499"/>
                  </a:lnTo>
                  <a:lnTo>
                    <a:pt x="202563" y="261853"/>
                  </a:lnTo>
                  <a:lnTo>
                    <a:pt x="199391" y="265024"/>
                  </a:lnTo>
                  <a:lnTo>
                    <a:pt x="196219" y="268206"/>
                  </a:lnTo>
                  <a:lnTo>
                    <a:pt x="186694" y="271378"/>
                  </a:lnTo>
                  <a:lnTo>
                    <a:pt x="181932" y="272968"/>
                  </a:lnTo>
                  <a:lnTo>
                    <a:pt x="178750" y="272968"/>
                  </a:lnTo>
                  <a:lnTo>
                    <a:pt x="175579" y="279312"/>
                  </a:lnTo>
                  <a:lnTo>
                    <a:pt x="169225" y="282493"/>
                  </a:lnTo>
                  <a:lnTo>
                    <a:pt x="164463" y="285665"/>
                  </a:lnTo>
                  <a:lnTo>
                    <a:pt x="151766" y="296781"/>
                  </a:lnTo>
                  <a:lnTo>
                    <a:pt x="148594" y="299953"/>
                  </a:lnTo>
                  <a:lnTo>
                    <a:pt x="147004" y="303124"/>
                  </a:lnTo>
                  <a:lnTo>
                    <a:pt x="147004" y="306306"/>
                  </a:lnTo>
                  <a:lnTo>
                    <a:pt x="147004" y="309478"/>
                  </a:lnTo>
                  <a:lnTo>
                    <a:pt x="140650" y="311068"/>
                  </a:lnTo>
                  <a:lnTo>
                    <a:pt x="134307" y="317412"/>
                  </a:lnTo>
                  <a:lnTo>
                    <a:pt x="131125" y="323765"/>
                  </a:lnTo>
                  <a:lnTo>
                    <a:pt x="127954" y="326937"/>
                  </a:lnTo>
                  <a:lnTo>
                    <a:pt x="123191" y="330118"/>
                  </a:lnTo>
                  <a:lnTo>
                    <a:pt x="116838" y="331699"/>
                  </a:lnTo>
                  <a:lnTo>
                    <a:pt x="110494" y="334881"/>
                  </a:lnTo>
                  <a:lnTo>
                    <a:pt x="99379" y="347578"/>
                  </a:lnTo>
                  <a:lnTo>
                    <a:pt x="93025" y="350749"/>
                  </a:lnTo>
                  <a:lnTo>
                    <a:pt x="89854" y="352340"/>
                  </a:lnTo>
                  <a:lnTo>
                    <a:pt x="81919" y="361865"/>
                  </a:lnTo>
                  <a:lnTo>
                    <a:pt x="78738" y="368218"/>
                  </a:lnTo>
                  <a:lnTo>
                    <a:pt x="78738" y="369799"/>
                  </a:lnTo>
                  <a:lnTo>
                    <a:pt x="75566" y="369799"/>
                  </a:lnTo>
                  <a:lnTo>
                    <a:pt x="72394" y="372981"/>
                  </a:lnTo>
                  <a:lnTo>
                    <a:pt x="67632" y="379324"/>
                  </a:lnTo>
                  <a:lnTo>
                    <a:pt x="58107" y="385678"/>
                  </a:lnTo>
                  <a:lnTo>
                    <a:pt x="51754" y="393612"/>
                  </a:lnTo>
                  <a:lnTo>
                    <a:pt x="46991" y="396793"/>
                  </a:lnTo>
                  <a:lnTo>
                    <a:pt x="46991" y="399965"/>
                  </a:lnTo>
                  <a:lnTo>
                    <a:pt x="40638" y="399965"/>
                  </a:lnTo>
                  <a:lnTo>
                    <a:pt x="40638" y="403137"/>
                  </a:lnTo>
                  <a:lnTo>
                    <a:pt x="40638" y="406318"/>
                  </a:lnTo>
                  <a:lnTo>
                    <a:pt x="37466" y="411081"/>
                  </a:lnTo>
                  <a:lnTo>
                    <a:pt x="34294" y="414253"/>
                  </a:lnTo>
                  <a:lnTo>
                    <a:pt x="31113" y="414253"/>
                  </a:lnTo>
                  <a:lnTo>
                    <a:pt x="23179" y="417424"/>
                  </a:lnTo>
                  <a:lnTo>
                    <a:pt x="13654" y="420606"/>
                  </a:lnTo>
                  <a:lnTo>
                    <a:pt x="8891" y="420606"/>
                  </a:lnTo>
                  <a:lnTo>
                    <a:pt x="2538" y="420606"/>
                  </a:lnTo>
                  <a:lnTo>
                    <a:pt x="-634" y="420606"/>
                  </a:lnTo>
                  <a:lnTo>
                    <a:pt x="2538" y="423778"/>
                  </a:lnTo>
                  <a:lnTo>
                    <a:pt x="2538" y="423778"/>
                  </a:lnTo>
                  <a:lnTo>
                    <a:pt x="2538" y="426949"/>
                  </a:lnTo>
                  <a:lnTo>
                    <a:pt x="2538" y="428540"/>
                  </a:lnTo>
                  <a:lnTo>
                    <a:pt x="2538" y="431712"/>
                  </a:lnTo>
                  <a:lnTo>
                    <a:pt x="2538" y="434893"/>
                  </a:lnTo>
                  <a:lnTo>
                    <a:pt x="5719" y="444418"/>
                  </a:lnTo>
                  <a:lnTo>
                    <a:pt x="5719" y="447590"/>
                  </a:lnTo>
                  <a:lnTo>
                    <a:pt x="5719" y="449181"/>
                  </a:lnTo>
                  <a:lnTo>
                    <a:pt x="5719" y="449181"/>
                  </a:lnTo>
                  <a:lnTo>
                    <a:pt x="2538" y="458706"/>
                  </a:lnTo>
                  <a:lnTo>
                    <a:pt x="-634" y="461878"/>
                  </a:lnTo>
                  <a:lnTo>
                    <a:pt x="-634" y="465049"/>
                  </a:lnTo>
                  <a:lnTo>
                    <a:pt x="-634" y="469812"/>
                  </a:lnTo>
                  <a:lnTo>
                    <a:pt x="2538" y="472993"/>
                  </a:lnTo>
                  <a:lnTo>
                    <a:pt x="2538" y="476165"/>
                  </a:lnTo>
                  <a:lnTo>
                    <a:pt x="2538" y="479337"/>
                  </a:lnTo>
                  <a:lnTo>
                    <a:pt x="2538" y="479337"/>
                  </a:lnTo>
                  <a:lnTo>
                    <a:pt x="5719" y="482518"/>
                  </a:lnTo>
                  <a:lnTo>
                    <a:pt x="20007" y="485690"/>
                  </a:lnTo>
                  <a:lnTo>
                    <a:pt x="20007" y="487281"/>
                  </a:lnTo>
                  <a:lnTo>
                    <a:pt x="20007" y="487281"/>
                  </a:lnTo>
                  <a:lnTo>
                    <a:pt x="16825" y="493624"/>
                  </a:lnTo>
                  <a:lnTo>
                    <a:pt x="16825" y="496806"/>
                  </a:lnTo>
                  <a:lnTo>
                    <a:pt x="16825" y="499978"/>
                  </a:lnTo>
                  <a:lnTo>
                    <a:pt x="16825" y="503149"/>
                  </a:lnTo>
                  <a:lnTo>
                    <a:pt x="16825" y="506331"/>
                  </a:lnTo>
                  <a:lnTo>
                    <a:pt x="20007" y="507912"/>
                  </a:lnTo>
                  <a:lnTo>
                    <a:pt x="20007" y="511093"/>
                  </a:lnTo>
                  <a:lnTo>
                    <a:pt x="23179" y="511093"/>
                  </a:lnTo>
                  <a:lnTo>
                    <a:pt x="26350" y="514265"/>
                  </a:lnTo>
                  <a:lnTo>
                    <a:pt x="29532" y="514265"/>
                  </a:lnTo>
                  <a:lnTo>
                    <a:pt x="34294" y="514265"/>
                  </a:lnTo>
                  <a:lnTo>
                    <a:pt x="46991" y="511093"/>
                  </a:lnTo>
                  <a:lnTo>
                    <a:pt x="50163" y="507912"/>
                  </a:lnTo>
                  <a:lnTo>
                    <a:pt x="51754" y="511093"/>
                  </a:lnTo>
                  <a:lnTo>
                    <a:pt x="51754" y="511093"/>
                  </a:lnTo>
                  <a:lnTo>
                    <a:pt x="54925" y="514265"/>
                  </a:lnTo>
                  <a:lnTo>
                    <a:pt x="54925" y="511093"/>
                  </a:lnTo>
                  <a:lnTo>
                    <a:pt x="58107" y="511093"/>
                  </a:lnTo>
                  <a:lnTo>
                    <a:pt x="58107" y="506331"/>
                  </a:lnTo>
                  <a:lnTo>
                    <a:pt x="58107" y="506331"/>
                  </a:lnTo>
                  <a:lnTo>
                    <a:pt x="61279" y="503149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9978"/>
                  </a:lnTo>
                  <a:lnTo>
                    <a:pt x="67632" y="496806"/>
                  </a:lnTo>
                  <a:lnTo>
                    <a:pt x="67632" y="493624"/>
                  </a:lnTo>
                  <a:lnTo>
                    <a:pt x="64450" y="493624"/>
                  </a:lnTo>
                  <a:lnTo>
                    <a:pt x="64450" y="487281"/>
                  </a:lnTo>
                  <a:lnTo>
                    <a:pt x="67632" y="485690"/>
                  </a:lnTo>
                  <a:lnTo>
                    <a:pt x="78738" y="476165"/>
                  </a:lnTo>
                  <a:lnTo>
                    <a:pt x="75566" y="469812"/>
                  </a:lnTo>
                  <a:lnTo>
                    <a:pt x="75566" y="469812"/>
                  </a:lnTo>
                  <a:lnTo>
                    <a:pt x="75566" y="465049"/>
                  </a:lnTo>
                  <a:lnTo>
                    <a:pt x="78738" y="461878"/>
                  </a:lnTo>
                  <a:lnTo>
                    <a:pt x="81919" y="458706"/>
                  </a:lnTo>
                  <a:lnTo>
                    <a:pt x="88263" y="452353"/>
                  </a:lnTo>
                  <a:lnTo>
                    <a:pt x="89854" y="444418"/>
                  </a:lnTo>
                  <a:lnTo>
                    <a:pt x="89854" y="441237"/>
                  </a:lnTo>
                  <a:lnTo>
                    <a:pt x="93025" y="438065"/>
                  </a:lnTo>
                  <a:lnTo>
                    <a:pt x="93025" y="431712"/>
                  </a:lnTo>
                  <a:lnTo>
                    <a:pt x="93025" y="428540"/>
                  </a:lnTo>
                  <a:lnTo>
                    <a:pt x="96207" y="426949"/>
                  </a:lnTo>
                  <a:lnTo>
                    <a:pt x="99379" y="423778"/>
                  </a:lnTo>
                  <a:lnTo>
                    <a:pt x="99379" y="420606"/>
                  </a:lnTo>
                  <a:lnTo>
                    <a:pt x="96207" y="417424"/>
                  </a:lnTo>
                  <a:lnTo>
                    <a:pt x="96207" y="414253"/>
                  </a:lnTo>
                  <a:lnTo>
                    <a:pt x="99379" y="411081"/>
                  </a:lnTo>
                  <a:lnTo>
                    <a:pt x="110494" y="403137"/>
                  </a:lnTo>
                  <a:lnTo>
                    <a:pt x="113666" y="399965"/>
                  </a:lnTo>
                  <a:lnTo>
                    <a:pt x="116838" y="396793"/>
                  </a:lnTo>
                  <a:lnTo>
                    <a:pt x="120019" y="393612"/>
                  </a:lnTo>
                  <a:lnTo>
                    <a:pt x="120019" y="393612"/>
                  </a:lnTo>
                  <a:lnTo>
                    <a:pt x="123191" y="396793"/>
                  </a:lnTo>
                  <a:lnTo>
                    <a:pt x="126363" y="396793"/>
                  </a:lnTo>
                  <a:lnTo>
                    <a:pt x="126363" y="396793"/>
                  </a:lnTo>
                  <a:lnTo>
                    <a:pt x="131125" y="396793"/>
                  </a:lnTo>
                  <a:lnTo>
                    <a:pt x="140650" y="393612"/>
                  </a:lnTo>
                  <a:lnTo>
                    <a:pt x="143832" y="393612"/>
                  </a:lnTo>
                  <a:lnTo>
                    <a:pt x="147004" y="393612"/>
                  </a:lnTo>
                  <a:lnTo>
                    <a:pt x="148594" y="393612"/>
                  </a:lnTo>
                  <a:lnTo>
                    <a:pt x="148594" y="393612"/>
                  </a:lnTo>
                  <a:lnTo>
                    <a:pt x="151766" y="390440"/>
                  </a:lnTo>
                  <a:lnTo>
                    <a:pt x="154938" y="390440"/>
                  </a:lnTo>
                  <a:lnTo>
                    <a:pt x="158119" y="390440"/>
                  </a:lnTo>
                  <a:lnTo>
                    <a:pt x="161291" y="390440"/>
                  </a:lnTo>
                  <a:lnTo>
                    <a:pt x="164463" y="390440"/>
                  </a:lnTo>
                  <a:lnTo>
                    <a:pt x="172407" y="390440"/>
                  </a:lnTo>
                  <a:lnTo>
                    <a:pt x="175579" y="390440"/>
                  </a:lnTo>
                  <a:lnTo>
                    <a:pt x="178750" y="390440"/>
                  </a:lnTo>
                  <a:lnTo>
                    <a:pt x="186694" y="385678"/>
                  </a:lnTo>
                  <a:lnTo>
                    <a:pt x="205744" y="379324"/>
                  </a:lnTo>
                  <a:lnTo>
                    <a:pt x="207325" y="379324"/>
                  </a:lnTo>
                  <a:lnTo>
                    <a:pt x="207325" y="376153"/>
                  </a:lnTo>
                  <a:lnTo>
                    <a:pt x="205744" y="372981"/>
                  </a:lnTo>
                  <a:lnTo>
                    <a:pt x="205744" y="369799"/>
                  </a:lnTo>
                  <a:lnTo>
                    <a:pt x="202563" y="369799"/>
                  </a:lnTo>
                  <a:lnTo>
                    <a:pt x="199391" y="368218"/>
                  </a:lnTo>
                  <a:lnTo>
                    <a:pt x="199391" y="368218"/>
                  </a:lnTo>
                  <a:lnTo>
                    <a:pt x="199391" y="365037"/>
                  </a:lnTo>
                  <a:lnTo>
                    <a:pt x="202563" y="365037"/>
                  </a:lnTo>
                  <a:lnTo>
                    <a:pt x="205744" y="358693"/>
                  </a:lnTo>
                  <a:lnTo>
                    <a:pt x="207325" y="355512"/>
                  </a:lnTo>
                  <a:lnTo>
                    <a:pt x="210507" y="355512"/>
                  </a:lnTo>
                  <a:lnTo>
                    <a:pt x="213679" y="352340"/>
                  </a:lnTo>
                  <a:lnTo>
                    <a:pt x="216850" y="352340"/>
                  </a:lnTo>
                  <a:lnTo>
                    <a:pt x="223204" y="350749"/>
                  </a:lnTo>
                  <a:lnTo>
                    <a:pt x="234319" y="331699"/>
                  </a:lnTo>
                  <a:lnTo>
                    <a:pt x="237491" y="326937"/>
                  </a:lnTo>
                  <a:lnTo>
                    <a:pt x="240663" y="323765"/>
                  </a:lnTo>
                  <a:lnTo>
                    <a:pt x="243844" y="320593"/>
                  </a:lnTo>
                  <a:lnTo>
                    <a:pt x="248607" y="320593"/>
                  </a:lnTo>
                  <a:lnTo>
                    <a:pt x="261304" y="323765"/>
                  </a:lnTo>
                  <a:lnTo>
                    <a:pt x="264475" y="323765"/>
                  </a:lnTo>
                  <a:lnTo>
                    <a:pt x="269238" y="320593"/>
                  </a:lnTo>
                  <a:lnTo>
                    <a:pt x="272419" y="320593"/>
                  </a:lnTo>
                  <a:lnTo>
                    <a:pt x="278763" y="323765"/>
                  </a:lnTo>
                  <a:lnTo>
                    <a:pt x="281944" y="323765"/>
                  </a:lnTo>
                  <a:lnTo>
                    <a:pt x="285116" y="323765"/>
                  </a:lnTo>
                  <a:lnTo>
                    <a:pt x="293050" y="320593"/>
                  </a:lnTo>
                  <a:lnTo>
                    <a:pt x="299404" y="323765"/>
                  </a:lnTo>
                  <a:lnTo>
                    <a:pt x="304166" y="309478"/>
                  </a:lnTo>
                  <a:lnTo>
                    <a:pt x="307338" y="299953"/>
                  </a:lnTo>
                  <a:lnTo>
                    <a:pt x="310519" y="296781"/>
                  </a:lnTo>
                  <a:lnTo>
                    <a:pt x="307338" y="293599"/>
                  </a:lnTo>
                  <a:lnTo>
                    <a:pt x="307338" y="292018"/>
                  </a:lnTo>
                  <a:lnTo>
                    <a:pt x="307338" y="288837"/>
                  </a:lnTo>
                  <a:lnTo>
                    <a:pt x="310519" y="285665"/>
                  </a:lnTo>
                  <a:lnTo>
                    <a:pt x="313691" y="282493"/>
                  </a:lnTo>
                  <a:lnTo>
                    <a:pt x="327979" y="276140"/>
                  </a:lnTo>
                  <a:lnTo>
                    <a:pt x="334332" y="271378"/>
                  </a:lnTo>
                  <a:lnTo>
                    <a:pt x="334332" y="268206"/>
                  </a:lnTo>
                  <a:lnTo>
                    <a:pt x="334332" y="265024"/>
                  </a:lnTo>
                  <a:lnTo>
                    <a:pt x="334332" y="255499"/>
                  </a:lnTo>
                  <a:lnTo>
                    <a:pt x="337504" y="241212"/>
                  </a:lnTo>
                  <a:lnTo>
                    <a:pt x="337504" y="241212"/>
                  </a:lnTo>
                  <a:lnTo>
                    <a:pt x="337504" y="238040"/>
                  </a:lnTo>
                  <a:lnTo>
                    <a:pt x="340675" y="238040"/>
                  </a:lnTo>
                  <a:lnTo>
                    <a:pt x="340675" y="238040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4868"/>
                  </a:lnTo>
                  <a:lnTo>
                    <a:pt x="340675" y="233278"/>
                  </a:lnTo>
                  <a:lnTo>
                    <a:pt x="340675" y="233278"/>
                  </a:lnTo>
                  <a:lnTo>
                    <a:pt x="334332" y="230106"/>
                  </a:lnTo>
                  <a:lnTo>
                    <a:pt x="331150" y="230106"/>
                  </a:lnTo>
                  <a:lnTo>
                    <a:pt x="324807" y="223753"/>
                  </a:lnTo>
                  <a:lnTo>
                    <a:pt x="323216" y="223753"/>
                  </a:lnTo>
                  <a:lnTo>
                    <a:pt x="323216" y="220581"/>
                  </a:lnTo>
                  <a:lnTo>
                    <a:pt x="323216" y="217399"/>
                  </a:lnTo>
                  <a:lnTo>
                    <a:pt x="320044" y="217399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20044" y="214228"/>
                  </a:lnTo>
                  <a:lnTo>
                    <a:pt x="316863" y="212637"/>
                  </a:lnTo>
                  <a:lnTo>
                    <a:pt x="316863" y="212637"/>
                  </a:lnTo>
                  <a:lnTo>
                    <a:pt x="313691" y="209465"/>
                  </a:lnTo>
                  <a:lnTo>
                    <a:pt x="316863" y="209465"/>
                  </a:lnTo>
                  <a:lnTo>
                    <a:pt x="316863" y="209465"/>
                  </a:lnTo>
                  <a:close/>
                  <a:moveTo>
                    <a:pt x="285116" y="82468"/>
                  </a:moveTo>
                  <a:lnTo>
                    <a:pt x="278763" y="79287"/>
                  </a:lnTo>
                  <a:lnTo>
                    <a:pt x="275591" y="82468"/>
                  </a:lnTo>
                  <a:lnTo>
                    <a:pt x="275591" y="85640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78763" y="88812"/>
                  </a:lnTo>
                  <a:lnTo>
                    <a:pt x="286707" y="88812"/>
                  </a:lnTo>
                  <a:lnTo>
                    <a:pt x="289879" y="88812"/>
                  </a:lnTo>
                  <a:lnTo>
                    <a:pt x="286707" y="85640"/>
                  </a:lnTo>
                  <a:lnTo>
                    <a:pt x="285116" y="82468"/>
                  </a:lnTo>
                  <a:close/>
                  <a:moveTo>
                    <a:pt x="289879" y="68181"/>
                  </a:moveTo>
                  <a:lnTo>
                    <a:pt x="289879" y="74524"/>
                  </a:lnTo>
                  <a:lnTo>
                    <a:pt x="289879" y="82468"/>
                  </a:lnTo>
                  <a:lnTo>
                    <a:pt x="293050" y="77706"/>
                  </a:lnTo>
                  <a:lnTo>
                    <a:pt x="299404" y="71353"/>
                  </a:lnTo>
                  <a:lnTo>
                    <a:pt x="302575" y="64999"/>
                  </a:lnTo>
                  <a:lnTo>
                    <a:pt x="299404" y="58656"/>
                  </a:lnTo>
                  <a:lnTo>
                    <a:pt x="293050" y="61828"/>
                  </a:lnTo>
                  <a:lnTo>
                    <a:pt x="289879" y="68181"/>
                  </a:lnTo>
                  <a:close/>
                  <a:moveTo>
                    <a:pt x="296232" y="58656"/>
                  </a:moveTo>
                  <a:lnTo>
                    <a:pt x="293050" y="57065"/>
                  </a:lnTo>
                  <a:lnTo>
                    <a:pt x="293050" y="57065"/>
                  </a:lnTo>
                  <a:lnTo>
                    <a:pt x="293050" y="58656"/>
                  </a:lnTo>
                  <a:lnTo>
                    <a:pt x="296232" y="58656"/>
                  </a:lnTo>
                  <a:close/>
                  <a:moveTo>
                    <a:pt x="269238" y="77706"/>
                  </a:moveTo>
                  <a:lnTo>
                    <a:pt x="272419" y="77706"/>
                  </a:lnTo>
                  <a:lnTo>
                    <a:pt x="275591" y="74524"/>
                  </a:lnTo>
                  <a:lnTo>
                    <a:pt x="272419" y="71353"/>
                  </a:lnTo>
                  <a:lnTo>
                    <a:pt x="272419" y="68181"/>
                  </a:lnTo>
                  <a:lnTo>
                    <a:pt x="272419" y="68181"/>
                  </a:lnTo>
                  <a:lnTo>
                    <a:pt x="275591" y="68181"/>
                  </a:lnTo>
                  <a:lnTo>
                    <a:pt x="275591" y="68181"/>
                  </a:lnTo>
                  <a:lnTo>
                    <a:pt x="278763" y="68181"/>
                  </a:lnTo>
                  <a:lnTo>
                    <a:pt x="278763" y="71353"/>
                  </a:lnTo>
                  <a:lnTo>
                    <a:pt x="278763" y="71353"/>
                  </a:lnTo>
                  <a:lnTo>
                    <a:pt x="278763" y="74524"/>
                  </a:lnTo>
                  <a:lnTo>
                    <a:pt x="281944" y="74524"/>
                  </a:lnTo>
                  <a:lnTo>
                    <a:pt x="285116" y="74524"/>
                  </a:lnTo>
                  <a:lnTo>
                    <a:pt x="285116" y="71353"/>
                  </a:lnTo>
                  <a:lnTo>
                    <a:pt x="285116" y="71353"/>
                  </a:lnTo>
                  <a:lnTo>
                    <a:pt x="285116" y="68181"/>
                  </a:lnTo>
                  <a:lnTo>
                    <a:pt x="285116" y="64999"/>
                  </a:lnTo>
                  <a:lnTo>
                    <a:pt x="285116" y="61828"/>
                  </a:lnTo>
                  <a:lnTo>
                    <a:pt x="286707" y="58656"/>
                  </a:lnTo>
                  <a:lnTo>
                    <a:pt x="293050" y="58656"/>
                  </a:lnTo>
                  <a:lnTo>
                    <a:pt x="293050" y="57065"/>
                  </a:lnTo>
                  <a:lnTo>
                    <a:pt x="293050" y="57065"/>
                  </a:lnTo>
                  <a:lnTo>
                    <a:pt x="289879" y="57065"/>
                  </a:lnTo>
                  <a:lnTo>
                    <a:pt x="285116" y="57065"/>
                  </a:lnTo>
                  <a:lnTo>
                    <a:pt x="281944" y="53893"/>
                  </a:lnTo>
                  <a:lnTo>
                    <a:pt x="275591" y="58656"/>
                  </a:lnTo>
                  <a:lnTo>
                    <a:pt x="266066" y="68181"/>
                  </a:lnTo>
                  <a:lnTo>
                    <a:pt x="264475" y="71353"/>
                  </a:lnTo>
                  <a:lnTo>
                    <a:pt x="266066" y="74524"/>
                  </a:lnTo>
                  <a:lnTo>
                    <a:pt x="269238" y="77706"/>
                  </a:lnTo>
                  <a:close/>
                  <a:moveTo>
                    <a:pt x="348619" y="18965"/>
                  </a:moveTo>
                  <a:lnTo>
                    <a:pt x="348619" y="15793"/>
                  </a:lnTo>
                  <a:lnTo>
                    <a:pt x="348619" y="15793"/>
                  </a:lnTo>
                  <a:lnTo>
                    <a:pt x="345438" y="12612"/>
                  </a:lnTo>
                  <a:lnTo>
                    <a:pt x="345438" y="12612"/>
                  </a:lnTo>
                  <a:lnTo>
                    <a:pt x="343857" y="12612"/>
                  </a:lnTo>
                  <a:lnTo>
                    <a:pt x="343857" y="9440"/>
                  </a:lnTo>
                  <a:lnTo>
                    <a:pt x="340675" y="9440"/>
                  </a:lnTo>
                  <a:lnTo>
                    <a:pt x="340675" y="6268"/>
                  </a:lnTo>
                  <a:lnTo>
                    <a:pt x="340675" y="6268"/>
                  </a:lnTo>
                  <a:lnTo>
                    <a:pt x="337504" y="6268"/>
                  </a:lnTo>
                  <a:lnTo>
                    <a:pt x="337504" y="3087"/>
                  </a:lnTo>
                  <a:lnTo>
                    <a:pt x="334332" y="3087"/>
                  </a:lnTo>
                  <a:lnTo>
                    <a:pt x="334332" y="-85"/>
                  </a:lnTo>
                  <a:lnTo>
                    <a:pt x="316863" y="12612"/>
                  </a:lnTo>
                  <a:lnTo>
                    <a:pt x="313691" y="18965"/>
                  </a:lnTo>
                  <a:lnTo>
                    <a:pt x="313691" y="33253"/>
                  </a:lnTo>
                  <a:lnTo>
                    <a:pt x="313691" y="36424"/>
                  </a:lnTo>
                  <a:lnTo>
                    <a:pt x="316863" y="36424"/>
                  </a:lnTo>
                  <a:lnTo>
                    <a:pt x="324807" y="44368"/>
                  </a:lnTo>
                  <a:lnTo>
                    <a:pt x="324807" y="44368"/>
                  </a:lnTo>
                  <a:lnTo>
                    <a:pt x="331150" y="44368"/>
                  </a:lnTo>
                  <a:lnTo>
                    <a:pt x="340675" y="47540"/>
                  </a:lnTo>
                  <a:lnTo>
                    <a:pt x="340675" y="47540"/>
                  </a:lnTo>
                  <a:lnTo>
                    <a:pt x="343857" y="44368"/>
                  </a:lnTo>
                  <a:lnTo>
                    <a:pt x="343857" y="41187"/>
                  </a:lnTo>
                  <a:lnTo>
                    <a:pt x="343857" y="41187"/>
                  </a:lnTo>
                  <a:lnTo>
                    <a:pt x="340675" y="38015"/>
                  </a:lnTo>
                  <a:lnTo>
                    <a:pt x="343857" y="36424"/>
                  </a:lnTo>
                  <a:lnTo>
                    <a:pt x="345438" y="36424"/>
                  </a:lnTo>
                  <a:lnTo>
                    <a:pt x="345438" y="36424"/>
                  </a:lnTo>
                  <a:lnTo>
                    <a:pt x="348619" y="38015"/>
                  </a:lnTo>
                  <a:lnTo>
                    <a:pt x="351791" y="36424"/>
                  </a:lnTo>
                  <a:lnTo>
                    <a:pt x="351791" y="36424"/>
                  </a:lnTo>
                  <a:lnTo>
                    <a:pt x="351791" y="20556"/>
                  </a:lnTo>
                  <a:lnTo>
                    <a:pt x="348619" y="1896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6B4DFAD-569F-DA60-CBB3-9451AA8F30B9}"/>
                </a:ext>
              </a:extLst>
            </p:cNvPr>
            <p:cNvSpPr/>
            <p:nvPr/>
          </p:nvSpPr>
          <p:spPr>
            <a:xfrm>
              <a:off x="7757406" y="3841172"/>
              <a:ext cx="142875" cy="228600"/>
            </a:xfrm>
            <a:custGeom>
              <a:avLst/>
              <a:gdLst>
                <a:gd name="connsiteX0" fmla="*/ 142241 w 142875"/>
                <a:gd name="connsiteY0" fmla="*/ 133532 h 228600"/>
                <a:gd name="connsiteX1" fmla="*/ 142241 w 142875"/>
                <a:gd name="connsiteY1" fmla="*/ 133532 h 228600"/>
                <a:gd name="connsiteX2" fmla="*/ 135964 w 142875"/>
                <a:gd name="connsiteY2" fmla="*/ 123873 h 228600"/>
                <a:gd name="connsiteX3" fmla="*/ 132821 w 142875"/>
                <a:gd name="connsiteY3" fmla="*/ 119044 h 228600"/>
                <a:gd name="connsiteX4" fmla="*/ 129678 w 142875"/>
                <a:gd name="connsiteY4" fmla="*/ 112605 h 228600"/>
                <a:gd name="connsiteX5" fmla="*/ 128116 w 142875"/>
                <a:gd name="connsiteY5" fmla="*/ 102947 h 228600"/>
                <a:gd name="connsiteX6" fmla="*/ 132821 w 142875"/>
                <a:gd name="connsiteY6" fmla="*/ 88459 h 228600"/>
                <a:gd name="connsiteX7" fmla="*/ 132821 w 142875"/>
                <a:gd name="connsiteY7" fmla="*/ 82020 h 228600"/>
                <a:gd name="connsiteX8" fmla="*/ 132821 w 142875"/>
                <a:gd name="connsiteY8" fmla="*/ 80411 h 228600"/>
                <a:gd name="connsiteX9" fmla="*/ 135964 w 142875"/>
                <a:gd name="connsiteY9" fmla="*/ 70753 h 228600"/>
                <a:gd name="connsiteX10" fmla="*/ 132821 w 142875"/>
                <a:gd name="connsiteY10" fmla="*/ 56265 h 228600"/>
                <a:gd name="connsiteX11" fmla="*/ 129678 w 142875"/>
                <a:gd name="connsiteY11" fmla="*/ 43377 h 228600"/>
                <a:gd name="connsiteX12" fmla="*/ 128116 w 142875"/>
                <a:gd name="connsiteY12" fmla="*/ 38548 h 228600"/>
                <a:gd name="connsiteX13" fmla="*/ 124972 w 142875"/>
                <a:gd name="connsiteY13" fmla="*/ 35329 h 228600"/>
                <a:gd name="connsiteX14" fmla="*/ 124972 w 142875"/>
                <a:gd name="connsiteY14" fmla="*/ 35329 h 228600"/>
                <a:gd name="connsiteX15" fmla="*/ 121829 w 142875"/>
                <a:gd name="connsiteY15" fmla="*/ 35329 h 228600"/>
                <a:gd name="connsiteX16" fmla="*/ 118695 w 142875"/>
                <a:gd name="connsiteY16" fmla="*/ 35329 h 228600"/>
                <a:gd name="connsiteX17" fmla="*/ 115552 w 142875"/>
                <a:gd name="connsiteY17" fmla="*/ 32110 h 228600"/>
                <a:gd name="connsiteX18" fmla="*/ 112409 w 142875"/>
                <a:gd name="connsiteY18" fmla="*/ 25671 h 228600"/>
                <a:gd name="connsiteX19" fmla="*/ 112409 w 142875"/>
                <a:gd name="connsiteY19" fmla="*/ 22451 h 228600"/>
                <a:gd name="connsiteX20" fmla="*/ 110837 w 142875"/>
                <a:gd name="connsiteY20" fmla="*/ 17622 h 228600"/>
                <a:gd name="connsiteX21" fmla="*/ 104560 w 142875"/>
                <a:gd name="connsiteY21" fmla="*/ 4744 h 228600"/>
                <a:gd name="connsiteX22" fmla="*/ 87291 w 142875"/>
                <a:gd name="connsiteY22" fmla="*/ -85 h 228600"/>
                <a:gd name="connsiteX23" fmla="*/ 81005 w 142875"/>
                <a:gd name="connsiteY23" fmla="*/ -85 h 228600"/>
                <a:gd name="connsiteX24" fmla="*/ 77871 w 142875"/>
                <a:gd name="connsiteY24" fmla="*/ 3135 h 228600"/>
                <a:gd name="connsiteX25" fmla="*/ 77871 w 142875"/>
                <a:gd name="connsiteY25" fmla="*/ 3135 h 228600"/>
                <a:gd name="connsiteX26" fmla="*/ 77871 w 142875"/>
                <a:gd name="connsiteY26" fmla="*/ 4744 h 228600"/>
                <a:gd name="connsiteX27" fmla="*/ 77871 w 142875"/>
                <a:gd name="connsiteY27" fmla="*/ 7964 h 228600"/>
                <a:gd name="connsiteX28" fmla="*/ 77871 w 142875"/>
                <a:gd name="connsiteY28" fmla="*/ 11183 h 228600"/>
                <a:gd name="connsiteX29" fmla="*/ 81005 w 142875"/>
                <a:gd name="connsiteY29" fmla="*/ 14402 h 228600"/>
                <a:gd name="connsiteX30" fmla="*/ 81005 w 142875"/>
                <a:gd name="connsiteY30" fmla="*/ 20841 h 228600"/>
                <a:gd name="connsiteX31" fmla="*/ 81005 w 142875"/>
                <a:gd name="connsiteY31" fmla="*/ 22451 h 228600"/>
                <a:gd name="connsiteX32" fmla="*/ 81005 w 142875"/>
                <a:gd name="connsiteY32" fmla="*/ 25671 h 228600"/>
                <a:gd name="connsiteX33" fmla="*/ 81005 w 142875"/>
                <a:gd name="connsiteY33" fmla="*/ 28890 h 228600"/>
                <a:gd name="connsiteX34" fmla="*/ 77871 w 142875"/>
                <a:gd name="connsiteY34" fmla="*/ 28890 h 228600"/>
                <a:gd name="connsiteX35" fmla="*/ 74728 w 142875"/>
                <a:gd name="connsiteY35" fmla="*/ 28890 h 228600"/>
                <a:gd name="connsiteX36" fmla="*/ 71584 w 142875"/>
                <a:gd name="connsiteY36" fmla="*/ 28890 h 228600"/>
                <a:gd name="connsiteX37" fmla="*/ 70023 w 142875"/>
                <a:gd name="connsiteY37" fmla="*/ 28890 h 228600"/>
                <a:gd name="connsiteX38" fmla="*/ 70023 w 142875"/>
                <a:gd name="connsiteY38" fmla="*/ 32110 h 228600"/>
                <a:gd name="connsiteX39" fmla="*/ 70023 w 142875"/>
                <a:gd name="connsiteY39" fmla="*/ 35329 h 228600"/>
                <a:gd name="connsiteX40" fmla="*/ 70023 w 142875"/>
                <a:gd name="connsiteY40" fmla="*/ 38548 h 228600"/>
                <a:gd name="connsiteX41" fmla="*/ 70023 w 142875"/>
                <a:gd name="connsiteY41" fmla="*/ 38548 h 228600"/>
                <a:gd name="connsiteX42" fmla="*/ 66879 w 142875"/>
                <a:gd name="connsiteY42" fmla="*/ 38548 h 228600"/>
                <a:gd name="connsiteX43" fmla="*/ 63736 w 142875"/>
                <a:gd name="connsiteY43" fmla="*/ 38548 h 228600"/>
                <a:gd name="connsiteX44" fmla="*/ 60602 w 142875"/>
                <a:gd name="connsiteY44" fmla="*/ 41768 h 228600"/>
                <a:gd name="connsiteX45" fmla="*/ 54316 w 142875"/>
                <a:gd name="connsiteY45" fmla="*/ 41768 h 228600"/>
                <a:gd name="connsiteX46" fmla="*/ 52744 w 142875"/>
                <a:gd name="connsiteY46" fmla="*/ 46597 h 228600"/>
                <a:gd name="connsiteX47" fmla="*/ 49611 w 142875"/>
                <a:gd name="connsiteY47" fmla="*/ 46597 h 228600"/>
                <a:gd name="connsiteX48" fmla="*/ 46467 w 142875"/>
                <a:gd name="connsiteY48" fmla="*/ 46597 h 228600"/>
                <a:gd name="connsiteX49" fmla="*/ 43324 w 142875"/>
                <a:gd name="connsiteY49" fmla="*/ 46597 h 228600"/>
                <a:gd name="connsiteX50" fmla="*/ 40190 w 142875"/>
                <a:gd name="connsiteY50" fmla="*/ 43377 h 228600"/>
                <a:gd name="connsiteX51" fmla="*/ 40190 w 142875"/>
                <a:gd name="connsiteY51" fmla="*/ 43377 h 228600"/>
                <a:gd name="connsiteX52" fmla="*/ 37047 w 142875"/>
                <a:gd name="connsiteY52" fmla="*/ 41768 h 228600"/>
                <a:gd name="connsiteX53" fmla="*/ 37047 w 142875"/>
                <a:gd name="connsiteY53" fmla="*/ 43377 h 228600"/>
                <a:gd name="connsiteX54" fmla="*/ 37047 w 142875"/>
                <a:gd name="connsiteY54" fmla="*/ 46597 h 228600"/>
                <a:gd name="connsiteX55" fmla="*/ 32341 w 142875"/>
                <a:gd name="connsiteY55" fmla="*/ 64313 h 228600"/>
                <a:gd name="connsiteX56" fmla="*/ 32341 w 142875"/>
                <a:gd name="connsiteY56" fmla="*/ 67533 h 228600"/>
                <a:gd name="connsiteX57" fmla="*/ 29198 w 142875"/>
                <a:gd name="connsiteY57" fmla="*/ 70753 h 228600"/>
                <a:gd name="connsiteX58" fmla="*/ 26055 w 142875"/>
                <a:gd name="connsiteY58" fmla="*/ 73972 h 228600"/>
                <a:gd name="connsiteX59" fmla="*/ 26055 w 142875"/>
                <a:gd name="connsiteY59" fmla="*/ 73972 h 228600"/>
                <a:gd name="connsiteX60" fmla="*/ 22922 w 142875"/>
                <a:gd name="connsiteY60" fmla="*/ 73972 h 228600"/>
                <a:gd name="connsiteX61" fmla="*/ 19778 w 142875"/>
                <a:gd name="connsiteY61" fmla="*/ 70753 h 228600"/>
                <a:gd name="connsiteX62" fmla="*/ 13501 w 142875"/>
                <a:gd name="connsiteY62" fmla="*/ 73972 h 228600"/>
                <a:gd name="connsiteX63" fmla="*/ 11929 w 142875"/>
                <a:gd name="connsiteY63" fmla="*/ 73972 h 228600"/>
                <a:gd name="connsiteX64" fmla="*/ -634 w 142875"/>
                <a:gd name="connsiteY64" fmla="*/ 85240 h 228600"/>
                <a:gd name="connsiteX65" fmla="*/ 5643 w 142875"/>
                <a:gd name="connsiteY65" fmla="*/ 88459 h 228600"/>
                <a:gd name="connsiteX66" fmla="*/ 16635 w 142875"/>
                <a:gd name="connsiteY66" fmla="*/ 102947 h 228600"/>
                <a:gd name="connsiteX67" fmla="*/ 16635 w 142875"/>
                <a:gd name="connsiteY67" fmla="*/ 106166 h 228600"/>
                <a:gd name="connsiteX68" fmla="*/ 13501 w 142875"/>
                <a:gd name="connsiteY68" fmla="*/ 115825 h 228600"/>
                <a:gd name="connsiteX69" fmla="*/ 13501 w 142875"/>
                <a:gd name="connsiteY69" fmla="*/ 119044 h 228600"/>
                <a:gd name="connsiteX70" fmla="*/ 16635 w 142875"/>
                <a:gd name="connsiteY70" fmla="*/ 130312 h 228600"/>
                <a:gd name="connsiteX71" fmla="*/ 19778 w 142875"/>
                <a:gd name="connsiteY71" fmla="*/ 136751 h 228600"/>
                <a:gd name="connsiteX72" fmla="*/ 19778 w 142875"/>
                <a:gd name="connsiteY72" fmla="*/ 139971 h 228600"/>
                <a:gd name="connsiteX73" fmla="*/ 13501 w 142875"/>
                <a:gd name="connsiteY73" fmla="*/ 168955 h 228600"/>
                <a:gd name="connsiteX74" fmla="*/ 13501 w 142875"/>
                <a:gd name="connsiteY74" fmla="*/ 168955 h 228600"/>
                <a:gd name="connsiteX75" fmla="*/ 16635 w 142875"/>
                <a:gd name="connsiteY75" fmla="*/ 175394 h 228600"/>
                <a:gd name="connsiteX76" fmla="*/ 19778 w 142875"/>
                <a:gd name="connsiteY76" fmla="*/ 181833 h 228600"/>
                <a:gd name="connsiteX77" fmla="*/ 22922 w 142875"/>
                <a:gd name="connsiteY77" fmla="*/ 186662 h 228600"/>
                <a:gd name="connsiteX78" fmla="*/ 22922 w 142875"/>
                <a:gd name="connsiteY78" fmla="*/ 189882 h 228600"/>
                <a:gd name="connsiteX79" fmla="*/ 22922 w 142875"/>
                <a:gd name="connsiteY79" fmla="*/ 196320 h 228600"/>
                <a:gd name="connsiteX80" fmla="*/ 22922 w 142875"/>
                <a:gd name="connsiteY80" fmla="*/ 199540 h 228600"/>
                <a:gd name="connsiteX81" fmla="*/ 22922 w 142875"/>
                <a:gd name="connsiteY81" fmla="*/ 201150 h 228600"/>
                <a:gd name="connsiteX82" fmla="*/ 22922 w 142875"/>
                <a:gd name="connsiteY82" fmla="*/ 201150 h 228600"/>
                <a:gd name="connsiteX83" fmla="*/ 26055 w 142875"/>
                <a:gd name="connsiteY83" fmla="*/ 204369 h 228600"/>
                <a:gd name="connsiteX84" fmla="*/ 29198 w 142875"/>
                <a:gd name="connsiteY84" fmla="*/ 204369 h 228600"/>
                <a:gd name="connsiteX85" fmla="*/ 32341 w 142875"/>
                <a:gd name="connsiteY85" fmla="*/ 204369 h 228600"/>
                <a:gd name="connsiteX86" fmla="*/ 33903 w 142875"/>
                <a:gd name="connsiteY86" fmla="*/ 204369 h 228600"/>
                <a:gd name="connsiteX87" fmla="*/ 37047 w 142875"/>
                <a:gd name="connsiteY87" fmla="*/ 204369 h 228600"/>
                <a:gd name="connsiteX88" fmla="*/ 40190 w 142875"/>
                <a:gd name="connsiteY88" fmla="*/ 207589 h 228600"/>
                <a:gd name="connsiteX89" fmla="*/ 40190 w 142875"/>
                <a:gd name="connsiteY89" fmla="*/ 210808 h 228600"/>
                <a:gd name="connsiteX90" fmla="*/ 43324 w 142875"/>
                <a:gd name="connsiteY90" fmla="*/ 214028 h 228600"/>
                <a:gd name="connsiteX91" fmla="*/ 49611 w 142875"/>
                <a:gd name="connsiteY91" fmla="*/ 217247 h 228600"/>
                <a:gd name="connsiteX92" fmla="*/ 49611 w 142875"/>
                <a:gd name="connsiteY92" fmla="*/ 217247 h 228600"/>
                <a:gd name="connsiteX93" fmla="*/ 52744 w 142875"/>
                <a:gd name="connsiteY93" fmla="*/ 220466 h 228600"/>
                <a:gd name="connsiteX94" fmla="*/ 52744 w 142875"/>
                <a:gd name="connsiteY94" fmla="*/ 222076 h 228600"/>
                <a:gd name="connsiteX95" fmla="*/ 52744 w 142875"/>
                <a:gd name="connsiteY95" fmla="*/ 228515 h 228600"/>
                <a:gd name="connsiteX96" fmla="*/ 70023 w 142875"/>
                <a:gd name="connsiteY96" fmla="*/ 220466 h 228600"/>
                <a:gd name="connsiteX97" fmla="*/ 71584 w 142875"/>
                <a:gd name="connsiteY97" fmla="*/ 217247 h 228600"/>
                <a:gd name="connsiteX98" fmla="*/ 74728 w 142875"/>
                <a:gd name="connsiteY98" fmla="*/ 214028 h 228600"/>
                <a:gd name="connsiteX99" fmla="*/ 71584 w 142875"/>
                <a:gd name="connsiteY99" fmla="*/ 207589 h 228600"/>
                <a:gd name="connsiteX100" fmla="*/ 71584 w 142875"/>
                <a:gd name="connsiteY100" fmla="*/ 204369 h 228600"/>
                <a:gd name="connsiteX101" fmla="*/ 74728 w 142875"/>
                <a:gd name="connsiteY101" fmla="*/ 204369 h 228600"/>
                <a:gd name="connsiteX102" fmla="*/ 77871 w 142875"/>
                <a:gd name="connsiteY102" fmla="*/ 201150 h 228600"/>
                <a:gd name="connsiteX103" fmla="*/ 90425 w 142875"/>
                <a:gd name="connsiteY103" fmla="*/ 204369 h 228600"/>
                <a:gd name="connsiteX104" fmla="*/ 101417 w 142875"/>
                <a:gd name="connsiteY104" fmla="*/ 204369 h 228600"/>
                <a:gd name="connsiteX105" fmla="*/ 115552 w 142875"/>
                <a:gd name="connsiteY105" fmla="*/ 201150 h 228600"/>
                <a:gd name="connsiteX106" fmla="*/ 121829 w 142875"/>
                <a:gd name="connsiteY106" fmla="*/ 199540 h 228600"/>
                <a:gd name="connsiteX107" fmla="*/ 128116 w 142875"/>
                <a:gd name="connsiteY107" fmla="*/ 196320 h 228600"/>
                <a:gd name="connsiteX108" fmla="*/ 128116 w 142875"/>
                <a:gd name="connsiteY108" fmla="*/ 193101 h 228600"/>
                <a:gd name="connsiteX109" fmla="*/ 129678 w 142875"/>
                <a:gd name="connsiteY109" fmla="*/ 189882 h 228600"/>
                <a:gd name="connsiteX110" fmla="*/ 132821 w 142875"/>
                <a:gd name="connsiteY110" fmla="*/ 186662 h 228600"/>
                <a:gd name="connsiteX111" fmla="*/ 132821 w 142875"/>
                <a:gd name="connsiteY111" fmla="*/ 183443 h 228600"/>
                <a:gd name="connsiteX112" fmla="*/ 135964 w 142875"/>
                <a:gd name="connsiteY112" fmla="*/ 178613 h 228600"/>
                <a:gd name="connsiteX113" fmla="*/ 135964 w 142875"/>
                <a:gd name="connsiteY113" fmla="*/ 175394 h 228600"/>
                <a:gd name="connsiteX114" fmla="*/ 135964 w 142875"/>
                <a:gd name="connsiteY114" fmla="*/ 165736 h 228600"/>
                <a:gd name="connsiteX115" fmla="*/ 139098 w 142875"/>
                <a:gd name="connsiteY115" fmla="*/ 154458 h 228600"/>
                <a:gd name="connsiteX116" fmla="*/ 142241 w 142875"/>
                <a:gd name="connsiteY116" fmla="*/ 136751 h 228600"/>
                <a:gd name="connsiteX117" fmla="*/ 142241 w 142875"/>
                <a:gd name="connsiteY117" fmla="*/ 13353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42875" h="228600">
                  <a:moveTo>
                    <a:pt x="142241" y="133532"/>
                  </a:moveTo>
                  <a:lnTo>
                    <a:pt x="142241" y="133532"/>
                  </a:lnTo>
                  <a:lnTo>
                    <a:pt x="135964" y="123873"/>
                  </a:lnTo>
                  <a:lnTo>
                    <a:pt x="132821" y="119044"/>
                  </a:lnTo>
                  <a:lnTo>
                    <a:pt x="129678" y="112605"/>
                  </a:lnTo>
                  <a:lnTo>
                    <a:pt x="128116" y="102947"/>
                  </a:lnTo>
                  <a:lnTo>
                    <a:pt x="132821" y="88459"/>
                  </a:lnTo>
                  <a:lnTo>
                    <a:pt x="132821" y="82020"/>
                  </a:lnTo>
                  <a:lnTo>
                    <a:pt x="132821" y="80411"/>
                  </a:lnTo>
                  <a:lnTo>
                    <a:pt x="135964" y="70753"/>
                  </a:lnTo>
                  <a:lnTo>
                    <a:pt x="132821" y="56265"/>
                  </a:lnTo>
                  <a:lnTo>
                    <a:pt x="129678" y="43377"/>
                  </a:lnTo>
                  <a:lnTo>
                    <a:pt x="128116" y="38548"/>
                  </a:lnTo>
                  <a:lnTo>
                    <a:pt x="124972" y="35329"/>
                  </a:lnTo>
                  <a:lnTo>
                    <a:pt x="124972" y="35329"/>
                  </a:lnTo>
                  <a:lnTo>
                    <a:pt x="121829" y="35329"/>
                  </a:lnTo>
                  <a:lnTo>
                    <a:pt x="118695" y="35329"/>
                  </a:lnTo>
                  <a:lnTo>
                    <a:pt x="115552" y="32110"/>
                  </a:lnTo>
                  <a:lnTo>
                    <a:pt x="112409" y="25671"/>
                  </a:lnTo>
                  <a:lnTo>
                    <a:pt x="112409" y="22451"/>
                  </a:lnTo>
                  <a:lnTo>
                    <a:pt x="110837" y="17622"/>
                  </a:lnTo>
                  <a:lnTo>
                    <a:pt x="104560" y="4744"/>
                  </a:lnTo>
                  <a:lnTo>
                    <a:pt x="87291" y="-85"/>
                  </a:lnTo>
                  <a:lnTo>
                    <a:pt x="81005" y="-85"/>
                  </a:lnTo>
                  <a:lnTo>
                    <a:pt x="77871" y="3135"/>
                  </a:lnTo>
                  <a:lnTo>
                    <a:pt x="77871" y="3135"/>
                  </a:lnTo>
                  <a:lnTo>
                    <a:pt x="77871" y="4744"/>
                  </a:lnTo>
                  <a:lnTo>
                    <a:pt x="77871" y="7964"/>
                  </a:lnTo>
                  <a:lnTo>
                    <a:pt x="77871" y="11183"/>
                  </a:lnTo>
                  <a:lnTo>
                    <a:pt x="81005" y="14402"/>
                  </a:lnTo>
                  <a:lnTo>
                    <a:pt x="81005" y="20841"/>
                  </a:lnTo>
                  <a:lnTo>
                    <a:pt x="81005" y="22451"/>
                  </a:lnTo>
                  <a:lnTo>
                    <a:pt x="81005" y="25671"/>
                  </a:lnTo>
                  <a:lnTo>
                    <a:pt x="81005" y="28890"/>
                  </a:lnTo>
                  <a:lnTo>
                    <a:pt x="77871" y="28890"/>
                  </a:lnTo>
                  <a:lnTo>
                    <a:pt x="74728" y="28890"/>
                  </a:lnTo>
                  <a:lnTo>
                    <a:pt x="71584" y="28890"/>
                  </a:lnTo>
                  <a:lnTo>
                    <a:pt x="70023" y="28890"/>
                  </a:lnTo>
                  <a:lnTo>
                    <a:pt x="70023" y="32110"/>
                  </a:lnTo>
                  <a:lnTo>
                    <a:pt x="70023" y="35329"/>
                  </a:lnTo>
                  <a:lnTo>
                    <a:pt x="70023" y="38548"/>
                  </a:lnTo>
                  <a:lnTo>
                    <a:pt x="70023" y="38548"/>
                  </a:lnTo>
                  <a:lnTo>
                    <a:pt x="66879" y="38548"/>
                  </a:lnTo>
                  <a:lnTo>
                    <a:pt x="63736" y="38548"/>
                  </a:lnTo>
                  <a:lnTo>
                    <a:pt x="60602" y="41768"/>
                  </a:lnTo>
                  <a:lnTo>
                    <a:pt x="54316" y="41768"/>
                  </a:lnTo>
                  <a:lnTo>
                    <a:pt x="52744" y="46597"/>
                  </a:lnTo>
                  <a:lnTo>
                    <a:pt x="49611" y="46597"/>
                  </a:lnTo>
                  <a:lnTo>
                    <a:pt x="46467" y="46597"/>
                  </a:lnTo>
                  <a:lnTo>
                    <a:pt x="43324" y="46597"/>
                  </a:lnTo>
                  <a:lnTo>
                    <a:pt x="40190" y="43377"/>
                  </a:lnTo>
                  <a:lnTo>
                    <a:pt x="40190" y="43377"/>
                  </a:lnTo>
                  <a:lnTo>
                    <a:pt x="37047" y="41768"/>
                  </a:lnTo>
                  <a:lnTo>
                    <a:pt x="37047" y="43377"/>
                  </a:lnTo>
                  <a:lnTo>
                    <a:pt x="37047" y="46597"/>
                  </a:lnTo>
                  <a:lnTo>
                    <a:pt x="32341" y="64313"/>
                  </a:lnTo>
                  <a:lnTo>
                    <a:pt x="32341" y="67533"/>
                  </a:lnTo>
                  <a:lnTo>
                    <a:pt x="29198" y="70753"/>
                  </a:lnTo>
                  <a:lnTo>
                    <a:pt x="26055" y="73972"/>
                  </a:lnTo>
                  <a:lnTo>
                    <a:pt x="26055" y="73972"/>
                  </a:lnTo>
                  <a:lnTo>
                    <a:pt x="22922" y="73972"/>
                  </a:lnTo>
                  <a:lnTo>
                    <a:pt x="19778" y="70753"/>
                  </a:lnTo>
                  <a:lnTo>
                    <a:pt x="13501" y="73972"/>
                  </a:lnTo>
                  <a:lnTo>
                    <a:pt x="11929" y="73972"/>
                  </a:lnTo>
                  <a:lnTo>
                    <a:pt x="-634" y="85240"/>
                  </a:lnTo>
                  <a:lnTo>
                    <a:pt x="5643" y="88459"/>
                  </a:lnTo>
                  <a:lnTo>
                    <a:pt x="16635" y="102947"/>
                  </a:lnTo>
                  <a:lnTo>
                    <a:pt x="16635" y="106166"/>
                  </a:lnTo>
                  <a:lnTo>
                    <a:pt x="13501" y="115825"/>
                  </a:lnTo>
                  <a:lnTo>
                    <a:pt x="13501" y="119044"/>
                  </a:lnTo>
                  <a:lnTo>
                    <a:pt x="16635" y="130312"/>
                  </a:lnTo>
                  <a:lnTo>
                    <a:pt x="19778" y="136751"/>
                  </a:lnTo>
                  <a:lnTo>
                    <a:pt x="19778" y="139971"/>
                  </a:lnTo>
                  <a:lnTo>
                    <a:pt x="13501" y="168955"/>
                  </a:lnTo>
                  <a:lnTo>
                    <a:pt x="13501" y="168955"/>
                  </a:lnTo>
                  <a:lnTo>
                    <a:pt x="16635" y="175394"/>
                  </a:lnTo>
                  <a:lnTo>
                    <a:pt x="19778" y="181833"/>
                  </a:lnTo>
                  <a:lnTo>
                    <a:pt x="22922" y="186662"/>
                  </a:lnTo>
                  <a:lnTo>
                    <a:pt x="22922" y="189882"/>
                  </a:lnTo>
                  <a:lnTo>
                    <a:pt x="22922" y="196320"/>
                  </a:lnTo>
                  <a:lnTo>
                    <a:pt x="22922" y="199540"/>
                  </a:lnTo>
                  <a:lnTo>
                    <a:pt x="22922" y="201150"/>
                  </a:lnTo>
                  <a:lnTo>
                    <a:pt x="22922" y="201150"/>
                  </a:lnTo>
                  <a:lnTo>
                    <a:pt x="26055" y="204369"/>
                  </a:lnTo>
                  <a:lnTo>
                    <a:pt x="29198" y="204369"/>
                  </a:lnTo>
                  <a:lnTo>
                    <a:pt x="32341" y="204369"/>
                  </a:lnTo>
                  <a:lnTo>
                    <a:pt x="33903" y="204369"/>
                  </a:lnTo>
                  <a:lnTo>
                    <a:pt x="37047" y="204369"/>
                  </a:lnTo>
                  <a:lnTo>
                    <a:pt x="40190" y="207589"/>
                  </a:lnTo>
                  <a:lnTo>
                    <a:pt x="40190" y="210808"/>
                  </a:lnTo>
                  <a:lnTo>
                    <a:pt x="43324" y="214028"/>
                  </a:lnTo>
                  <a:lnTo>
                    <a:pt x="49611" y="217247"/>
                  </a:lnTo>
                  <a:lnTo>
                    <a:pt x="49611" y="217247"/>
                  </a:lnTo>
                  <a:lnTo>
                    <a:pt x="52744" y="220466"/>
                  </a:lnTo>
                  <a:lnTo>
                    <a:pt x="52744" y="222076"/>
                  </a:lnTo>
                  <a:lnTo>
                    <a:pt x="52744" y="228515"/>
                  </a:lnTo>
                  <a:lnTo>
                    <a:pt x="70023" y="220466"/>
                  </a:lnTo>
                  <a:lnTo>
                    <a:pt x="71584" y="217247"/>
                  </a:lnTo>
                  <a:lnTo>
                    <a:pt x="74728" y="214028"/>
                  </a:lnTo>
                  <a:lnTo>
                    <a:pt x="71584" y="207589"/>
                  </a:lnTo>
                  <a:lnTo>
                    <a:pt x="71584" y="204369"/>
                  </a:lnTo>
                  <a:lnTo>
                    <a:pt x="74728" y="204369"/>
                  </a:lnTo>
                  <a:lnTo>
                    <a:pt x="77871" y="201150"/>
                  </a:lnTo>
                  <a:lnTo>
                    <a:pt x="90425" y="204369"/>
                  </a:lnTo>
                  <a:lnTo>
                    <a:pt x="101417" y="204369"/>
                  </a:lnTo>
                  <a:lnTo>
                    <a:pt x="115552" y="201150"/>
                  </a:lnTo>
                  <a:lnTo>
                    <a:pt x="121829" y="199540"/>
                  </a:lnTo>
                  <a:lnTo>
                    <a:pt x="128116" y="196320"/>
                  </a:lnTo>
                  <a:lnTo>
                    <a:pt x="128116" y="193101"/>
                  </a:lnTo>
                  <a:lnTo>
                    <a:pt x="129678" y="189882"/>
                  </a:lnTo>
                  <a:lnTo>
                    <a:pt x="132821" y="186662"/>
                  </a:lnTo>
                  <a:lnTo>
                    <a:pt x="132821" y="183443"/>
                  </a:lnTo>
                  <a:lnTo>
                    <a:pt x="135964" y="178613"/>
                  </a:lnTo>
                  <a:lnTo>
                    <a:pt x="135964" y="175394"/>
                  </a:lnTo>
                  <a:lnTo>
                    <a:pt x="135964" y="165736"/>
                  </a:lnTo>
                  <a:lnTo>
                    <a:pt x="139098" y="154458"/>
                  </a:lnTo>
                  <a:lnTo>
                    <a:pt x="142241" y="136751"/>
                  </a:lnTo>
                  <a:lnTo>
                    <a:pt x="142241" y="133532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9FCE9BF-13F1-DE55-E9CB-ABE74C8BAA6F}"/>
                </a:ext>
              </a:extLst>
            </p:cNvPr>
            <p:cNvSpPr/>
            <p:nvPr/>
          </p:nvSpPr>
          <p:spPr>
            <a:xfrm>
              <a:off x="8367006" y="3688772"/>
              <a:ext cx="238125" cy="133350"/>
            </a:xfrm>
            <a:custGeom>
              <a:avLst/>
              <a:gdLst>
                <a:gd name="connsiteX0" fmla="*/ 237491 w 238125"/>
                <a:gd name="connsiteY0" fmla="*/ 102738 h 133350"/>
                <a:gd name="connsiteX1" fmla="*/ 237491 w 238125"/>
                <a:gd name="connsiteY1" fmla="*/ 97918 h 133350"/>
                <a:gd name="connsiteX2" fmla="*/ 234348 w 238125"/>
                <a:gd name="connsiteY2" fmla="*/ 94708 h 133350"/>
                <a:gd name="connsiteX3" fmla="*/ 231205 w 238125"/>
                <a:gd name="connsiteY3" fmla="*/ 88279 h 133350"/>
                <a:gd name="connsiteX4" fmla="*/ 228061 w 238125"/>
                <a:gd name="connsiteY4" fmla="*/ 85069 h 133350"/>
                <a:gd name="connsiteX5" fmla="*/ 223394 w 238125"/>
                <a:gd name="connsiteY5" fmla="*/ 64180 h 133350"/>
                <a:gd name="connsiteX6" fmla="*/ 220260 w 238125"/>
                <a:gd name="connsiteY6" fmla="*/ 59361 h 133350"/>
                <a:gd name="connsiteX7" fmla="*/ 213993 w 238125"/>
                <a:gd name="connsiteY7" fmla="*/ 49721 h 133350"/>
                <a:gd name="connsiteX8" fmla="*/ 207725 w 238125"/>
                <a:gd name="connsiteY8" fmla="*/ 46511 h 133350"/>
                <a:gd name="connsiteX9" fmla="*/ 207725 w 238125"/>
                <a:gd name="connsiteY9" fmla="*/ 46511 h 133350"/>
                <a:gd name="connsiteX10" fmla="*/ 204592 w 238125"/>
                <a:gd name="connsiteY10" fmla="*/ 43292 h 133350"/>
                <a:gd name="connsiteX11" fmla="*/ 199896 w 238125"/>
                <a:gd name="connsiteY11" fmla="*/ 38472 h 133350"/>
                <a:gd name="connsiteX12" fmla="*/ 199896 w 238125"/>
                <a:gd name="connsiteY12" fmla="*/ 32052 h 133350"/>
                <a:gd name="connsiteX13" fmla="*/ 196762 w 238125"/>
                <a:gd name="connsiteY13" fmla="*/ 28833 h 133350"/>
                <a:gd name="connsiteX14" fmla="*/ 184227 w 238125"/>
                <a:gd name="connsiteY14" fmla="*/ 22413 h 133350"/>
                <a:gd name="connsiteX15" fmla="*/ 173264 w 238125"/>
                <a:gd name="connsiteY15" fmla="*/ 19193 h 133350"/>
                <a:gd name="connsiteX16" fmla="*/ 165425 w 238125"/>
                <a:gd name="connsiteY16" fmla="*/ 19193 h 133350"/>
                <a:gd name="connsiteX17" fmla="*/ 156024 w 238125"/>
                <a:gd name="connsiteY17" fmla="*/ 22413 h 133350"/>
                <a:gd name="connsiteX18" fmla="*/ 149766 w 238125"/>
                <a:gd name="connsiteY18" fmla="*/ 19193 h 133350"/>
                <a:gd name="connsiteX19" fmla="*/ 145061 w 238125"/>
                <a:gd name="connsiteY19" fmla="*/ 14374 h 133350"/>
                <a:gd name="connsiteX20" fmla="*/ 135659 w 238125"/>
                <a:gd name="connsiteY20" fmla="*/ 11164 h 133350"/>
                <a:gd name="connsiteX21" fmla="*/ 121562 w 238125"/>
                <a:gd name="connsiteY21" fmla="*/ 11164 h 133350"/>
                <a:gd name="connsiteX22" fmla="*/ 105894 w 238125"/>
                <a:gd name="connsiteY22" fmla="*/ 7944 h 133350"/>
                <a:gd name="connsiteX23" fmla="*/ 101198 w 238125"/>
                <a:gd name="connsiteY23" fmla="*/ 4735 h 133350"/>
                <a:gd name="connsiteX24" fmla="*/ 98064 w 238125"/>
                <a:gd name="connsiteY24" fmla="*/ 1525 h 133350"/>
                <a:gd name="connsiteX25" fmla="*/ 94931 w 238125"/>
                <a:gd name="connsiteY25" fmla="*/ 1525 h 133350"/>
                <a:gd name="connsiteX26" fmla="*/ 88663 w 238125"/>
                <a:gd name="connsiteY26" fmla="*/ -85 h 133350"/>
                <a:gd name="connsiteX27" fmla="*/ 83967 w 238125"/>
                <a:gd name="connsiteY27" fmla="*/ -85 h 133350"/>
                <a:gd name="connsiteX28" fmla="*/ 80833 w 238125"/>
                <a:gd name="connsiteY28" fmla="*/ -85 h 133350"/>
                <a:gd name="connsiteX29" fmla="*/ 77700 w 238125"/>
                <a:gd name="connsiteY29" fmla="*/ 4735 h 133350"/>
                <a:gd name="connsiteX30" fmla="*/ 68298 w 238125"/>
                <a:gd name="connsiteY30" fmla="*/ 19193 h 133350"/>
                <a:gd name="connsiteX31" fmla="*/ 68298 w 238125"/>
                <a:gd name="connsiteY31" fmla="*/ 19193 h 133350"/>
                <a:gd name="connsiteX32" fmla="*/ 68298 w 238125"/>
                <a:gd name="connsiteY32" fmla="*/ 22413 h 133350"/>
                <a:gd name="connsiteX33" fmla="*/ 68298 w 238125"/>
                <a:gd name="connsiteY33" fmla="*/ 25623 h 133350"/>
                <a:gd name="connsiteX34" fmla="*/ 68298 w 238125"/>
                <a:gd name="connsiteY34" fmla="*/ 32052 h 133350"/>
                <a:gd name="connsiteX35" fmla="*/ 66727 w 238125"/>
                <a:gd name="connsiteY35" fmla="*/ 35262 h 133350"/>
                <a:gd name="connsiteX36" fmla="*/ 63593 w 238125"/>
                <a:gd name="connsiteY36" fmla="*/ 35262 h 133350"/>
                <a:gd name="connsiteX37" fmla="*/ 51067 w 238125"/>
                <a:gd name="connsiteY37" fmla="*/ 40082 h 133350"/>
                <a:gd name="connsiteX38" fmla="*/ 30703 w 238125"/>
                <a:gd name="connsiteY38" fmla="*/ 49721 h 133350"/>
                <a:gd name="connsiteX39" fmla="*/ 16597 w 238125"/>
                <a:gd name="connsiteY39" fmla="*/ 60970 h 133350"/>
                <a:gd name="connsiteX40" fmla="*/ 10329 w 238125"/>
                <a:gd name="connsiteY40" fmla="*/ 60970 h 133350"/>
                <a:gd name="connsiteX41" fmla="*/ 8767 w 238125"/>
                <a:gd name="connsiteY41" fmla="*/ 60970 h 133350"/>
                <a:gd name="connsiteX42" fmla="*/ 8767 w 238125"/>
                <a:gd name="connsiteY42" fmla="*/ 64180 h 133350"/>
                <a:gd name="connsiteX43" fmla="*/ 5634 w 238125"/>
                <a:gd name="connsiteY43" fmla="*/ 67390 h 133350"/>
                <a:gd name="connsiteX44" fmla="*/ 5634 w 238125"/>
                <a:gd name="connsiteY44" fmla="*/ 67390 h 133350"/>
                <a:gd name="connsiteX45" fmla="*/ 5634 w 238125"/>
                <a:gd name="connsiteY45" fmla="*/ 70610 h 133350"/>
                <a:gd name="connsiteX46" fmla="*/ 5634 w 238125"/>
                <a:gd name="connsiteY46" fmla="*/ 70610 h 133350"/>
                <a:gd name="connsiteX47" fmla="*/ 2500 w 238125"/>
                <a:gd name="connsiteY47" fmla="*/ 73820 h 133350"/>
                <a:gd name="connsiteX48" fmla="*/ -634 w 238125"/>
                <a:gd name="connsiteY48" fmla="*/ 77029 h 133350"/>
                <a:gd name="connsiteX49" fmla="*/ -634 w 238125"/>
                <a:gd name="connsiteY49" fmla="*/ 81849 h 133350"/>
                <a:gd name="connsiteX50" fmla="*/ 2500 w 238125"/>
                <a:gd name="connsiteY50" fmla="*/ 97918 h 133350"/>
                <a:gd name="connsiteX51" fmla="*/ 19730 w 238125"/>
                <a:gd name="connsiteY51" fmla="*/ 105957 h 133350"/>
                <a:gd name="connsiteX52" fmla="*/ 25998 w 238125"/>
                <a:gd name="connsiteY52" fmla="*/ 109167 h 133350"/>
                <a:gd name="connsiteX53" fmla="*/ 33827 w 238125"/>
                <a:gd name="connsiteY53" fmla="*/ 112377 h 133350"/>
                <a:gd name="connsiteX54" fmla="*/ 43228 w 238125"/>
                <a:gd name="connsiteY54" fmla="*/ 112377 h 133350"/>
                <a:gd name="connsiteX55" fmla="*/ 51067 w 238125"/>
                <a:gd name="connsiteY55" fmla="*/ 105957 h 133350"/>
                <a:gd name="connsiteX56" fmla="*/ 57335 w 238125"/>
                <a:gd name="connsiteY56" fmla="*/ 99528 h 133350"/>
                <a:gd name="connsiteX57" fmla="*/ 60469 w 238125"/>
                <a:gd name="connsiteY57" fmla="*/ 99528 h 133350"/>
                <a:gd name="connsiteX58" fmla="*/ 63593 w 238125"/>
                <a:gd name="connsiteY58" fmla="*/ 99528 h 133350"/>
                <a:gd name="connsiteX59" fmla="*/ 68298 w 238125"/>
                <a:gd name="connsiteY59" fmla="*/ 105957 h 133350"/>
                <a:gd name="connsiteX60" fmla="*/ 71432 w 238125"/>
                <a:gd name="connsiteY60" fmla="*/ 105957 h 133350"/>
                <a:gd name="connsiteX61" fmla="*/ 115295 w 238125"/>
                <a:gd name="connsiteY61" fmla="*/ 118806 h 133350"/>
                <a:gd name="connsiteX62" fmla="*/ 118429 w 238125"/>
                <a:gd name="connsiteY62" fmla="*/ 120416 h 133350"/>
                <a:gd name="connsiteX63" fmla="*/ 138793 w 238125"/>
                <a:gd name="connsiteY63" fmla="*/ 133265 h 133350"/>
                <a:gd name="connsiteX64" fmla="*/ 145061 w 238125"/>
                <a:gd name="connsiteY64" fmla="*/ 133265 h 133350"/>
                <a:gd name="connsiteX65" fmla="*/ 146632 w 238125"/>
                <a:gd name="connsiteY65" fmla="*/ 133265 h 133350"/>
                <a:gd name="connsiteX66" fmla="*/ 152890 w 238125"/>
                <a:gd name="connsiteY66" fmla="*/ 133265 h 133350"/>
                <a:gd name="connsiteX67" fmla="*/ 156024 w 238125"/>
                <a:gd name="connsiteY67" fmla="*/ 130055 h 133350"/>
                <a:gd name="connsiteX68" fmla="*/ 159157 w 238125"/>
                <a:gd name="connsiteY68" fmla="*/ 126836 h 133350"/>
                <a:gd name="connsiteX69" fmla="*/ 162291 w 238125"/>
                <a:gd name="connsiteY69" fmla="*/ 126836 h 133350"/>
                <a:gd name="connsiteX70" fmla="*/ 165425 w 238125"/>
                <a:gd name="connsiteY70" fmla="*/ 126836 h 133350"/>
                <a:gd name="connsiteX71" fmla="*/ 166996 w 238125"/>
                <a:gd name="connsiteY71" fmla="*/ 126836 h 133350"/>
                <a:gd name="connsiteX72" fmla="*/ 166996 w 238125"/>
                <a:gd name="connsiteY72" fmla="*/ 130055 h 133350"/>
                <a:gd name="connsiteX73" fmla="*/ 166996 w 238125"/>
                <a:gd name="connsiteY73" fmla="*/ 130055 h 133350"/>
                <a:gd name="connsiteX74" fmla="*/ 166996 w 238125"/>
                <a:gd name="connsiteY74" fmla="*/ 133265 h 133350"/>
                <a:gd name="connsiteX75" fmla="*/ 182655 w 238125"/>
                <a:gd name="connsiteY75" fmla="*/ 130055 h 133350"/>
                <a:gd name="connsiteX76" fmla="*/ 184227 w 238125"/>
                <a:gd name="connsiteY76" fmla="*/ 130055 h 133350"/>
                <a:gd name="connsiteX77" fmla="*/ 187361 w 238125"/>
                <a:gd name="connsiteY77" fmla="*/ 126836 h 133350"/>
                <a:gd name="connsiteX78" fmla="*/ 190494 w 238125"/>
                <a:gd name="connsiteY78" fmla="*/ 126836 h 133350"/>
                <a:gd name="connsiteX79" fmla="*/ 203030 w 238125"/>
                <a:gd name="connsiteY79" fmla="*/ 126836 h 133350"/>
                <a:gd name="connsiteX80" fmla="*/ 204592 w 238125"/>
                <a:gd name="connsiteY80" fmla="*/ 126836 h 133350"/>
                <a:gd name="connsiteX81" fmla="*/ 207725 w 238125"/>
                <a:gd name="connsiteY81" fmla="*/ 126836 h 133350"/>
                <a:gd name="connsiteX82" fmla="*/ 207725 w 238125"/>
                <a:gd name="connsiteY82" fmla="*/ 123626 h 133350"/>
                <a:gd name="connsiteX83" fmla="*/ 210859 w 238125"/>
                <a:gd name="connsiteY83" fmla="*/ 123626 h 133350"/>
                <a:gd name="connsiteX84" fmla="*/ 213993 w 238125"/>
                <a:gd name="connsiteY84" fmla="*/ 120416 h 133350"/>
                <a:gd name="connsiteX85" fmla="*/ 223394 w 238125"/>
                <a:gd name="connsiteY85" fmla="*/ 123626 h 133350"/>
                <a:gd name="connsiteX86" fmla="*/ 237491 w 238125"/>
                <a:gd name="connsiteY86" fmla="*/ 126836 h 133350"/>
                <a:gd name="connsiteX87" fmla="*/ 237491 w 238125"/>
                <a:gd name="connsiteY87" fmla="*/ 109167 h 133350"/>
                <a:gd name="connsiteX88" fmla="*/ 237491 w 238125"/>
                <a:gd name="connsiteY88" fmla="*/ 10273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238125" h="133350">
                  <a:moveTo>
                    <a:pt x="237491" y="102738"/>
                  </a:moveTo>
                  <a:lnTo>
                    <a:pt x="237491" y="97918"/>
                  </a:lnTo>
                  <a:lnTo>
                    <a:pt x="234348" y="94708"/>
                  </a:lnTo>
                  <a:lnTo>
                    <a:pt x="231205" y="88279"/>
                  </a:lnTo>
                  <a:lnTo>
                    <a:pt x="228061" y="85069"/>
                  </a:lnTo>
                  <a:lnTo>
                    <a:pt x="223394" y="64180"/>
                  </a:lnTo>
                  <a:lnTo>
                    <a:pt x="220260" y="59361"/>
                  </a:lnTo>
                  <a:lnTo>
                    <a:pt x="213993" y="49721"/>
                  </a:lnTo>
                  <a:lnTo>
                    <a:pt x="207725" y="46511"/>
                  </a:lnTo>
                  <a:lnTo>
                    <a:pt x="207725" y="46511"/>
                  </a:lnTo>
                  <a:lnTo>
                    <a:pt x="204592" y="43292"/>
                  </a:lnTo>
                  <a:lnTo>
                    <a:pt x="199896" y="38472"/>
                  </a:lnTo>
                  <a:lnTo>
                    <a:pt x="199896" y="32052"/>
                  </a:lnTo>
                  <a:lnTo>
                    <a:pt x="196762" y="28833"/>
                  </a:lnTo>
                  <a:lnTo>
                    <a:pt x="184227" y="22413"/>
                  </a:lnTo>
                  <a:lnTo>
                    <a:pt x="173264" y="19193"/>
                  </a:lnTo>
                  <a:lnTo>
                    <a:pt x="165425" y="19193"/>
                  </a:lnTo>
                  <a:lnTo>
                    <a:pt x="156024" y="22413"/>
                  </a:lnTo>
                  <a:lnTo>
                    <a:pt x="149766" y="19193"/>
                  </a:lnTo>
                  <a:lnTo>
                    <a:pt x="145061" y="14374"/>
                  </a:lnTo>
                  <a:lnTo>
                    <a:pt x="135659" y="11164"/>
                  </a:lnTo>
                  <a:lnTo>
                    <a:pt x="121562" y="11164"/>
                  </a:lnTo>
                  <a:lnTo>
                    <a:pt x="105894" y="7944"/>
                  </a:lnTo>
                  <a:lnTo>
                    <a:pt x="101198" y="4735"/>
                  </a:lnTo>
                  <a:lnTo>
                    <a:pt x="98064" y="1525"/>
                  </a:lnTo>
                  <a:lnTo>
                    <a:pt x="94931" y="1525"/>
                  </a:lnTo>
                  <a:lnTo>
                    <a:pt x="88663" y="-85"/>
                  </a:lnTo>
                  <a:lnTo>
                    <a:pt x="83967" y="-85"/>
                  </a:lnTo>
                  <a:lnTo>
                    <a:pt x="80833" y="-85"/>
                  </a:lnTo>
                  <a:lnTo>
                    <a:pt x="77700" y="4735"/>
                  </a:lnTo>
                  <a:lnTo>
                    <a:pt x="68298" y="19193"/>
                  </a:lnTo>
                  <a:lnTo>
                    <a:pt x="68298" y="19193"/>
                  </a:lnTo>
                  <a:lnTo>
                    <a:pt x="68298" y="22413"/>
                  </a:lnTo>
                  <a:lnTo>
                    <a:pt x="68298" y="25623"/>
                  </a:lnTo>
                  <a:lnTo>
                    <a:pt x="68298" y="32052"/>
                  </a:lnTo>
                  <a:lnTo>
                    <a:pt x="66727" y="35262"/>
                  </a:lnTo>
                  <a:lnTo>
                    <a:pt x="63593" y="35262"/>
                  </a:lnTo>
                  <a:lnTo>
                    <a:pt x="51067" y="40082"/>
                  </a:lnTo>
                  <a:lnTo>
                    <a:pt x="30703" y="49721"/>
                  </a:lnTo>
                  <a:lnTo>
                    <a:pt x="16597" y="60970"/>
                  </a:lnTo>
                  <a:lnTo>
                    <a:pt x="10329" y="60970"/>
                  </a:lnTo>
                  <a:lnTo>
                    <a:pt x="8767" y="60970"/>
                  </a:lnTo>
                  <a:lnTo>
                    <a:pt x="8767" y="64180"/>
                  </a:lnTo>
                  <a:lnTo>
                    <a:pt x="5634" y="67390"/>
                  </a:lnTo>
                  <a:lnTo>
                    <a:pt x="5634" y="67390"/>
                  </a:lnTo>
                  <a:lnTo>
                    <a:pt x="5634" y="70610"/>
                  </a:lnTo>
                  <a:lnTo>
                    <a:pt x="5634" y="70610"/>
                  </a:lnTo>
                  <a:lnTo>
                    <a:pt x="2500" y="73820"/>
                  </a:lnTo>
                  <a:lnTo>
                    <a:pt x="-634" y="77029"/>
                  </a:lnTo>
                  <a:lnTo>
                    <a:pt x="-634" y="81849"/>
                  </a:lnTo>
                  <a:lnTo>
                    <a:pt x="2500" y="97918"/>
                  </a:lnTo>
                  <a:lnTo>
                    <a:pt x="19730" y="105957"/>
                  </a:lnTo>
                  <a:lnTo>
                    <a:pt x="25998" y="109167"/>
                  </a:lnTo>
                  <a:lnTo>
                    <a:pt x="33827" y="112377"/>
                  </a:lnTo>
                  <a:lnTo>
                    <a:pt x="43228" y="112377"/>
                  </a:lnTo>
                  <a:lnTo>
                    <a:pt x="51067" y="105957"/>
                  </a:lnTo>
                  <a:lnTo>
                    <a:pt x="57335" y="99528"/>
                  </a:lnTo>
                  <a:lnTo>
                    <a:pt x="60469" y="99528"/>
                  </a:lnTo>
                  <a:lnTo>
                    <a:pt x="63593" y="99528"/>
                  </a:lnTo>
                  <a:lnTo>
                    <a:pt x="68298" y="105957"/>
                  </a:lnTo>
                  <a:lnTo>
                    <a:pt x="71432" y="105957"/>
                  </a:lnTo>
                  <a:lnTo>
                    <a:pt x="115295" y="118806"/>
                  </a:lnTo>
                  <a:lnTo>
                    <a:pt x="118429" y="120416"/>
                  </a:lnTo>
                  <a:lnTo>
                    <a:pt x="138793" y="133265"/>
                  </a:lnTo>
                  <a:lnTo>
                    <a:pt x="145061" y="133265"/>
                  </a:lnTo>
                  <a:lnTo>
                    <a:pt x="146632" y="133265"/>
                  </a:lnTo>
                  <a:lnTo>
                    <a:pt x="152890" y="133265"/>
                  </a:lnTo>
                  <a:lnTo>
                    <a:pt x="156024" y="130055"/>
                  </a:lnTo>
                  <a:lnTo>
                    <a:pt x="159157" y="126836"/>
                  </a:lnTo>
                  <a:lnTo>
                    <a:pt x="162291" y="126836"/>
                  </a:lnTo>
                  <a:lnTo>
                    <a:pt x="165425" y="126836"/>
                  </a:lnTo>
                  <a:lnTo>
                    <a:pt x="166996" y="126836"/>
                  </a:lnTo>
                  <a:lnTo>
                    <a:pt x="166996" y="130055"/>
                  </a:lnTo>
                  <a:lnTo>
                    <a:pt x="166996" y="130055"/>
                  </a:lnTo>
                  <a:lnTo>
                    <a:pt x="166996" y="133265"/>
                  </a:lnTo>
                  <a:lnTo>
                    <a:pt x="182655" y="130055"/>
                  </a:lnTo>
                  <a:lnTo>
                    <a:pt x="184227" y="130055"/>
                  </a:lnTo>
                  <a:lnTo>
                    <a:pt x="187361" y="126836"/>
                  </a:lnTo>
                  <a:lnTo>
                    <a:pt x="190494" y="126836"/>
                  </a:lnTo>
                  <a:lnTo>
                    <a:pt x="203030" y="126836"/>
                  </a:lnTo>
                  <a:lnTo>
                    <a:pt x="204592" y="126836"/>
                  </a:lnTo>
                  <a:lnTo>
                    <a:pt x="207725" y="126836"/>
                  </a:lnTo>
                  <a:lnTo>
                    <a:pt x="207725" y="123626"/>
                  </a:lnTo>
                  <a:lnTo>
                    <a:pt x="210859" y="123626"/>
                  </a:lnTo>
                  <a:lnTo>
                    <a:pt x="213993" y="120416"/>
                  </a:lnTo>
                  <a:lnTo>
                    <a:pt x="223394" y="123626"/>
                  </a:lnTo>
                  <a:lnTo>
                    <a:pt x="237491" y="126836"/>
                  </a:lnTo>
                  <a:lnTo>
                    <a:pt x="237491" y="109167"/>
                  </a:lnTo>
                  <a:lnTo>
                    <a:pt x="237491" y="102738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4EAD1F8-A76A-9F33-86FD-828EB371DD3E}"/>
                </a:ext>
              </a:extLst>
            </p:cNvPr>
            <p:cNvSpPr/>
            <p:nvPr/>
          </p:nvSpPr>
          <p:spPr>
            <a:xfrm>
              <a:off x="6519156" y="4365047"/>
              <a:ext cx="161925" cy="152400"/>
            </a:xfrm>
            <a:custGeom>
              <a:avLst/>
              <a:gdLst>
                <a:gd name="connsiteX0" fmla="*/ 161291 w 161925"/>
                <a:gd name="connsiteY0" fmla="*/ 43692 h 152400"/>
                <a:gd name="connsiteX1" fmla="*/ 161291 w 161925"/>
                <a:gd name="connsiteY1" fmla="*/ 35586 h 152400"/>
                <a:gd name="connsiteX2" fmla="*/ 161291 w 161925"/>
                <a:gd name="connsiteY2" fmla="*/ 35586 h 152400"/>
                <a:gd name="connsiteX3" fmla="*/ 158052 w 161925"/>
                <a:gd name="connsiteY3" fmla="*/ 32338 h 152400"/>
                <a:gd name="connsiteX4" fmla="*/ 154814 w 161925"/>
                <a:gd name="connsiteY4" fmla="*/ 32338 h 152400"/>
                <a:gd name="connsiteX5" fmla="*/ 153195 w 161925"/>
                <a:gd name="connsiteY5" fmla="*/ 32338 h 152400"/>
                <a:gd name="connsiteX6" fmla="*/ 146717 w 161925"/>
                <a:gd name="connsiteY6" fmla="*/ 35586 h 152400"/>
                <a:gd name="connsiteX7" fmla="*/ 143479 w 161925"/>
                <a:gd name="connsiteY7" fmla="*/ 38825 h 152400"/>
                <a:gd name="connsiteX8" fmla="*/ 140241 w 161925"/>
                <a:gd name="connsiteY8" fmla="*/ 40444 h 152400"/>
                <a:gd name="connsiteX9" fmla="*/ 137002 w 161925"/>
                <a:gd name="connsiteY9" fmla="*/ 40444 h 152400"/>
                <a:gd name="connsiteX10" fmla="*/ 133764 w 161925"/>
                <a:gd name="connsiteY10" fmla="*/ 38825 h 152400"/>
                <a:gd name="connsiteX11" fmla="*/ 128906 w 161925"/>
                <a:gd name="connsiteY11" fmla="*/ 35586 h 152400"/>
                <a:gd name="connsiteX12" fmla="*/ 125668 w 161925"/>
                <a:gd name="connsiteY12" fmla="*/ 32338 h 152400"/>
                <a:gd name="connsiteX13" fmla="*/ 122429 w 161925"/>
                <a:gd name="connsiteY13" fmla="*/ 32338 h 152400"/>
                <a:gd name="connsiteX14" fmla="*/ 111094 w 161925"/>
                <a:gd name="connsiteY14" fmla="*/ 22613 h 152400"/>
                <a:gd name="connsiteX15" fmla="*/ 107856 w 161925"/>
                <a:gd name="connsiteY15" fmla="*/ 20994 h 152400"/>
                <a:gd name="connsiteX16" fmla="*/ 104617 w 161925"/>
                <a:gd name="connsiteY16" fmla="*/ 20994 h 152400"/>
                <a:gd name="connsiteX17" fmla="*/ 98140 w 161925"/>
                <a:gd name="connsiteY17" fmla="*/ 20994 h 152400"/>
                <a:gd name="connsiteX18" fmla="*/ 94902 w 161925"/>
                <a:gd name="connsiteY18" fmla="*/ 20994 h 152400"/>
                <a:gd name="connsiteX19" fmla="*/ 83567 w 161925"/>
                <a:gd name="connsiteY19" fmla="*/ 22613 h 152400"/>
                <a:gd name="connsiteX20" fmla="*/ 73852 w 161925"/>
                <a:gd name="connsiteY20" fmla="*/ 22613 h 152400"/>
                <a:gd name="connsiteX21" fmla="*/ 68994 w 161925"/>
                <a:gd name="connsiteY21" fmla="*/ 22613 h 152400"/>
                <a:gd name="connsiteX22" fmla="*/ 56040 w 161925"/>
                <a:gd name="connsiteY22" fmla="*/ 22613 h 152400"/>
                <a:gd name="connsiteX23" fmla="*/ 56040 w 161925"/>
                <a:gd name="connsiteY23" fmla="*/ 22613 h 152400"/>
                <a:gd name="connsiteX24" fmla="*/ 56040 w 161925"/>
                <a:gd name="connsiteY24" fmla="*/ 25851 h 152400"/>
                <a:gd name="connsiteX25" fmla="*/ 52801 w 161925"/>
                <a:gd name="connsiteY25" fmla="*/ 25851 h 152400"/>
                <a:gd name="connsiteX26" fmla="*/ 47943 w 161925"/>
                <a:gd name="connsiteY26" fmla="*/ 25851 h 152400"/>
                <a:gd name="connsiteX27" fmla="*/ 44705 w 161925"/>
                <a:gd name="connsiteY27" fmla="*/ 22613 h 152400"/>
                <a:gd name="connsiteX28" fmla="*/ 41466 w 161925"/>
                <a:gd name="connsiteY28" fmla="*/ 20994 h 152400"/>
                <a:gd name="connsiteX29" fmla="*/ 41466 w 161925"/>
                <a:gd name="connsiteY29" fmla="*/ 20994 h 152400"/>
                <a:gd name="connsiteX30" fmla="*/ 41466 w 161925"/>
                <a:gd name="connsiteY30" fmla="*/ 17746 h 152400"/>
                <a:gd name="connsiteX31" fmla="*/ 38228 w 161925"/>
                <a:gd name="connsiteY31" fmla="*/ 20994 h 152400"/>
                <a:gd name="connsiteX32" fmla="*/ 38228 w 161925"/>
                <a:gd name="connsiteY32" fmla="*/ 17746 h 152400"/>
                <a:gd name="connsiteX33" fmla="*/ 38228 w 161925"/>
                <a:gd name="connsiteY33" fmla="*/ 14507 h 152400"/>
                <a:gd name="connsiteX34" fmla="*/ 41466 w 161925"/>
                <a:gd name="connsiteY34" fmla="*/ 11269 h 152400"/>
                <a:gd name="connsiteX35" fmla="*/ 41466 w 161925"/>
                <a:gd name="connsiteY35" fmla="*/ 8021 h 152400"/>
                <a:gd name="connsiteX36" fmla="*/ 38228 w 161925"/>
                <a:gd name="connsiteY36" fmla="*/ 4782 h 152400"/>
                <a:gd name="connsiteX37" fmla="*/ 30132 w 161925"/>
                <a:gd name="connsiteY37" fmla="*/ -85 h 152400"/>
                <a:gd name="connsiteX38" fmla="*/ 26893 w 161925"/>
                <a:gd name="connsiteY38" fmla="*/ 1534 h 152400"/>
                <a:gd name="connsiteX39" fmla="*/ 20416 w 161925"/>
                <a:gd name="connsiteY39" fmla="*/ 1534 h 152400"/>
                <a:gd name="connsiteX40" fmla="*/ 17178 w 161925"/>
                <a:gd name="connsiteY40" fmla="*/ -85 h 152400"/>
                <a:gd name="connsiteX41" fmla="*/ 17178 w 161925"/>
                <a:gd name="connsiteY41" fmla="*/ 4782 h 152400"/>
                <a:gd name="connsiteX42" fmla="*/ 13940 w 161925"/>
                <a:gd name="connsiteY42" fmla="*/ 8021 h 152400"/>
                <a:gd name="connsiteX43" fmla="*/ 17178 w 161925"/>
                <a:gd name="connsiteY43" fmla="*/ 17746 h 152400"/>
                <a:gd name="connsiteX44" fmla="*/ 20416 w 161925"/>
                <a:gd name="connsiteY44" fmla="*/ 22613 h 152400"/>
                <a:gd name="connsiteX45" fmla="*/ 23655 w 161925"/>
                <a:gd name="connsiteY45" fmla="*/ 25851 h 152400"/>
                <a:gd name="connsiteX46" fmla="*/ 20416 w 161925"/>
                <a:gd name="connsiteY46" fmla="*/ 29100 h 152400"/>
                <a:gd name="connsiteX47" fmla="*/ 17178 w 161925"/>
                <a:gd name="connsiteY47" fmla="*/ 25851 h 152400"/>
                <a:gd name="connsiteX48" fmla="*/ 17178 w 161925"/>
                <a:gd name="connsiteY48" fmla="*/ 22613 h 152400"/>
                <a:gd name="connsiteX49" fmla="*/ 13940 w 161925"/>
                <a:gd name="connsiteY49" fmla="*/ 20994 h 152400"/>
                <a:gd name="connsiteX50" fmla="*/ 12320 w 161925"/>
                <a:gd name="connsiteY50" fmla="*/ 17746 h 152400"/>
                <a:gd name="connsiteX51" fmla="*/ 9082 w 161925"/>
                <a:gd name="connsiteY51" fmla="*/ 17746 h 152400"/>
                <a:gd name="connsiteX52" fmla="*/ 5843 w 161925"/>
                <a:gd name="connsiteY52" fmla="*/ 20994 h 152400"/>
                <a:gd name="connsiteX53" fmla="*/ 5843 w 161925"/>
                <a:gd name="connsiteY53" fmla="*/ 22613 h 152400"/>
                <a:gd name="connsiteX54" fmla="*/ 5843 w 161925"/>
                <a:gd name="connsiteY54" fmla="*/ 25851 h 152400"/>
                <a:gd name="connsiteX55" fmla="*/ 12320 w 161925"/>
                <a:gd name="connsiteY55" fmla="*/ 32338 h 152400"/>
                <a:gd name="connsiteX56" fmla="*/ 20416 w 161925"/>
                <a:gd name="connsiteY56" fmla="*/ 38825 h 152400"/>
                <a:gd name="connsiteX57" fmla="*/ 20416 w 161925"/>
                <a:gd name="connsiteY57" fmla="*/ 40444 h 152400"/>
                <a:gd name="connsiteX58" fmla="*/ 23655 w 161925"/>
                <a:gd name="connsiteY58" fmla="*/ 43692 h 152400"/>
                <a:gd name="connsiteX59" fmla="*/ 20416 w 161925"/>
                <a:gd name="connsiteY59" fmla="*/ 43692 h 152400"/>
                <a:gd name="connsiteX60" fmla="*/ 17178 w 161925"/>
                <a:gd name="connsiteY60" fmla="*/ 50179 h 152400"/>
                <a:gd name="connsiteX61" fmla="*/ 17178 w 161925"/>
                <a:gd name="connsiteY61" fmla="*/ 59903 h 152400"/>
                <a:gd name="connsiteX62" fmla="*/ 17178 w 161925"/>
                <a:gd name="connsiteY62" fmla="*/ 64771 h 152400"/>
                <a:gd name="connsiteX63" fmla="*/ 17178 w 161925"/>
                <a:gd name="connsiteY63" fmla="*/ 68009 h 152400"/>
                <a:gd name="connsiteX64" fmla="*/ 13940 w 161925"/>
                <a:gd name="connsiteY64" fmla="*/ 64771 h 152400"/>
                <a:gd name="connsiteX65" fmla="*/ 13940 w 161925"/>
                <a:gd name="connsiteY65" fmla="*/ 64771 h 152400"/>
                <a:gd name="connsiteX66" fmla="*/ 12320 w 161925"/>
                <a:gd name="connsiteY66" fmla="*/ 61523 h 152400"/>
                <a:gd name="connsiteX67" fmla="*/ 12320 w 161925"/>
                <a:gd name="connsiteY67" fmla="*/ 56665 h 152400"/>
                <a:gd name="connsiteX68" fmla="*/ 12320 w 161925"/>
                <a:gd name="connsiteY68" fmla="*/ 56665 h 152400"/>
                <a:gd name="connsiteX69" fmla="*/ 12320 w 161925"/>
                <a:gd name="connsiteY69" fmla="*/ 56665 h 152400"/>
                <a:gd name="connsiteX70" fmla="*/ 9082 w 161925"/>
                <a:gd name="connsiteY70" fmla="*/ 56665 h 152400"/>
                <a:gd name="connsiteX71" fmla="*/ 5843 w 161925"/>
                <a:gd name="connsiteY71" fmla="*/ 59903 h 152400"/>
                <a:gd name="connsiteX72" fmla="*/ -634 w 161925"/>
                <a:gd name="connsiteY72" fmla="*/ 64771 h 152400"/>
                <a:gd name="connsiteX73" fmla="*/ -634 w 161925"/>
                <a:gd name="connsiteY73" fmla="*/ 68009 h 152400"/>
                <a:gd name="connsiteX74" fmla="*/ -634 w 161925"/>
                <a:gd name="connsiteY74" fmla="*/ 71248 h 152400"/>
                <a:gd name="connsiteX75" fmla="*/ -634 w 161925"/>
                <a:gd name="connsiteY75" fmla="*/ 74496 h 152400"/>
                <a:gd name="connsiteX76" fmla="*/ 5843 w 161925"/>
                <a:gd name="connsiteY76" fmla="*/ 82602 h 152400"/>
                <a:gd name="connsiteX77" fmla="*/ 9082 w 161925"/>
                <a:gd name="connsiteY77" fmla="*/ 85840 h 152400"/>
                <a:gd name="connsiteX78" fmla="*/ 9082 w 161925"/>
                <a:gd name="connsiteY78" fmla="*/ 89088 h 152400"/>
                <a:gd name="connsiteX79" fmla="*/ 12320 w 161925"/>
                <a:gd name="connsiteY79" fmla="*/ 92327 h 152400"/>
                <a:gd name="connsiteX80" fmla="*/ 13940 w 161925"/>
                <a:gd name="connsiteY80" fmla="*/ 95575 h 152400"/>
                <a:gd name="connsiteX81" fmla="*/ 20416 w 161925"/>
                <a:gd name="connsiteY81" fmla="*/ 98813 h 152400"/>
                <a:gd name="connsiteX82" fmla="*/ 30132 w 161925"/>
                <a:gd name="connsiteY82" fmla="*/ 100432 h 152400"/>
                <a:gd name="connsiteX83" fmla="*/ 33370 w 161925"/>
                <a:gd name="connsiteY83" fmla="*/ 100432 h 152400"/>
                <a:gd name="connsiteX84" fmla="*/ 34989 w 161925"/>
                <a:gd name="connsiteY84" fmla="*/ 103680 h 152400"/>
                <a:gd name="connsiteX85" fmla="*/ 34989 w 161925"/>
                <a:gd name="connsiteY85" fmla="*/ 106919 h 152400"/>
                <a:gd name="connsiteX86" fmla="*/ 34989 w 161925"/>
                <a:gd name="connsiteY86" fmla="*/ 110167 h 152400"/>
                <a:gd name="connsiteX87" fmla="*/ 34989 w 161925"/>
                <a:gd name="connsiteY87" fmla="*/ 113405 h 152400"/>
                <a:gd name="connsiteX88" fmla="*/ 33370 w 161925"/>
                <a:gd name="connsiteY88" fmla="*/ 116644 h 152400"/>
                <a:gd name="connsiteX89" fmla="*/ 33370 w 161925"/>
                <a:gd name="connsiteY89" fmla="*/ 119892 h 152400"/>
                <a:gd name="connsiteX90" fmla="*/ 33370 w 161925"/>
                <a:gd name="connsiteY90" fmla="*/ 119892 h 152400"/>
                <a:gd name="connsiteX91" fmla="*/ 47943 w 161925"/>
                <a:gd name="connsiteY91" fmla="*/ 134484 h 152400"/>
                <a:gd name="connsiteX92" fmla="*/ 52801 w 161925"/>
                <a:gd name="connsiteY92" fmla="*/ 137723 h 152400"/>
                <a:gd name="connsiteX93" fmla="*/ 56040 w 161925"/>
                <a:gd name="connsiteY93" fmla="*/ 139342 h 152400"/>
                <a:gd name="connsiteX94" fmla="*/ 62517 w 161925"/>
                <a:gd name="connsiteY94" fmla="*/ 142590 h 152400"/>
                <a:gd name="connsiteX95" fmla="*/ 72232 w 161925"/>
                <a:gd name="connsiteY95" fmla="*/ 149077 h 152400"/>
                <a:gd name="connsiteX96" fmla="*/ 93282 w 161925"/>
                <a:gd name="connsiteY96" fmla="*/ 152315 h 152400"/>
                <a:gd name="connsiteX97" fmla="*/ 93282 w 161925"/>
                <a:gd name="connsiteY97" fmla="*/ 149077 h 152400"/>
                <a:gd name="connsiteX98" fmla="*/ 94902 w 161925"/>
                <a:gd name="connsiteY98" fmla="*/ 149077 h 152400"/>
                <a:gd name="connsiteX99" fmla="*/ 94902 w 161925"/>
                <a:gd name="connsiteY99" fmla="*/ 142590 h 152400"/>
                <a:gd name="connsiteX100" fmla="*/ 93282 w 161925"/>
                <a:gd name="connsiteY100" fmla="*/ 139342 h 152400"/>
                <a:gd name="connsiteX101" fmla="*/ 83567 w 161925"/>
                <a:gd name="connsiteY101" fmla="*/ 124750 h 152400"/>
                <a:gd name="connsiteX102" fmla="*/ 80329 w 161925"/>
                <a:gd name="connsiteY102" fmla="*/ 116644 h 152400"/>
                <a:gd name="connsiteX103" fmla="*/ 77090 w 161925"/>
                <a:gd name="connsiteY103" fmla="*/ 113405 h 152400"/>
                <a:gd name="connsiteX104" fmla="*/ 77090 w 161925"/>
                <a:gd name="connsiteY104" fmla="*/ 106919 h 152400"/>
                <a:gd name="connsiteX105" fmla="*/ 80329 w 161925"/>
                <a:gd name="connsiteY105" fmla="*/ 110167 h 152400"/>
                <a:gd name="connsiteX106" fmla="*/ 86805 w 161925"/>
                <a:gd name="connsiteY106" fmla="*/ 103680 h 152400"/>
                <a:gd name="connsiteX107" fmla="*/ 94902 w 161925"/>
                <a:gd name="connsiteY107" fmla="*/ 98813 h 152400"/>
                <a:gd name="connsiteX108" fmla="*/ 101379 w 161925"/>
                <a:gd name="connsiteY108" fmla="*/ 89088 h 152400"/>
                <a:gd name="connsiteX109" fmla="*/ 104617 w 161925"/>
                <a:gd name="connsiteY109" fmla="*/ 92327 h 152400"/>
                <a:gd name="connsiteX110" fmla="*/ 111094 w 161925"/>
                <a:gd name="connsiteY110" fmla="*/ 100432 h 152400"/>
                <a:gd name="connsiteX111" fmla="*/ 112714 w 161925"/>
                <a:gd name="connsiteY111" fmla="*/ 100432 h 152400"/>
                <a:gd name="connsiteX112" fmla="*/ 115952 w 161925"/>
                <a:gd name="connsiteY112" fmla="*/ 100432 h 152400"/>
                <a:gd name="connsiteX113" fmla="*/ 119191 w 161925"/>
                <a:gd name="connsiteY113" fmla="*/ 100432 h 152400"/>
                <a:gd name="connsiteX114" fmla="*/ 122429 w 161925"/>
                <a:gd name="connsiteY114" fmla="*/ 100432 h 152400"/>
                <a:gd name="connsiteX115" fmla="*/ 122429 w 161925"/>
                <a:gd name="connsiteY115" fmla="*/ 100432 h 152400"/>
                <a:gd name="connsiteX116" fmla="*/ 122429 w 161925"/>
                <a:gd name="connsiteY116" fmla="*/ 98813 h 152400"/>
                <a:gd name="connsiteX117" fmla="*/ 122429 w 161925"/>
                <a:gd name="connsiteY117" fmla="*/ 95575 h 152400"/>
                <a:gd name="connsiteX118" fmla="*/ 122429 w 161925"/>
                <a:gd name="connsiteY118" fmla="*/ 92327 h 152400"/>
                <a:gd name="connsiteX119" fmla="*/ 125668 w 161925"/>
                <a:gd name="connsiteY119" fmla="*/ 89088 h 152400"/>
                <a:gd name="connsiteX120" fmla="*/ 125668 w 161925"/>
                <a:gd name="connsiteY120" fmla="*/ 89088 h 152400"/>
                <a:gd name="connsiteX121" fmla="*/ 125668 w 161925"/>
                <a:gd name="connsiteY121" fmla="*/ 89088 h 152400"/>
                <a:gd name="connsiteX122" fmla="*/ 128906 w 161925"/>
                <a:gd name="connsiteY122" fmla="*/ 85840 h 152400"/>
                <a:gd name="connsiteX123" fmla="*/ 128906 w 161925"/>
                <a:gd name="connsiteY123" fmla="*/ 80982 h 152400"/>
                <a:gd name="connsiteX124" fmla="*/ 128906 w 161925"/>
                <a:gd name="connsiteY124" fmla="*/ 77734 h 152400"/>
                <a:gd name="connsiteX125" fmla="*/ 132145 w 161925"/>
                <a:gd name="connsiteY125" fmla="*/ 77734 h 152400"/>
                <a:gd name="connsiteX126" fmla="*/ 133764 w 161925"/>
                <a:gd name="connsiteY126" fmla="*/ 74496 h 152400"/>
                <a:gd name="connsiteX127" fmla="*/ 137002 w 161925"/>
                <a:gd name="connsiteY127" fmla="*/ 74496 h 152400"/>
                <a:gd name="connsiteX128" fmla="*/ 137002 w 161925"/>
                <a:gd name="connsiteY128" fmla="*/ 74496 h 152400"/>
                <a:gd name="connsiteX129" fmla="*/ 143479 w 161925"/>
                <a:gd name="connsiteY129" fmla="*/ 74496 h 152400"/>
                <a:gd name="connsiteX130" fmla="*/ 146717 w 161925"/>
                <a:gd name="connsiteY130" fmla="*/ 71248 h 152400"/>
                <a:gd name="connsiteX131" fmla="*/ 146717 w 161925"/>
                <a:gd name="connsiteY131" fmla="*/ 68009 h 152400"/>
                <a:gd name="connsiteX132" fmla="*/ 149956 w 161925"/>
                <a:gd name="connsiteY132" fmla="*/ 64771 h 152400"/>
                <a:gd name="connsiteX133" fmla="*/ 149956 w 161925"/>
                <a:gd name="connsiteY133" fmla="*/ 61523 h 152400"/>
                <a:gd name="connsiteX134" fmla="*/ 153195 w 161925"/>
                <a:gd name="connsiteY134" fmla="*/ 59903 h 152400"/>
                <a:gd name="connsiteX135" fmla="*/ 153195 w 161925"/>
                <a:gd name="connsiteY135" fmla="*/ 56665 h 152400"/>
                <a:gd name="connsiteX136" fmla="*/ 154814 w 161925"/>
                <a:gd name="connsiteY136" fmla="*/ 56665 h 152400"/>
                <a:gd name="connsiteX137" fmla="*/ 158052 w 161925"/>
                <a:gd name="connsiteY137" fmla="*/ 56665 h 152400"/>
                <a:gd name="connsiteX138" fmla="*/ 161291 w 161925"/>
                <a:gd name="connsiteY138" fmla="*/ 56665 h 152400"/>
                <a:gd name="connsiteX139" fmla="*/ 161291 w 161925"/>
                <a:gd name="connsiteY139" fmla="*/ 53417 h 152400"/>
                <a:gd name="connsiteX140" fmla="*/ 161291 w 161925"/>
                <a:gd name="connsiteY140" fmla="*/ 43692 h 152400"/>
                <a:gd name="connsiteX141" fmla="*/ 161291 w 161925"/>
                <a:gd name="connsiteY141" fmla="*/ 4369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61925" h="152400">
                  <a:moveTo>
                    <a:pt x="161291" y="43692"/>
                  </a:moveTo>
                  <a:lnTo>
                    <a:pt x="161291" y="35586"/>
                  </a:lnTo>
                  <a:lnTo>
                    <a:pt x="161291" y="35586"/>
                  </a:lnTo>
                  <a:lnTo>
                    <a:pt x="158052" y="32338"/>
                  </a:lnTo>
                  <a:lnTo>
                    <a:pt x="154814" y="32338"/>
                  </a:lnTo>
                  <a:lnTo>
                    <a:pt x="153195" y="32338"/>
                  </a:lnTo>
                  <a:lnTo>
                    <a:pt x="146717" y="35586"/>
                  </a:lnTo>
                  <a:lnTo>
                    <a:pt x="143479" y="38825"/>
                  </a:lnTo>
                  <a:lnTo>
                    <a:pt x="140241" y="40444"/>
                  </a:lnTo>
                  <a:lnTo>
                    <a:pt x="137002" y="40444"/>
                  </a:lnTo>
                  <a:lnTo>
                    <a:pt x="133764" y="38825"/>
                  </a:lnTo>
                  <a:lnTo>
                    <a:pt x="128906" y="35586"/>
                  </a:lnTo>
                  <a:lnTo>
                    <a:pt x="125668" y="32338"/>
                  </a:lnTo>
                  <a:lnTo>
                    <a:pt x="122429" y="32338"/>
                  </a:lnTo>
                  <a:lnTo>
                    <a:pt x="111094" y="22613"/>
                  </a:lnTo>
                  <a:lnTo>
                    <a:pt x="107856" y="20994"/>
                  </a:lnTo>
                  <a:lnTo>
                    <a:pt x="104617" y="20994"/>
                  </a:lnTo>
                  <a:lnTo>
                    <a:pt x="98140" y="20994"/>
                  </a:lnTo>
                  <a:lnTo>
                    <a:pt x="94902" y="20994"/>
                  </a:lnTo>
                  <a:lnTo>
                    <a:pt x="83567" y="22613"/>
                  </a:lnTo>
                  <a:lnTo>
                    <a:pt x="73852" y="22613"/>
                  </a:lnTo>
                  <a:lnTo>
                    <a:pt x="68994" y="22613"/>
                  </a:lnTo>
                  <a:lnTo>
                    <a:pt x="56040" y="22613"/>
                  </a:lnTo>
                  <a:lnTo>
                    <a:pt x="56040" y="22613"/>
                  </a:lnTo>
                  <a:lnTo>
                    <a:pt x="56040" y="25851"/>
                  </a:lnTo>
                  <a:lnTo>
                    <a:pt x="52801" y="25851"/>
                  </a:lnTo>
                  <a:lnTo>
                    <a:pt x="47943" y="25851"/>
                  </a:lnTo>
                  <a:lnTo>
                    <a:pt x="44705" y="22613"/>
                  </a:lnTo>
                  <a:lnTo>
                    <a:pt x="41466" y="20994"/>
                  </a:lnTo>
                  <a:lnTo>
                    <a:pt x="41466" y="20994"/>
                  </a:lnTo>
                  <a:lnTo>
                    <a:pt x="41466" y="17746"/>
                  </a:lnTo>
                  <a:lnTo>
                    <a:pt x="38228" y="20994"/>
                  </a:lnTo>
                  <a:lnTo>
                    <a:pt x="38228" y="17746"/>
                  </a:lnTo>
                  <a:lnTo>
                    <a:pt x="38228" y="14507"/>
                  </a:lnTo>
                  <a:lnTo>
                    <a:pt x="41466" y="11269"/>
                  </a:lnTo>
                  <a:lnTo>
                    <a:pt x="41466" y="8021"/>
                  </a:lnTo>
                  <a:lnTo>
                    <a:pt x="38228" y="4782"/>
                  </a:lnTo>
                  <a:lnTo>
                    <a:pt x="30132" y="-85"/>
                  </a:lnTo>
                  <a:lnTo>
                    <a:pt x="26893" y="1534"/>
                  </a:lnTo>
                  <a:lnTo>
                    <a:pt x="20416" y="1534"/>
                  </a:lnTo>
                  <a:lnTo>
                    <a:pt x="17178" y="-85"/>
                  </a:lnTo>
                  <a:lnTo>
                    <a:pt x="17178" y="4782"/>
                  </a:lnTo>
                  <a:lnTo>
                    <a:pt x="13940" y="8021"/>
                  </a:lnTo>
                  <a:lnTo>
                    <a:pt x="17178" y="17746"/>
                  </a:lnTo>
                  <a:lnTo>
                    <a:pt x="20416" y="22613"/>
                  </a:lnTo>
                  <a:lnTo>
                    <a:pt x="23655" y="25851"/>
                  </a:lnTo>
                  <a:lnTo>
                    <a:pt x="20416" y="29100"/>
                  </a:lnTo>
                  <a:lnTo>
                    <a:pt x="17178" y="25851"/>
                  </a:lnTo>
                  <a:lnTo>
                    <a:pt x="17178" y="22613"/>
                  </a:lnTo>
                  <a:lnTo>
                    <a:pt x="13940" y="20994"/>
                  </a:lnTo>
                  <a:lnTo>
                    <a:pt x="12320" y="17746"/>
                  </a:lnTo>
                  <a:lnTo>
                    <a:pt x="9082" y="17746"/>
                  </a:lnTo>
                  <a:lnTo>
                    <a:pt x="5843" y="20994"/>
                  </a:lnTo>
                  <a:lnTo>
                    <a:pt x="5843" y="22613"/>
                  </a:lnTo>
                  <a:lnTo>
                    <a:pt x="5843" y="25851"/>
                  </a:lnTo>
                  <a:lnTo>
                    <a:pt x="12320" y="32338"/>
                  </a:lnTo>
                  <a:lnTo>
                    <a:pt x="20416" y="38825"/>
                  </a:lnTo>
                  <a:lnTo>
                    <a:pt x="20416" y="40444"/>
                  </a:lnTo>
                  <a:lnTo>
                    <a:pt x="23655" y="43692"/>
                  </a:lnTo>
                  <a:lnTo>
                    <a:pt x="20416" y="43692"/>
                  </a:lnTo>
                  <a:lnTo>
                    <a:pt x="17178" y="50179"/>
                  </a:lnTo>
                  <a:lnTo>
                    <a:pt x="17178" y="59903"/>
                  </a:lnTo>
                  <a:lnTo>
                    <a:pt x="17178" y="64771"/>
                  </a:lnTo>
                  <a:lnTo>
                    <a:pt x="17178" y="68009"/>
                  </a:lnTo>
                  <a:lnTo>
                    <a:pt x="13940" y="64771"/>
                  </a:lnTo>
                  <a:lnTo>
                    <a:pt x="13940" y="64771"/>
                  </a:lnTo>
                  <a:lnTo>
                    <a:pt x="12320" y="61523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12320" y="56665"/>
                  </a:lnTo>
                  <a:lnTo>
                    <a:pt x="9082" y="56665"/>
                  </a:lnTo>
                  <a:lnTo>
                    <a:pt x="5843" y="59903"/>
                  </a:lnTo>
                  <a:lnTo>
                    <a:pt x="-634" y="64771"/>
                  </a:lnTo>
                  <a:lnTo>
                    <a:pt x="-634" y="68009"/>
                  </a:lnTo>
                  <a:lnTo>
                    <a:pt x="-634" y="71248"/>
                  </a:lnTo>
                  <a:lnTo>
                    <a:pt x="-634" y="74496"/>
                  </a:lnTo>
                  <a:lnTo>
                    <a:pt x="5843" y="82602"/>
                  </a:lnTo>
                  <a:lnTo>
                    <a:pt x="9082" y="85840"/>
                  </a:lnTo>
                  <a:lnTo>
                    <a:pt x="9082" y="89088"/>
                  </a:lnTo>
                  <a:lnTo>
                    <a:pt x="12320" y="92327"/>
                  </a:lnTo>
                  <a:lnTo>
                    <a:pt x="13940" y="95575"/>
                  </a:lnTo>
                  <a:lnTo>
                    <a:pt x="20416" y="98813"/>
                  </a:lnTo>
                  <a:lnTo>
                    <a:pt x="30132" y="100432"/>
                  </a:lnTo>
                  <a:lnTo>
                    <a:pt x="33370" y="100432"/>
                  </a:lnTo>
                  <a:lnTo>
                    <a:pt x="34989" y="103680"/>
                  </a:lnTo>
                  <a:lnTo>
                    <a:pt x="34989" y="106919"/>
                  </a:lnTo>
                  <a:lnTo>
                    <a:pt x="34989" y="110167"/>
                  </a:lnTo>
                  <a:lnTo>
                    <a:pt x="34989" y="113405"/>
                  </a:lnTo>
                  <a:lnTo>
                    <a:pt x="33370" y="116644"/>
                  </a:lnTo>
                  <a:lnTo>
                    <a:pt x="33370" y="119892"/>
                  </a:lnTo>
                  <a:lnTo>
                    <a:pt x="33370" y="119892"/>
                  </a:lnTo>
                  <a:lnTo>
                    <a:pt x="47943" y="134484"/>
                  </a:lnTo>
                  <a:lnTo>
                    <a:pt x="52801" y="137723"/>
                  </a:lnTo>
                  <a:lnTo>
                    <a:pt x="56040" y="139342"/>
                  </a:lnTo>
                  <a:lnTo>
                    <a:pt x="62517" y="142590"/>
                  </a:lnTo>
                  <a:lnTo>
                    <a:pt x="72232" y="149077"/>
                  </a:lnTo>
                  <a:lnTo>
                    <a:pt x="93282" y="152315"/>
                  </a:lnTo>
                  <a:lnTo>
                    <a:pt x="93282" y="149077"/>
                  </a:lnTo>
                  <a:lnTo>
                    <a:pt x="94902" y="149077"/>
                  </a:lnTo>
                  <a:lnTo>
                    <a:pt x="94902" y="142590"/>
                  </a:lnTo>
                  <a:lnTo>
                    <a:pt x="93282" y="139342"/>
                  </a:lnTo>
                  <a:lnTo>
                    <a:pt x="83567" y="124750"/>
                  </a:lnTo>
                  <a:lnTo>
                    <a:pt x="80329" y="116644"/>
                  </a:lnTo>
                  <a:lnTo>
                    <a:pt x="77090" y="113405"/>
                  </a:lnTo>
                  <a:lnTo>
                    <a:pt x="77090" y="106919"/>
                  </a:lnTo>
                  <a:lnTo>
                    <a:pt x="80329" y="110167"/>
                  </a:lnTo>
                  <a:lnTo>
                    <a:pt x="86805" y="103680"/>
                  </a:lnTo>
                  <a:lnTo>
                    <a:pt x="94902" y="98813"/>
                  </a:lnTo>
                  <a:lnTo>
                    <a:pt x="101379" y="89088"/>
                  </a:lnTo>
                  <a:lnTo>
                    <a:pt x="104617" y="92327"/>
                  </a:lnTo>
                  <a:lnTo>
                    <a:pt x="111094" y="100432"/>
                  </a:lnTo>
                  <a:lnTo>
                    <a:pt x="112714" y="100432"/>
                  </a:lnTo>
                  <a:lnTo>
                    <a:pt x="115952" y="100432"/>
                  </a:lnTo>
                  <a:lnTo>
                    <a:pt x="119191" y="100432"/>
                  </a:lnTo>
                  <a:lnTo>
                    <a:pt x="122429" y="100432"/>
                  </a:lnTo>
                  <a:lnTo>
                    <a:pt x="122429" y="100432"/>
                  </a:lnTo>
                  <a:lnTo>
                    <a:pt x="122429" y="98813"/>
                  </a:lnTo>
                  <a:lnTo>
                    <a:pt x="122429" y="95575"/>
                  </a:lnTo>
                  <a:lnTo>
                    <a:pt x="122429" y="92327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5668" y="89088"/>
                  </a:lnTo>
                  <a:lnTo>
                    <a:pt x="128906" y="85840"/>
                  </a:lnTo>
                  <a:lnTo>
                    <a:pt x="128906" y="80982"/>
                  </a:lnTo>
                  <a:lnTo>
                    <a:pt x="128906" y="77734"/>
                  </a:lnTo>
                  <a:lnTo>
                    <a:pt x="132145" y="77734"/>
                  </a:lnTo>
                  <a:lnTo>
                    <a:pt x="133764" y="74496"/>
                  </a:lnTo>
                  <a:lnTo>
                    <a:pt x="137002" y="74496"/>
                  </a:lnTo>
                  <a:lnTo>
                    <a:pt x="137002" y="74496"/>
                  </a:lnTo>
                  <a:lnTo>
                    <a:pt x="143479" y="74496"/>
                  </a:lnTo>
                  <a:lnTo>
                    <a:pt x="146717" y="71248"/>
                  </a:lnTo>
                  <a:lnTo>
                    <a:pt x="146717" y="68009"/>
                  </a:lnTo>
                  <a:lnTo>
                    <a:pt x="149956" y="64771"/>
                  </a:lnTo>
                  <a:lnTo>
                    <a:pt x="149956" y="61523"/>
                  </a:lnTo>
                  <a:lnTo>
                    <a:pt x="153195" y="59903"/>
                  </a:lnTo>
                  <a:lnTo>
                    <a:pt x="153195" y="56665"/>
                  </a:lnTo>
                  <a:lnTo>
                    <a:pt x="154814" y="56665"/>
                  </a:lnTo>
                  <a:lnTo>
                    <a:pt x="158052" y="56665"/>
                  </a:lnTo>
                  <a:lnTo>
                    <a:pt x="161291" y="56665"/>
                  </a:lnTo>
                  <a:lnTo>
                    <a:pt x="161291" y="53417"/>
                  </a:lnTo>
                  <a:lnTo>
                    <a:pt x="161291" y="43692"/>
                  </a:lnTo>
                  <a:lnTo>
                    <a:pt x="161291" y="43692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0FA1CB5-DD24-E198-BB2C-A135E66961C0}"/>
                </a:ext>
              </a:extLst>
            </p:cNvPr>
            <p:cNvSpPr/>
            <p:nvPr/>
          </p:nvSpPr>
          <p:spPr>
            <a:xfrm>
              <a:off x="7614531" y="4012622"/>
              <a:ext cx="133350" cy="180975"/>
            </a:xfrm>
            <a:custGeom>
              <a:avLst/>
              <a:gdLst>
                <a:gd name="connsiteX0" fmla="*/ 30265 w 133350"/>
                <a:gd name="connsiteY0" fmla="*/ 145657 h 180975"/>
                <a:gd name="connsiteX1" fmla="*/ 35142 w 133350"/>
                <a:gd name="connsiteY1" fmla="*/ 142457 h 180975"/>
                <a:gd name="connsiteX2" fmla="*/ 31894 w 133350"/>
                <a:gd name="connsiteY2" fmla="*/ 136046 h 180975"/>
                <a:gd name="connsiteX3" fmla="*/ 23759 w 133350"/>
                <a:gd name="connsiteY3" fmla="*/ 142457 h 180975"/>
                <a:gd name="connsiteX4" fmla="*/ 27017 w 133350"/>
                <a:gd name="connsiteY4" fmla="*/ 145657 h 180975"/>
                <a:gd name="connsiteX5" fmla="*/ 30265 w 133350"/>
                <a:gd name="connsiteY5" fmla="*/ 145657 h 180975"/>
                <a:gd name="connsiteX6" fmla="*/ 132716 w 133350"/>
                <a:gd name="connsiteY6" fmla="*/ 47959 h 180975"/>
                <a:gd name="connsiteX7" fmla="*/ 129468 w 133350"/>
                <a:gd name="connsiteY7" fmla="*/ 44759 h 180975"/>
                <a:gd name="connsiteX8" fmla="*/ 126211 w 133350"/>
                <a:gd name="connsiteY8" fmla="*/ 38348 h 180975"/>
                <a:gd name="connsiteX9" fmla="*/ 116457 w 133350"/>
                <a:gd name="connsiteY9" fmla="*/ 23937 h 180975"/>
                <a:gd name="connsiteX10" fmla="*/ 113199 w 133350"/>
                <a:gd name="connsiteY10" fmla="*/ 20737 h 180975"/>
                <a:gd name="connsiteX11" fmla="*/ 111580 w 133350"/>
                <a:gd name="connsiteY11" fmla="*/ 20737 h 180975"/>
                <a:gd name="connsiteX12" fmla="*/ 111580 w 133350"/>
                <a:gd name="connsiteY12" fmla="*/ 20737 h 180975"/>
                <a:gd name="connsiteX13" fmla="*/ 108323 w 133350"/>
                <a:gd name="connsiteY13" fmla="*/ 17536 h 180975"/>
                <a:gd name="connsiteX14" fmla="*/ 105075 w 133350"/>
                <a:gd name="connsiteY14" fmla="*/ 11126 h 180975"/>
                <a:gd name="connsiteX15" fmla="*/ 101817 w 133350"/>
                <a:gd name="connsiteY15" fmla="*/ 11126 h 180975"/>
                <a:gd name="connsiteX16" fmla="*/ 101817 w 133350"/>
                <a:gd name="connsiteY16" fmla="*/ 11126 h 180975"/>
                <a:gd name="connsiteX17" fmla="*/ 98569 w 133350"/>
                <a:gd name="connsiteY17" fmla="*/ 14326 h 180975"/>
                <a:gd name="connsiteX18" fmla="*/ 98569 w 133350"/>
                <a:gd name="connsiteY18" fmla="*/ 14326 h 180975"/>
                <a:gd name="connsiteX19" fmla="*/ 98569 w 133350"/>
                <a:gd name="connsiteY19" fmla="*/ 17536 h 180975"/>
                <a:gd name="connsiteX20" fmla="*/ 98569 w 133350"/>
                <a:gd name="connsiteY20" fmla="*/ 20737 h 180975"/>
                <a:gd name="connsiteX21" fmla="*/ 98569 w 133350"/>
                <a:gd name="connsiteY21" fmla="*/ 20737 h 180975"/>
                <a:gd name="connsiteX22" fmla="*/ 95311 w 133350"/>
                <a:gd name="connsiteY22" fmla="*/ 20737 h 180975"/>
                <a:gd name="connsiteX23" fmla="*/ 87186 w 133350"/>
                <a:gd name="connsiteY23" fmla="*/ 17536 h 180975"/>
                <a:gd name="connsiteX24" fmla="*/ 83929 w 133350"/>
                <a:gd name="connsiteY24" fmla="*/ 14326 h 180975"/>
                <a:gd name="connsiteX25" fmla="*/ 80681 w 133350"/>
                <a:gd name="connsiteY25" fmla="*/ 9526 h 180975"/>
                <a:gd name="connsiteX26" fmla="*/ 77423 w 133350"/>
                <a:gd name="connsiteY26" fmla="*/ 6325 h 180975"/>
                <a:gd name="connsiteX27" fmla="*/ 74175 w 133350"/>
                <a:gd name="connsiteY27" fmla="*/ 3115 h 180975"/>
                <a:gd name="connsiteX28" fmla="*/ 72546 w 133350"/>
                <a:gd name="connsiteY28" fmla="*/ 3115 h 180975"/>
                <a:gd name="connsiteX29" fmla="*/ 62793 w 133350"/>
                <a:gd name="connsiteY29" fmla="*/ -85 h 180975"/>
                <a:gd name="connsiteX30" fmla="*/ 56288 w 133350"/>
                <a:gd name="connsiteY30" fmla="*/ -85 h 180975"/>
                <a:gd name="connsiteX31" fmla="*/ 59536 w 133350"/>
                <a:gd name="connsiteY31" fmla="*/ 9526 h 180975"/>
                <a:gd name="connsiteX32" fmla="*/ 66041 w 133350"/>
                <a:gd name="connsiteY32" fmla="*/ 17536 h 180975"/>
                <a:gd name="connsiteX33" fmla="*/ 72546 w 133350"/>
                <a:gd name="connsiteY33" fmla="*/ 20737 h 180975"/>
                <a:gd name="connsiteX34" fmla="*/ 74175 w 133350"/>
                <a:gd name="connsiteY34" fmla="*/ 23937 h 180975"/>
                <a:gd name="connsiteX35" fmla="*/ 74175 w 133350"/>
                <a:gd name="connsiteY35" fmla="*/ 27137 h 180975"/>
                <a:gd name="connsiteX36" fmla="*/ 74175 w 133350"/>
                <a:gd name="connsiteY36" fmla="*/ 31948 h 180975"/>
                <a:gd name="connsiteX37" fmla="*/ 74175 w 133350"/>
                <a:gd name="connsiteY37" fmla="*/ 35148 h 180975"/>
                <a:gd name="connsiteX38" fmla="*/ 72546 w 133350"/>
                <a:gd name="connsiteY38" fmla="*/ 41558 h 180975"/>
                <a:gd name="connsiteX39" fmla="*/ 72546 w 133350"/>
                <a:gd name="connsiteY39" fmla="*/ 44759 h 180975"/>
                <a:gd name="connsiteX40" fmla="*/ 72546 w 133350"/>
                <a:gd name="connsiteY40" fmla="*/ 49559 h 180975"/>
                <a:gd name="connsiteX41" fmla="*/ 74175 w 133350"/>
                <a:gd name="connsiteY41" fmla="*/ 59170 h 180975"/>
                <a:gd name="connsiteX42" fmla="*/ 74175 w 133350"/>
                <a:gd name="connsiteY42" fmla="*/ 67181 h 180975"/>
                <a:gd name="connsiteX43" fmla="*/ 74175 w 133350"/>
                <a:gd name="connsiteY43" fmla="*/ 67181 h 180975"/>
                <a:gd name="connsiteX44" fmla="*/ 74175 w 133350"/>
                <a:gd name="connsiteY44" fmla="*/ 67181 h 180975"/>
                <a:gd name="connsiteX45" fmla="*/ 74175 w 133350"/>
                <a:gd name="connsiteY45" fmla="*/ 70381 h 180975"/>
                <a:gd name="connsiteX46" fmla="*/ 72546 w 133350"/>
                <a:gd name="connsiteY46" fmla="*/ 73591 h 180975"/>
                <a:gd name="connsiteX47" fmla="*/ 69298 w 133350"/>
                <a:gd name="connsiteY47" fmla="*/ 76791 h 180975"/>
                <a:gd name="connsiteX48" fmla="*/ 66041 w 133350"/>
                <a:gd name="connsiteY48" fmla="*/ 86402 h 180975"/>
                <a:gd name="connsiteX49" fmla="*/ 66041 w 133350"/>
                <a:gd name="connsiteY49" fmla="*/ 91203 h 180975"/>
                <a:gd name="connsiteX50" fmla="*/ 69298 w 133350"/>
                <a:gd name="connsiteY50" fmla="*/ 97613 h 180975"/>
                <a:gd name="connsiteX51" fmla="*/ 69298 w 133350"/>
                <a:gd name="connsiteY51" fmla="*/ 104014 h 180975"/>
                <a:gd name="connsiteX52" fmla="*/ 69298 w 133350"/>
                <a:gd name="connsiteY52" fmla="*/ 108824 h 180975"/>
                <a:gd name="connsiteX53" fmla="*/ 69298 w 133350"/>
                <a:gd name="connsiteY53" fmla="*/ 115225 h 180975"/>
                <a:gd name="connsiteX54" fmla="*/ 66041 w 133350"/>
                <a:gd name="connsiteY54" fmla="*/ 115225 h 180975"/>
                <a:gd name="connsiteX55" fmla="*/ 62793 w 133350"/>
                <a:gd name="connsiteY55" fmla="*/ 118435 h 180975"/>
                <a:gd name="connsiteX56" fmla="*/ 59536 w 133350"/>
                <a:gd name="connsiteY56" fmla="*/ 118435 h 180975"/>
                <a:gd name="connsiteX57" fmla="*/ 59536 w 133350"/>
                <a:gd name="connsiteY57" fmla="*/ 121635 h 180975"/>
                <a:gd name="connsiteX58" fmla="*/ 59536 w 133350"/>
                <a:gd name="connsiteY58" fmla="*/ 126435 h 180975"/>
                <a:gd name="connsiteX59" fmla="*/ 56288 w 133350"/>
                <a:gd name="connsiteY59" fmla="*/ 132846 h 180975"/>
                <a:gd name="connsiteX60" fmla="*/ 48153 w 133350"/>
                <a:gd name="connsiteY60" fmla="*/ 142457 h 180975"/>
                <a:gd name="connsiteX61" fmla="*/ 41648 w 133350"/>
                <a:gd name="connsiteY61" fmla="*/ 150458 h 180975"/>
                <a:gd name="connsiteX62" fmla="*/ 35142 w 133350"/>
                <a:gd name="connsiteY62" fmla="*/ 156868 h 180975"/>
                <a:gd name="connsiteX63" fmla="*/ 27017 w 133350"/>
                <a:gd name="connsiteY63" fmla="*/ 163278 h 180975"/>
                <a:gd name="connsiteX64" fmla="*/ 2623 w 133350"/>
                <a:gd name="connsiteY64" fmla="*/ 168079 h 180975"/>
                <a:gd name="connsiteX65" fmla="*/ -634 w 133350"/>
                <a:gd name="connsiteY65" fmla="*/ 174480 h 180975"/>
                <a:gd name="connsiteX66" fmla="*/ 2623 w 133350"/>
                <a:gd name="connsiteY66" fmla="*/ 180890 h 180975"/>
                <a:gd name="connsiteX67" fmla="*/ 5871 w 133350"/>
                <a:gd name="connsiteY67" fmla="*/ 180890 h 180975"/>
                <a:gd name="connsiteX68" fmla="*/ 20511 w 133350"/>
                <a:gd name="connsiteY68" fmla="*/ 180890 h 180975"/>
                <a:gd name="connsiteX69" fmla="*/ 48153 w 133350"/>
                <a:gd name="connsiteY69" fmla="*/ 174480 h 180975"/>
                <a:gd name="connsiteX70" fmla="*/ 51410 w 133350"/>
                <a:gd name="connsiteY70" fmla="*/ 174480 h 180975"/>
                <a:gd name="connsiteX71" fmla="*/ 77423 w 133350"/>
                <a:gd name="connsiteY71" fmla="*/ 166479 h 180975"/>
                <a:gd name="connsiteX72" fmla="*/ 83929 w 133350"/>
                <a:gd name="connsiteY72" fmla="*/ 166479 h 180975"/>
                <a:gd name="connsiteX73" fmla="*/ 83929 w 133350"/>
                <a:gd name="connsiteY73" fmla="*/ 166479 h 180975"/>
                <a:gd name="connsiteX74" fmla="*/ 90434 w 133350"/>
                <a:gd name="connsiteY74" fmla="*/ 166479 h 180975"/>
                <a:gd name="connsiteX75" fmla="*/ 92063 w 133350"/>
                <a:gd name="connsiteY75" fmla="*/ 166479 h 180975"/>
                <a:gd name="connsiteX76" fmla="*/ 108323 w 133350"/>
                <a:gd name="connsiteY76" fmla="*/ 156868 h 180975"/>
                <a:gd name="connsiteX77" fmla="*/ 116457 w 133350"/>
                <a:gd name="connsiteY77" fmla="*/ 156868 h 180975"/>
                <a:gd name="connsiteX78" fmla="*/ 119705 w 133350"/>
                <a:gd name="connsiteY78" fmla="*/ 156868 h 180975"/>
                <a:gd name="connsiteX79" fmla="*/ 122963 w 133350"/>
                <a:gd name="connsiteY79" fmla="*/ 153668 h 180975"/>
                <a:gd name="connsiteX80" fmla="*/ 122963 w 133350"/>
                <a:gd name="connsiteY80" fmla="*/ 153668 h 180975"/>
                <a:gd name="connsiteX81" fmla="*/ 122963 w 133350"/>
                <a:gd name="connsiteY81" fmla="*/ 147257 h 180975"/>
                <a:gd name="connsiteX82" fmla="*/ 122963 w 133350"/>
                <a:gd name="connsiteY82" fmla="*/ 142457 h 180975"/>
                <a:gd name="connsiteX83" fmla="*/ 122963 w 133350"/>
                <a:gd name="connsiteY83" fmla="*/ 136046 h 180975"/>
                <a:gd name="connsiteX84" fmla="*/ 122963 w 133350"/>
                <a:gd name="connsiteY84" fmla="*/ 132846 h 180975"/>
                <a:gd name="connsiteX85" fmla="*/ 122963 w 133350"/>
                <a:gd name="connsiteY85" fmla="*/ 126435 h 180975"/>
                <a:gd name="connsiteX86" fmla="*/ 119705 w 133350"/>
                <a:gd name="connsiteY86" fmla="*/ 121635 h 180975"/>
                <a:gd name="connsiteX87" fmla="*/ 116457 w 133350"/>
                <a:gd name="connsiteY87" fmla="*/ 118435 h 180975"/>
                <a:gd name="connsiteX88" fmla="*/ 113199 w 133350"/>
                <a:gd name="connsiteY88" fmla="*/ 115225 h 180975"/>
                <a:gd name="connsiteX89" fmla="*/ 113199 w 133350"/>
                <a:gd name="connsiteY89" fmla="*/ 112024 h 180975"/>
                <a:gd name="connsiteX90" fmla="*/ 113199 w 133350"/>
                <a:gd name="connsiteY90" fmla="*/ 112024 h 180975"/>
                <a:gd name="connsiteX91" fmla="*/ 116457 w 133350"/>
                <a:gd name="connsiteY91" fmla="*/ 97613 h 180975"/>
                <a:gd name="connsiteX92" fmla="*/ 122963 w 133350"/>
                <a:gd name="connsiteY92" fmla="*/ 79992 h 180975"/>
                <a:gd name="connsiteX93" fmla="*/ 122963 w 133350"/>
                <a:gd name="connsiteY93" fmla="*/ 76791 h 180975"/>
                <a:gd name="connsiteX94" fmla="*/ 126211 w 133350"/>
                <a:gd name="connsiteY94" fmla="*/ 73591 h 180975"/>
                <a:gd name="connsiteX95" fmla="*/ 129468 w 133350"/>
                <a:gd name="connsiteY95" fmla="*/ 59170 h 180975"/>
                <a:gd name="connsiteX96" fmla="*/ 132716 w 133350"/>
                <a:gd name="connsiteY96" fmla="*/ 52769 h 180975"/>
                <a:gd name="connsiteX97" fmla="*/ 132716 w 133350"/>
                <a:gd name="connsiteY97" fmla="*/ 4795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3350" h="180975">
                  <a:moveTo>
                    <a:pt x="30265" y="145657"/>
                  </a:moveTo>
                  <a:lnTo>
                    <a:pt x="35142" y="142457"/>
                  </a:lnTo>
                  <a:lnTo>
                    <a:pt x="31894" y="136046"/>
                  </a:lnTo>
                  <a:lnTo>
                    <a:pt x="23759" y="142457"/>
                  </a:lnTo>
                  <a:lnTo>
                    <a:pt x="27017" y="145657"/>
                  </a:lnTo>
                  <a:lnTo>
                    <a:pt x="30265" y="145657"/>
                  </a:lnTo>
                  <a:close/>
                  <a:moveTo>
                    <a:pt x="132716" y="47959"/>
                  </a:moveTo>
                  <a:lnTo>
                    <a:pt x="129468" y="44759"/>
                  </a:lnTo>
                  <a:lnTo>
                    <a:pt x="126211" y="38348"/>
                  </a:lnTo>
                  <a:lnTo>
                    <a:pt x="116457" y="23937"/>
                  </a:lnTo>
                  <a:lnTo>
                    <a:pt x="113199" y="20737"/>
                  </a:lnTo>
                  <a:lnTo>
                    <a:pt x="111580" y="20737"/>
                  </a:lnTo>
                  <a:lnTo>
                    <a:pt x="111580" y="20737"/>
                  </a:lnTo>
                  <a:lnTo>
                    <a:pt x="108323" y="17536"/>
                  </a:lnTo>
                  <a:lnTo>
                    <a:pt x="105075" y="11126"/>
                  </a:lnTo>
                  <a:lnTo>
                    <a:pt x="101817" y="11126"/>
                  </a:lnTo>
                  <a:lnTo>
                    <a:pt x="101817" y="11126"/>
                  </a:lnTo>
                  <a:lnTo>
                    <a:pt x="98569" y="14326"/>
                  </a:lnTo>
                  <a:lnTo>
                    <a:pt x="98569" y="14326"/>
                  </a:lnTo>
                  <a:lnTo>
                    <a:pt x="98569" y="17536"/>
                  </a:lnTo>
                  <a:lnTo>
                    <a:pt x="98569" y="20737"/>
                  </a:lnTo>
                  <a:lnTo>
                    <a:pt x="98569" y="20737"/>
                  </a:lnTo>
                  <a:lnTo>
                    <a:pt x="95311" y="20737"/>
                  </a:lnTo>
                  <a:lnTo>
                    <a:pt x="87186" y="17536"/>
                  </a:lnTo>
                  <a:lnTo>
                    <a:pt x="83929" y="14326"/>
                  </a:lnTo>
                  <a:lnTo>
                    <a:pt x="80681" y="9526"/>
                  </a:lnTo>
                  <a:lnTo>
                    <a:pt x="77423" y="6325"/>
                  </a:lnTo>
                  <a:lnTo>
                    <a:pt x="74175" y="3115"/>
                  </a:lnTo>
                  <a:lnTo>
                    <a:pt x="72546" y="3115"/>
                  </a:lnTo>
                  <a:lnTo>
                    <a:pt x="62793" y="-85"/>
                  </a:lnTo>
                  <a:lnTo>
                    <a:pt x="56288" y="-85"/>
                  </a:lnTo>
                  <a:lnTo>
                    <a:pt x="59536" y="9526"/>
                  </a:lnTo>
                  <a:lnTo>
                    <a:pt x="66041" y="17536"/>
                  </a:lnTo>
                  <a:lnTo>
                    <a:pt x="72546" y="20737"/>
                  </a:lnTo>
                  <a:lnTo>
                    <a:pt x="74175" y="23937"/>
                  </a:lnTo>
                  <a:lnTo>
                    <a:pt x="74175" y="27137"/>
                  </a:lnTo>
                  <a:lnTo>
                    <a:pt x="74175" y="31948"/>
                  </a:lnTo>
                  <a:lnTo>
                    <a:pt x="74175" y="35148"/>
                  </a:lnTo>
                  <a:lnTo>
                    <a:pt x="72546" y="41558"/>
                  </a:lnTo>
                  <a:lnTo>
                    <a:pt x="72546" y="44759"/>
                  </a:lnTo>
                  <a:lnTo>
                    <a:pt x="72546" y="49559"/>
                  </a:lnTo>
                  <a:lnTo>
                    <a:pt x="74175" y="59170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67181"/>
                  </a:lnTo>
                  <a:lnTo>
                    <a:pt x="74175" y="70381"/>
                  </a:lnTo>
                  <a:lnTo>
                    <a:pt x="72546" y="73591"/>
                  </a:lnTo>
                  <a:lnTo>
                    <a:pt x="69298" y="76791"/>
                  </a:lnTo>
                  <a:lnTo>
                    <a:pt x="66041" y="86402"/>
                  </a:lnTo>
                  <a:lnTo>
                    <a:pt x="66041" y="91203"/>
                  </a:lnTo>
                  <a:lnTo>
                    <a:pt x="69298" y="97613"/>
                  </a:lnTo>
                  <a:lnTo>
                    <a:pt x="69298" y="104014"/>
                  </a:lnTo>
                  <a:lnTo>
                    <a:pt x="69298" y="108824"/>
                  </a:lnTo>
                  <a:lnTo>
                    <a:pt x="69298" y="115225"/>
                  </a:lnTo>
                  <a:lnTo>
                    <a:pt x="66041" y="115225"/>
                  </a:lnTo>
                  <a:lnTo>
                    <a:pt x="62793" y="118435"/>
                  </a:lnTo>
                  <a:lnTo>
                    <a:pt x="59536" y="118435"/>
                  </a:lnTo>
                  <a:lnTo>
                    <a:pt x="59536" y="121635"/>
                  </a:lnTo>
                  <a:lnTo>
                    <a:pt x="59536" y="126435"/>
                  </a:lnTo>
                  <a:lnTo>
                    <a:pt x="56288" y="132846"/>
                  </a:lnTo>
                  <a:lnTo>
                    <a:pt x="48153" y="142457"/>
                  </a:lnTo>
                  <a:lnTo>
                    <a:pt x="41648" y="150458"/>
                  </a:lnTo>
                  <a:lnTo>
                    <a:pt x="35142" y="156868"/>
                  </a:lnTo>
                  <a:lnTo>
                    <a:pt x="27017" y="163278"/>
                  </a:lnTo>
                  <a:lnTo>
                    <a:pt x="2623" y="168079"/>
                  </a:lnTo>
                  <a:lnTo>
                    <a:pt x="-634" y="174480"/>
                  </a:lnTo>
                  <a:lnTo>
                    <a:pt x="2623" y="180890"/>
                  </a:lnTo>
                  <a:lnTo>
                    <a:pt x="5871" y="180890"/>
                  </a:lnTo>
                  <a:lnTo>
                    <a:pt x="20511" y="180890"/>
                  </a:lnTo>
                  <a:lnTo>
                    <a:pt x="48153" y="174480"/>
                  </a:lnTo>
                  <a:lnTo>
                    <a:pt x="51410" y="174480"/>
                  </a:lnTo>
                  <a:lnTo>
                    <a:pt x="77423" y="166479"/>
                  </a:lnTo>
                  <a:lnTo>
                    <a:pt x="83929" y="166479"/>
                  </a:lnTo>
                  <a:lnTo>
                    <a:pt x="83929" y="166479"/>
                  </a:lnTo>
                  <a:lnTo>
                    <a:pt x="90434" y="166479"/>
                  </a:lnTo>
                  <a:lnTo>
                    <a:pt x="92063" y="166479"/>
                  </a:lnTo>
                  <a:lnTo>
                    <a:pt x="108323" y="156868"/>
                  </a:lnTo>
                  <a:lnTo>
                    <a:pt x="116457" y="156868"/>
                  </a:lnTo>
                  <a:lnTo>
                    <a:pt x="119705" y="156868"/>
                  </a:lnTo>
                  <a:lnTo>
                    <a:pt x="122963" y="153668"/>
                  </a:lnTo>
                  <a:lnTo>
                    <a:pt x="122963" y="153668"/>
                  </a:lnTo>
                  <a:lnTo>
                    <a:pt x="122963" y="147257"/>
                  </a:lnTo>
                  <a:lnTo>
                    <a:pt x="122963" y="142457"/>
                  </a:lnTo>
                  <a:lnTo>
                    <a:pt x="122963" y="136046"/>
                  </a:lnTo>
                  <a:lnTo>
                    <a:pt x="122963" y="132846"/>
                  </a:lnTo>
                  <a:lnTo>
                    <a:pt x="122963" y="126435"/>
                  </a:lnTo>
                  <a:lnTo>
                    <a:pt x="119705" y="121635"/>
                  </a:lnTo>
                  <a:lnTo>
                    <a:pt x="116457" y="118435"/>
                  </a:lnTo>
                  <a:lnTo>
                    <a:pt x="113199" y="115225"/>
                  </a:lnTo>
                  <a:lnTo>
                    <a:pt x="113199" y="112024"/>
                  </a:lnTo>
                  <a:lnTo>
                    <a:pt x="113199" y="112024"/>
                  </a:lnTo>
                  <a:lnTo>
                    <a:pt x="116457" y="97613"/>
                  </a:lnTo>
                  <a:lnTo>
                    <a:pt x="122963" y="79992"/>
                  </a:lnTo>
                  <a:lnTo>
                    <a:pt x="122963" y="76791"/>
                  </a:lnTo>
                  <a:lnTo>
                    <a:pt x="126211" y="73591"/>
                  </a:lnTo>
                  <a:lnTo>
                    <a:pt x="129468" y="59170"/>
                  </a:lnTo>
                  <a:lnTo>
                    <a:pt x="132716" y="52769"/>
                  </a:lnTo>
                  <a:lnTo>
                    <a:pt x="132716" y="47959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8423660-6501-BB7A-31B6-1145C8B64643}"/>
                </a:ext>
              </a:extLst>
            </p:cNvPr>
            <p:cNvSpPr/>
            <p:nvPr/>
          </p:nvSpPr>
          <p:spPr>
            <a:xfrm>
              <a:off x="7243056" y="3926897"/>
              <a:ext cx="238125" cy="228600"/>
            </a:xfrm>
            <a:custGeom>
              <a:avLst/>
              <a:gdLst>
                <a:gd name="connsiteX0" fmla="*/ 234271 w 238125"/>
                <a:gd name="connsiteY0" fmla="*/ 38282 h 228600"/>
                <a:gd name="connsiteX1" fmla="*/ 234271 w 238125"/>
                <a:gd name="connsiteY1" fmla="*/ 33491 h 228600"/>
                <a:gd name="connsiteX2" fmla="*/ 234271 w 238125"/>
                <a:gd name="connsiteY2" fmla="*/ 27090 h 228600"/>
                <a:gd name="connsiteX3" fmla="*/ 234271 w 238125"/>
                <a:gd name="connsiteY3" fmla="*/ 23899 h 228600"/>
                <a:gd name="connsiteX4" fmla="*/ 226232 w 238125"/>
                <a:gd name="connsiteY4" fmla="*/ 30290 h 228600"/>
                <a:gd name="connsiteX5" fmla="*/ 219794 w 238125"/>
                <a:gd name="connsiteY5" fmla="*/ 33491 h 228600"/>
                <a:gd name="connsiteX6" fmla="*/ 216574 w 238125"/>
                <a:gd name="connsiteY6" fmla="*/ 35081 h 228600"/>
                <a:gd name="connsiteX7" fmla="*/ 214964 w 238125"/>
                <a:gd name="connsiteY7" fmla="*/ 35081 h 228600"/>
                <a:gd name="connsiteX8" fmla="*/ 214964 w 238125"/>
                <a:gd name="connsiteY8" fmla="*/ 33491 h 228600"/>
                <a:gd name="connsiteX9" fmla="*/ 211745 w 238125"/>
                <a:gd name="connsiteY9" fmla="*/ 33491 h 228600"/>
                <a:gd name="connsiteX10" fmla="*/ 205316 w 238125"/>
                <a:gd name="connsiteY10" fmla="*/ 35081 h 228600"/>
                <a:gd name="connsiteX11" fmla="*/ 194048 w 238125"/>
                <a:gd name="connsiteY11" fmla="*/ 38282 h 228600"/>
                <a:gd name="connsiteX12" fmla="*/ 190828 w 238125"/>
                <a:gd name="connsiteY12" fmla="*/ 41482 h 228600"/>
                <a:gd name="connsiteX13" fmla="*/ 187618 w 238125"/>
                <a:gd name="connsiteY13" fmla="*/ 38282 h 228600"/>
                <a:gd name="connsiteX14" fmla="*/ 187618 w 238125"/>
                <a:gd name="connsiteY14" fmla="*/ 35081 h 228600"/>
                <a:gd name="connsiteX15" fmla="*/ 187618 w 238125"/>
                <a:gd name="connsiteY15" fmla="*/ 33491 h 228600"/>
                <a:gd name="connsiteX16" fmla="*/ 184399 w 238125"/>
                <a:gd name="connsiteY16" fmla="*/ 30290 h 228600"/>
                <a:gd name="connsiteX17" fmla="*/ 184399 w 238125"/>
                <a:gd name="connsiteY17" fmla="*/ 27090 h 228600"/>
                <a:gd name="connsiteX18" fmla="*/ 181179 w 238125"/>
                <a:gd name="connsiteY18" fmla="*/ 23899 h 228600"/>
                <a:gd name="connsiteX19" fmla="*/ 181179 w 238125"/>
                <a:gd name="connsiteY19" fmla="*/ 20699 h 228600"/>
                <a:gd name="connsiteX20" fmla="*/ 177960 w 238125"/>
                <a:gd name="connsiteY20" fmla="*/ 14307 h 228600"/>
                <a:gd name="connsiteX21" fmla="*/ 169911 w 238125"/>
                <a:gd name="connsiteY21" fmla="*/ 12707 h 228600"/>
                <a:gd name="connsiteX22" fmla="*/ 155433 w 238125"/>
                <a:gd name="connsiteY22" fmla="*/ 9507 h 228600"/>
                <a:gd name="connsiteX23" fmla="*/ 155433 w 238125"/>
                <a:gd name="connsiteY23" fmla="*/ 9507 h 228600"/>
                <a:gd name="connsiteX24" fmla="*/ 155433 w 238125"/>
                <a:gd name="connsiteY24" fmla="*/ 6306 h 228600"/>
                <a:gd name="connsiteX25" fmla="*/ 155433 w 238125"/>
                <a:gd name="connsiteY25" fmla="*/ 6306 h 228600"/>
                <a:gd name="connsiteX26" fmla="*/ 155433 w 238125"/>
                <a:gd name="connsiteY26" fmla="*/ 3115 h 228600"/>
                <a:gd name="connsiteX27" fmla="*/ 155433 w 238125"/>
                <a:gd name="connsiteY27" fmla="*/ 3115 h 228600"/>
                <a:gd name="connsiteX28" fmla="*/ 155433 w 238125"/>
                <a:gd name="connsiteY28" fmla="*/ -85 h 228600"/>
                <a:gd name="connsiteX29" fmla="*/ 152214 w 238125"/>
                <a:gd name="connsiteY29" fmla="*/ -85 h 228600"/>
                <a:gd name="connsiteX30" fmla="*/ 149004 w 238125"/>
                <a:gd name="connsiteY30" fmla="*/ -85 h 228600"/>
                <a:gd name="connsiteX31" fmla="*/ 142565 w 238125"/>
                <a:gd name="connsiteY31" fmla="*/ -85 h 228600"/>
                <a:gd name="connsiteX32" fmla="*/ 139345 w 238125"/>
                <a:gd name="connsiteY32" fmla="*/ -85 h 228600"/>
                <a:gd name="connsiteX33" fmla="*/ 136126 w 238125"/>
                <a:gd name="connsiteY33" fmla="*/ 3115 h 228600"/>
                <a:gd name="connsiteX34" fmla="*/ 134516 w 238125"/>
                <a:gd name="connsiteY34" fmla="*/ 6306 h 228600"/>
                <a:gd name="connsiteX35" fmla="*/ 134516 w 238125"/>
                <a:gd name="connsiteY35" fmla="*/ 6306 h 228600"/>
                <a:gd name="connsiteX36" fmla="*/ 124868 w 238125"/>
                <a:gd name="connsiteY36" fmla="*/ 12707 h 228600"/>
                <a:gd name="connsiteX37" fmla="*/ 124868 w 238125"/>
                <a:gd name="connsiteY37" fmla="*/ 12707 h 228600"/>
                <a:gd name="connsiteX38" fmla="*/ 121648 w 238125"/>
                <a:gd name="connsiteY38" fmla="*/ 14307 h 228600"/>
                <a:gd name="connsiteX39" fmla="*/ 121648 w 238125"/>
                <a:gd name="connsiteY39" fmla="*/ 17498 h 228600"/>
                <a:gd name="connsiteX40" fmla="*/ 118429 w 238125"/>
                <a:gd name="connsiteY40" fmla="*/ 20699 h 228600"/>
                <a:gd name="connsiteX41" fmla="*/ 115209 w 238125"/>
                <a:gd name="connsiteY41" fmla="*/ 20699 h 228600"/>
                <a:gd name="connsiteX42" fmla="*/ 113599 w 238125"/>
                <a:gd name="connsiteY42" fmla="*/ 20699 h 228600"/>
                <a:gd name="connsiteX43" fmla="*/ 107170 w 238125"/>
                <a:gd name="connsiteY43" fmla="*/ 12707 h 228600"/>
                <a:gd name="connsiteX44" fmla="*/ 103950 w 238125"/>
                <a:gd name="connsiteY44" fmla="*/ 12707 h 228600"/>
                <a:gd name="connsiteX45" fmla="*/ 100731 w 238125"/>
                <a:gd name="connsiteY45" fmla="*/ 9507 h 228600"/>
                <a:gd name="connsiteX46" fmla="*/ 97512 w 238125"/>
                <a:gd name="connsiteY46" fmla="*/ 6306 h 228600"/>
                <a:gd name="connsiteX47" fmla="*/ 71766 w 238125"/>
                <a:gd name="connsiteY47" fmla="*/ -85 h 228600"/>
                <a:gd name="connsiteX48" fmla="*/ 68555 w 238125"/>
                <a:gd name="connsiteY48" fmla="*/ -85 h 228600"/>
                <a:gd name="connsiteX49" fmla="*/ 65336 w 238125"/>
                <a:gd name="connsiteY49" fmla="*/ 3115 h 228600"/>
                <a:gd name="connsiteX50" fmla="*/ 65336 w 238125"/>
                <a:gd name="connsiteY50" fmla="*/ 3115 h 228600"/>
                <a:gd name="connsiteX51" fmla="*/ 62117 w 238125"/>
                <a:gd name="connsiteY51" fmla="*/ 9507 h 228600"/>
                <a:gd name="connsiteX52" fmla="*/ 58897 w 238125"/>
                <a:gd name="connsiteY52" fmla="*/ 17498 h 228600"/>
                <a:gd name="connsiteX53" fmla="*/ 58897 w 238125"/>
                <a:gd name="connsiteY53" fmla="*/ 20699 h 228600"/>
                <a:gd name="connsiteX54" fmla="*/ 55678 w 238125"/>
                <a:gd name="connsiteY54" fmla="*/ 23899 h 228600"/>
                <a:gd name="connsiteX55" fmla="*/ 54068 w 238125"/>
                <a:gd name="connsiteY55" fmla="*/ 23899 h 228600"/>
                <a:gd name="connsiteX56" fmla="*/ 50849 w 238125"/>
                <a:gd name="connsiteY56" fmla="*/ 27090 h 228600"/>
                <a:gd name="connsiteX57" fmla="*/ 50849 w 238125"/>
                <a:gd name="connsiteY57" fmla="*/ 27090 h 228600"/>
                <a:gd name="connsiteX58" fmla="*/ 50849 w 238125"/>
                <a:gd name="connsiteY58" fmla="*/ 33491 h 228600"/>
                <a:gd name="connsiteX59" fmla="*/ 50849 w 238125"/>
                <a:gd name="connsiteY59" fmla="*/ 33491 h 228600"/>
                <a:gd name="connsiteX60" fmla="*/ 50849 w 238125"/>
                <a:gd name="connsiteY60" fmla="*/ 35081 h 228600"/>
                <a:gd name="connsiteX61" fmla="*/ 50849 w 238125"/>
                <a:gd name="connsiteY61" fmla="*/ 35081 h 228600"/>
                <a:gd name="connsiteX62" fmla="*/ 47639 w 238125"/>
                <a:gd name="connsiteY62" fmla="*/ 38282 h 228600"/>
                <a:gd name="connsiteX63" fmla="*/ 37981 w 238125"/>
                <a:gd name="connsiteY63" fmla="*/ 41482 h 228600"/>
                <a:gd name="connsiteX64" fmla="*/ 26722 w 238125"/>
                <a:gd name="connsiteY64" fmla="*/ 41482 h 228600"/>
                <a:gd name="connsiteX65" fmla="*/ 26722 w 238125"/>
                <a:gd name="connsiteY65" fmla="*/ 44673 h 228600"/>
                <a:gd name="connsiteX66" fmla="*/ 23502 w 238125"/>
                <a:gd name="connsiteY66" fmla="*/ 44673 h 228600"/>
                <a:gd name="connsiteX67" fmla="*/ 23502 w 238125"/>
                <a:gd name="connsiteY67" fmla="*/ 47873 h 228600"/>
                <a:gd name="connsiteX68" fmla="*/ 23502 w 238125"/>
                <a:gd name="connsiteY68" fmla="*/ 51074 h 228600"/>
                <a:gd name="connsiteX69" fmla="*/ 23502 w 238125"/>
                <a:gd name="connsiteY69" fmla="*/ 52674 h 228600"/>
                <a:gd name="connsiteX70" fmla="*/ 23502 w 238125"/>
                <a:gd name="connsiteY70" fmla="*/ 52674 h 228600"/>
                <a:gd name="connsiteX71" fmla="*/ 20283 w 238125"/>
                <a:gd name="connsiteY71" fmla="*/ 55865 h 228600"/>
                <a:gd name="connsiteX72" fmla="*/ 9024 w 238125"/>
                <a:gd name="connsiteY72" fmla="*/ 62266 h 228600"/>
                <a:gd name="connsiteX73" fmla="*/ 5805 w 238125"/>
                <a:gd name="connsiteY73" fmla="*/ 62266 h 228600"/>
                <a:gd name="connsiteX74" fmla="*/ 2586 w 238125"/>
                <a:gd name="connsiteY74" fmla="*/ 65457 h 228600"/>
                <a:gd name="connsiteX75" fmla="*/ -634 w 238125"/>
                <a:gd name="connsiteY75" fmla="*/ 68657 h 228600"/>
                <a:gd name="connsiteX76" fmla="*/ 9024 w 238125"/>
                <a:gd name="connsiteY76" fmla="*/ 83040 h 228600"/>
                <a:gd name="connsiteX77" fmla="*/ 9024 w 238125"/>
                <a:gd name="connsiteY77" fmla="*/ 89440 h 228600"/>
                <a:gd name="connsiteX78" fmla="*/ 9024 w 238125"/>
                <a:gd name="connsiteY78" fmla="*/ 97432 h 228600"/>
                <a:gd name="connsiteX79" fmla="*/ 9024 w 238125"/>
                <a:gd name="connsiteY79" fmla="*/ 103823 h 228600"/>
                <a:gd name="connsiteX80" fmla="*/ 9024 w 238125"/>
                <a:gd name="connsiteY80" fmla="*/ 111815 h 228600"/>
                <a:gd name="connsiteX81" fmla="*/ 12234 w 238125"/>
                <a:gd name="connsiteY81" fmla="*/ 118216 h 228600"/>
                <a:gd name="connsiteX82" fmla="*/ 12234 w 238125"/>
                <a:gd name="connsiteY82" fmla="*/ 121406 h 228600"/>
                <a:gd name="connsiteX83" fmla="*/ 20283 w 238125"/>
                <a:gd name="connsiteY83" fmla="*/ 132598 h 228600"/>
                <a:gd name="connsiteX84" fmla="*/ 20283 w 238125"/>
                <a:gd name="connsiteY84" fmla="*/ 135799 h 228600"/>
                <a:gd name="connsiteX85" fmla="*/ 20283 w 238125"/>
                <a:gd name="connsiteY85" fmla="*/ 138990 h 228600"/>
                <a:gd name="connsiteX86" fmla="*/ 20283 w 238125"/>
                <a:gd name="connsiteY86" fmla="*/ 145390 h 228600"/>
                <a:gd name="connsiteX87" fmla="*/ 20283 w 238125"/>
                <a:gd name="connsiteY87" fmla="*/ 150181 h 228600"/>
                <a:gd name="connsiteX88" fmla="*/ 20283 w 238125"/>
                <a:gd name="connsiteY88" fmla="*/ 153382 h 228600"/>
                <a:gd name="connsiteX89" fmla="*/ 20283 w 238125"/>
                <a:gd name="connsiteY89" fmla="*/ 159773 h 228600"/>
                <a:gd name="connsiteX90" fmla="*/ 26722 w 238125"/>
                <a:gd name="connsiteY90" fmla="*/ 169365 h 228600"/>
                <a:gd name="connsiteX91" fmla="*/ 26722 w 238125"/>
                <a:gd name="connsiteY91" fmla="*/ 180557 h 228600"/>
                <a:gd name="connsiteX92" fmla="*/ 26722 w 238125"/>
                <a:gd name="connsiteY92" fmla="*/ 183757 h 228600"/>
                <a:gd name="connsiteX93" fmla="*/ 29941 w 238125"/>
                <a:gd name="connsiteY93" fmla="*/ 186948 h 228600"/>
                <a:gd name="connsiteX94" fmla="*/ 33151 w 238125"/>
                <a:gd name="connsiteY94" fmla="*/ 194949 h 228600"/>
                <a:gd name="connsiteX95" fmla="*/ 34761 w 238125"/>
                <a:gd name="connsiteY95" fmla="*/ 201340 h 228600"/>
                <a:gd name="connsiteX96" fmla="*/ 37981 w 238125"/>
                <a:gd name="connsiteY96" fmla="*/ 204541 h 228600"/>
                <a:gd name="connsiteX97" fmla="*/ 37981 w 238125"/>
                <a:gd name="connsiteY97" fmla="*/ 204541 h 228600"/>
                <a:gd name="connsiteX98" fmla="*/ 37981 w 238125"/>
                <a:gd name="connsiteY98" fmla="*/ 209332 h 228600"/>
                <a:gd name="connsiteX99" fmla="*/ 37981 w 238125"/>
                <a:gd name="connsiteY99" fmla="*/ 212532 h 228600"/>
                <a:gd name="connsiteX100" fmla="*/ 37981 w 238125"/>
                <a:gd name="connsiteY100" fmla="*/ 212532 h 228600"/>
                <a:gd name="connsiteX101" fmla="*/ 37981 w 238125"/>
                <a:gd name="connsiteY101" fmla="*/ 212532 h 228600"/>
                <a:gd name="connsiteX102" fmla="*/ 41200 w 238125"/>
                <a:gd name="connsiteY102" fmla="*/ 212532 h 228600"/>
                <a:gd name="connsiteX103" fmla="*/ 47639 w 238125"/>
                <a:gd name="connsiteY103" fmla="*/ 209332 h 228600"/>
                <a:gd name="connsiteX104" fmla="*/ 50849 w 238125"/>
                <a:gd name="connsiteY104" fmla="*/ 209332 h 228600"/>
                <a:gd name="connsiteX105" fmla="*/ 54068 w 238125"/>
                <a:gd name="connsiteY105" fmla="*/ 209332 h 228600"/>
                <a:gd name="connsiteX106" fmla="*/ 50849 w 238125"/>
                <a:gd name="connsiteY106" fmla="*/ 215723 h 228600"/>
                <a:gd name="connsiteX107" fmla="*/ 41200 w 238125"/>
                <a:gd name="connsiteY107" fmla="*/ 228515 h 228600"/>
                <a:gd name="connsiteX108" fmla="*/ 55678 w 238125"/>
                <a:gd name="connsiteY108" fmla="*/ 222124 h 228600"/>
                <a:gd name="connsiteX109" fmla="*/ 55678 w 238125"/>
                <a:gd name="connsiteY109" fmla="*/ 218923 h 228600"/>
                <a:gd name="connsiteX110" fmla="*/ 58897 w 238125"/>
                <a:gd name="connsiteY110" fmla="*/ 218923 h 228600"/>
                <a:gd name="connsiteX111" fmla="*/ 58897 w 238125"/>
                <a:gd name="connsiteY111" fmla="*/ 218923 h 228600"/>
                <a:gd name="connsiteX112" fmla="*/ 62117 w 238125"/>
                <a:gd name="connsiteY112" fmla="*/ 215723 h 228600"/>
                <a:gd name="connsiteX113" fmla="*/ 65336 w 238125"/>
                <a:gd name="connsiteY113" fmla="*/ 215723 h 228600"/>
                <a:gd name="connsiteX114" fmla="*/ 65336 w 238125"/>
                <a:gd name="connsiteY114" fmla="*/ 215723 h 228600"/>
                <a:gd name="connsiteX115" fmla="*/ 68555 w 238125"/>
                <a:gd name="connsiteY115" fmla="*/ 212532 h 228600"/>
                <a:gd name="connsiteX116" fmla="*/ 68555 w 238125"/>
                <a:gd name="connsiteY116" fmla="*/ 212532 h 228600"/>
                <a:gd name="connsiteX117" fmla="*/ 76594 w 238125"/>
                <a:gd name="connsiteY117" fmla="*/ 207731 h 228600"/>
                <a:gd name="connsiteX118" fmla="*/ 83034 w 238125"/>
                <a:gd name="connsiteY118" fmla="*/ 204541 h 228600"/>
                <a:gd name="connsiteX119" fmla="*/ 89473 w 238125"/>
                <a:gd name="connsiteY119" fmla="*/ 201340 h 228600"/>
                <a:gd name="connsiteX120" fmla="*/ 92682 w 238125"/>
                <a:gd name="connsiteY120" fmla="*/ 201340 h 228600"/>
                <a:gd name="connsiteX121" fmla="*/ 95902 w 238125"/>
                <a:gd name="connsiteY121" fmla="*/ 201340 h 228600"/>
                <a:gd name="connsiteX122" fmla="*/ 95902 w 238125"/>
                <a:gd name="connsiteY122" fmla="*/ 201340 h 228600"/>
                <a:gd name="connsiteX123" fmla="*/ 95902 w 238125"/>
                <a:gd name="connsiteY123" fmla="*/ 204541 h 228600"/>
                <a:gd name="connsiteX124" fmla="*/ 97512 w 238125"/>
                <a:gd name="connsiteY124" fmla="*/ 204541 h 228600"/>
                <a:gd name="connsiteX125" fmla="*/ 97512 w 238125"/>
                <a:gd name="connsiteY125" fmla="*/ 207731 h 228600"/>
                <a:gd name="connsiteX126" fmla="*/ 100731 w 238125"/>
                <a:gd name="connsiteY126" fmla="*/ 207731 h 228600"/>
                <a:gd name="connsiteX127" fmla="*/ 103950 w 238125"/>
                <a:gd name="connsiteY127" fmla="*/ 209332 h 228600"/>
                <a:gd name="connsiteX128" fmla="*/ 107170 w 238125"/>
                <a:gd name="connsiteY128" fmla="*/ 215723 h 228600"/>
                <a:gd name="connsiteX129" fmla="*/ 110380 w 238125"/>
                <a:gd name="connsiteY129" fmla="*/ 222124 h 228600"/>
                <a:gd name="connsiteX130" fmla="*/ 115209 w 238125"/>
                <a:gd name="connsiteY130" fmla="*/ 222124 h 228600"/>
                <a:gd name="connsiteX131" fmla="*/ 115209 w 238125"/>
                <a:gd name="connsiteY131" fmla="*/ 215723 h 228600"/>
                <a:gd name="connsiteX132" fmla="*/ 124868 w 238125"/>
                <a:gd name="connsiteY132" fmla="*/ 215723 h 228600"/>
                <a:gd name="connsiteX133" fmla="*/ 139345 w 238125"/>
                <a:gd name="connsiteY133" fmla="*/ 218923 h 228600"/>
                <a:gd name="connsiteX134" fmla="*/ 142565 w 238125"/>
                <a:gd name="connsiteY134" fmla="*/ 212532 h 228600"/>
                <a:gd name="connsiteX135" fmla="*/ 145784 w 238125"/>
                <a:gd name="connsiteY135" fmla="*/ 207731 h 228600"/>
                <a:gd name="connsiteX136" fmla="*/ 149004 w 238125"/>
                <a:gd name="connsiteY136" fmla="*/ 201340 h 228600"/>
                <a:gd name="connsiteX137" fmla="*/ 155433 w 238125"/>
                <a:gd name="connsiteY137" fmla="*/ 201340 h 228600"/>
                <a:gd name="connsiteX138" fmla="*/ 155433 w 238125"/>
                <a:gd name="connsiteY138" fmla="*/ 201340 h 228600"/>
                <a:gd name="connsiteX139" fmla="*/ 155433 w 238125"/>
                <a:gd name="connsiteY139" fmla="*/ 198140 h 228600"/>
                <a:gd name="connsiteX140" fmla="*/ 155433 w 238125"/>
                <a:gd name="connsiteY140" fmla="*/ 198140 h 228600"/>
                <a:gd name="connsiteX141" fmla="*/ 157043 w 238125"/>
                <a:gd name="connsiteY141" fmla="*/ 194949 h 228600"/>
                <a:gd name="connsiteX142" fmla="*/ 160263 w 238125"/>
                <a:gd name="connsiteY142" fmla="*/ 194949 h 228600"/>
                <a:gd name="connsiteX143" fmla="*/ 163482 w 238125"/>
                <a:gd name="connsiteY143" fmla="*/ 191749 h 228600"/>
                <a:gd name="connsiteX144" fmla="*/ 163482 w 238125"/>
                <a:gd name="connsiteY144" fmla="*/ 186948 h 228600"/>
                <a:gd name="connsiteX145" fmla="*/ 160263 w 238125"/>
                <a:gd name="connsiteY145" fmla="*/ 183757 h 228600"/>
                <a:gd name="connsiteX146" fmla="*/ 157043 w 238125"/>
                <a:gd name="connsiteY146" fmla="*/ 183757 h 228600"/>
                <a:gd name="connsiteX147" fmla="*/ 155433 w 238125"/>
                <a:gd name="connsiteY147" fmla="*/ 183757 h 228600"/>
                <a:gd name="connsiteX148" fmla="*/ 152214 w 238125"/>
                <a:gd name="connsiteY148" fmla="*/ 183757 h 228600"/>
                <a:gd name="connsiteX149" fmla="*/ 145784 w 238125"/>
                <a:gd name="connsiteY149" fmla="*/ 191749 h 228600"/>
                <a:gd name="connsiteX150" fmla="*/ 142565 w 238125"/>
                <a:gd name="connsiteY150" fmla="*/ 191749 h 228600"/>
                <a:gd name="connsiteX151" fmla="*/ 139345 w 238125"/>
                <a:gd name="connsiteY151" fmla="*/ 191749 h 228600"/>
                <a:gd name="connsiteX152" fmla="*/ 136126 w 238125"/>
                <a:gd name="connsiteY152" fmla="*/ 186948 h 228600"/>
                <a:gd name="connsiteX153" fmla="*/ 139345 w 238125"/>
                <a:gd name="connsiteY153" fmla="*/ 186948 h 228600"/>
                <a:gd name="connsiteX154" fmla="*/ 142565 w 238125"/>
                <a:gd name="connsiteY154" fmla="*/ 183757 h 228600"/>
                <a:gd name="connsiteX155" fmla="*/ 149004 w 238125"/>
                <a:gd name="connsiteY155" fmla="*/ 180557 h 228600"/>
                <a:gd name="connsiteX156" fmla="*/ 152214 w 238125"/>
                <a:gd name="connsiteY156" fmla="*/ 180557 h 228600"/>
                <a:gd name="connsiteX157" fmla="*/ 160263 w 238125"/>
                <a:gd name="connsiteY157" fmla="*/ 180557 h 228600"/>
                <a:gd name="connsiteX158" fmla="*/ 163482 w 238125"/>
                <a:gd name="connsiteY158" fmla="*/ 180557 h 228600"/>
                <a:gd name="connsiteX159" fmla="*/ 166701 w 238125"/>
                <a:gd name="connsiteY159" fmla="*/ 186948 h 228600"/>
                <a:gd name="connsiteX160" fmla="*/ 173130 w 238125"/>
                <a:gd name="connsiteY160" fmla="*/ 186948 h 228600"/>
                <a:gd name="connsiteX161" fmla="*/ 177960 w 238125"/>
                <a:gd name="connsiteY161" fmla="*/ 186948 h 228600"/>
                <a:gd name="connsiteX162" fmla="*/ 184399 w 238125"/>
                <a:gd name="connsiteY162" fmla="*/ 183757 h 228600"/>
                <a:gd name="connsiteX163" fmla="*/ 190828 w 238125"/>
                <a:gd name="connsiteY163" fmla="*/ 177356 h 228600"/>
                <a:gd name="connsiteX164" fmla="*/ 194048 w 238125"/>
                <a:gd name="connsiteY164" fmla="*/ 170965 h 228600"/>
                <a:gd name="connsiteX165" fmla="*/ 190828 w 238125"/>
                <a:gd name="connsiteY165" fmla="*/ 174165 h 228600"/>
                <a:gd name="connsiteX166" fmla="*/ 190828 w 238125"/>
                <a:gd name="connsiteY166" fmla="*/ 174165 h 228600"/>
                <a:gd name="connsiteX167" fmla="*/ 187618 w 238125"/>
                <a:gd name="connsiteY167" fmla="*/ 174165 h 228600"/>
                <a:gd name="connsiteX168" fmla="*/ 187618 w 238125"/>
                <a:gd name="connsiteY168" fmla="*/ 170965 h 228600"/>
                <a:gd name="connsiteX169" fmla="*/ 190828 w 238125"/>
                <a:gd name="connsiteY169" fmla="*/ 170965 h 228600"/>
                <a:gd name="connsiteX170" fmla="*/ 190828 w 238125"/>
                <a:gd name="connsiteY170" fmla="*/ 169365 h 228600"/>
                <a:gd name="connsiteX171" fmla="*/ 194048 w 238125"/>
                <a:gd name="connsiteY171" fmla="*/ 169365 h 228600"/>
                <a:gd name="connsiteX172" fmla="*/ 198877 w 238125"/>
                <a:gd name="connsiteY172" fmla="*/ 166174 h 228600"/>
                <a:gd name="connsiteX173" fmla="*/ 198877 w 238125"/>
                <a:gd name="connsiteY173" fmla="*/ 166174 h 228600"/>
                <a:gd name="connsiteX174" fmla="*/ 198877 w 238125"/>
                <a:gd name="connsiteY174" fmla="*/ 166174 h 228600"/>
                <a:gd name="connsiteX175" fmla="*/ 205316 w 238125"/>
                <a:gd name="connsiteY175" fmla="*/ 159773 h 228600"/>
                <a:gd name="connsiteX176" fmla="*/ 205316 w 238125"/>
                <a:gd name="connsiteY176" fmla="*/ 159773 h 228600"/>
                <a:gd name="connsiteX177" fmla="*/ 211745 w 238125"/>
                <a:gd name="connsiteY177" fmla="*/ 156582 h 228600"/>
                <a:gd name="connsiteX178" fmla="*/ 211745 w 238125"/>
                <a:gd name="connsiteY178" fmla="*/ 156582 h 228600"/>
                <a:gd name="connsiteX179" fmla="*/ 202096 w 238125"/>
                <a:gd name="connsiteY179" fmla="*/ 153382 h 228600"/>
                <a:gd name="connsiteX180" fmla="*/ 198877 w 238125"/>
                <a:gd name="connsiteY180" fmla="*/ 153382 h 228600"/>
                <a:gd name="connsiteX181" fmla="*/ 195657 w 238125"/>
                <a:gd name="connsiteY181" fmla="*/ 150181 h 228600"/>
                <a:gd name="connsiteX182" fmla="*/ 198877 w 238125"/>
                <a:gd name="connsiteY182" fmla="*/ 150181 h 228600"/>
                <a:gd name="connsiteX183" fmla="*/ 205316 w 238125"/>
                <a:gd name="connsiteY183" fmla="*/ 153382 h 228600"/>
                <a:gd name="connsiteX184" fmla="*/ 211745 w 238125"/>
                <a:gd name="connsiteY184" fmla="*/ 153382 h 228600"/>
                <a:gd name="connsiteX185" fmla="*/ 216574 w 238125"/>
                <a:gd name="connsiteY185" fmla="*/ 153382 h 228600"/>
                <a:gd name="connsiteX186" fmla="*/ 216574 w 238125"/>
                <a:gd name="connsiteY186" fmla="*/ 153382 h 228600"/>
                <a:gd name="connsiteX187" fmla="*/ 219794 w 238125"/>
                <a:gd name="connsiteY187" fmla="*/ 148581 h 228600"/>
                <a:gd name="connsiteX188" fmla="*/ 219794 w 238125"/>
                <a:gd name="connsiteY188" fmla="*/ 145390 h 228600"/>
                <a:gd name="connsiteX189" fmla="*/ 219794 w 238125"/>
                <a:gd name="connsiteY189" fmla="*/ 142190 h 228600"/>
                <a:gd name="connsiteX190" fmla="*/ 216574 w 238125"/>
                <a:gd name="connsiteY190" fmla="*/ 138990 h 228600"/>
                <a:gd name="connsiteX191" fmla="*/ 216574 w 238125"/>
                <a:gd name="connsiteY191" fmla="*/ 135799 h 228600"/>
                <a:gd name="connsiteX192" fmla="*/ 214964 w 238125"/>
                <a:gd name="connsiteY192" fmla="*/ 132598 h 228600"/>
                <a:gd name="connsiteX193" fmla="*/ 208535 w 238125"/>
                <a:gd name="connsiteY193" fmla="*/ 127807 h 228600"/>
                <a:gd name="connsiteX194" fmla="*/ 208535 w 238125"/>
                <a:gd name="connsiteY194" fmla="*/ 124607 h 228600"/>
                <a:gd name="connsiteX195" fmla="*/ 208535 w 238125"/>
                <a:gd name="connsiteY195" fmla="*/ 118216 h 228600"/>
                <a:gd name="connsiteX196" fmla="*/ 208535 w 238125"/>
                <a:gd name="connsiteY196" fmla="*/ 111815 h 228600"/>
                <a:gd name="connsiteX197" fmla="*/ 208535 w 238125"/>
                <a:gd name="connsiteY197" fmla="*/ 107024 h 228600"/>
                <a:gd name="connsiteX198" fmla="*/ 208535 w 238125"/>
                <a:gd name="connsiteY198" fmla="*/ 97432 h 228600"/>
                <a:gd name="connsiteX199" fmla="*/ 208535 w 238125"/>
                <a:gd name="connsiteY199" fmla="*/ 89440 h 228600"/>
                <a:gd name="connsiteX200" fmla="*/ 208535 w 238125"/>
                <a:gd name="connsiteY200" fmla="*/ 86240 h 228600"/>
                <a:gd name="connsiteX201" fmla="*/ 208535 w 238125"/>
                <a:gd name="connsiteY201" fmla="*/ 83040 h 228600"/>
                <a:gd name="connsiteX202" fmla="*/ 208535 w 238125"/>
                <a:gd name="connsiteY202" fmla="*/ 79849 h 228600"/>
                <a:gd name="connsiteX203" fmla="*/ 208535 w 238125"/>
                <a:gd name="connsiteY203" fmla="*/ 79849 h 228600"/>
                <a:gd name="connsiteX204" fmla="*/ 208535 w 238125"/>
                <a:gd name="connsiteY204" fmla="*/ 79849 h 228600"/>
                <a:gd name="connsiteX205" fmla="*/ 219794 w 238125"/>
                <a:gd name="connsiteY205" fmla="*/ 71857 h 228600"/>
                <a:gd name="connsiteX206" fmla="*/ 229443 w 238125"/>
                <a:gd name="connsiteY206" fmla="*/ 52674 h 228600"/>
                <a:gd name="connsiteX207" fmla="*/ 232662 w 238125"/>
                <a:gd name="connsiteY207" fmla="*/ 51074 h 228600"/>
                <a:gd name="connsiteX208" fmla="*/ 234271 w 238125"/>
                <a:gd name="connsiteY208" fmla="*/ 47873 h 228600"/>
                <a:gd name="connsiteX209" fmla="*/ 234271 w 238125"/>
                <a:gd name="connsiteY209" fmla="*/ 44673 h 228600"/>
                <a:gd name="connsiteX210" fmla="*/ 237491 w 238125"/>
                <a:gd name="connsiteY210" fmla="*/ 44673 h 228600"/>
                <a:gd name="connsiteX211" fmla="*/ 234271 w 238125"/>
                <a:gd name="connsiteY211" fmla="*/ 38282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38125" h="228600">
                  <a:moveTo>
                    <a:pt x="234271" y="38282"/>
                  </a:moveTo>
                  <a:lnTo>
                    <a:pt x="234271" y="33491"/>
                  </a:lnTo>
                  <a:lnTo>
                    <a:pt x="234271" y="27090"/>
                  </a:lnTo>
                  <a:lnTo>
                    <a:pt x="234271" y="23899"/>
                  </a:lnTo>
                  <a:lnTo>
                    <a:pt x="226232" y="30290"/>
                  </a:lnTo>
                  <a:lnTo>
                    <a:pt x="219794" y="33491"/>
                  </a:lnTo>
                  <a:lnTo>
                    <a:pt x="216574" y="35081"/>
                  </a:lnTo>
                  <a:lnTo>
                    <a:pt x="214964" y="35081"/>
                  </a:lnTo>
                  <a:lnTo>
                    <a:pt x="214964" y="33491"/>
                  </a:lnTo>
                  <a:lnTo>
                    <a:pt x="211745" y="33491"/>
                  </a:lnTo>
                  <a:lnTo>
                    <a:pt x="205316" y="35081"/>
                  </a:lnTo>
                  <a:lnTo>
                    <a:pt x="194048" y="38282"/>
                  </a:lnTo>
                  <a:lnTo>
                    <a:pt x="190828" y="41482"/>
                  </a:lnTo>
                  <a:lnTo>
                    <a:pt x="187618" y="38282"/>
                  </a:lnTo>
                  <a:lnTo>
                    <a:pt x="187618" y="35081"/>
                  </a:lnTo>
                  <a:lnTo>
                    <a:pt x="187618" y="33491"/>
                  </a:lnTo>
                  <a:lnTo>
                    <a:pt x="184399" y="30290"/>
                  </a:lnTo>
                  <a:lnTo>
                    <a:pt x="184399" y="27090"/>
                  </a:lnTo>
                  <a:lnTo>
                    <a:pt x="181179" y="23899"/>
                  </a:lnTo>
                  <a:lnTo>
                    <a:pt x="181179" y="20699"/>
                  </a:lnTo>
                  <a:lnTo>
                    <a:pt x="177960" y="14307"/>
                  </a:lnTo>
                  <a:lnTo>
                    <a:pt x="169911" y="12707"/>
                  </a:lnTo>
                  <a:lnTo>
                    <a:pt x="155433" y="9507"/>
                  </a:lnTo>
                  <a:lnTo>
                    <a:pt x="155433" y="9507"/>
                  </a:lnTo>
                  <a:lnTo>
                    <a:pt x="155433" y="6306"/>
                  </a:lnTo>
                  <a:lnTo>
                    <a:pt x="155433" y="6306"/>
                  </a:lnTo>
                  <a:lnTo>
                    <a:pt x="155433" y="3115"/>
                  </a:lnTo>
                  <a:lnTo>
                    <a:pt x="155433" y="3115"/>
                  </a:lnTo>
                  <a:lnTo>
                    <a:pt x="155433" y="-85"/>
                  </a:lnTo>
                  <a:lnTo>
                    <a:pt x="152214" y="-85"/>
                  </a:lnTo>
                  <a:lnTo>
                    <a:pt x="149004" y="-85"/>
                  </a:lnTo>
                  <a:lnTo>
                    <a:pt x="142565" y="-85"/>
                  </a:lnTo>
                  <a:lnTo>
                    <a:pt x="139345" y="-85"/>
                  </a:lnTo>
                  <a:lnTo>
                    <a:pt x="136126" y="3115"/>
                  </a:lnTo>
                  <a:lnTo>
                    <a:pt x="134516" y="6306"/>
                  </a:lnTo>
                  <a:lnTo>
                    <a:pt x="134516" y="6306"/>
                  </a:lnTo>
                  <a:lnTo>
                    <a:pt x="124868" y="12707"/>
                  </a:lnTo>
                  <a:lnTo>
                    <a:pt x="124868" y="12707"/>
                  </a:lnTo>
                  <a:lnTo>
                    <a:pt x="121648" y="14307"/>
                  </a:lnTo>
                  <a:lnTo>
                    <a:pt x="121648" y="17498"/>
                  </a:lnTo>
                  <a:lnTo>
                    <a:pt x="118429" y="20699"/>
                  </a:lnTo>
                  <a:lnTo>
                    <a:pt x="115209" y="20699"/>
                  </a:lnTo>
                  <a:lnTo>
                    <a:pt x="113599" y="20699"/>
                  </a:lnTo>
                  <a:lnTo>
                    <a:pt x="107170" y="12707"/>
                  </a:lnTo>
                  <a:lnTo>
                    <a:pt x="103950" y="12707"/>
                  </a:lnTo>
                  <a:lnTo>
                    <a:pt x="100731" y="9507"/>
                  </a:lnTo>
                  <a:lnTo>
                    <a:pt x="97512" y="6306"/>
                  </a:lnTo>
                  <a:lnTo>
                    <a:pt x="71766" y="-85"/>
                  </a:lnTo>
                  <a:lnTo>
                    <a:pt x="68555" y="-85"/>
                  </a:lnTo>
                  <a:lnTo>
                    <a:pt x="65336" y="3115"/>
                  </a:lnTo>
                  <a:lnTo>
                    <a:pt x="65336" y="3115"/>
                  </a:lnTo>
                  <a:lnTo>
                    <a:pt x="62117" y="9507"/>
                  </a:lnTo>
                  <a:lnTo>
                    <a:pt x="58897" y="17498"/>
                  </a:lnTo>
                  <a:lnTo>
                    <a:pt x="58897" y="20699"/>
                  </a:lnTo>
                  <a:lnTo>
                    <a:pt x="55678" y="23899"/>
                  </a:lnTo>
                  <a:lnTo>
                    <a:pt x="54068" y="23899"/>
                  </a:lnTo>
                  <a:lnTo>
                    <a:pt x="50849" y="27090"/>
                  </a:lnTo>
                  <a:lnTo>
                    <a:pt x="50849" y="27090"/>
                  </a:lnTo>
                  <a:lnTo>
                    <a:pt x="50849" y="33491"/>
                  </a:lnTo>
                  <a:lnTo>
                    <a:pt x="50849" y="33491"/>
                  </a:lnTo>
                  <a:lnTo>
                    <a:pt x="50849" y="35081"/>
                  </a:lnTo>
                  <a:lnTo>
                    <a:pt x="50849" y="35081"/>
                  </a:lnTo>
                  <a:lnTo>
                    <a:pt x="47639" y="38282"/>
                  </a:lnTo>
                  <a:lnTo>
                    <a:pt x="37981" y="41482"/>
                  </a:lnTo>
                  <a:lnTo>
                    <a:pt x="26722" y="41482"/>
                  </a:lnTo>
                  <a:lnTo>
                    <a:pt x="26722" y="44673"/>
                  </a:lnTo>
                  <a:lnTo>
                    <a:pt x="23502" y="44673"/>
                  </a:lnTo>
                  <a:lnTo>
                    <a:pt x="23502" y="47873"/>
                  </a:lnTo>
                  <a:lnTo>
                    <a:pt x="23502" y="51074"/>
                  </a:lnTo>
                  <a:lnTo>
                    <a:pt x="23502" y="52674"/>
                  </a:lnTo>
                  <a:lnTo>
                    <a:pt x="23502" y="52674"/>
                  </a:lnTo>
                  <a:lnTo>
                    <a:pt x="20283" y="55865"/>
                  </a:lnTo>
                  <a:lnTo>
                    <a:pt x="9024" y="62266"/>
                  </a:lnTo>
                  <a:lnTo>
                    <a:pt x="5805" y="62266"/>
                  </a:lnTo>
                  <a:lnTo>
                    <a:pt x="2586" y="65457"/>
                  </a:lnTo>
                  <a:lnTo>
                    <a:pt x="-634" y="68657"/>
                  </a:lnTo>
                  <a:lnTo>
                    <a:pt x="9024" y="83040"/>
                  </a:lnTo>
                  <a:lnTo>
                    <a:pt x="9024" y="89440"/>
                  </a:lnTo>
                  <a:lnTo>
                    <a:pt x="9024" y="97432"/>
                  </a:lnTo>
                  <a:lnTo>
                    <a:pt x="9024" y="103823"/>
                  </a:lnTo>
                  <a:lnTo>
                    <a:pt x="9024" y="111815"/>
                  </a:lnTo>
                  <a:lnTo>
                    <a:pt x="12234" y="118216"/>
                  </a:lnTo>
                  <a:lnTo>
                    <a:pt x="12234" y="121406"/>
                  </a:lnTo>
                  <a:lnTo>
                    <a:pt x="20283" y="132598"/>
                  </a:lnTo>
                  <a:lnTo>
                    <a:pt x="20283" y="135799"/>
                  </a:lnTo>
                  <a:lnTo>
                    <a:pt x="20283" y="138990"/>
                  </a:lnTo>
                  <a:lnTo>
                    <a:pt x="20283" y="145390"/>
                  </a:lnTo>
                  <a:lnTo>
                    <a:pt x="20283" y="150181"/>
                  </a:lnTo>
                  <a:lnTo>
                    <a:pt x="20283" y="153382"/>
                  </a:lnTo>
                  <a:lnTo>
                    <a:pt x="20283" y="159773"/>
                  </a:lnTo>
                  <a:lnTo>
                    <a:pt x="26722" y="169365"/>
                  </a:lnTo>
                  <a:lnTo>
                    <a:pt x="26722" y="180557"/>
                  </a:lnTo>
                  <a:lnTo>
                    <a:pt x="26722" y="183757"/>
                  </a:lnTo>
                  <a:lnTo>
                    <a:pt x="29941" y="186948"/>
                  </a:lnTo>
                  <a:lnTo>
                    <a:pt x="33151" y="194949"/>
                  </a:lnTo>
                  <a:lnTo>
                    <a:pt x="34761" y="201340"/>
                  </a:lnTo>
                  <a:lnTo>
                    <a:pt x="37981" y="204541"/>
                  </a:lnTo>
                  <a:lnTo>
                    <a:pt x="37981" y="204541"/>
                  </a:lnTo>
                  <a:lnTo>
                    <a:pt x="37981" y="2093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37981" y="212532"/>
                  </a:lnTo>
                  <a:lnTo>
                    <a:pt x="41200" y="212532"/>
                  </a:lnTo>
                  <a:lnTo>
                    <a:pt x="47639" y="209332"/>
                  </a:lnTo>
                  <a:lnTo>
                    <a:pt x="50849" y="209332"/>
                  </a:lnTo>
                  <a:lnTo>
                    <a:pt x="54068" y="209332"/>
                  </a:lnTo>
                  <a:lnTo>
                    <a:pt x="50849" y="215723"/>
                  </a:lnTo>
                  <a:lnTo>
                    <a:pt x="41200" y="228515"/>
                  </a:lnTo>
                  <a:lnTo>
                    <a:pt x="55678" y="222124"/>
                  </a:lnTo>
                  <a:lnTo>
                    <a:pt x="55678" y="218923"/>
                  </a:lnTo>
                  <a:lnTo>
                    <a:pt x="58897" y="218923"/>
                  </a:lnTo>
                  <a:lnTo>
                    <a:pt x="58897" y="218923"/>
                  </a:lnTo>
                  <a:lnTo>
                    <a:pt x="62117" y="215723"/>
                  </a:lnTo>
                  <a:lnTo>
                    <a:pt x="65336" y="215723"/>
                  </a:lnTo>
                  <a:lnTo>
                    <a:pt x="65336" y="215723"/>
                  </a:lnTo>
                  <a:lnTo>
                    <a:pt x="68555" y="212532"/>
                  </a:lnTo>
                  <a:lnTo>
                    <a:pt x="68555" y="212532"/>
                  </a:lnTo>
                  <a:lnTo>
                    <a:pt x="76594" y="207731"/>
                  </a:lnTo>
                  <a:lnTo>
                    <a:pt x="83034" y="204541"/>
                  </a:lnTo>
                  <a:lnTo>
                    <a:pt x="89473" y="201340"/>
                  </a:lnTo>
                  <a:lnTo>
                    <a:pt x="92682" y="201340"/>
                  </a:lnTo>
                  <a:lnTo>
                    <a:pt x="95902" y="201340"/>
                  </a:lnTo>
                  <a:lnTo>
                    <a:pt x="95902" y="201340"/>
                  </a:lnTo>
                  <a:lnTo>
                    <a:pt x="95902" y="204541"/>
                  </a:lnTo>
                  <a:lnTo>
                    <a:pt x="97512" y="204541"/>
                  </a:lnTo>
                  <a:lnTo>
                    <a:pt x="97512" y="207731"/>
                  </a:lnTo>
                  <a:lnTo>
                    <a:pt x="100731" y="207731"/>
                  </a:lnTo>
                  <a:lnTo>
                    <a:pt x="103950" y="209332"/>
                  </a:lnTo>
                  <a:lnTo>
                    <a:pt x="107170" y="215723"/>
                  </a:lnTo>
                  <a:lnTo>
                    <a:pt x="110380" y="222124"/>
                  </a:lnTo>
                  <a:lnTo>
                    <a:pt x="115209" y="222124"/>
                  </a:lnTo>
                  <a:lnTo>
                    <a:pt x="115209" y="215723"/>
                  </a:lnTo>
                  <a:lnTo>
                    <a:pt x="124868" y="215723"/>
                  </a:lnTo>
                  <a:lnTo>
                    <a:pt x="139345" y="218923"/>
                  </a:lnTo>
                  <a:lnTo>
                    <a:pt x="142565" y="212532"/>
                  </a:lnTo>
                  <a:lnTo>
                    <a:pt x="145784" y="207731"/>
                  </a:lnTo>
                  <a:lnTo>
                    <a:pt x="149004" y="201340"/>
                  </a:lnTo>
                  <a:lnTo>
                    <a:pt x="155433" y="201340"/>
                  </a:lnTo>
                  <a:lnTo>
                    <a:pt x="155433" y="201340"/>
                  </a:lnTo>
                  <a:lnTo>
                    <a:pt x="155433" y="198140"/>
                  </a:lnTo>
                  <a:lnTo>
                    <a:pt x="155433" y="198140"/>
                  </a:lnTo>
                  <a:lnTo>
                    <a:pt x="157043" y="194949"/>
                  </a:lnTo>
                  <a:lnTo>
                    <a:pt x="160263" y="194949"/>
                  </a:lnTo>
                  <a:lnTo>
                    <a:pt x="163482" y="191749"/>
                  </a:lnTo>
                  <a:lnTo>
                    <a:pt x="163482" y="186948"/>
                  </a:lnTo>
                  <a:lnTo>
                    <a:pt x="160263" y="183757"/>
                  </a:lnTo>
                  <a:lnTo>
                    <a:pt x="157043" y="183757"/>
                  </a:lnTo>
                  <a:lnTo>
                    <a:pt x="155433" y="183757"/>
                  </a:lnTo>
                  <a:lnTo>
                    <a:pt x="152214" y="183757"/>
                  </a:lnTo>
                  <a:lnTo>
                    <a:pt x="145784" y="191749"/>
                  </a:lnTo>
                  <a:lnTo>
                    <a:pt x="142565" y="191749"/>
                  </a:lnTo>
                  <a:lnTo>
                    <a:pt x="139345" y="191749"/>
                  </a:lnTo>
                  <a:lnTo>
                    <a:pt x="136126" y="186948"/>
                  </a:lnTo>
                  <a:lnTo>
                    <a:pt x="139345" y="186948"/>
                  </a:lnTo>
                  <a:lnTo>
                    <a:pt x="142565" y="183757"/>
                  </a:lnTo>
                  <a:lnTo>
                    <a:pt x="149004" y="180557"/>
                  </a:lnTo>
                  <a:lnTo>
                    <a:pt x="152214" y="180557"/>
                  </a:lnTo>
                  <a:lnTo>
                    <a:pt x="160263" y="180557"/>
                  </a:lnTo>
                  <a:lnTo>
                    <a:pt x="163482" y="180557"/>
                  </a:lnTo>
                  <a:lnTo>
                    <a:pt x="166701" y="186948"/>
                  </a:lnTo>
                  <a:lnTo>
                    <a:pt x="173130" y="186948"/>
                  </a:lnTo>
                  <a:lnTo>
                    <a:pt x="177960" y="186948"/>
                  </a:lnTo>
                  <a:lnTo>
                    <a:pt x="184399" y="183757"/>
                  </a:lnTo>
                  <a:lnTo>
                    <a:pt x="190828" y="177356"/>
                  </a:lnTo>
                  <a:lnTo>
                    <a:pt x="194048" y="170965"/>
                  </a:lnTo>
                  <a:lnTo>
                    <a:pt x="190828" y="174165"/>
                  </a:lnTo>
                  <a:lnTo>
                    <a:pt x="190828" y="174165"/>
                  </a:lnTo>
                  <a:lnTo>
                    <a:pt x="187618" y="174165"/>
                  </a:lnTo>
                  <a:lnTo>
                    <a:pt x="187618" y="170965"/>
                  </a:lnTo>
                  <a:lnTo>
                    <a:pt x="190828" y="170965"/>
                  </a:lnTo>
                  <a:lnTo>
                    <a:pt x="190828" y="169365"/>
                  </a:lnTo>
                  <a:lnTo>
                    <a:pt x="194048" y="169365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198877" y="166174"/>
                  </a:lnTo>
                  <a:lnTo>
                    <a:pt x="205316" y="159773"/>
                  </a:lnTo>
                  <a:lnTo>
                    <a:pt x="205316" y="159773"/>
                  </a:lnTo>
                  <a:lnTo>
                    <a:pt x="211745" y="156582"/>
                  </a:lnTo>
                  <a:lnTo>
                    <a:pt x="211745" y="156582"/>
                  </a:lnTo>
                  <a:lnTo>
                    <a:pt x="202096" y="153382"/>
                  </a:lnTo>
                  <a:lnTo>
                    <a:pt x="198877" y="153382"/>
                  </a:lnTo>
                  <a:lnTo>
                    <a:pt x="195657" y="150181"/>
                  </a:lnTo>
                  <a:lnTo>
                    <a:pt x="198877" y="150181"/>
                  </a:lnTo>
                  <a:lnTo>
                    <a:pt x="205316" y="153382"/>
                  </a:lnTo>
                  <a:lnTo>
                    <a:pt x="211745" y="153382"/>
                  </a:lnTo>
                  <a:lnTo>
                    <a:pt x="216574" y="153382"/>
                  </a:lnTo>
                  <a:lnTo>
                    <a:pt x="216574" y="153382"/>
                  </a:lnTo>
                  <a:lnTo>
                    <a:pt x="219794" y="148581"/>
                  </a:lnTo>
                  <a:lnTo>
                    <a:pt x="219794" y="145390"/>
                  </a:lnTo>
                  <a:lnTo>
                    <a:pt x="219794" y="142190"/>
                  </a:lnTo>
                  <a:lnTo>
                    <a:pt x="216574" y="138990"/>
                  </a:lnTo>
                  <a:lnTo>
                    <a:pt x="216574" y="135799"/>
                  </a:lnTo>
                  <a:lnTo>
                    <a:pt x="214964" y="132598"/>
                  </a:lnTo>
                  <a:lnTo>
                    <a:pt x="208535" y="127807"/>
                  </a:lnTo>
                  <a:lnTo>
                    <a:pt x="208535" y="124607"/>
                  </a:lnTo>
                  <a:lnTo>
                    <a:pt x="208535" y="118216"/>
                  </a:lnTo>
                  <a:lnTo>
                    <a:pt x="208535" y="111815"/>
                  </a:lnTo>
                  <a:lnTo>
                    <a:pt x="208535" y="107024"/>
                  </a:lnTo>
                  <a:lnTo>
                    <a:pt x="208535" y="97432"/>
                  </a:lnTo>
                  <a:lnTo>
                    <a:pt x="208535" y="89440"/>
                  </a:lnTo>
                  <a:lnTo>
                    <a:pt x="208535" y="86240"/>
                  </a:lnTo>
                  <a:lnTo>
                    <a:pt x="208535" y="83040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08535" y="79849"/>
                  </a:lnTo>
                  <a:lnTo>
                    <a:pt x="219794" y="71857"/>
                  </a:lnTo>
                  <a:lnTo>
                    <a:pt x="229443" y="52674"/>
                  </a:lnTo>
                  <a:lnTo>
                    <a:pt x="232662" y="51074"/>
                  </a:lnTo>
                  <a:lnTo>
                    <a:pt x="234271" y="47873"/>
                  </a:lnTo>
                  <a:lnTo>
                    <a:pt x="234271" y="44673"/>
                  </a:lnTo>
                  <a:lnTo>
                    <a:pt x="237491" y="44673"/>
                  </a:lnTo>
                  <a:lnTo>
                    <a:pt x="234271" y="3828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393C69F-A0D7-D41D-AE36-1A94DA5CBD95}"/>
                </a:ext>
              </a:extLst>
            </p:cNvPr>
            <p:cNvSpPr/>
            <p:nvPr/>
          </p:nvSpPr>
          <p:spPr>
            <a:xfrm>
              <a:off x="6738231" y="4336472"/>
              <a:ext cx="257175" cy="238125"/>
            </a:xfrm>
            <a:custGeom>
              <a:avLst/>
              <a:gdLst>
                <a:gd name="connsiteX0" fmla="*/ 256541 w 257175"/>
                <a:gd name="connsiteY0" fmla="*/ 184948 h 238125"/>
                <a:gd name="connsiteX1" fmla="*/ 250226 w 257175"/>
                <a:gd name="connsiteY1" fmla="*/ 184948 h 238125"/>
                <a:gd name="connsiteX2" fmla="*/ 247073 w 257175"/>
                <a:gd name="connsiteY2" fmla="*/ 181728 h 238125"/>
                <a:gd name="connsiteX3" fmla="*/ 243920 w 257175"/>
                <a:gd name="connsiteY3" fmla="*/ 184948 h 238125"/>
                <a:gd name="connsiteX4" fmla="*/ 240768 w 257175"/>
                <a:gd name="connsiteY4" fmla="*/ 188167 h 238125"/>
                <a:gd name="connsiteX5" fmla="*/ 240768 w 257175"/>
                <a:gd name="connsiteY5" fmla="*/ 184948 h 238125"/>
                <a:gd name="connsiteX6" fmla="*/ 240768 w 257175"/>
                <a:gd name="connsiteY6" fmla="*/ 184948 h 238125"/>
                <a:gd name="connsiteX7" fmla="*/ 239186 w 257175"/>
                <a:gd name="connsiteY7" fmla="*/ 184948 h 238125"/>
                <a:gd name="connsiteX8" fmla="*/ 239186 w 257175"/>
                <a:gd name="connsiteY8" fmla="*/ 184948 h 238125"/>
                <a:gd name="connsiteX9" fmla="*/ 236034 w 257175"/>
                <a:gd name="connsiteY9" fmla="*/ 184948 h 238125"/>
                <a:gd name="connsiteX10" fmla="*/ 236034 w 257175"/>
                <a:gd name="connsiteY10" fmla="*/ 181728 h 238125"/>
                <a:gd name="connsiteX11" fmla="*/ 232872 w 257175"/>
                <a:gd name="connsiteY11" fmla="*/ 184948 h 238125"/>
                <a:gd name="connsiteX12" fmla="*/ 229719 w 257175"/>
                <a:gd name="connsiteY12" fmla="*/ 184948 h 238125"/>
                <a:gd name="connsiteX13" fmla="*/ 229719 w 257175"/>
                <a:gd name="connsiteY13" fmla="*/ 181728 h 238125"/>
                <a:gd name="connsiteX14" fmla="*/ 226566 w 257175"/>
                <a:gd name="connsiteY14" fmla="*/ 181728 h 238125"/>
                <a:gd name="connsiteX15" fmla="*/ 221832 w 257175"/>
                <a:gd name="connsiteY15" fmla="*/ 175289 h 238125"/>
                <a:gd name="connsiteX16" fmla="*/ 218679 w 257175"/>
                <a:gd name="connsiteY16" fmla="*/ 175289 h 238125"/>
                <a:gd name="connsiteX17" fmla="*/ 221832 w 257175"/>
                <a:gd name="connsiteY17" fmla="*/ 167250 h 238125"/>
                <a:gd name="connsiteX18" fmla="*/ 223413 w 257175"/>
                <a:gd name="connsiteY18" fmla="*/ 164031 h 238125"/>
                <a:gd name="connsiteX19" fmla="*/ 223413 w 257175"/>
                <a:gd name="connsiteY19" fmla="*/ 157592 h 238125"/>
                <a:gd name="connsiteX20" fmla="*/ 226566 w 257175"/>
                <a:gd name="connsiteY20" fmla="*/ 157592 h 238125"/>
                <a:gd name="connsiteX21" fmla="*/ 236034 w 257175"/>
                <a:gd name="connsiteY21" fmla="*/ 157592 h 238125"/>
                <a:gd name="connsiteX22" fmla="*/ 240768 w 257175"/>
                <a:gd name="connsiteY22" fmla="*/ 157592 h 238125"/>
                <a:gd name="connsiteX23" fmla="*/ 240768 w 257175"/>
                <a:gd name="connsiteY23" fmla="*/ 154372 h 238125"/>
                <a:gd name="connsiteX24" fmla="*/ 239186 w 257175"/>
                <a:gd name="connsiteY24" fmla="*/ 149553 h 238125"/>
                <a:gd name="connsiteX25" fmla="*/ 239186 w 257175"/>
                <a:gd name="connsiteY25" fmla="*/ 152763 h 238125"/>
                <a:gd name="connsiteX26" fmla="*/ 236034 w 257175"/>
                <a:gd name="connsiteY26" fmla="*/ 154372 h 238125"/>
                <a:gd name="connsiteX27" fmla="*/ 232872 w 257175"/>
                <a:gd name="connsiteY27" fmla="*/ 154372 h 238125"/>
                <a:gd name="connsiteX28" fmla="*/ 232872 w 257175"/>
                <a:gd name="connsiteY28" fmla="*/ 154372 h 238125"/>
                <a:gd name="connsiteX29" fmla="*/ 229719 w 257175"/>
                <a:gd name="connsiteY29" fmla="*/ 154372 h 238125"/>
                <a:gd name="connsiteX30" fmla="*/ 229719 w 257175"/>
                <a:gd name="connsiteY30" fmla="*/ 152763 h 238125"/>
                <a:gd name="connsiteX31" fmla="*/ 226566 w 257175"/>
                <a:gd name="connsiteY31" fmla="*/ 146333 h 238125"/>
                <a:gd name="connsiteX32" fmla="*/ 226566 w 257175"/>
                <a:gd name="connsiteY32" fmla="*/ 149553 h 238125"/>
                <a:gd name="connsiteX33" fmla="*/ 223413 w 257175"/>
                <a:gd name="connsiteY33" fmla="*/ 152763 h 238125"/>
                <a:gd name="connsiteX34" fmla="*/ 223413 w 257175"/>
                <a:gd name="connsiteY34" fmla="*/ 154372 h 238125"/>
                <a:gd name="connsiteX35" fmla="*/ 221832 w 257175"/>
                <a:gd name="connsiteY35" fmla="*/ 152763 h 238125"/>
                <a:gd name="connsiteX36" fmla="*/ 221832 w 257175"/>
                <a:gd name="connsiteY36" fmla="*/ 152763 h 238125"/>
                <a:gd name="connsiteX37" fmla="*/ 215517 w 257175"/>
                <a:gd name="connsiteY37" fmla="*/ 152763 h 238125"/>
                <a:gd name="connsiteX38" fmla="*/ 215517 w 257175"/>
                <a:gd name="connsiteY38" fmla="*/ 152763 h 238125"/>
                <a:gd name="connsiteX39" fmla="*/ 212364 w 257175"/>
                <a:gd name="connsiteY39" fmla="*/ 149553 h 238125"/>
                <a:gd name="connsiteX40" fmla="*/ 212364 w 257175"/>
                <a:gd name="connsiteY40" fmla="*/ 146333 h 238125"/>
                <a:gd name="connsiteX41" fmla="*/ 215517 w 257175"/>
                <a:gd name="connsiteY41" fmla="*/ 143114 h 238125"/>
                <a:gd name="connsiteX42" fmla="*/ 221832 w 257175"/>
                <a:gd name="connsiteY42" fmla="*/ 139895 h 238125"/>
                <a:gd name="connsiteX43" fmla="*/ 218679 w 257175"/>
                <a:gd name="connsiteY43" fmla="*/ 136675 h 238125"/>
                <a:gd name="connsiteX44" fmla="*/ 212364 w 257175"/>
                <a:gd name="connsiteY44" fmla="*/ 136675 h 238125"/>
                <a:gd name="connsiteX45" fmla="*/ 206049 w 257175"/>
                <a:gd name="connsiteY45" fmla="*/ 143114 h 238125"/>
                <a:gd name="connsiteX46" fmla="*/ 201325 w 257175"/>
                <a:gd name="connsiteY46" fmla="*/ 139895 h 238125"/>
                <a:gd name="connsiteX47" fmla="*/ 202896 w 257175"/>
                <a:gd name="connsiteY47" fmla="*/ 131846 h 238125"/>
                <a:gd name="connsiteX48" fmla="*/ 202896 w 257175"/>
                <a:gd name="connsiteY48" fmla="*/ 128636 h 238125"/>
                <a:gd name="connsiteX49" fmla="*/ 209211 w 257175"/>
                <a:gd name="connsiteY49" fmla="*/ 125416 h 238125"/>
                <a:gd name="connsiteX50" fmla="*/ 212364 w 257175"/>
                <a:gd name="connsiteY50" fmla="*/ 122197 h 238125"/>
                <a:gd name="connsiteX51" fmla="*/ 212364 w 257175"/>
                <a:gd name="connsiteY51" fmla="*/ 118978 h 238125"/>
                <a:gd name="connsiteX52" fmla="*/ 212364 w 257175"/>
                <a:gd name="connsiteY52" fmla="*/ 115758 h 238125"/>
                <a:gd name="connsiteX53" fmla="*/ 215517 w 257175"/>
                <a:gd name="connsiteY53" fmla="*/ 110929 h 238125"/>
                <a:gd name="connsiteX54" fmla="*/ 218679 w 257175"/>
                <a:gd name="connsiteY54" fmla="*/ 104500 h 238125"/>
                <a:gd name="connsiteX55" fmla="*/ 215517 w 257175"/>
                <a:gd name="connsiteY55" fmla="*/ 104500 h 238125"/>
                <a:gd name="connsiteX56" fmla="*/ 209211 w 257175"/>
                <a:gd name="connsiteY56" fmla="*/ 107719 h 238125"/>
                <a:gd name="connsiteX57" fmla="*/ 202896 w 257175"/>
                <a:gd name="connsiteY57" fmla="*/ 110929 h 238125"/>
                <a:gd name="connsiteX58" fmla="*/ 188695 w 257175"/>
                <a:gd name="connsiteY58" fmla="*/ 107719 h 238125"/>
                <a:gd name="connsiteX59" fmla="*/ 180808 w 257175"/>
                <a:gd name="connsiteY59" fmla="*/ 104500 h 238125"/>
                <a:gd name="connsiteX60" fmla="*/ 177655 w 257175"/>
                <a:gd name="connsiteY60" fmla="*/ 107719 h 238125"/>
                <a:gd name="connsiteX61" fmla="*/ 168187 w 257175"/>
                <a:gd name="connsiteY61" fmla="*/ 104500 h 238125"/>
                <a:gd name="connsiteX62" fmla="*/ 160300 w 257175"/>
                <a:gd name="connsiteY62" fmla="*/ 107719 h 238125"/>
                <a:gd name="connsiteX63" fmla="*/ 144518 w 257175"/>
                <a:gd name="connsiteY63" fmla="*/ 107719 h 238125"/>
                <a:gd name="connsiteX64" fmla="*/ 142946 w 257175"/>
                <a:gd name="connsiteY64" fmla="*/ 104500 h 238125"/>
                <a:gd name="connsiteX65" fmla="*/ 139784 w 257175"/>
                <a:gd name="connsiteY65" fmla="*/ 101280 h 238125"/>
                <a:gd name="connsiteX66" fmla="*/ 136631 w 257175"/>
                <a:gd name="connsiteY66" fmla="*/ 86802 h 238125"/>
                <a:gd name="connsiteX67" fmla="*/ 136631 w 257175"/>
                <a:gd name="connsiteY67" fmla="*/ 80363 h 238125"/>
                <a:gd name="connsiteX68" fmla="*/ 142946 w 257175"/>
                <a:gd name="connsiteY68" fmla="*/ 80363 h 238125"/>
                <a:gd name="connsiteX69" fmla="*/ 144518 w 257175"/>
                <a:gd name="connsiteY69" fmla="*/ 83583 h 238125"/>
                <a:gd name="connsiteX70" fmla="*/ 147680 w 257175"/>
                <a:gd name="connsiteY70" fmla="*/ 83583 h 238125"/>
                <a:gd name="connsiteX71" fmla="*/ 150832 w 257175"/>
                <a:gd name="connsiteY71" fmla="*/ 83583 h 238125"/>
                <a:gd name="connsiteX72" fmla="*/ 157138 w 257175"/>
                <a:gd name="connsiteY72" fmla="*/ 83583 h 238125"/>
                <a:gd name="connsiteX73" fmla="*/ 157138 w 257175"/>
                <a:gd name="connsiteY73" fmla="*/ 80363 h 238125"/>
                <a:gd name="connsiteX74" fmla="*/ 160300 w 257175"/>
                <a:gd name="connsiteY74" fmla="*/ 77144 h 238125"/>
                <a:gd name="connsiteX75" fmla="*/ 163453 w 257175"/>
                <a:gd name="connsiteY75" fmla="*/ 77144 h 238125"/>
                <a:gd name="connsiteX76" fmla="*/ 165034 w 257175"/>
                <a:gd name="connsiteY76" fmla="*/ 73924 h 238125"/>
                <a:gd name="connsiteX77" fmla="*/ 165034 w 257175"/>
                <a:gd name="connsiteY77" fmla="*/ 72315 h 238125"/>
                <a:gd name="connsiteX78" fmla="*/ 165034 w 257175"/>
                <a:gd name="connsiteY78" fmla="*/ 65885 h 238125"/>
                <a:gd name="connsiteX79" fmla="*/ 168187 w 257175"/>
                <a:gd name="connsiteY79" fmla="*/ 65885 h 238125"/>
                <a:gd name="connsiteX80" fmla="*/ 171340 w 257175"/>
                <a:gd name="connsiteY80" fmla="*/ 65885 h 238125"/>
                <a:gd name="connsiteX81" fmla="*/ 177655 w 257175"/>
                <a:gd name="connsiteY81" fmla="*/ 69105 h 238125"/>
                <a:gd name="connsiteX82" fmla="*/ 180808 w 257175"/>
                <a:gd name="connsiteY82" fmla="*/ 69105 h 238125"/>
                <a:gd name="connsiteX83" fmla="*/ 180808 w 257175"/>
                <a:gd name="connsiteY83" fmla="*/ 62666 h 238125"/>
                <a:gd name="connsiteX84" fmla="*/ 182389 w 257175"/>
                <a:gd name="connsiteY84" fmla="*/ 54617 h 238125"/>
                <a:gd name="connsiteX85" fmla="*/ 185542 w 257175"/>
                <a:gd name="connsiteY85" fmla="*/ 51398 h 238125"/>
                <a:gd name="connsiteX86" fmla="*/ 182389 w 257175"/>
                <a:gd name="connsiteY86" fmla="*/ 41749 h 238125"/>
                <a:gd name="connsiteX87" fmla="*/ 185542 w 257175"/>
                <a:gd name="connsiteY87" fmla="*/ 35310 h 238125"/>
                <a:gd name="connsiteX88" fmla="*/ 185542 w 257175"/>
                <a:gd name="connsiteY88" fmla="*/ 30490 h 238125"/>
                <a:gd name="connsiteX89" fmla="*/ 182389 w 257175"/>
                <a:gd name="connsiteY89" fmla="*/ 27271 h 238125"/>
                <a:gd name="connsiteX90" fmla="*/ 180808 w 257175"/>
                <a:gd name="connsiteY90" fmla="*/ 20832 h 238125"/>
                <a:gd name="connsiteX91" fmla="*/ 174502 w 257175"/>
                <a:gd name="connsiteY91" fmla="*/ 12783 h 238125"/>
                <a:gd name="connsiteX92" fmla="*/ 171340 w 257175"/>
                <a:gd name="connsiteY92" fmla="*/ 3135 h 238125"/>
                <a:gd name="connsiteX93" fmla="*/ 165034 w 257175"/>
                <a:gd name="connsiteY93" fmla="*/ 3135 h 238125"/>
                <a:gd name="connsiteX94" fmla="*/ 163453 w 257175"/>
                <a:gd name="connsiteY94" fmla="*/ 3135 h 238125"/>
                <a:gd name="connsiteX95" fmla="*/ 160300 w 257175"/>
                <a:gd name="connsiteY95" fmla="*/ 3135 h 238125"/>
                <a:gd name="connsiteX96" fmla="*/ 153985 w 257175"/>
                <a:gd name="connsiteY96" fmla="*/ -85 h 238125"/>
                <a:gd name="connsiteX97" fmla="*/ 150832 w 257175"/>
                <a:gd name="connsiteY97" fmla="*/ -85 h 238125"/>
                <a:gd name="connsiteX98" fmla="*/ 147680 w 257175"/>
                <a:gd name="connsiteY98" fmla="*/ -85 h 238125"/>
                <a:gd name="connsiteX99" fmla="*/ 139784 w 257175"/>
                <a:gd name="connsiteY99" fmla="*/ 3135 h 238125"/>
                <a:gd name="connsiteX100" fmla="*/ 136631 w 257175"/>
                <a:gd name="connsiteY100" fmla="*/ 3135 h 238125"/>
                <a:gd name="connsiteX101" fmla="*/ 133478 w 257175"/>
                <a:gd name="connsiteY101" fmla="*/ 9573 h 238125"/>
                <a:gd name="connsiteX102" fmla="*/ 130325 w 257175"/>
                <a:gd name="connsiteY102" fmla="*/ 12783 h 238125"/>
                <a:gd name="connsiteX103" fmla="*/ 127163 w 257175"/>
                <a:gd name="connsiteY103" fmla="*/ 17612 h 238125"/>
                <a:gd name="connsiteX104" fmla="*/ 122429 w 257175"/>
                <a:gd name="connsiteY104" fmla="*/ 24051 h 238125"/>
                <a:gd name="connsiteX105" fmla="*/ 119276 w 257175"/>
                <a:gd name="connsiteY105" fmla="*/ 27271 h 238125"/>
                <a:gd name="connsiteX106" fmla="*/ 109808 w 257175"/>
                <a:gd name="connsiteY106" fmla="*/ 27271 h 238125"/>
                <a:gd name="connsiteX107" fmla="*/ 101922 w 257175"/>
                <a:gd name="connsiteY107" fmla="*/ 27271 h 238125"/>
                <a:gd name="connsiteX108" fmla="*/ 92454 w 257175"/>
                <a:gd name="connsiteY108" fmla="*/ 24051 h 238125"/>
                <a:gd name="connsiteX109" fmla="*/ 86139 w 257175"/>
                <a:gd name="connsiteY109" fmla="*/ 20832 h 238125"/>
                <a:gd name="connsiteX110" fmla="*/ 78252 w 257175"/>
                <a:gd name="connsiteY110" fmla="*/ 17612 h 238125"/>
                <a:gd name="connsiteX111" fmla="*/ 75099 w 257175"/>
                <a:gd name="connsiteY111" fmla="*/ 17612 h 238125"/>
                <a:gd name="connsiteX112" fmla="*/ 75099 w 257175"/>
                <a:gd name="connsiteY112" fmla="*/ 17612 h 238125"/>
                <a:gd name="connsiteX113" fmla="*/ 71946 w 257175"/>
                <a:gd name="connsiteY113" fmla="*/ 20832 h 238125"/>
                <a:gd name="connsiteX114" fmla="*/ 71946 w 257175"/>
                <a:gd name="connsiteY114" fmla="*/ 24051 h 238125"/>
                <a:gd name="connsiteX115" fmla="*/ 68784 w 257175"/>
                <a:gd name="connsiteY115" fmla="*/ 24051 h 238125"/>
                <a:gd name="connsiteX116" fmla="*/ 68784 w 257175"/>
                <a:gd name="connsiteY116" fmla="*/ 30490 h 238125"/>
                <a:gd name="connsiteX117" fmla="*/ 71946 w 257175"/>
                <a:gd name="connsiteY117" fmla="*/ 35310 h 238125"/>
                <a:gd name="connsiteX118" fmla="*/ 71946 w 257175"/>
                <a:gd name="connsiteY118" fmla="*/ 35310 h 238125"/>
                <a:gd name="connsiteX119" fmla="*/ 68784 w 257175"/>
                <a:gd name="connsiteY119" fmla="*/ 38529 h 238125"/>
                <a:gd name="connsiteX120" fmla="*/ 65631 w 257175"/>
                <a:gd name="connsiteY120" fmla="*/ 41749 h 238125"/>
                <a:gd name="connsiteX121" fmla="*/ 65631 w 257175"/>
                <a:gd name="connsiteY121" fmla="*/ 44968 h 238125"/>
                <a:gd name="connsiteX122" fmla="*/ 64050 w 257175"/>
                <a:gd name="connsiteY122" fmla="*/ 48188 h 238125"/>
                <a:gd name="connsiteX123" fmla="*/ 64050 w 257175"/>
                <a:gd name="connsiteY123" fmla="*/ 48188 h 238125"/>
                <a:gd name="connsiteX124" fmla="*/ 60898 w 257175"/>
                <a:gd name="connsiteY124" fmla="*/ 48188 h 238125"/>
                <a:gd name="connsiteX125" fmla="*/ 46696 w 257175"/>
                <a:gd name="connsiteY125" fmla="*/ 48188 h 238125"/>
                <a:gd name="connsiteX126" fmla="*/ 34075 w 257175"/>
                <a:gd name="connsiteY126" fmla="*/ 44968 h 238125"/>
                <a:gd name="connsiteX127" fmla="*/ 34075 w 257175"/>
                <a:gd name="connsiteY127" fmla="*/ 44968 h 238125"/>
                <a:gd name="connsiteX128" fmla="*/ 30922 w 257175"/>
                <a:gd name="connsiteY128" fmla="*/ 48188 h 238125"/>
                <a:gd name="connsiteX129" fmla="*/ 23035 w 257175"/>
                <a:gd name="connsiteY129" fmla="*/ 51398 h 238125"/>
                <a:gd name="connsiteX130" fmla="*/ 23035 w 257175"/>
                <a:gd name="connsiteY130" fmla="*/ 51398 h 238125"/>
                <a:gd name="connsiteX131" fmla="*/ 19873 w 257175"/>
                <a:gd name="connsiteY131" fmla="*/ 54617 h 238125"/>
                <a:gd name="connsiteX132" fmla="*/ 16721 w 257175"/>
                <a:gd name="connsiteY132" fmla="*/ 59446 h 238125"/>
                <a:gd name="connsiteX133" fmla="*/ 10415 w 257175"/>
                <a:gd name="connsiteY133" fmla="*/ 65885 h 238125"/>
                <a:gd name="connsiteX134" fmla="*/ 7253 w 257175"/>
                <a:gd name="connsiteY134" fmla="*/ 69105 h 238125"/>
                <a:gd name="connsiteX135" fmla="*/ 5681 w 257175"/>
                <a:gd name="connsiteY135" fmla="*/ 73924 h 238125"/>
                <a:gd name="connsiteX136" fmla="*/ 2519 w 257175"/>
                <a:gd name="connsiteY136" fmla="*/ 83583 h 238125"/>
                <a:gd name="connsiteX137" fmla="*/ 2519 w 257175"/>
                <a:gd name="connsiteY137" fmla="*/ 83583 h 238125"/>
                <a:gd name="connsiteX138" fmla="*/ -634 w 257175"/>
                <a:gd name="connsiteY138" fmla="*/ 86802 h 238125"/>
                <a:gd name="connsiteX139" fmla="*/ -634 w 257175"/>
                <a:gd name="connsiteY139" fmla="*/ 90021 h 238125"/>
                <a:gd name="connsiteX140" fmla="*/ -634 w 257175"/>
                <a:gd name="connsiteY140" fmla="*/ 90021 h 238125"/>
                <a:gd name="connsiteX141" fmla="*/ 2519 w 257175"/>
                <a:gd name="connsiteY141" fmla="*/ 98060 h 238125"/>
                <a:gd name="connsiteX142" fmla="*/ 2519 w 257175"/>
                <a:gd name="connsiteY142" fmla="*/ 101280 h 238125"/>
                <a:gd name="connsiteX143" fmla="*/ -634 w 257175"/>
                <a:gd name="connsiteY143" fmla="*/ 114148 h 238125"/>
                <a:gd name="connsiteX144" fmla="*/ -634 w 257175"/>
                <a:gd name="connsiteY144" fmla="*/ 115758 h 238125"/>
                <a:gd name="connsiteX145" fmla="*/ 5681 w 257175"/>
                <a:gd name="connsiteY145" fmla="*/ 131846 h 238125"/>
                <a:gd name="connsiteX146" fmla="*/ 5681 w 257175"/>
                <a:gd name="connsiteY146" fmla="*/ 133455 h 238125"/>
                <a:gd name="connsiteX147" fmla="*/ -634 w 257175"/>
                <a:gd name="connsiteY147" fmla="*/ 149553 h 238125"/>
                <a:gd name="connsiteX148" fmla="*/ 7253 w 257175"/>
                <a:gd name="connsiteY148" fmla="*/ 152763 h 238125"/>
                <a:gd name="connsiteX149" fmla="*/ 23035 w 257175"/>
                <a:gd name="connsiteY149" fmla="*/ 164031 h 238125"/>
                <a:gd name="connsiteX150" fmla="*/ 27769 w 257175"/>
                <a:gd name="connsiteY150" fmla="*/ 164031 h 238125"/>
                <a:gd name="connsiteX151" fmla="*/ 30922 w 257175"/>
                <a:gd name="connsiteY151" fmla="*/ 160811 h 238125"/>
                <a:gd name="connsiteX152" fmla="*/ 34075 w 257175"/>
                <a:gd name="connsiteY152" fmla="*/ 157592 h 238125"/>
                <a:gd name="connsiteX153" fmla="*/ 34075 w 257175"/>
                <a:gd name="connsiteY153" fmla="*/ 152763 h 238125"/>
                <a:gd name="connsiteX154" fmla="*/ 37238 w 257175"/>
                <a:gd name="connsiteY154" fmla="*/ 152763 h 238125"/>
                <a:gd name="connsiteX155" fmla="*/ 34075 w 257175"/>
                <a:gd name="connsiteY155" fmla="*/ 149553 h 238125"/>
                <a:gd name="connsiteX156" fmla="*/ 30922 w 257175"/>
                <a:gd name="connsiteY156" fmla="*/ 143114 h 238125"/>
                <a:gd name="connsiteX157" fmla="*/ 27769 w 257175"/>
                <a:gd name="connsiteY157" fmla="*/ 139895 h 238125"/>
                <a:gd name="connsiteX158" fmla="*/ 27769 w 257175"/>
                <a:gd name="connsiteY158" fmla="*/ 133455 h 238125"/>
                <a:gd name="connsiteX159" fmla="*/ 27769 w 257175"/>
                <a:gd name="connsiteY159" fmla="*/ 131846 h 238125"/>
                <a:gd name="connsiteX160" fmla="*/ 27769 w 257175"/>
                <a:gd name="connsiteY160" fmla="*/ 131846 h 238125"/>
                <a:gd name="connsiteX161" fmla="*/ 34075 w 257175"/>
                <a:gd name="connsiteY161" fmla="*/ 128636 h 238125"/>
                <a:gd name="connsiteX162" fmla="*/ 40390 w 257175"/>
                <a:gd name="connsiteY162" fmla="*/ 125416 h 238125"/>
                <a:gd name="connsiteX163" fmla="*/ 43543 w 257175"/>
                <a:gd name="connsiteY163" fmla="*/ 125416 h 238125"/>
                <a:gd name="connsiteX164" fmla="*/ 46696 w 257175"/>
                <a:gd name="connsiteY164" fmla="*/ 125416 h 238125"/>
                <a:gd name="connsiteX165" fmla="*/ 51430 w 257175"/>
                <a:gd name="connsiteY165" fmla="*/ 128636 h 238125"/>
                <a:gd name="connsiteX166" fmla="*/ 60898 w 257175"/>
                <a:gd name="connsiteY166" fmla="*/ 133455 h 238125"/>
                <a:gd name="connsiteX167" fmla="*/ 64050 w 257175"/>
                <a:gd name="connsiteY167" fmla="*/ 139895 h 238125"/>
                <a:gd name="connsiteX168" fmla="*/ 68784 w 257175"/>
                <a:gd name="connsiteY168" fmla="*/ 152763 h 238125"/>
                <a:gd name="connsiteX169" fmla="*/ 71946 w 257175"/>
                <a:gd name="connsiteY169" fmla="*/ 154372 h 238125"/>
                <a:gd name="connsiteX170" fmla="*/ 75099 w 257175"/>
                <a:gd name="connsiteY170" fmla="*/ 160811 h 238125"/>
                <a:gd name="connsiteX171" fmla="*/ 78252 w 257175"/>
                <a:gd name="connsiteY171" fmla="*/ 164031 h 238125"/>
                <a:gd name="connsiteX172" fmla="*/ 78252 w 257175"/>
                <a:gd name="connsiteY172" fmla="*/ 170460 h 238125"/>
                <a:gd name="connsiteX173" fmla="*/ 81414 w 257175"/>
                <a:gd name="connsiteY173" fmla="*/ 175289 h 238125"/>
                <a:gd name="connsiteX174" fmla="*/ 84567 w 257175"/>
                <a:gd name="connsiteY174" fmla="*/ 178509 h 238125"/>
                <a:gd name="connsiteX175" fmla="*/ 84567 w 257175"/>
                <a:gd name="connsiteY175" fmla="*/ 181728 h 238125"/>
                <a:gd name="connsiteX176" fmla="*/ 84567 w 257175"/>
                <a:gd name="connsiteY176" fmla="*/ 192987 h 238125"/>
                <a:gd name="connsiteX177" fmla="*/ 84567 w 257175"/>
                <a:gd name="connsiteY177" fmla="*/ 196206 h 238125"/>
                <a:gd name="connsiteX178" fmla="*/ 86139 w 257175"/>
                <a:gd name="connsiteY178" fmla="*/ 202645 h 238125"/>
                <a:gd name="connsiteX179" fmla="*/ 101922 w 257175"/>
                <a:gd name="connsiteY179" fmla="*/ 213904 h 238125"/>
                <a:gd name="connsiteX180" fmla="*/ 105075 w 257175"/>
                <a:gd name="connsiteY180" fmla="*/ 217123 h 238125"/>
                <a:gd name="connsiteX181" fmla="*/ 106655 w 257175"/>
                <a:gd name="connsiteY181" fmla="*/ 217123 h 238125"/>
                <a:gd name="connsiteX182" fmla="*/ 112961 w 257175"/>
                <a:gd name="connsiteY182" fmla="*/ 220343 h 238125"/>
                <a:gd name="connsiteX183" fmla="*/ 116123 w 257175"/>
                <a:gd name="connsiteY183" fmla="*/ 220343 h 238125"/>
                <a:gd name="connsiteX184" fmla="*/ 122429 w 257175"/>
                <a:gd name="connsiteY184" fmla="*/ 217123 h 238125"/>
                <a:gd name="connsiteX185" fmla="*/ 127163 w 257175"/>
                <a:gd name="connsiteY185" fmla="*/ 213904 h 238125"/>
                <a:gd name="connsiteX186" fmla="*/ 130325 w 257175"/>
                <a:gd name="connsiteY186" fmla="*/ 213904 h 238125"/>
                <a:gd name="connsiteX187" fmla="*/ 130325 w 257175"/>
                <a:gd name="connsiteY187" fmla="*/ 217123 h 238125"/>
                <a:gd name="connsiteX188" fmla="*/ 133478 w 257175"/>
                <a:gd name="connsiteY188" fmla="*/ 217123 h 238125"/>
                <a:gd name="connsiteX189" fmla="*/ 136631 w 257175"/>
                <a:gd name="connsiteY189" fmla="*/ 220343 h 238125"/>
                <a:gd name="connsiteX190" fmla="*/ 136631 w 257175"/>
                <a:gd name="connsiteY190" fmla="*/ 220343 h 238125"/>
                <a:gd name="connsiteX191" fmla="*/ 136631 w 257175"/>
                <a:gd name="connsiteY191" fmla="*/ 223562 h 238125"/>
                <a:gd name="connsiteX192" fmla="*/ 136631 w 257175"/>
                <a:gd name="connsiteY192" fmla="*/ 226781 h 238125"/>
                <a:gd name="connsiteX193" fmla="*/ 136631 w 257175"/>
                <a:gd name="connsiteY193" fmla="*/ 229991 h 238125"/>
                <a:gd name="connsiteX194" fmla="*/ 136631 w 257175"/>
                <a:gd name="connsiteY194" fmla="*/ 229991 h 238125"/>
                <a:gd name="connsiteX195" fmla="*/ 139784 w 257175"/>
                <a:gd name="connsiteY195" fmla="*/ 231601 h 238125"/>
                <a:gd name="connsiteX196" fmla="*/ 139784 w 257175"/>
                <a:gd name="connsiteY196" fmla="*/ 231601 h 238125"/>
                <a:gd name="connsiteX197" fmla="*/ 142946 w 257175"/>
                <a:gd name="connsiteY197" fmla="*/ 234820 h 238125"/>
                <a:gd name="connsiteX198" fmla="*/ 144518 w 257175"/>
                <a:gd name="connsiteY198" fmla="*/ 234820 h 238125"/>
                <a:gd name="connsiteX199" fmla="*/ 147680 w 257175"/>
                <a:gd name="connsiteY199" fmla="*/ 231601 h 238125"/>
                <a:gd name="connsiteX200" fmla="*/ 150832 w 257175"/>
                <a:gd name="connsiteY200" fmla="*/ 231601 h 238125"/>
                <a:gd name="connsiteX201" fmla="*/ 153985 w 257175"/>
                <a:gd name="connsiteY201" fmla="*/ 229991 h 238125"/>
                <a:gd name="connsiteX202" fmla="*/ 174502 w 257175"/>
                <a:gd name="connsiteY202" fmla="*/ 229991 h 238125"/>
                <a:gd name="connsiteX203" fmla="*/ 177655 w 257175"/>
                <a:gd name="connsiteY203" fmla="*/ 229991 h 238125"/>
                <a:gd name="connsiteX204" fmla="*/ 177655 w 257175"/>
                <a:gd name="connsiteY204" fmla="*/ 226781 h 238125"/>
                <a:gd name="connsiteX205" fmla="*/ 180808 w 257175"/>
                <a:gd name="connsiteY205" fmla="*/ 226781 h 238125"/>
                <a:gd name="connsiteX206" fmla="*/ 182389 w 257175"/>
                <a:gd name="connsiteY206" fmla="*/ 217123 h 238125"/>
                <a:gd name="connsiteX207" fmla="*/ 182389 w 257175"/>
                <a:gd name="connsiteY207" fmla="*/ 217123 h 238125"/>
                <a:gd name="connsiteX208" fmla="*/ 185542 w 257175"/>
                <a:gd name="connsiteY208" fmla="*/ 213904 h 238125"/>
                <a:gd name="connsiteX209" fmla="*/ 185542 w 257175"/>
                <a:gd name="connsiteY209" fmla="*/ 213904 h 238125"/>
                <a:gd name="connsiteX210" fmla="*/ 188695 w 257175"/>
                <a:gd name="connsiteY210" fmla="*/ 213904 h 238125"/>
                <a:gd name="connsiteX211" fmla="*/ 195009 w 257175"/>
                <a:gd name="connsiteY211" fmla="*/ 213904 h 238125"/>
                <a:gd name="connsiteX212" fmla="*/ 198162 w 257175"/>
                <a:gd name="connsiteY212" fmla="*/ 217123 h 238125"/>
                <a:gd name="connsiteX213" fmla="*/ 201325 w 257175"/>
                <a:gd name="connsiteY213" fmla="*/ 217123 h 238125"/>
                <a:gd name="connsiteX214" fmla="*/ 201325 w 257175"/>
                <a:gd name="connsiteY214" fmla="*/ 220343 h 238125"/>
                <a:gd name="connsiteX215" fmla="*/ 202896 w 257175"/>
                <a:gd name="connsiteY215" fmla="*/ 226781 h 238125"/>
                <a:gd name="connsiteX216" fmla="*/ 202896 w 257175"/>
                <a:gd name="connsiteY216" fmla="*/ 231601 h 238125"/>
                <a:gd name="connsiteX217" fmla="*/ 206049 w 257175"/>
                <a:gd name="connsiteY217" fmla="*/ 234820 h 238125"/>
                <a:gd name="connsiteX218" fmla="*/ 206049 w 257175"/>
                <a:gd name="connsiteY218" fmla="*/ 234820 h 238125"/>
                <a:gd name="connsiteX219" fmla="*/ 212364 w 257175"/>
                <a:gd name="connsiteY219" fmla="*/ 238040 h 238125"/>
                <a:gd name="connsiteX220" fmla="*/ 212364 w 257175"/>
                <a:gd name="connsiteY220" fmla="*/ 234820 h 238125"/>
                <a:gd name="connsiteX221" fmla="*/ 212364 w 257175"/>
                <a:gd name="connsiteY221" fmla="*/ 229991 h 238125"/>
                <a:gd name="connsiteX222" fmla="*/ 215517 w 257175"/>
                <a:gd name="connsiteY222" fmla="*/ 223562 h 238125"/>
                <a:gd name="connsiteX223" fmla="*/ 223413 w 257175"/>
                <a:gd name="connsiteY223" fmla="*/ 226781 h 238125"/>
                <a:gd name="connsiteX224" fmla="*/ 226566 w 257175"/>
                <a:gd name="connsiteY224" fmla="*/ 220343 h 238125"/>
                <a:gd name="connsiteX225" fmla="*/ 232872 w 257175"/>
                <a:gd name="connsiteY225" fmla="*/ 220343 h 238125"/>
                <a:gd name="connsiteX226" fmla="*/ 236034 w 257175"/>
                <a:gd name="connsiteY226" fmla="*/ 220343 h 238125"/>
                <a:gd name="connsiteX227" fmla="*/ 239186 w 257175"/>
                <a:gd name="connsiteY227" fmla="*/ 217123 h 238125"/>
                <a:gd name="connsiteX228" fmla="*/ 239186 w 257175"/>
                <a:gd name="connsiteY228" fmla="*/ 213904 h 238125"/>
                <a:gd name="connsiteX229" fmla="*/ 239186 w 257175"/>
                <a:gd name="connsiteY229" fmla="*/ 212294 h 238125"/>
                <a:gd name="connsiteX230" fmla="*/ 232872 w 257175"/>
                <a:gd name="connsiteY230" fmla="*/ 213904 h 238125"/>
                <a:gd name="connsiteX231" fmla="*/ 229719 w 257175"/>
                <a:gd name="connsiteY231" fmla="*/ 213904 h 238125"/>
                <a:gd name="connsiteX232" fmla="*/ 232872 w 257175"/>
                <a:gd name="connsiteY232" fmla="*/ 212294 h 238125"/>
                <a:gd name="connsiteX233" fmla="*/ 232872 w 257175"/>
                <a:gd name="connsiteY233" fmla="*/ 209084 h 238125"/>
                <a:gd name="connsiteX234" fmla="*/ 236034 w 257175"/>
                <a:gd name="connsiteY234" fmla="*/ 209084 h 238125"/>
                <a:gd name="connsiteX235" fmla="*/ 236034 w 257175"/>
                <a:gd name="connsiteY235" fmla="*/ 205865 h 238125"/>
                <a:gd name="connsiteX236" fmla="*/ 239186 w 257175"/>
                <a:gd name="connsiteY236" fmla="*/ 202645 h 238125"/>
                <a:gd name="connsiteX237" fmla="*/ 239186 w 257175"/>
                <a:gd name="connsiteY237" fmla="*/ 199426 h 238125"/>
                <a:gd name="connsiteX238" fmla="*/ 236034 w 257175"/>
                <a:gd name="connsiteY238" fmla="*/ 199426 h 238125"/>
                <a:gd name="connsiteX239" fmla="*/ 236034 w 257175"/>
                <a:gd name="connsiteY239" fmla="*/ 196206 h 238125"/>
                <a:gd name="connsiteX240" fmla="*/ 239186 w 257175"/>
                <a:gd name="connsiteY240" fmla="*/ 192987 h 238125"/>
                <a:gd name="connsiteX241" fmla="*/ 243920 w 257175"/>
                <a:gd name="connsiteY241" fmla="*/ 191377 h 238125"/>
                <a:gd name="connsiteX242" fmla="*/ 247073 w 257175"/>
                <a:gd name="connsiteY242" fmla="*/ 188167 h 238125"/>
                <a:gd name="connsiteX243" fmla="*/ 253388 w 257175"/>
                <a:gd name="connsiteY243" fmla="*/ 188167 h 238125"/>
                <a:gd name="connsiteX244" fmla="*/ 256541 w 257175"/>
                <a:gd name="connsiteY244" fmla="*/ 188167 h 238125"/>
                <a:gd name="connsiteX245" fmla="*/ 256541 w 257175"/>
                <a:gd name="connsiteY245" fmla="*/ 18494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</a:cxnLst>
              <a:rect l="l" t="t" r="r" b="b"/>
              <a:pathLst>
                <a:path w="257175" h="238125">
                  <a:moveTo>
                    <a:pt x="256541" y="184948"/>
                  </a:moveTo>
                  <a:lnTo>
                    <a:pt x="250226" y="184948"/>
                  </a:lnTo>
                  <a:lnTo>
                    <a:pt x="247073" y="181728"/>
                  </a:lnTo>
                  <a:lnTo>
                    <a:pt x="243920" y="184948"/>
                  </a:lnTo>
                  <a:lnTo>
                    <a:pt x="240768" y="188167"/>
                  </a:lnTo>
                  <a:lnTo>
                    <a:pt x="240768" y="184948"/>
                  </a:lnTo>
                  <a:lnTo>
                    <a:pt x="240768" y="184948"/>
                  </a:lnTo>
                  <a:lnTo>
                    <a:pt x="239186" y="184948"/>
                  </a:lnTo>
                  <a:lnTo>
                    <a:pt x="239186" y="184948"/>
                  </a:lnTo>
                  <a:lnTo>
                    <a:pt x="236034" y="184948"/>
                  </a:lnTo>
                  <a:lnTo>
                    <a:pt x="236034" y="181728"/>
                  </a:lnTo>
                  <a:lnTo>
                    <a:pt x="232872" y="184948"/>
                  </a:lnTo>
                  <a:lnTo>
                    <a:pt x="229719" y="184948"/>
                  </a:lnTo>
                  <a:lnTo>
                    <a:pt x="229719" y="181728"/>
                  </a:lnTo>
                  <a:lnTo>
                    <a:pt x="226566" y="181728"/>
                  </a:lnTo>
                  <a:lnTo>
                    <a:pt x="221832" y="175289"/>
                  </a:lnTo>
                  <a:lnTo>
                    <a:pt x="218679" y="175289"/>
                  </a:lnTo>
                  <a:lnTo>
                    <a:pt x="221832" y="167250"/>
                  </a:lnTo>
                  <a:lnTo>
                    <a:pt x="223413" y="164031"/>
                  </a:lnTo>
                  <a:lnTo>
                    <a:pt x="223413" y="157592"/>
                  </a:lnTo>
                  <a:lnTo>
                    <a:pt x="226566" y="157592"/>
                  </a:lnTo>
                  <a:lnTo>
                    <a:pt x="236034" y="157592"/>
                  </a:lnTo>
                  <a:lnTo>
                    <a:pt x="240768" y="157592"/>
                  </a:lnTo>
                  <a:lnTo>
                    <a:pt x="240768" y="154372"/>
                  </a:lnTo>
                  <a:lnTo>
                    <a:pt x="239186" y="149553"/>
                  </a:lnTo>
                  <a:lnTo>
                    <a:pt x="239186" y="152763"/>
                  </a:lnTo>
                  <a:lnTo>
                    <a:pt x="236034" y="154372"/>
                  </a:lnTo>
                  <a:lnTo>
                    <a:pt x="232872" y="154372"/>
                  </a:lnTo>
                  <a:lnTo>
                    <a:pt x="232872" y="154372"/>
                  </a:lnTo>
                  <a:lnTo>
                    <a:pt x="229719" y="154372"/>
                  </a:lnTo>
                  <a:lnTo>
                    <a:pt x="229719" y="152763"/>
                  </a:lnTo>
                  <a:lnTo>
                    <a:pt x="226566" y="146333"/>
                  </a:lnTo>
                  <a:lnTo>
                    <a:pt x="226566" y="149553"/>
                  </a:lnTo>
                  <a:lnTo>
                    <a:pt x="223413" y="152763"/>
                  </a:lnTo>
                  <a:lnTo>
                    <a:pt x="223413" y="154372"/>
                  </a:lnTo>
                  <a:lnTo>
                    <a:pt x="221832" y="152763"/>
                  </a:lnTo>
                  <a:lnTo>
                    <a:pt x="221832" y="152763"/>
                  </a:lnTo>
                  <a:lnTo>
                    <a:pt x="215517" y="152763"/>
                  </a:lnTo>
                  <a:lnTo>
                    <a:pt x="215517" y="152763"/>
                  </a:lnTo>
                  <a:lnTo>
                    <a:pt x="212364" y="149553"/>
                  </a:lnTo>
                  <a:lnTo>
                    <a:pt x="212364" y="146333"/>
                  </a:lnTo>
                  <a:lnTo>
                    <a:pt x="215517" y="143114"/>
                  </a:lnTo>
                  <a:lnTo>
                    <a:pt x="221832" y="139895"/>
                  </a:lnTo>
                  <a:lnTo>
                    <a:pt x="218679" y="136675"/>
                  </a:lnTo>
                  <a:lnTo>
                    <a:pt x="212364" y="136675"/>
                  </a:lnTo>
                  <a:lnTo>
                    <a:pt x="206049" y="143114"/>
                  </a:lnTo>
                  <a:lnTo>
                    <a:pt x="201325" y="139895"/>
                  </a:lnTo>
                  <a:lnTo>
                    <a:pt x="202896" y="131846"/>
                  </a:lnTo>
                  <a:lnTo>
                    <a:pt x="202896" y="128636"/>
                  </a:lnTo>
                  <a:lnTo>
                    <a:pt x="209211" y="125416"/>
                  </a:lnTo>
                  <a:lnTo>
                    <a:pt x="212364" y="122197"/>
                  </a:lnTo>
                  <a:lnTo>
                    <a:pt x="212364" y="118978"/>
                  </a:lnTo>
                  <a:lnTo>
                    <a:pt x="212364" y="115758"/>
                  </a:lnTo>
                  <a:lnTo>
                    <a:pt x="215517" y="110929"/>
                  </a:lnTo>
                  <a:lnTo>
                    <a:pt x="218679" y="104500"/>
                  </a:lnTo>
                  <a:lnTo>
                    <a:pt x="215517" y="104500"/>
                  </a:lnTo>
                  <a:lnTo>
                    <a:pt x="209211" y="107719"/>
                  </a:lnTo>
                  <a:lnTo>
                    <a:pt x="202896" y="110929"/>
                  </a:lnTo>
                  <a:lnTo>
                    <a:pt x="188695" y="107719"/>
                  </a:lnTo>
                  <a:lnTo>
                    <a:pt x="180808" y="104500"/>
                  </a:lnTo>
                  <a:lnTo>
                    <a:pt x="177655" y="107719"/>
                  </a:lnTo>
                  <a:lnTo>
                    <a:pt x="168187" y="104500"/>
                  </a:lnTo>
                  <a:lnTo>
                    <a:pt x="160300" y="107719"/>
                  </a:lnTo>
                  <a:lnTo>
                    <a:pt x="144518" y="107719"/>
                  </a:lnTo>
                  <a:lnTo>
                    <a:pt x="142946" y="104500"/>
                  </a:lnTo>
                  <a:lnTo>
                    <a:pt x="139784" y="101280"/>
                  </a:lnTo>
                  <a:lnTo>
                    <a:pt x="136631" y="86802"/>
                  </a:lnTo>
                  <a:lnTo>
                    <a:pt x="136631" y="80363"/>
                  </a:lnTo>
                  <a:lnTo>
                    <a:pt x="142946" y="80363"/>
                  </a:lnTo>
                  <a:lnTo>
                    <a:pt x="144518" y="83583"/>
                  </a:lnTo>
                  <a:lnTo>
                    <a:pt x="147680" y="83583"/>
                  </a:lnTo>
                  <a:lnTo>
                    <a:pt x="150832" y="83583"/>
                  </a:lnTo>
                  <a:lnTo>
                    <a:pt x="157138" y="83583"/>
                  </a:lnTo>
                  <a:lnTo>
                    <a:pt x="157138" y="80363"/>
                  </a:lnTo>
                  <a:lnTo>
                    <a:pt x="160300" y="77144"/>
                  </a:lnTo>
                  <a:lnTo>
                    <a:pt x="163453" y="77144"/>
                  </a:lnTo>
                  <a:lnTo>
                    <a:pt x="165034" y="73924"/>
                  </a:lnTo>
                  <a:lnTo>
                    <a:pt x="165034" y="72315"/>
                  </a:lnTo>
                  <a:lnTo>
                    <a:pt x="165034" y="65885"/>
                  </a:lnTo>
                  <a:lnTo>
                    <a:pt x="168187" y="65885"/>
                  </a:lnTo>
                  <a:lnTo>
                    <a:pt x="171340" y="65885"/>
                  </a:lnTo>
                  <a:lnTo>
                    <a:pt x="177655" y="69105"/>
                  </a:lnTo>
                  <a:lnTo>
                    <a:pt x="180808" y="69105"/>
                  </a:lnTo>
                  <a:lnTo>
                    <a:pt x="180808" y="62666"/>
                  </a:lnTo>
                  <a:lnTo>
                    <a:pt x="182389" y="54617"/>
                  </a:lnTo>
                  <a:lnTo>
                    <a:pt x="185542" y="51398"/>
                  </a:lnTo>
                  <a:lnTo>
                    <a:pt x="182389" y="41749"/>
                  </a:lnTo>
                  <a:lnTo>
                    <a:pt x="185542" y="35310"/>
                  </a:lnTo>
                  <a:lnTo>
                    <a:pt x="185542" y="30490"/>
                  </a:lnTo>
                  <a:lnTo>
                    <a:pt x="182389" y="27271"/>
                  </a:lnTo>
                  <a:lnTo>
                    <a:pt x="180808" y="20832"/>
                  </a:lnTo>
                  <a:lnTo>
                    <a:pt x="174502" y="12783"/>
                  </a:lnTo>
                  <a:lnTo>
                    <a:pt x="171340" y="3135"/>
                  </a:lnTo>
                  <a:lnTo>
                    <a:pt x="165034" y="3135"/>
                  </a:lnTo>
                  <a:lnTo>
                    <a:pt x="163453" y="3135"/>
                  </a:lnTo>
                  <a:lnTo>
                    <a:pt x="160300" y="3135"/>
                  </a:lnTo>
                  <a:lnTo>
                    <a:pt x="153985" y="-85"/>
                  </a:lnTo>
                  <a:lnTo>
                    <a:pt x="150832" y="-85"/>
                  </a:lnTo>
                  <a:lnTo>
                    <a:pt x="147680" y="-85"/>
                  </a:lnTo>
                  <a:lnTo>
                    <a:pt x="139784" y="3135"/>
                  </a:lnTo>
                  <a:lnTo>
                    <a:pt x="136631" y="3135"/>
                  </a:lnTo>
                  <a:lnTo>
                    <a:pt x="133478" y="9573"/>
                  </a:lnTo>
                  <a:lnTo>
                    <a:pt x="130325" y="12783"/>
                  </a:lnTo>
                  <a:lnTo>
                    <a:pt x="127163" y="17612"/>
                  </a:lnTo>
                  <a:lnTo>
                    <a:pt x="122429" y="24051"/>
                  </a:lnTo>
                  <a:lnTo>
                    <a:pt x="119276" y="27271"/>
                  </a:lnTo>
                  <a:lnTo>
                    <a:pt x="109808" y="27271"/>
                  </a:lnTo>
                  <a:lnTo>
                    <a:pt x="101922" y="27271"/>
                  </a:lnTo>
                  <a:lnTo>
                    <a:pt x="92454" y="24051"/>
                  </a:lnTo>
                  <a:lnTo>
                    <a:pt x="86139" y="20832"/>
                  </a:lnTo>
                  <a:lnTo>
                    <a:pt x="78252" y="17612"/>
                  </a:lnTo>
                  <a:lnTo>
                    <a:pt x="75099" y="17612"/>
                  </a:lnTo>
                  <a:lnTo>
                    <a:pt x="75099" y="17612"/>
                  </a:lnTo>
                  <a:lnTo>
                    <a:pt x="71946" y="20832"/>
                  </a:lnTo>
                  <a:lnTo>
                    <a:pt x="71946" y="24051"/>
                  </a:lnTo>
                  <a:lnTo>
                    <a:pt x="68784" y="24051"/>
                  </a:lnTo>
                  <a:lnTo>
                    <a:pt x="68784" y="30490"/>
                  </a:lnTo>
                  <a:lnTo>
                    <a:pt x="71946" y="35310"/>
                  </a:lnTo>
                  <a:lnTo>
                    <a:pt x="71946" y="35310"/>
                  </a:lnTo>
                  <a:lnTo>
                    <a:pt x="68784" y="38529"/>
                  </a:lnTo>
                  <a:lnTo>
                    <a:pt x="65631" y="41749"/>
                  </a:lnTo>
                  <a:lnTo>
                    <a:pt x="65631" y="44968"/>
                  </a:lnTo>
                  <a:lnTo>
                    <a:pt x="64050" y="48188"/>
                  </a:lnTo>
                  <a:lnTo>
                    <a:pt x="64050" y="48188"/>
                  </a:lnTo>
                  <a:lnTo>
                    <a:pt x="60898" y="48188"/>
                  </a:lnTo>
                  <a:lnTo>
                    <a:pt x="46696" y="48188"/>
                  </a:lnTo>
                  <a:lnTo>
                    <a:pt x="34075" y="44968"/>
                  </a:lnTo>
                  <a:lnTo>
                    <a:pt x="34075" y="44968"/>
                  </a:lnTo>
                  <a:lnTo>
                    <a:pt x="30922" y="48188"/>
                  </a:lnTo>
                  <a:lnTo>
                    <a:pt x="23035" y="51398"/>
                  </a:lnTo>
                  <a:lnTo>
                    <a:pt x="23035" y="51398"/>
                  </a:lnTo>
                  <a:lnTo>
                    <a:pt x="19873" y="54617"/>
                  </a:lnTo>
                  <a:lnTo>
                    <a:pt x="16721" y="59446"/>
                  </a:lnTo>
                  <a:lnTo>
                    <a:pt x="10415" y="65885"/>
                  </a:lnTo>
                  <a:lnTo>
                    <a:pt x="7253" y="69105"/>
                  </a:lnTo>
                  <a:lnTo>
                    <a:pt x="5681" y="73924"/>
                  </a:lnTo>
                  <a:lnTo>
                    <a:pt x="2519" y="83583"/>
                  </a:lnTo>
                  <a:lnTo>
                    <a:pt x="2519" y="83583"/>
                  </a:lnTo>
                  <a:lnTo>
                    <a:pt x="-634" y="86802"/>
                  </a:lnTo>
                  <a:lnTo>
                    <a:pt x="-634" y="90021"/>
                  </a:lnTo>
                  <a:lnTo>
                    <a:pt x="-634" y="90021"/>
                  </a:lnTo>
                  <a:lnTo>
                    <a:pt x="2519" y="98060"/>
                  </a:lnTo>
                  <a:lnTo>
                    <a:pt x="2519" y="101280"/>
                  </a:lnTo>
                  <a:lnTo>
                    <a:pt x="-634" y="114148"/>
                  </a:lnTo>
                  <a:lnTo>
                    <a:pt x="-634" y="115758"/>
                  </a:lnTo>
                  <a:lnTo>
                    <a:pt x="5681" y="131846"/>
                  </a:lnTo>
                  <a:lnTo>
                    <a:pt x="5681" y="133455"/>
                  </a:lnTo>
                  <a:lnTo>
                    <a:pt x="-634" y="149553"/>
                  </a:lnTo>
                  <a:lnTo>
                    <a:pt x="7253" y="152763"/>
                  </a:lnTo>
                  <a:lnTo>
                    <a:pt x="23035" y="164031"/>
                  </a:lnTo>
                  <a:lnTo>
                    <a:pt x="27769" y="164031"/>
                  </a:lnTo>
                  <a:lnTo>
                    <a:pt x="30922" y="160811"/>
                  </a:lnTo>
                  <a:lnTo>
                    <a:pt x="34075" y="157592"/>
                  </a:lnTo>
                  <a:lnTo>
                    <a:pt x="34075" y="152763"/>
                  </a:lnTo>
                  <a:lnTo>
                    <a:pt x="37238" y="152763"/>
                  </a:lnTo>
                  <a:lnTo>
                    <a:pt x="34075" y="149553"/>
                  </a:lnTo>
                  <a:lnTo>
                    <a:pt x="30922" y="143114"/>
                  </a:lnTo>
                  <a:lnTo>
                    <a:pt x="27769" y="139895"/>
                  </a:lnTo>
                  <a:lnTo>
                    <a:pt x="27769" y="133455"/>
                  </a:lnTo>
                  <a:lnTo>
                    <a:pt x="27769" y="131846"/>
                  </a:lnTo>
                  <a:lnTo>
                    <a:pt x="27769" y="131846"/>
                  </a:lnTo>
                  <a:lnTo>
                    <a:pt x="34075" y="128636"/>
                  </a:lnTo>
                  <a:lnTo>
                    <a:pt x="40390" y="125416"/>
                  </a:lnTo>
                  <a:lnTo>
                    <a:pt x="43543" y="125416"/>
                  </a:lnTo>
                  <a:lnTo>
                    <a:pt x="46696" y="125416"/>
                  </a:lnTo>
                  <a:lnTo>
                    <a:pt x="51430" y="128636"/>
                  </a:lnTo>
                  <a:lnTo>
                    <a:pt x="60898" y="133455"/>
                  </a:lnTo>
                  <a:lnTo>
                    <a:pt x="64050" y="139895"/>
                  </a:lnTo>
                  <a:lnTo>
                    <a:pt x="68784" y="152763"/>
                  </a:lnTo>
                  <a:lnTo>
                    <a:pt x="71946" y="154372"/>
                  </a:lnTo>
                  <a:lnTo>
                    <a:pt x="75099" y="160811"/>
                  </a:lnTo>
                  <a:lnTo>
                    <a:pt x="78252" y="164031"/>
                  </a:lnTo>
                  <a:lnTo>
                    <a:pt x="78252" y="170460"/>
                  </a:lnTo>
                  <a:lnTo>
                    <a:pt x="81414" y="175289"/>
                  </a:lnTo>
                  <a:lnTo>
                    <a:pt x="84567" y="178509"/>
                  </a:lnTo>
                  <a:lnTo>
                    <a:pt x="84567" y="181728"/>
                  </a:lnTo>
                  <a:lnTo>
                    <a:pt x="84567" y="192987"/>
                  </a:lnTo>
                  <a:lnTo>
                    <a:pt x="84567" y="196206"/>
                  </a:lnTo>
                  <a:lnTo>
                    <a:pt x="86139" y="202645"/>
                  </a:lnTo>
                  <a:lnTo>
                    <a:pt x="101922" y="213904"/>
                  </a:lnTo>
                  <a:lnTo>
                    <a:pt x="105075" y="217123"/>
                  </a:lnTo>
                  <a:lnTo>
                    <a:pt x="106655" y="217123"/>
                  </a:lnTo>
                  <a:lnTo>
                    <a:pt x="112961" y="220343"/>
                  </a:lnTo>
                  <a:lnTo>
                    <a:pt x="116123" y="220343"/>
                  </a:lnTo>
                  <a:lnTo>
                    <a:pt x="122429" y="217123"/>
                  </a:lnTo>
                  <a:lnTo>
                    <a:pt x="127163" y="213904"/>
                  </a:lnTo>
                  <a:lnTo>
                    <a:pt x="130325" y="213904"/>
                  </a:lnTo>
                  <a:lnTo>
                    <a:pt x="130325" y="217123"/>
                  </a:lnTo>
                  <a:lnTo>
                    <a:pt x="133478" y="217123"/>
                  </a:lnTo>
                  <a:lnTo>
                    <a:pt x="136631" y="220343"/>
                  </a:lnTo>
                  <a:lnTo>
                    <a:pt x="136631" y="220343"/>
                  </a:lnTo>
                  <a:lnTo>
                    <a:pt x="136631" y="223562"/>
                  </a:lnTo>
                  <a:lnTo>
                    <a:pt x="136631" y="226781"/>
                  </a:lnTo>
                  <a:lnTo>
                    <a:pt x="136631" y="229991"/>
                  </a:lnTo>
                  <a:lnTo>
                    <a:pt x="136631" y="229991"/>
                  </a:lnTo>
                  <a:lnTo>
                    <a:pt x="139784" y="231601"/>
                  </a:lnTo>
                  <a:lnTo>
                    <a:pt x="139784" y="231601"/>
                  </a:lnTo>
                  <a:lnTo>
                    <a:pt x="142946" y="234820"/>
                  </a:lnTo>
                  <a:lnTo>
                    <a:pt x="144518" y="234820"/>
                  </a:lnTo>
                  <a:lnTo>
                    <a:pt x="147680" y="231601"/>
                  </a:lnTo>
                  <a:lnTo>
                    <a:pt x="150832" y="231601"/>
                  </a:lnTo>
                  <a:lnTo>
                    <a:pt x="153985" y="229991"/>
                  </a:lnTo>
                  <a:lnTo>
                    <a:pt x="174502" y="229991"/>
                  </a:lnTo>
                  <a:lnTo>
                    <a:pt x="177655" y="229991"/>
                  </a:lnTo>
                  <a:lnTo>
                    <a:pt x="177655" y="226781"/>
                  </a:lnTo>
                  <a:lnTo>
                    <a:pt x="180808" y="226781"/>
                  </a:lnTo>
                  <a:lnTo>
                    <a:pt x="182389" y="217123"/>
                  </a:lnTo>
                  <a:lnTo>
                    <a:pt x="182389" y="217123"/>
                  </a:lnTo>
                  <a:lnTo>
                    <a:pt x="185542" y="213904"/>
                  </a:lnTo>
                  <a:lnTo>
                    <a:pt x="185542" y="213904"/>
                  </a:lnTo>
                  <a:lnTo>
                    <a:pt x="188695" y="213904"/>
                  </a:lnTo>
                  <a:lnTo>
                    <a:pt x="195009" y="213904"/>
                  </a:lnTo>
                  <a:lnTo>
                    <a:pt x="198162" y="217123"/>
                  </a:lnTo>
                  <a:lnTo>
                    <a:pt x="201325" y="217123"/>
                  </a:lnTo>
                  <a:lnTo>
                    <a:pt x="201325" y="220343"/>
                  </a:lnTo>
                  <a:lnTo>
                    <a:pt x="202896" y="226781"/>
                  </a:lnTo>
                  <a:lnTo>
                    <a:pt x="202896" y="231601"/>
                  </a:lnTo>
                  <a:lnTo>
                    <a:pt x="206049" y="234820"/>
                  </a:lnTo>
                  <a:lnTo>
                    <a:pt x="206049" y="234820"/>
                  </a:lnTo>
                  <a:lnTo>
                    <a:pt x="212364" y="238040"/>
                  </a:lnTo>
                  <a:lnTo>
                    <a:pt x="212364" y="234820"/>
                  </a:lnTo>
                  <a:lnTo>
                    <a:pt x="212364" y="229991"/>
                  </a:lnTo>
                  <a:lnTo>
                    <a:pt x="215517" y="223562"/>
                  </a:lnTo>
                  <a:lnTo>
                    <a:pt x="223413" y="226781"/>
                  </a:lnTo>
                  <a:lnTo>
                    <a:pt x="226566" y="220343"/>
                  </a:lnTo>
                  <a:lnTo>
                    <a:pt x="232872" y="220343"/>
                  </a:lnTo>
                  <a:lnTo>
                    <a:pt x="236034" y="220343"/>
                  </a:lnTo>
                  <a:lnTo>
                    <a:pt x="239186" y="217123"/>
                  </a:lnTo>
                  <a:lnTo>
                    <a:pt x="239186" y="213904"/>
                  </a:lnTo>
                  <a:lnTo>
                    <a:pt x="239186" y="212294"/>
                  </a:lnTo>
                  <a:lnTo>
                    <a:pt x="232872" y="213904"/>
                  </a:lnTo>
                  <a:lnTo>
                    <a:pt x="229719" y="213904"/>
                  </a:lnTo>
                  <a:lnTo>
                    <a:pt x="232872" y="212294"/>
                  </a:lnTo>
                  <a:lnTo>
                    <a:pt x="232872" y="209084"/>
                  </a:lnTo>
                  <a:lnTo>
                    <a:pt x="236034" y="209084"/>
                  </a:lnTo>
                  <a:lnTo>
                    <a:pt x="236034" y="205865"/>
                  </a:lnTo>
                  <a:lnTo>
                    <a:pt x="239186" y="202645"/>
                  </a:lnTo>
                  <a:lnTo>
                    <a:pt x="239186" y="199426"/>
                  </a:lnTo>
                  <a:lnTo>
                    <a:pt x="236034" y="199426"/>
                  </a:lnTo>
                  <a:lnTo>
                    <a:pt x="236034" y="196206"/>
                  </a:lnTo>
                  <a:lnTo>
                    <a:pt x="239186" y="192987"/>
                  </a:lnTo>
                  <a:lnTo>
                    <a:pt x="243920" y="191377"/>
                  </a:lnTo>
                  <a:lnTo>
                    <a:pt x="247073" y="188167"/>
                  </a:lnTo>
                  <a:lnTo>
                    <a:pt x="253388" y="188167"/>
                  </a:lnTo>
                  <a:lnTo>
                    <a:pt x="256541" y="188167"/>
                  </a:lnTo>
                  <a:lnTo>
                    <a:pt x="256541" y="184948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A67B616-0467-4554-FB1C-B804AB40173D}"/>
                </a:ext>
              </a:extLst>
            </p:cNvPr>
            <p:cNvSpPr/>
            <p:nvPr/>
          </p:nvSpPr>
          <p:spPr>
            <a:xfrm>
              <a:off x="8138406" y="3098222"/>
              <a:ext cx="466725" cy="476250"/>
            </a:xfrm>
            <a:custGeom>
              <a:avLst/>
              <a:gdLst>
                <a:gd name="connsiteX0" fmla="*/ 123610 w 466725"/>
                <a:gd name="connsiteY0" fmla="*/ 196206 h 476250"/>
                <a:gd name="connsiteX1" fmla="*/ 126801 w 466725"/>
                <a:gd name="connsiteY1" fmla="*/ 196206 h 476250"/>
                <a:gd name="connsiteX2" fmla="*/ 129982 w 466725"/>
                <a:gd name="connsiteY2" fmla="*/ 199426 h 476250"/>
                <a:gd name="connsiteX3" fmla="*/ 133173 w 466725"/>
                <a:gd name="connsiteY3" fmla="*/ 196206 h 476250"/>
                <a:gd name="connsiteX4" fmla="*/ 155471 w 466725"/>
                <a:gd name="connsiteY4" fmla="*/ 189767 h 476250"/>
                <a:gd name="connsiteX5" fmla="*/ 179370 w 466725"/>
                <a:gd name="connsiteY5" fmla="*/ 172070 h 476250"/>
                <a:gd name="connsiteX6" fmla="*/ 182551 w 466725"/>
                <a:gd name="connsiteY6" fmla="*/ 168860 h 476250"/>
                <a:gd name="connsiteX7" fmla="*/ 185742 w 466725"/>
                <a:gd name="connsiteY7" fmla="*/ 157592 h 476250"/>
                <a:gd name="connsiteX8" fmla="*/ 185742 w 466725"/>
                <a:gd name="connsiteY8" fmla="*/ 154372 h 476250"/>
                <a:gd name="connsiteX9" fmla="*/ 195295 w 466725"/>
                <a:gd name="connsiteY9" fmla="*/ 139895 h 476250"/>
                <a:gd name="connsiteX10" fmla="*/ 196886 w 466725"/>
                <a:gd name="connsiteY10" fmla="*/ 133455 h 476250"/>
                <a:gd name="connsiteX11" fmla="*/ 196886 w 466725"/>
                <a:gd name="connsiteY11" fmla="*/ 123807 h 476250"/>
                <a:gd name="connsiteX12" fmla="*/ 192114 w 466725"/>
                <a:gd name="connsiteY12" fmla="*/ 123807 h 476250"/>
                <a:gd name="connsiteX13" fmla="*/ 179370 w 466725"/>
                <a:gd name="connsiteY13" fmla="*/ 123807 h 476250"/>
                <a:gd name="connsiteX14" fmla="*/ 174588 w 466725"/>
                <a:gd name="connsiteY14" fmla="*/ 123807 h 476250"/>
                <a:gd name="connsiteX15" fmla="*/ 171407 w 466725"/>
                <a:gd name="connsiteY15" fmla="*/ 130236 h 476250"/>
                <a:gd name="connsiteX16" fmla="*/ 171407 w 466725"/>
                <a:gd name="connsiteY16" fmla="*/ 130236 h 476250"/>
                <a:gd name="connsiteX17" fmla="*/ 168216 w 466725"/>
                <a:gd name="connsiteY17" fmla="*/ 127026 h 476250"/>
                <a:gd name="connsiteX18" fmla="*/ 168216 w 466725"/>
                <a:gd name="connsiteY18" fmla="*/ 120587 h 476250"/>
                <a:gd name="connsiteX19" fmla="*/ 171407 w 466725"/>
                <a:gd name="connsiteY19" fmla="*/ 115758 h 476250"/>
                <a:gd name="connsiteX20" fmla="*/ 179370 w 466725"/>
                <a:gd name="connsiteY20" fmla="*/ 94841 h 476250"/>
                <a:gd name="connsiteX21" fmla="*/ 182551 w 466725"/>
                <a:gd name="connsiteY21" fmla="*/ 80363 h 476250"/>
                <a:gd name="connsiteX22" fmla="*/ 185742 w 466725"/>
                <a:gd name="connsiteY22" fmla="*/ 62666 h 476250"/>
                <a:gd name="connsiteX23" fmla="*/ 185742 w 466725"/>
                <a:gd name="connsiteY23" fmla="*/ 59446 h 476250"/>
                <a:gd name="connsiteX24" fmla="*/ 185742 w 466725"/>
                <a:gd name="connsiteY24" fmla="*/ 59446 h 476250"/>
                <a:gd name="connsiteX25" fmla="*/ 179370 w 466725"/>
                <a:gd name="connsiteY25" fmla="*/ 59446 h 476250"/>
                <a:gd name="connsiteX26" fmla="*/ 176178 w 466725"/>
                <a:gd name="connsiteY26" fmla="*/ 59446 h 476250"/>
                <a:gd name="connsiteX27" fmla="*/ 176178 w 466725"/>
                <a:gd name="connsiteY27" fmla="*/ 62666 h 476250"/>
                <a:gd name="connsiteX28" fmla="*/ 168216 w 466725"/>
                <a:gd name="connsiteY28" fmla="*/ 77144 h 476250"/>
                <a:gd name="connsiteX29" fmla="*/ 161843 w 466725"/>
                <a:gd name="connsiteY29" fmla="*/ 80363 h 476250"/>
                <a:gd name="connsiteX30" fmla="*/ 153880 w 466725"/>
                <a:gd name="connsiteY30" fmla="*/ 88412 h 476250"/>
                <a:gd name="connsiteX31" fmla="*/ 150690 w 466725"/>
                <a:gd name="connsiteY31" fmla="*/ 91622 h 476250"/>
                <a:gd name="connsiteX32" fmla="*/ 147508 w 466725"/>
                <a:gd name="connsiteY32" fmla="*/ 94841 h 476250"/>
                <a:gd name="connsiteX33" fmla="*/ 141136 w 466725"/>
                <a:gd name="connsiteY33" fmla="*/ 98060 h 476250"/>
                <a:gd name="connsiteX34" fmla="*/ 137955 w 466725"/>
                <a:gd name="connsiteY34" fmla="*/ 106109 h 476250"/>
                <a:gd name="connsiteX35" fmla="*/ 129982 w 466725"/>
                <a:gd name="connsiteY35" fmla="*/ 118978 h 476250"/>
                <a:gd name="connsiteX36" fmla="*/ 129982 w 466725"/>
                <a:gd name="connsiteY36" fmla="*/ 123807 h 476250"/>
                <a:gd name="connsiteX37" fmla="*/ 126801 w 466725"/>
                <a:gd name="connsiteY37" fmla="*/ 130236 h 476250"/>
                <a:gd name="connsiteX38" fmla="*/ 126801 w 466725"/>
                <a:gd name="connsiteY38" fmla="*/ 136675 h 476250"/>
                <a:gd name="connsiteX39" fmla="*/ 126801 w 466725"/>
                <a:gd name="connsiteY39" fmla="*/ 141504 h 476250"/>
                <a:gd name="connsiteX40" fmla="*/ 129982 w 466725"/>
                <a:gd name="connsiteY40" fmla="*/ 147943 h 476250"/>
                <a:gd name="connsiteX41" fmla="*/ 144327 w 466725"/>
                <a:gd name="connsiteY41" fmla="*/ 144724 h 476250"/>
                <a:gd name="connsiteX42" fmla="*/ 150690 w 466725"/>
                <a:gd name="connsiteY42" fmla="*/ 151153 h 476250"/>
                <a:gd name="connsiteX43" fmla="*/ 147508 w 466725"/>
                <a:gd name="connsiteY43" fmla="*/ 157592 h 476250"/>
                <a:gd name="connsiteX44" fmla="*/ 141136 w 466725"/>
                <a:gd name="connsiteY44" fmla="*/ 162421 h 476250"/>
                <a:gd name="connsiteX45" fmla="*/ 137955 w 466725"/>
                <a:gd name="connsiteY45" fmla="*/ 168860 h 476250"/>
                <a:gd name="connsiteX46" fmla="*/ 137955 w 466725"/>
                <a:gd name="connsiteY46" fmla="*/ 180119 h 476250"/>
                <a:gd name="connsiteX47" fmla="*/ 136355 w 466725"/>
                <a:gd name="connsiteY47" fmla="*/ 183338 h 476250"/>
                <a:gd name="connsiteX48" fmla="*/ 136355 w 466725"/>
                <a:gd name="connsiteY48" fmla="*/ 183338 h 476250"/>
                <a:gd name="connsiteX49" fmla="*/ 123610 w 466725"/>
                <a:gd name="connsiteY49" fmla="*/ 186557 h 476250"/>
                <a:gd name="connsiteX50" fmla="*/ 123610 w 466725"/>
                <a:gd name="connsiteY50" fmla="*/ 186557 h 476250"/>
                <a:gd name="connsiteX51" fmla="*/ 120429 w 466725"/>
                <a:gd name="connsiteY51" fmla="*/ 189767 h 476250"/>
                <a:gd name="connsiteX52" fmla="*/ 123610 w 466725"/>
                <a:gd name="connsiteY52" fmla="*/ 192987 h 476250"/>
                <a:gd name="connsiteX53" fmla="*/ 123610 w 466725"/>
                <a:gd name="connsiteY53" fmla="*/ 196206 h 476250"/>
                <a:gd name="connsiteX54" fmla="*/ 466091 w 466725"/>
                <a:gd name="connsiteY54" fmla="*/ 64275 h 476250"/>
                <a:gd name="connsiteX55" fmla="*/ 462948 w 466725"/>
                <a:gd name="connsiteY55" fmla="*/ 59446 h 476250"/>
                <a:gd name="connsiteX56" fmla="*/ 462948 w 466725"/>
                <a:gd name="connsiteY56" fmla="*/ 59446 h 476250"/>
                <a:gd name="connsiteX57" fmla="*/ 459709 w 466725"/>
                <a:gd name="connsiteY57" fmla="*/ 56227 h 476250"/>
                <a:gd name="connsiteX58" fmla="*/ 451756 w 466725"/>
                <a:gd name="connsiteY58" fmla="*/ 49797 h 476250"/>
                <a:gd name="connsiteX59" fmla="*/ 448565 w 466725"/>
                <a:gd name="connsiteY59" fmla="*/ 49797 h 476250"/>
                <a:gd name="connsiteX60" fmla="*/ 442202 w 466725"/>
                <a:gd name="connsiteY60" fmla="*/ 49797 h 476250"/>
                <a:gd name="connsiteX61" fmla="*/ 439011 w 466725"/>
                <a:gd name="connsiteY61" fmla="*/ 46578 h 476250"/>
                <a:gd name="connsiteX62" fmla="*/ 435830 w 466725"/>
                <a:gd name="connsiteY62" fmla="*/ 46578 h 476250"/>
                <a:gd name="connsiteX63" fmla="*/ 435830 w 466725"/>
                <a:gd name="connsiteY63" fmla="*/ 43359 h 476250"/>
                <a:gd name="connsiteX64" fmla="*/ 432639 w 466725"/>
                <a:gd name="connsiteY64" fmla="*/ 41749 h 476250"/>
                <a:gd name="connsiteX65" fmla="*/ 431048 w 466725"/>
                <a:gd name="connsiteY65" fmla="*/ 38529 h 476250"/>
                <a:gd name="connsiteX66" fmla="*/ 431048 w 466725"/>
                <a:gd name="connsiteY66" fmla="*/ 32090 h 476250"/>
                <a:gd name="connsiteX67" fmla="*/ 431048 w 466725"/>
                <a:gd name="connsiteY67" fmla="*/ 22442 h 476250"/>
                <a:gd name="connsiteX68" fmla="*/ 431048 w 466725"/>
                <a:gd name="connsiteY68" fmla="*/ 20832 h 476250"/>
                <a:gd name="connsiteX69" fmla="*/ 431048 w 466725"/>
                <a:gd name="connsiteY69" fmla="*/ 17612 h 476250"/>
                <a:gd name="connsiteX70" fmla="*/ 431048 w 466725"/>
                <a:gd name="connsiteY70" fmla="*/ 14393 h 476250"/>
                <a:gd name="connsiteX71" fmla="*/ 431048 w 466725"/>
                <a:gd name="connsiteY71" fmla="*/ 11174 h 476250"/>
                <a:gd name="connsiteX72" fmla="*/ 431048 w 466725"/>
                <a:gd name="connsiteY72" fmla="*/ 11174 h 476250"/>
                <a:gd name="connsiteX73" fmla="*/ 427858 w 466725"/>
                <a:gd name="connsiteY73" fmla="*/ 11174 h 476250"/>
                <a:gd name="connsiteX74" fmla="*/ 421486 w 466725"/>
                <a:gd name="connsiteY74" fmla="*/ 7964 h 476250"/>
                <a:gd name="connsiteX75" fmla="*/ 400778 w 466725"/>
                <a:gd name="connsiteY75" fmla="*/ -85 h 476250"/>
                <a:gd name="connsiteX76" fmla="*/ 397597 w 466725"/>
                <a:gd name="connsiteY76" fmla="*/ -85 h 476250"/>
                <a:gd name="connsiteX77" fmla="*/ 397597 w 466725"/>
                <a:gd name="connsiteY77" fmla="*/ -85 h 476250"/>
                <a:gd name="connsiteX78" fmla="*/ 394406 w 466725"/>
                <a:gd name="connsiteY78" fmla="*/ 7964 h 476250"/>
                <a:gd name="connsiteX79" fmla="*/ 386443 w 466725"/>
                <a:gd name="connsiteY79" fmla="*/ 22442 h 476250"/>
                <a:gd name="connsiteX80" fmla="*/ 383262 w 466725"/>
                <a:gd name="connsiteY80" fmla="*/ 35310 h 476250"/>
                <a:gd name="connsiteX81" fmla="*/ 380071 w 466725"/>
                <a:gd name="connsiteY81" fmla="*/ 43359 h 476250"/>
                <a:gd name="connsiteX82" fmla="*/ 373698 w 466725"/>
                <a:gd name="connsiteY82" fmla="*/ 98060 h 476250"/>
                <a:gd name="connsiteX83" fmla="*/ 373698 w 466725"/>
                <a:gd name="connsiteY83" fmla="*/ 102890 h 476250"/>
                <a:gd name="connsiteX84" fmla="*/ 368927 w 466725"/>
                <a:gd name="connsiteY84" fmla="*/ 109329 h 476250"/>
                <a:gd name="connsiteX85" fmla="*/ 348219 w 466725"/>
                <a:gd name="connsiteY85" fmla="*/ 133455 h 476250"/>
                <a:gd name="connsiteX86" fmla="*/ 335475 w 466725"/>
                <a:gd name="connsiteY86" fmla="*/ 141504 h 476250"/>
                <a:gd name="connsiteX87" fmla="*/ 330693 w 466725"/>
                <a:gd name="connsiteY87" fmla="*/ 144724 h 476250"/>
                <a:gd name="connsiteX88" fmla="*/ 313167 w 466725"/>
                <a:gd name="connsiteY88" fmla="*/ 154372 h 476250"/>
                <a:gd name="connsiteX89" fmla="*/ 303614 w 466725"/>
                <a:gd name="connsiteY89" fmla="*/ 154372 h 476250"/>
                <a:gd name="connsiteX90" fmla="*/ 300432 w 466725"/>
                <a:gd name="connsiteY90" fmla="*/ 154372 h 476250"/>
                <a:gd name="connsiteX91" fmla="*/ 297241 w 466725"/>
                <a:gd name="connsiteY91" fmla="*/ 157592 h 476250"/>
                <a:gd name="connsiteX92" fmla="*/ 271752 w 466725"/>
                <a:gd name="connsiteY92" fmla="*/ 178509 h 476250"/>
                <a:gd name="connsiteX93" fmla="*/ 255827 w 466725"/>
                <a:gd name="connsiteY93" fmla="*/ 189767 h 476250"/>
                <a:gd name="connsiteX94" fmla="*/ 251045 w 466725"/>
                <a:gd name="connsiteY94" fmla="*/ 196206 h 476250"/>
                <a:gd name="connsiteX95" fmla="*/ 244673 w 466725"/>
                <a:gd name="connsiteY95" fmla="*/ 207474 h 476250"/>
                <a:gd name="connsiteX96" fmla="*/ 235119 w 466725"/>
                <a:gd name="connsiteY96" fmla="*/ 239650 h 476250"/>
                <a:gd name="connsiteX97" fmla="*/ 233528 w 466725"/>
                <a:gd name="connsiteY97" fmla="*/ 249299 h 476250"/>
                <a:gd name="connsiteX98" fmla="*/ 227156 w 466725"/>
                <a:gd name="connsiteY98" fmla="*/ 258957 h 476250"/>
                <a:gd name="connsiteX99" fmla="*/ 214412 w 466725"/>
                <a:gd name="connsiteY99" fmla="*/ 270215 h 476250"/>
                <a:gd name="connsiteX100" fmla="*/ 206449 w 466725"/>
                <a:gd name="connsiteY100" fmla="*/ 281484 h 476250"/>
                <a:gd name="connsiteX101" fmla="*/ 203258 w 466725"/>
                <a:gd name="connsiteY101" fmla="*/ 291132 h 476250"/>
                <a:gd name="connsiteX102" fmla="*/ 196886 w 466725"/>
                <a:gd name="connsiteY102" fmla="*/ 299181 h 476250"/>
                <a:gd name="connsiteX103" fmla="*/ 192114 w 466725"/>
                <a:gd name="connsiteY103" fmla="*/ 305620 h 476250"/>
                <a:gd name="connsiteX104" fmla="*/ 168216 w 466725"/>
                <a:gd name="connsiteY104" fmla="*/ 320098 h 476250"/>
                <a:gd name="connsiteX105" fmla="*/ 144327 w 466725"/>
                <a:gd name="connsiteY105" fmla="*/ 344234 h 476250"/>
                <a:gd name="connsiteX106" fmla="*/ 129982 w 466725"/>
                <a:gd name="connsiteY106" fmla="*/ 357103 h 476250"/>
                <a:gd name="connsiteX107" fmla="*/ 120429 w 466725"/>
                <a:gd name="connsiteY107" fmla="*/ 361932 h 476250"/>
                <a:gd name="connsiteX108" fmla="*/ 112466 w 466725"/>
                <a:gd name="connsiteY108" fmla="*/ 361932 h 476250"/>
                <a:gd name="connsiteX109" fmla="*/ 96530 w 466725"/>
                <a:gd name="connsiteY109" fmla="*/ 361932 h 476250"/>
                <a:gd name="connsiteX110" fmla="*/ 94940 w 466725"/>
                <a:gd name="connsiteY110" fmla="*/ 365151 h 476250"/>
                <a:gd name="connsiteX111" fmla="*/ 88568 w 466725"/>
                <a:gd name="connsiteY111" fmla="*/ 371580 h 476250"/>
                <a:gd name="connsiteX112" fmla="*/ 79014 w 466725"/>
                <a:gd name="connsiteY112" fmla="*/ 378020 h 476250"/>
                <a:gd name="connsiteX113" fmla="*/ 56716 w 466725"/>
                <a:gd name="connsiteY113" fmla="*/ 392497 h 476250"/>
                <a:gd name="connsiteX114" fmla="*/ 37599 w 466725"/>
                <a:gd name="connsiteY114" fmla="*/ 397327 h 476250"/>
                <a:gd name="connsiteX115" fmla="*/ 12111 w 466725"/>
                <a:gd name="connsiteY115" fmla="*/ 410195 h 476250"/>
                <a:gd name="connsiteX116" fmla="*/ -634 w 466725"/>
                <a:gd name="connsiteY116" fmla="*/ 413414 h 476250"/>
                <a:gd name="connsiteX117" fmla="*/ -634 w 466725"/>
                <a:gd name="connsiteY117" fmla="*/ 413414 h 476250"/>
                <a:gd name="connsiteX118" fmla="*/ 2557 w 466725"/>
                <a:gd name="connsiteY118" fmla="*/ 418244 h 476250"/>
                <a:gd name="connsiteX119" fmla="*/ 12111 w 466725"/>
                <a:gd name="connsiteY119" fmla="*/ 421463 h 476250"/>
                <a:gd name="connsiteX120" fmla="*/ 12111 w 466725"/>
                <a:gd name="connsiteY120" fmla="*/ 424682 h 476250"/>
                <a:gd name="connsiteX121" fmla="*/ 15292 w 466725"/>
                <a:gd name="connsiteY121" fmla="*/ 427892 h 476250"/>
                <a:gd name="connsiteX122" fmla="*/ 23264 w 466725"/>
                <a:gd name="connsiteY122" fmla="*/ 463297 h 476250"/>
                <a:gd name="connsiteX123" fmla="*/ 32818 w 466725"/>
                <a:gd name="connsiteY123" fmla="*/ 460077 h 476250"/>
                <a:gd name="connsiteX124" fmla="*/ 35999 w 466725"/>
                <a:gd name="connsiteY124" fmla="*/ 460077 h 476250"/>
                <a:gd name="connsiteX125" fmla="*/ 37599 w 466725"/>
                <a:gd name="connsiteY125" fmla="*/ 456858 h 476250"/>
                <a:gd name="connsiteX126" fmla="*/ 43971 w 466725"/>
                <a:gd name="connsiteY126" fmla="*/ 445599 h 476250"/>
                <a:gd name="connsiteX127" fmla="*/ 47153 w 466725"/>
                <a:gd name="connsiteY127" fmla="*/ 442380 h 476250"/>
                <a:gd name="connsiteX128" fmla="*/ 47153 w 466725"/>
                <a:gd name="connsiteY128" fmla="*/ 439160 h 476250"/>
                <a:gd name="connsiteX129" fmla="*/ 47153 w 466725"/>
                <a:gd name="connsiteY129" fmla="*/ 434331 h 476250"/>
                <a:gd name="connsiteX130" fmla="*/ 47153 w 466725"/>
                <a:gd name="connsiteY130" fmla="*/ 431112 h 476250"/>
                <a:gd name="connsiteX131" fmla="*/ 47153 w 466725"/>
                <a:gd name="connsiteY131" fmla="*/ 431112 h 476250"/>
                <a:gd name="connsiteX132" fmla="*/ 50344 w 466725"/>
                <a:gd name="connsiteY132" fmla="*/ 427892 h 476250"/>
                <a:gd name="connsiteX133" fmla="*/ 50344 w 466725"/>
                <a:gd name="connsiteY133" fmla="*/ 427892 h 476250"/>
                <a:gd name="connsiteX134" fmla="*/ 53525 w 466725"/>
                <a:gd name="connsiteY134" fmla="*/ 427892 h 476250"/>
                <a:gd name="connsiteX135" fmla="*/ 53525 w 466725"/>
                <a:gd name="connsiteY135" fmla="*/ 424682 h 476250"/>
                <a:gd name="connsiteX136" fmla="*/ 58307 w 466725"/>
                <a:gd name="connsiteY136" fmla="*/ 427892 h 476250"/>
                <a:gd name="connsiteX137" fmla="*/ 58307 w 466725"/>
                <a:gd name="connsiteY137" fmla="*/ 427892 h 476250"/>
                <a:gd name="connsiteX138" fmla="*/ 64679 w 466725"/>
                <a:gd name="connsiteY138" fmla="*/ 427892 h 476250"/>
                <a:gd name="connsiteX139" fmla="*/ 67860 w 466725"/>
                <a:gd name="connsiteY139" fmla="*/ 431112 h 476250"/>
                <a:gd name="connsiteX140" fmla="*/ 71051 w 466725"/>
                <a:gd name="connsiteY140" fmla="*/ 431112 h 476250"/>
                <a:gd name="connsiteX141" fmla="*/ 74232 w 466725"/>
                <a:gd name="connsiteY141" fmla="*/ 431112 h 476250"/>
                <a:gd name="connsiteX142" fmla="*/ 77423 w 466725"/>
                <a:gd name="connsiteY142" fmla="*/ 434331 h 476250"/>
                <a:gd name="connsiteX143" fmla="*/ 77423 w 466725"/>
                <a:gd name="connsiteY143" fmla="*/ 434331 h 476250"/>
                <a:gd name="connsiteX144" fmla="*/ 79014 w 466725"/>
                <a:gd name="connsiteY144" fmla="*/ 437551 h 476250"/>
                <a:gd name="connsiteX145" fmla="*/ 79014 w 466725"/>
                <a:gd name="connsiteY145" fmla="*/ 439160 h 476250"/>
                <a:gd name="connsiteX146" fmla="*/ 79014 w 466725"/>
                <a:gd name="connsiteY146" fmla="*/ 442380 h 476250"/>
                <a:gd name="connsiteX147" fmla="*/ 79014 w 466725"/>
                <a:gd name="connsiteY147" fmla="*/ 448809 h 476250"/>
                <a:gd name="connsiteX148" fmla="*/ 79014 w 466725"/>
                <a:gd name="connsiteY148" fmla="*/ 448809 h 476250"/>
                <a:gd name="connsiteX149" fmla="*/ 79014 w 466725"/>
                <a:gd name="connsiteY149" fmla="*/ 452029 h 476250"/>
                <a:gd name="connsiteX150" fmla="*/ 88568 w 466725"/>
                <a:gd name="connsiteY150" fmla="*/ 455248 h 476250"/>
                <a:gd name="connsiteX151" fmla="*/ 91759 w 466725"/>
                <a:gd name="connsiteY151" fmla="*/ 455248 h 476250"/>
                <a:gd name="connsiteX152" fmla="*/ 94940 w 466725"/>
                <a:gd name="connsiteY152" fmla="*/ 452029 h 476250"/>
                <a:gd name="connsiteX153" fmla="*/ 96530 w 466725"/>
                <a:gd name="connsiteY153" fmla="*/ 448809 h 476250"/>
                <a:gd name="connsiteX154" fmla="*/ 99722 w 466725"/>
                <a:gd name="connsiteY154" fmla="*/ 448809 h 476250"/>
                <a:gd name="connsiteX155" fmla="*/ 109275 w 466725"/>
                <a:gd name="connsiteY155" fmla="*/ 448809 h 476250"/>
                <a:gd name="connsiteX156" fmla="*/ 112466 w 466725"/>
                <a:gd name="connsiteY156" fmla="*/ 448809 h 476250"/>
                <a:gd name="connsiteX157" fmla="*/ 115647 w 466725"/>
                <a:gd name="connsiteY157" fmla="*/ 445599 h 476250"/>
                <a:gd name="connsiteX158" fmla="*/ 120429 w 466725"/>
                <a:gd name="connsiteY158" fmla="*/ 442380 h 476250"/>
                <a:gd name="connsiteX159" fmla="*/ 123610 w 466725"/>
                <a:gd name="connsiteY159" fmla="*/ 442380 h 476250"/>
                <a:gd name="connsiteX160" fmla="*/ 123610 w 466725"/>
                <a:gd name="connsiteY160" fmla="*/ 442380 h 476250"/>
                <a:gd name="connsiteX161" fmla="*/ 126801 w 466725"/>
                <a:gd name="connsiteY161" fmla="*/ 442380 h 476250"/>
                <a:gd name="connsiteX162" fmla="*/ 129982 w 466725"/>
                <a:gd name="connsiteY162" fmla="*/ 445599 h 476250"/>
                <a:gd name="connsiteX163" fmla="*/ 133173 w 466725"/>
                <a:gd name="connsiteY163" fmla="*/ 445599 h 476250"/>
                <a:gd name="connsiteX164" fmla="*/ 136355 w 466725"/>
                <a:gd name="connsiteY164" fmla="*/ 442380 h 476250"/>
                <a:gd name="connsiteX165" fmla="*/ 136355 w 466725"/>
                <a:gd name="connsiteY165" fmla="*/ 437551 h 476250"/>
                <a:gd name="connsiteX166" fmla="*/ 136355 w 466725"/>
                <a:gd name="connsiteY166" fmla="*/ 434331 h 476250"/>
                <a:gd name="connsiteX167" fmla="*/ 137955 w 466725"/>
                <a:gd name="connsiteY167" fmla="*/ 431112 h 476250"/>
                <a:gd name="connsiteX168" fmla="*/ 137955 w 466725"/>
                <a:gd name="connsiteY168" fmla="*/ 427892 h 476250"/>
                <a:gd name="connsiteX169" fmla="*/ 144327 w 466725"/>
                <a:gd name="connsiteY169" fmla="*/ 424682 h 476250"/>
                <a:gd name="connsiteX170" fmla="*/ 150690 w 466725"/>
                <a:gd name="connsiteY170" fmla="*/ 416634 h 476250"/>
                <a:gd name="connsiteX171" fmla="*/ 153880 w 466725"/>
                <a:gd name="connsiteY171" fmla="*/ 413414 h 476250"/>
                <a:gd name="connsiteX172" fmla="*/ 155471 w 466725"/>
                <a:gd name="connsiteY172" fmla="*/ 410195 h 476250"/>
                <a:gd name="connsiteX173" fmla="*/ 165034 w 466725"/>
                <a:gd name="connsiteY173" fmla="*/ 403765 h 476250"/>
                <a:gd name="connsiteX174" fmla="*/ 176178 w 466725"/>
                <a:gd name="connsiteY174" fmla="*/ 400546 h 476250"/>
                <a:gd name="connsiteX175" fmla="*/ 182551 w 466725"/>
                <a:gd name="connsiteY175" fmla="*/ 400546 h 476250"/>
                <a:gd name="connsiteX176" fmla="*/ 185742 w 466725"/>
                <a:gd name="connsiteY176" fmla="*/ 400546 h 476250"/>
                <a:gd name="connsiteX177" fmla="*/ 188923 w 466725"/>
                <a:gd name="connsiteY177" fmla="*/ 403765 h 476250"/>
                <a:gd name="connsiteX178" fmla="*/ 192114 w 466725"/>
                <a:gd name="connsiteY178" fmla="*/ 403765 h 476250"/>
                <a:gd name="connsiteX179" fmla="*/ 195295 w 466725"/>
                <a:gd name="connsiteY179" fmla="*/ 406985 h 476250"/>
                <a:gd name="connsiteX180" fmla="*/ 195295 w 466725"/>
                <a:gd name="connsiteY180" fmla="*/ 410195 h 476250"/>
                <a:gd name="connsiteX181" fmla="*/ 196886 w 466725"/>
                <a:gd name="connsiteY181" fmla="*/ 424682 h 476250"/>
                <a:gd name="connsiteX182" fmla="*/ 196886 w 466725"/>
                <a:gd name="connsiteY182" fmla="*/ 431112 h 476250"/>
                <a:gd name="connsiteX183" fmla="*/ 203258 w 466725"/>
                <a:gd name="connsiteY183" fmla="*/ 437551 h 476250"/>
                <a:gd name="connsiteX184" fmla="*/ 212821 w 466725"/>
                <a:gd name="connsiteY184" fmla="*/ 442380 h 476250"/>
                <a:gd name="connsiteX185" fmla="*/ 214412 w 466725"/>
                <a:gd name="connsiteY185" fmla="*/ 445599 h 476250"/>
                <a:gd name="connsiteX186" fmla="*/ 214412 w 466725"/>
                <a:gd name="connsiteY186" fmla="*/ 448809 h 476250"/>
                <a:gd name="connsiteX187" fmla="*/ 217593 w 466725"/>
                <a:gd name="connsiteY187" fmla="*/ 452029 h 476250"/>
                <a:gd name="connsiteX188" fmla="*/ 214412 w 466725"/>
                <a:gd name="connsiteY188" fmla="*/ 466516 h 476250"/>
                <a:gd name="connsiteX189" fmla="*/ 217593 w 466725"/>
                <a:gd name="connsiteY189" fmla="*/ 476165 h 476250"/>
                <a:gd name="connsiteX190" fmla="*/ 227156 w 466725"/>
                <a:gd name="connsiteY190" fmla="*/ 472945 h 476250"/>
                <a:gd name="connsiteX191" fmla="*/ 233528 w 466725"/>
                <a:gd name="connsiteY191" fmla="*/ 472945 h 476250"/>
                <a:gd name="connsiteX192" fmla="*/ 238301 w 466725"/>
                <a:gd name="connsiteY192" fmla="*/ 469726 h 476250"/>
                <a:gd name="connsiteX193" fmla="*/ 241491 w 466725"/>
                <a:gd name="connsiteY193" fmla="*/ 469726 h 476250"/>
                <a:gd name="connsiteX194" fmla="*/ 244673 w 466725"/>
                <a:gd name="connsiteY194" fmla="*/ 466516 h 476250"/>
                <a:gd name="connsiteX195" fmla="*/ 247864 w 466725"/>
                <a:gd name="connsiteY195" fmla="*/ 463297 h 476250"/>
                <a:gd name="connsiteX196" fmla="*/ 247864 w 466725"/>
                <a:gd name="connsiteY196" fmla="*/ 456858 h 476250"/>
                <a:gd name="connsiteX197" fmla="*/ 251045 w 466725"/>
                <a:gd name="connsiteY197" fmla="*/ 455248 h 476250"/>
                <a:gd name="connsiteX198" fmla="*/ 262199 w 466725"/>
                <a:gd name="connsiteY198" fmla="*/ 452029 h 476250"/>
                <a:gd name="connsiteX199" fmla="*/ 265380 w 466725"/>
                <a:gd name="connsiteY199" fmla="*/ 448809 h 476250"/>
                <a:gd name="connsiteX200" fmla="*/ 268571 w 466725"/>
                <a:gd name="connsiteY200" fmla="*/ 445599 h 476250"/>
                <a:gd name="connsiteX201" fmla="*/ 268571 w 466725"/>
                <a:gd name="connsiteY201" fmla="*/ 439160 h 476250"/>
                <a:gd name="connsiteX202" fmla="*/ 268571 w 466725"/>
                <a:gd name="connsiteY202" fmla="*/ 437551 h 476250"/>
                <a:gd name="connsiteX203" fmla="*/ 271752 w 466725"/>
                <a:gd name="connsiteY203" fmla="*/ 437551 h 476250"/>
                <a:gd name="connsiteX204" fmla="*/ 276534 w 466725"/>
                <a:gd name="connsiteY204" fmla="*/ 434331 h 476250"/>
                <a:gd name="connsiteX205" fmla="*/ 276534 w 466725"/>
                <a:gd name="connsiteY205" fmla="*/ 431112 h 476250"/>
                <a:gd name="connsiteX206" fmla="*/ 276534 w 466725"/>
                <a:gd name="connsiteY206" fmla="*/ 427892 h 476250"/>
                <a:gd name="connsiteX207" fmla="*/ 276534 w 466725"/>
                <a:gd name="connsiteY207" fmla="*/ 424682 h 476250"/>
                <a:gd name="connsiteX208" fmla="*/ 276534 w 466725"/>
                <a:gd name="connsiteY208" fmla="*/ 416634 h 476250"/>
                <a:gd name="connsiteX209" fmla="*/ 276534 w 466725"/>
                <a:gd name="connsiteY209" fmla="*/ 413414 h 476250"/>
                <a:gd name="connsiteX210" fmla="*/ 279725 w 466725"/>
                <a:gd name="connsiteY210" fmla="*/ 413414 h 476250"/>
                <a:gd name="connsiteX211" fmla="*/ 292460 w 466725"/>
                <a:gd name="connsiteY211" fmla="*/ 410195 h 476250"/>
                <a:gd name="connsiteX212" fmla="*/ 297241 w 466725"/>
                <a:gd name="connsiteY212" fmla="*/ 406985 h 476250"/>
                <a:gd name="connsiteX213" fmla="*/ 297241 w 466725"/>
                <a:gd name="connsiteY213" fmla="*/ 406985 h 476250"/>
                <a:gd name="connsiteX214" fmla="*/ 297241 w 466725"/>
                <a:gd name="connsiteY214" fmla="*/ 403765 h 476250"/>
                <a:gd name="connsiteX215" fmla="*/ 300432 w 466725"/>
                <a:gd name="connsiteY215" fmla="*/ 397327 h 476250"/>
                <a:gd name="connsiteX216" fmla="*/ 300432 w 466725"/>
                <a:gd name="connsiteY216" fmla="*/ 395717 h 476250"/>
                <a:gd name="connsiteX217" fmla="*/ 303614 w 466725"/>
                <a:gd name="connsiteY217" fmla="*/ 395717 h 476250"/>
                <a:gd name="connsiteX218" fmla="*/ 306795 w 466725"/>
                <a:gd name="connsiteY218" fmla="*/ 395717 h 476250"/>
                <a:gd name="connsiteX219" fmla="*/ 309986 w 466725"/>
                <a:gd name="connsiteY219" fmla="*/ 397327 h 476250"/>
                <a:gd name="connsiteX220" fmla="*/ 309986 w 466725"/>
                <a:gd name="connsiteY220" fmla="*/ 397327 h 476250"/>
                <a:gd name="connsiteX221" fmla="*/ 313167 w 466725"/>
                <a:gd name="connsiteY221" fmla="*/ 400546 h 476250"/>
                <a:gd name="connsiteX222" fmla="*/ 313167 w 466725"/>
                <a:gd name="connsiteY222" fmla="*/ 403765 h 476250"/>
                <a:gd name="connsiteX223" fmla="*/ 313167 w 466725"/>
                <a:gd name="connsiteY223" fmla="*/ 403765 h 476250"/>
                <a:gd name="connsiteX224" fmla="*/ 314767 w 466725"/>
                <a:gd name="connsiteY224" fmla="*/ 406985 h 476250"/>
                <a:gd name="connsiteX225" fmla="*/ 314767 w 466725"/>
                <a:gd name="connsiteY225" fmla="*/ 406985 h 476250"/>
                <a:gd name="connsiteX226" fmla="*/ 314767 w 466725"/>
                <a:gd name="connsiteY226" fmla="*/ 406985 h 476250"/>
                <a:gd name="connsiteX227" fmla="*/ 317949 w 466725"/>
                <a:gd name="connsiteY227" fmla="*/ 410195 h 476250"/>
                <a:gd name="connsiteX228" fmla="*/ 321139 w 466725"/>
                <a:gd name="connsiteY228" fmla="*/ 416634 h 476250"/>
                <a:gd name="connsiteX229" fmla="*/ 321139 w 466725"/>
                <a:gd name="connsiteY229" fmla="*/ 418244 h 476250"/>
                <a:gd name="connsiteX230" fmla="*/ 324321 w 466725"/>
                <a:gd name="connsiteY230" fmla="*/ 418244 h 476250"/>
                <a:gd name="connsiteX231" fmla="*/ 327512 w 466725"/>
                <a:gd name="connsiteY231" fmla="*/ 418244 h 476250"/>
                <a:gd name="connsiteX232" fmla="*/ 330693 w 466725"/>
                <a:gd name="connsiteY232" fmla="*/ 418244 h 476250"/>
                <a:gd name="connsiteX233" fmla="*/ 332284 w 466725"/>
                <a:gd name="connsiteY233" fmla="*/ 416634 h 476250"/>
                <a:gd name="connsiteX234" fmla="*/ 332284 w 466725"/>
                <a:gd name="connsiteY234" fmla="*/ 406985 h 476250"/>
                <a:gd name="connsiteX235" fmla="*/ 335475 w 466725"/>
                <a:gd name="connsiteY235" fmla="*/ 397327 h 476250"/>
                <a:gd name="connsiteX236" fmla="*/ 335475 w 466725"/>
                <a:gd name="connsiteY236" fmla="*/ 395717 h 476250"/>
                <a:gd name="connsiteX237" fmla="*/ 332284 w 466725"/>
                <a:gd name="connsiteY237" fmla="*/ 382849 h 476250"/>
                <a:gd name="connsiteX238" fmla="*/ 332284 w 466725"/>
                <a:gd name="connsiteY238" fmla="*/ 374800 h 476250"/>
                <a:gd name="connsiteX239" fmla="*/ 332284 w 466725"/>
                <a:gd name="connsiteY239" fmla="*/ 371580 h 476250"/>
                <a:gd name="connsiteX240" fmla="*/ 332284 w 466725"/>
                <a:gd name="connsiteY240" fmla="*/ 368361 h 476250"/>
                <a:gd name="connsiteX241" fmla="*/ 332284 w 466725"/>
                <a:gd name="connsiteY241" fmla="*/ 368361 h 476250"/>
                <a:gd name="connsiteX242" fmla="*/ 330693 w 466725"/>
                <a:gd name="connsiteY242" fmla="*/ 357103 h 476250"/>
                <a:gd name="connsiteX243" fmla="*/ 327512 w 466725"/>
                <a:gd name="connsiteY243" fmla="*/ 357103 h 476250"/>
                <a:gd name="connsiteX244" fmla="*/ 327512 w 466725"/>
                <a:gd name="connsiteY244" fmla="*/ 357103 h 476250"/>
                <a:gd name="connsiteX245" fmla="*/ 324321 w 466725"/>
                <a:gd name="connsiteY245" fmla="*/ 357103 h 476250"/>
                <a:gd name="connsiteX246" fmla="*/ 321139 w 466725"/>
                <a:gd name="connsiteY246" fmla="*/ 357103 h 476250"/>
                <a:gd name="connsiteX247" fmla="*/ 321139 w 466725"/>
                <a:gd name="connsiteY247" fmla="*/ 353883 h 476250"/>
                <a:gd name="connsiteX248" fmla="*/ 317949 w 466725"/>
                <a:gd name="connsiteY248" fmla="*/ 350664 h 476250"/>
                <a:gd name="connsiteX249" fmla="*/ 317949 w 466725"/>
                <a:gd name="connsiteY249" fmla="*/ 347454 h 476250"/>
                <a:gd name="connsiteX250" fmla="*/ 317949 w 466725"/>
                <a:gd name="connsiteY250" fmla="*/ 341015 h 476250"/>
                <a:gd name="connsiteX251" fmla="*/ 324321 w 466725"/>
                <a:gd name="connsiteY251" fmla="*/ 332966 h 476250"/>
                <a:gd name="connsiteX252" fmla="*/ 324321 w 466725"/>
                <a:gd name="connsiteY252" fmla="*/ 329747 h 476250"/>
                <a:gd name="connsiteX253" fmla="*/ 327512 w 466725"/>
                <a:gd name="connsiteY253" fmla="*/ 312049 h 476250"/>
                <a:gd name="connsiteX254" fmla="*/ 327512 w 466725"/>
                <a:gd name="connsiteY254" fmla="*/ 308830 h 476250"/>
                <a:gd name="connsiteX255" fmla="*/ 327512 w 466725"/>
                <a:gd name="connsiteY255" fmla="*/ 305620 h 476250"/>
                <a:gd name="connsiteX256" fmla="*/ 327512 w 466725"/>
                <a:gd name="connsiteY256" fmla="*/ 302400 h 476250"/>
                <a:gd name="connsiteX257" fmla="*/ 324321 w 466725"/>
                <a:gd name="connsiteY257" fmla="*/ 302400 h 476250"/>
                <a:gd name="connsiteX258" fmla="*/ 324321 w 466725"/>
                <a:gd name="connsiteY258" fmla="*/ 299181 h 476250"/>
                <a:gd name="connsiteX259" fmla="*/ 324321 w 466725"/>
                <a:gd name="connsiteY259" fmla="*/ 297571 h 476250"/>
                <a:gd name="connsiteX260" fmla="*/ 327512 w 466725"/>
                <a:gd name="connsiteY260" fmla="*/ 294352 h 476250"/>
                <a:gd name="connsiteX261" fmla="*/ 330693 w 466725"/>
                <a:gd name="connsiteY261" fmla="*/ 291132 h 476250"/>
                <a:gd name="connsiteX262" fmla="*/ 332284 w 466725"/>
                <a:gd name="connsiteY262" fmla="*/ 287922 h 476250"/>
                <a:gd name="connsiteX263" fmla="*/ 338656 w 466725"/>
                <a:gd name="connsiteY263" fmla="*/ 287922 h 476250"/>
                <a:gd name="connsiteX264" fmla="*/ 352991 w 466725"/>
                <a:gd name="connsiteY264" fmla="*/ 284703 h 476250"/>
                <a:gd name="connsiteX265" fmla="*/ 356182 w 466725"/>
                <a:gd name="connsiteY265" fmla="*/ 284703 h 476250"/>
                <a:gd name="connsiteX266" fmla="*/ 362554 w 466725"/>
                <a:gd name="connsiteY266" fmla="*/ 284703 h 476250"/>
                <a:gd name="connsiteX267" fmla="*/ 365736 w 466725"/>
                <a:gd name="connsiteY267" fmla="*/ 284703 h 476250"/>
                <a:gd name="connsiteX268" fmla="*/ 368927 w 466725"/>
                <a:gd name="connsiteY268" fmla="*/ 279874 h 476250"/>
                <a:gd name="connsiteX269" fmla="*/ 368927 w 466725"/>
                <a:gd name="connsiteY269" fmla="*/ 276654 h 476250"/>
                <a:gd name="connsiteX270" fmla="*/ 372108 w 466725"/>
                <a:gd name="connsiteY270" fmla="*/ 273435 h 476250"/>
                <a:gd name="connsiteX271" fmla="*/ 383262 w 466725"/>
                <a:gd name="connsiteY271" fmla="*/ 276654 h 476250"/>
                <a:gd name="connsiteX272" fmla="*/ 386443 w 466725"/>
                <a:gd name="connsiteY272" fmla="*/ 273435 h 476250"/>
                <a:gd name="connsiteX273" fmla="*/ 389634 w 466725"/>
                <a:gd name="connsiteY273" fmla="*/ 273435 h 476250"/>
                <a:gd name="connsiteX274" fmla="*/ 392815 w 466725"/>
                <a:gd name="connsiteY274" fmla="*/ 273435 h 476250"/>
                <a:gd name="connsiteX275" fmla="*/ 397597 w 466725"/>
                <a:gd name="connsiteY275" fmla="*/ 273435 h 476250"/>
                <a:gd name="connsiteX276" fmla="*/ 400778 w 466725"/>
                <a:gd name="connsiteY276" fmla="*/ 273435 h 476250"/>
                <a:gd name="connsiteX277" fmla="*/ 400778 w 466725"/>
                <a:gd name="connsiteY277" fmla="*/ 270215 h 476250"/>
                <a:gd name="connsiteX278" fmla="*/ 400778 w 466725"/>
                <a:gd name="connsiteY278" fmla="*/ 258957 h 476250"/>
                <a:gd name="connsiteX279" fmla="*/ 397597 w 466725"/>
                <a:gd name="connsiteY279" fmla="*/ 255737 h 476250"/>
                <a:gd name="connsiteX280" fmla="*/ 397597 w 466725"/>
                <a:gd name="connsiteY280" fmla="*/ 252518 h 476250"/>
                <a:gd name="connsiteX281" fmla="*/ 397597 w 466725"/>
                <a:gd name="connsiteY281" fmla="*/ 249299 h 476250"/>
                <a:gd name="connsiteX282" fmla="*/ 394406 w 466725"/>
                <a:gd name="connsiteY282" fmla="*/ 249299 h 476250"/>
                <a:gd name="connsiteX283" fmla="*/ 394406 w 466725"/>
                <a:gd name="connsiteY283" fmla="*/ 246089 h 476250"/>
                <a:gd name="connsiteX284" fmla="*/ 397597 w 466725"/>
                <a:gd name="connsiteY284" fmla="*/ 242869 h 476250"/>
                <a:gd name="connsiteX285" fmla="*/ 397597 w 466725"/>
                <a:gd name="connsiteY285" fmla="*/ 238040 h 476250"/>
                <a:gd name="connsiteX286" fmla="*/ 410341 w 466725"/>
                <a:gd name="connsiteY286" fmla="*/ 228391 h 476250"/>
                <a:gd name="connsiteX287" fmla="*/ 424676 w 466725"/>
                <a:gd name="connsiteY287" fmla="*/ 204255 h 476250"/>
                <a:gd name="connsiteX288" fmla="*/ 427858 w 466725"/>
                <a:gd name="connsiteY288" fmla="*/ 201035 h 476250"/>
                <a:gd name="connsiteX289" fmla="*/ 435830 w 466725"/>
                <a:gd name="connsiteY289" fmla="*/ 189767 h 476250"/>
                <a:gd name="connsiteX290" fmla="*/ 427858 w 466725"/>
                <a:gd name="connsiteY290" fmla="*/ 183338 h 476250"/>
                <a:gd name="connsiteX291" fmla="*/ 421486 w 466725"/>
                <a:gd name="connsiteY291" fmla="*/ 180119 h 476250"/>
                <a:gd name="connsiteX292" fmla="*/ 415113 w 466725"/>
                <a:gd name="connsiteY292" fmla="*/ 175289 h 476250"/>
                <a:gd name="connsiteX293" fmla="*/ 411932 w 466725"/>
                <a:gd name="connsiteY293" fmla="*/ 172070 h 476250"/>
                <a:gd name="connsiteX294" fmla="*/ 411932 w 466725"/>
                <a:gd name="connsiteY294" fmla="*/ 165640 h 476250"/>
                <a:gd name="connsiteX295" fmla="*/ 411932 w 466725"/>
                <a:gd name="connsiteY295" fmla="*/ 162421 h 476250"/>
                <a:gd name="connsiteX296" fmla="*/ 415113 w 466725"/>
                <a:gd name="connsiteY296" fmla="*/ 157592 h 476250"/>
                <a:gd name="connsiteX297" fmla="*/ 415113 w 466725"/>
                <a:gd name="connsiteY297" fmla="*/ 151153 h 476250"/>
                <a:gd name="connsiteX298" fmla="*/ 415113 w 466725"/>
                <a:gd name="connsiteY298" fmla="*/ 147943 h 476250"/>
                <a:gd name="connsiteX299" fmla="*/ 418304 w 466725"/>
                <a:gd name="connsiteY299" fmla="*/ 141504 h 476250"/>
                <a:gd name="connsiteX300" fmla="*/ 418304 w 466725"/>
                <a:gd name="connsiteY300" fmla="*/ 141504 h 476250"/>
                <a:gd name="connsiteX301" fmla="*/ 418304 w 466725"/>
                <a:gd name="connsiteY301" fmla="*/ 136675 h 476250"/>
                <a:gd name="connsiteX302" fmla="*/ 418304 w 466725"/>
                <a:gd name="connsiteY302" fmla="*/ 133455 h 476250"/>
                <a:gd name="connsiteX303" fmla="*/ 424676 w 466725"/>
                <a:gd name="connsiteY303" fmla="*/ 123807 h 476250"/>
                <a:gd name="connsiteX304" fmla="*/ 427858 w 466725"/>
                <a:gd name="connsiteY304" fmla="*/ 94841 h 476250"/>
                <a:gd name="connsiteX305" fmla="*/ 427858 w 466725"/>
                <a:gd name="connsiteY305" fmla="*/ 88412 h 476250"/>
                <a:gd name="connsiteX306" fmla="*/ 431048 w 466725"/>
                <a:gd name="connsiteY306" fmla="*/ 88412 h 476250"/>
                <a:gd name="connsiteX307" fmla="*/ 432639 w 466725"/>
                <a:gd name="connsiteY307" fmla="*/ 88412 h 476250"/>
                <a:gd name="connsiteX308" fmla="*/ 442202 w 466725"/>
                <a:gd name="connsiteY308" fmla="*/ 88412 h 476250"/>
                <a:gd name="connsiteX309" fmla="*/ 445384 w 466725"/>
                <a:gd name="connsiteY309" fmla="*/ 88412 h 476250"/>
                <a:gd name="connsiteX310" fmla="*/ 451756 w 466725"/>
                <a:gd name="connsiteY310" fmla="*/ 88412 h 476250"/>
                <a:gd name="connsiteX311" fmla="*/ 453327 w 466725"/>
                <a:gd name="connsiteY311" fmla="*/ 85192 h 476250"/>
                <a:gd name="connsiteX312" fmla="*/ 459709 w 466725"/>
                <a:gd name="connsiteY312" fmla="*/ 80363 h 476250"/>
                <a:gd name="connsiteX313" fmla="*/ 462948 w 466725"/>
                <a:gd name="connsiteY313" fmla="*/ 77144 h 476250"/>
                <a:gd name="connsiteX314" fmla="*/ 466091 w 466725"/>
                <a:gd name="connsiteY314" fmla="*/ 73924 h 476250"/>
                <a:gd name="connsiteX315" fmla="*/ 466091 w 466725"/>
                <a:gd name="connsiteY315" fmla="*/ 67495 h 476250"/>
                <a:gd name="connsiteX316" fmla="*/ 466091 w 466725"/>
                <a:gd name="connsiteY316" fmla="*/ 64275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466725" h="476250">
                  <a:moveTo>
                    <a:pt x="123610" y="196206"/>
                  </a:moveTo>
                  <a:lnTo>
                    <a:pt x="126801" y="196206"/>
                  </a:lnTo>
                  <a:lnTo>
                    <a:pt x="129982" y="199426"/>
                  </a:lnTo>
                  <a:lnTo>
                    <a:pt x="133173" y="196206"/>
                  </a:lnTo>
                  <a:lnTo>
                    <a:pt x="155471" y="189767"/>
                  </a:lnTo>
                  <a:lnTo>
                    <a:pt x="179370" y="172070"/>
                  </a:lnTo>
                  <a:lnTo>
                    <a:pt x="182551" y="168860"/>
                  </a:lnTo>
                  <a:lnTo>
                    <a:pt x="185742" y="157592"/>
                  </a:lnTo>
                  <a:lnTo>
                    <a:pt x="185742" y="154372"/>
                  </a:lnTo>
                  <a:lnTo>
                    <a:pt x="195295" y="139895"/>
                  </a:lnTo>
                  <a:lnTo>
                    <a:pt x="196886" y="133455"/>
                  </a:lnTo>
                  <a:lnTo>
                    <a:pt x="196886" y="123807"/>
                  </a:lnTo>
                  <a:lnTo>
                    <a:pt x="192114" y="123807"/>
                  </a:lnTo>
                  <a:lnTo>
                    <a:pt x="179370" y="123807"/>
                  </a:lnTo>
                  <a:lnTo>
                    <a:pt x="174588" y="123807"/>
                  </a:lnTo>
                  <a:lnTo>
                    <a:pt x="171407" y="130236"/>
                  </a:lnTo>
                  <a:lnTo>
                    <a:pt x="171407" y="130236"/>
                  </a:lnTo>
                  <a:lnTo>
                    <a:pt x="168216" y="127026"/>
                  </a:lnTo>
                  <a:lnTo>
                    <a:pt x="168216" y="120587"/>
                  </a:lnTo>
                  <a:lnTo>
                    <a:pt x="171407" y="115758"/>
                  </a:lnTo>
                  <a:lnTo>
                    <a:pt x="179370" y="94841"/>
                  </a:lnTo>
                  <a:lnTo>
                    <a:pt x="182551" y="80363"/>
                  </a:lnTo>
                  <a:lnTo>
                    <a:pt x="185742" y="62666"/>
                  </a:lnTo>
                  <a:lnTo>
                    <a:pt x="185742" y="59446"/>
                  </a:lnTo>
                  <a:lnTo>
                    <a:pt x="185742" y="59446"/>
                  </a:lnTo>
                  <a:lnTo>
                    <a:pt x="179370" y="59446"/>
                  </a:lnTo>
                  <a:lnTo>
                    <a:pt x="176178" y="59446"/>
                  </a:lnTo>
                  <a:lnTo>
                    <a:pt x="176178" y="62666"/>
                  </a:lnTo>
                  <a:lnTo>
                    <a:pt x="168216" y="77144"/>
                  </a:lnTo>
                  <a:lnTo>
                    <a:pt x="161843" y="80363"/>
                  </a:lnTo>
                  <a:lnTo>
                    <a:pt x="153880" y="88412"/>
                  </a:lnTo>
                  <a:lnTo>
                    <a:pt x="150690" y="91622"/>
                  </a:lnTo>
                  <a:lnTo>
                    <a:pt x="147508" y="94841"/>
                  </a:lnTo>
                  <a:lnTo>
                    <a:pt x="141136" y="98060"/>
                  </a:lnTo>
                  <a:lnTo>
                    <a:pt x="137955" y="106109"/>
                  </a:lnTo>
                  <a:lnTo>
                    <a:pt x="129982" y="118978"/>
                  </a:lnTo>
                  <a:lnTo>
                    <a:pt x="129982" y="123807"/>
                  </a:lnTo>
                  <a:lnTo>
                    <a:pt x="126801" y="130236"/>
                  </a:lnTo>
                  <a:lnTo>
                    <a:pt x="126801" y="136675"/>
                  </a:lnTo>
                  <a:lnTo>
                    <a:pt x="126801" y="141504"/>
                  </a:lnTo>
                  <a:lnTo>
                    <a:pt x="129982" y="147943"/>
                  </a:lnTo>
                  <a:lnTo>
                    <a:pt x="144327" y="144724"/>
                  </a:lnTo>
                  <a:lnTo>
                    <a:pt x="150690" y="151153"/>
                  </a:lnTo>
                  <a:lnTo>
                    <a:pt x="147508" y="157592"/>
                  </a:lnTo>
                  <a:lnTo>
                    <a:pt x="141136" y="162421"/>
                  </a:lnTo>
                  <a:lnTo>
                    <a:pt x="137955" y="168860"/>
                  </a:lnTo>
                  <a:lnTo>
                    <a:pt x="137955" y="180119"/>
                  </a:lnTo>
                  <a:lnTo>
                    <a:pt x="136355" y="183338"/>
                  </a:lnTo>
                  <a:lnTo>
                    <a:pt x="136355" y="183338"/>
                  </a:lnTo>
                  <a:lnTo>
                    <a:pt x="123610" y="186557"/>
                  </a:lnTo>
                  <a:lnTo>
                    <a:pt x="123610" y="186557"/>
                  </a:lnTo>
                  <a:lnTo>
                    <a:pt x="120429" y="189767"/>
                  </a:lnTo>
                  <a:lnTo>
                    <a:pt x="123610" y="192987"/>
                  </a:lnTo>
                  <a:lnTo>
                    <a:pt x="123610" y="196206"/>
                  </a:lnTo>
                  <a:close/>
                  <a:moveTo>
                    <a:pt x="466091" y="64275"/>
                  </a:moveTo>
                  <a:lnTo>
                    <a:pt x="462948" y="59446"/>
                  </a:lnTo>
                  <a:lnTo>
                    <a:pt x="462948" y="59446"/>
                  </a:lnTo>
                  <a:lnTo>
                    <a:pt x="459709" y="56227"/>
                  </a:lnTo>
                  <a:lnTo>
                    <a:pt x="451756" y="49797"/>
                  </a:lnTo>
                  <a:lnTo>
                    <a:pt x="448565" y="49797"/>
                  </a:lnTo>
                  <a:lnTo>
                    <a:pt x="442202" y="49797"/>
                  </a:lnTo>
                  <a:lnTo>
                    <a:pt x="439011" y="46578"/>
                  </a:lnTo>
                  <a:lnTo>
                    <a:pt x="435830" y="46578"/>
                  </a:lnTo>
                  <a:lnTo>
                    <a:pt x="435830" y="43359"/>
                  </a:lnTo>
                  <a:lnTo>
                    <a:pt x="432639" y="41749"/>
                  </a:lnTo>
                  <a:lnTo>
                    <a:pt x="431048" y="38529"/>
                  </a:lnTo>
                  <a:lnTo>
                    <a:pt x="431048" y="32090"/>
                  </a:lnTo>
                  <a:lnTo>
                    <a:pt x="431048" y="22442"/>
                  </a:lnTo>
                  <a:lnTo>
                    <a:pt x="431048" y="20832"/>
                  </a:lnTo>
                  <a:lnTo>
                    <a:pt x="431048" y="17612"/>
                  </a:lnTo>
                  <a:lnTo>
                    <a:pt x="431048" y="14393"/>
                  </a:lnTo>
                  <a:lnTo>
                    <a:pt x="431048" y="11174"/>
                  </a:lnTo>
                  <a:lnTo>
                    <a:pt x="431048" y="11174"/>
                  </a:lnTo>
                  <a:lnTo>
                    <a:pt x="427858" y="11174"/>
                  </a:lnTo>
                  <a:lnTo>
                    <a:pt x="421486" y="7964"/>
                  </a:lnTo>
                  <a:lnTo>
                    <a:pt x="400778" y="-85"/>
                  </a:lnTo>
                  <a:lnTo>
                    <a:pt x="397597" y="-85"/>
                  </a:lnTo>
                  <a:lnTo>
                    <a:pt x="397597" y="-85"/>
                  </a:lnTo>
                  <a:lnTo>
                    <a:pt x="394406" y="7964"/>
                  </a:lnTo>
                  <a:lnTo>
                    <a:pt x="386443" y="22442"/>
                  </a:lnTo>
                  <a:lnTo>
                    <a:pt x="383262" y="35310"/>
                  </a:lnTo>
                  <a:lnTo>
                    <a:pt x="380071" y="43359"/>
                  </a:lnTo>
                  <a:lnTo>
                    <a:pt x="373698" y="98060"/>
                  </a:lnTo>
                  <a:lnTo>
                    <a:pt x="373698" y="102890"/>
                  </a:lnTo>
                  <a:lnTo>
                    <a:pt x="368927" y="109329"/>
                  </a:lnTo>
                  <a:lnTo>
                    <a:pt x="348219" y="133455"/>
                  </a:lnTo>
                  <a:lnTo>
                    <a:pt x="335475" y="141504"/>
                  </a:lnTo>
                  <a:lnTo>
                    <a:pt x="330693" y="144724"/>
                  </a:lnTo>
                  <a:lnTo>
                    <a:pt x="313167" y="154372"/>
                  </a:lnTo>
                  <a:lnTo>
                    <a:pt x="303614" y="154372"/>
                  </a:lnTo>
                  <a:lnTo>
                    <a:pt x="300432" y="154372"/>
                  </a:lnTo>
                  <a:lnTo>
                    <a:pt x="297241" y="157592"/>
                  </a:lnTo>
                  <a:lnTo>
                    <a:pt x="271752" y="178509"/>
                  </a:lnTo>
                  <a:lnTo>
                    <a:pt x="255827" y="189767"/>
                  </a:lnTo>
                  <a:lnTo>
                    <a:pt x="251045" y="196206"/>
                  </a:lnTo>
                  <a:lnTo>
                    <a:pt x="244673" y="207474"/>
                  </a:lnTo>
                  <a:lnTo>
                    <a:pt x="235119" y="239650"/>
                  </a:lnTo>
                  <a:lnTo>
                    <a:pt x="233528" y="249299"/>
                  </a:lnTo>
                  <a:lnTo>
                    <a:pt x="227156" y="258957"/>
                  </a:lnTo>
                  <a:lnTo>
                    <a:pt x="214412" y="270215"/>
                  </a:lnTo>
                  <a:lnTo>
                    <a:pt x="206449" y="281484"/>
                  </a:lnTo>
                  <a:lnTo>
                    <a:pt x="203258" y="291132"/>
                  </a:lnTo>
                  <a:lnTo>
                    <a:pt x="196886" y="299181"/>
                  </a:lnTo>
                  <a:lnTo>
                    <a:pt x="192114" y="305620"/>
                  </a:lnTo>
                  <a:lnTo>
                    <a:pt x="168216" y="320098"/>
                  </a:lnTo>
                  <a:lnTo>
                    <a:pt x="144327" y="344234"/>
                  </a:lnTo>
                  <a:lnTo>
                    <a:pt x="129982" y="357103"/>
                  </a:lnTo>
                  <a:lnTo>
                    <a:pt x="120429" y="361932"/>
                  </a:lnTo>
                  <a:lnTo>
                    <a:pt x="112466" y="361932"/>
                  </a:lnTo>
                  <a:lnTo>
                    <a:pt x="96530" y="361932"/>
                  </a:lnTo>
                  <a:lnTo>
                    <a:pt x="94940" y="365151"/>
                  </a:lnTo>
                  <a:lnTo>
                    <a:pt x="88568" y="371580"/>
                  </a:lnTo>
                  <a:lnTo>
                    <a:pt x="79014" y="378020"/>
                  </a:lnTo>
                  <a:lnTo>
                    <a:pt x="56716" y="392497"/>
                  </a:lnTo>
                  <a:lnTo>
                    <a:pt x="37599" y="397327"/>
                  </a:lnTo>
                  <a:lnTo>
                    <a:pt x="12111" y="410195"/>
                  </a:lnTo>
                  <a:lnTo>
                    <a:pt x="-634" y="413414"/>
                  </a:lnTo>
                  <a:lnTo>
                    <a:pt x="-634" y="413414"/>
                  </a:lnTo>
                  <a:lnTo>
                    <a:pt x="2557" y="418244"/>
                  </a:lnTo>
                  <a:lnTo>
                    <a:pt x="12111" y="421463"/>
                  </a:lnTo>
                  <a:lnTo>
                    <a:pt x="12111" y="424682"/>
                  </a:lnTo>
                  <a:lnTo>
                    <a:pt x="15292" y="427892"/>
                  </a:lnTo>
                  <a:lnTo>
                    <a:pt x="23264" y="463297"/>
                  </a:lnTo>
                  <a:lnTo>
                    <a:pt x="32818" y="460077"/>
                  </a:lnTo>
                  <a:lnTo>
                    <a:pt x="35999" y="460077"/>
                  </a:lnTo>
                  <a:lnTo>
                    <a:pt x="37599" y="456858"/>
                  </a:lnTo>
                  <a:lnTo>
                    <a:pt x="43971" y="445599"/>
                  </a:lnTo>
                  <a:lnTo>
                    <a:pt x="47153" y="442380"/>
                  </a:lnTo>
                  <a:lnTo>
                    <a:pt x="47153" y="439160"/>
                  </a:lnTo>
                  <a:lnTo>
                    <a:pt x="47153" y="434331"/>
                  </a:lnTo>
                  <a:lnTo>
                    <a:pt x="47153" y="431112"/>
                  </a:lnTo>
                  <a:lnTo>
                    <a:pt x="47153" y="431112"/>
                  </a:lnTo>
                  <a:lnTo>
                    <a:pt x="50344" y="427892"/>
                  </a:lnTo>
                  <a:lnTo>
                    <a:pt x="50344" y="427892"/>
                  </a:lnTo>
                  <a:lnTo>
                    <a:pt x="53525" y="427892"/>
                  </a:lnTo>
                  <a:lnTo>
                    <a:pt x="53525" y="424682"/>
                  </a:lnTo>
                  <a:lnTo>
                    <a:pt x="58307" y="427892"/>
                  </a:lnTo>
                  <a:lnTo>
                    <a:pt x="58307" y="427892"/>
                  </a:lnTo>
                  <a:lnTo>
                    <a:pt x="64679" y="427892"/>
                  </a:lnTo>
                  <a:lnTo>
                    <a:pt x="67860" y="431112"/>
                  </a:lnTo>
                  <a:lnTo>
                    <a:pt x="71051" y="431112"/>
                  </a:lnTo>
                  <a:lnTo>
                    <a:pt x="74232" y="431112"/>
                  </a:lnTo>
                  <a:lnTo>
                    <a:pt x="77423" y="434331"/>
                  </a:lnTo>
                  <a:lnTo>
                    <a:pt x="77423" y="434331"/>
                  </a:lnTo>
                  <a:lnTo>
                    <a:pt x="79014" y="437551"/>
                  </a:lnTo>
                  <a:lnTo>
                    <a:pt x="79014" y="439160"/>
                  </a:lnTo>
                  <a:lnTo>
                    <a:pt x="79014" y="442380"/>
                  </a:lnTo>
                  <a:lnTo>
                    <a:pt x="79014" y="448809"/>
                  </a:lnTo>
                  <a:lnTo>
                    <a:pt x="79014" y="448809"/>
                  </a:lnTo>
                  <a:lnTo>
                    <a:pt x="79014" y="452029"/>
                  </a:lnTo>
                  <a:lnTo>
                    <a:pt x="88568" y="455248"/>
                  </a:lnTo>
                  <a:lnTo>
                    <a:pt x="91759" y="455248"/>
                  </a:lnTo>
                  <a:lnTo>
                    <a:pt x="94940" y="452029"/>
                  </a:lnTo>
                  <a:lnTo>
                    <a:pt x="96530" y="448809"/>
                  </a:lnTo>
                  <a:lnTo>
                    <a:pt x="99722" y="448809"/>
                  </a:lnTo>
                  <a:lnTo>
                    <a:pt x="109275" y="448809"/>
                  </a:lnTo>
                  <a:lnTo>
                    <a:pt x="112466" y="448809"/>
                  </a:lnTo>
                  <a:lnTo>
                    <a:pt x="115647" y="445599"/>
                  </a:lnTo>
                  <a:lnTo>
                    <a:pt x="120429" y="442380"/>
                  </a:lnTo>
                  <a:lnTo>
                    <a:pt x="123610" y="442380"/>
                  </a:lnTo>
                  <a:lnTo>
                    <a:pt x="123610" y="442380"/>
                  </a:lnTo>
                  <a:lnTo>
                    <a:pt x="126801" y="442380"/>
                  </a:lnTo>
                  <a:lnTo>
                    <a:pt x="129982" y="445599"/>
                  </a:lnTo>
                  <a:lnTo>
                    <a:pt x="133173" y="445599"/>
                  </a:lnTo>
                  <a:lnTo>
                    <a:pt x="136355" y="442380"/>
                  </a:lnTo>
                  <a:lnTo>
                    <a:pt x="136355" y="437551"/>
                  </a:lnTo>
                  <a:lnTo>
                    <a:pt x="136355" y="434331"/>
                  </a:lnTo>
                  <a:lnTo>
                    <a:pt x="137955" y="431112"/>
                  </a:lnTo>
                  <a:lnTo>
                    <a:pt x="137955" y="427892"/>
                  </a:lnTo>
                  <a:lnTo>
                    <a:pt x="144327" y="424682"/>
                  </a:lnTo>
                  <a:lnTo>
                    <a:pt x="150690" y="416634"/>
                  </a:lnTo>
                  <a:lnTo>
                    <a:pt x="153880" y="413414"/>
                  </a:lnTo>
                  <a:lnTo>
                    <a:pt x="155471" y="410195"/>
                  </a:lnTo>
                  <a:lnTo>
                    <a:pt x="165034" y="403765"/>
                  </a:lnTo>
                  <a:lnTo>
                    <a:pt x="176178" y="400546"/>
                  </a:lnTo>
                  <a:lnTo>
                    <a:pt x="182551" y="400546"/>
                  </a:lnTo>
                  <a:lnTo>
                    <a:pt x="185742" y="400546"/>
                  </a:lnTo>
                  <a:lnTo>
                    <a:pt x="188923" y="403765"/>
                  </a:lnTo>
                  <a:lnTo>
                    <a:pt x="192114" y="403765"/>
                  </a:lnTo>
                  <a:lnTo>
                    <a:pt x="195295" y="406985"/>
                  </a:lnTo>
                  <a:lnTo>
                    <a:pt x="195295" y="410195"/>
                  </a:lnTo>
                  <a:lnTo>
                    <a:pt x="196886" y="424682"/>
                  </a:lnTo>
                  <a:lnTo>
                    <a:pt x="196886" y="431112"/>
                  </a:lnTo>
                  <a:lnTo>
                    <a:pt x="203258" y="437551"/>
                  </a:lnTo>
                  <a:lnTo>
                    <a:pt x="212821" y="442380"/>
                  </a:lnTo>
                  <a:lnTo>
                    <a:pt x="214412" y="445599"/>
                  </a:lnTo>
                  <a:lnTo>
                    <a:pt x="214412" y="448809"/>
                  </a:lnTo>
                  <a:lnTo>
                    <a:pt x="217593" y="452029"/>
                  </a:lnTo>
                  <a:lnTo>
                    <a:pt x="214412" y="466516"/>
                  </a:lnTo>
                  <a:lnTo>
                    <a:pt x="217593" y="476165"/>
                  </a:lnTo>
                  <a:lnTo>
                    <a:pt x="227156" y="472945"/>
                  </a:lnTo>
                  <a:lnTo>
                    <a:pt x="233528" y="472945"/>
                  </a:lnTo>
                  <a:lnTo>
                    <a:pt x="238301" y="469726"/>
                  </a:lnTo>
                  <a:lnTo>
                    <a:pt x="241491" y="469726"/>
                  </a:lnTo>
                  <a:lnTo>
                    <a:pt x="244673" y="466516"/>
                  </a:lnTo>
                  <a:lnTo>
                    <a:pt x="247864" y="463297"/>
                  </a:lnTo>
                  <a:lnTo>
                    <a:pt x="247864" y="456858"/>
                  </a:lnTo>
                  <a:lnTo>
                    <a:pt x="251045" y="455248"/>
                  </a:lnTo>
                  <a:lnTo>
                    <a:pt x="262199" y="452029"/>
                  </a:lnTo>
                  <a:lnTo>
                    <a:pt x="265380" y="448809"/>
                  </a:lnTo>
                  <a:lnTo>
                    <a:pt x="268571" y="445599"/>
                  </a:lnTo>
                  <a:lnTo>
                    <a:pt x="268571" y="439160"/>
                  </a:lnTo>
                  <a:lnTo>
                    <a:pt x="268571" y="437551"/>
                  </a:lnTo>
                  <a:lnTo>
                    <a:pt x="271752" y="437551"/>
                  </a:lnTo>
                  <a:lnTo>
                    <a:pt x="276534" y="434331"/>
                  </a:lnTo>
                  <a:lnTo>
                    <a:pt x="276534" y="431112"/>
                  </a:lnTo>
                  <a:lnTo>
                    <a:pt x="276534" y="427892"/>
                  </a:lnTo>
                  <a:lnTo>
                    <a:pt x="276534" y="424682"/>
                  </a:lnTo>
                  <a:lnTo>
                    <a:pt x="276534" y="416634"/>
                  </a:lnTo>
                  <a:lnTo>
                    <a:pt x="276534" y="413414"/>
                  </a:lnTo>
                  <a:lnTo>
                    <a:pt x="279725" y="413414"/>
                  </a:lnTo>
                  <a:lnTo>
                    <a:pt x="292460" y="410195"/>
                  </a:lnTo>
                  <a:lnTo>
                    <a:pt x="297241" y="406985"/>
                  </a:lnTo>
                  <a:lnTo>
                    <a:pt x="297241" y="406985"/>
                  </a:lnTo>
                  <a:lnTo>
                    <a:pt x="297241" y="403765"/>
                  </a:lnTo>
                  <a:lnTo>
                    <a:pt x="300432" y="397327"/>
                  </a:lnTo>
                  <a:lnTo>
                    <a:pt x="300432" y="395717"/>
                  </a:lnTo>
                  <a:lnTo>
                    <a:pt x="303614" y="395717"/>
                  </a:lnTo>
                  <a:lnTo>
                    <a:pt x="306795" y="395717"/>
                  </a:lnTo>
                  <a:lnTo>
                    <a:pt x="309986" y="397327"/>
                  </a:lnTo>
                  <a:lnTo>
                    <a:pt x="309986" y="397327"/>
                  </a:lnTo>
                  <a:lnTo>
                    <a:pt x="313167" y="400546"/>
                  </a:lnTo>
                  <a:lnTo>
                    <a:pt x="313167" y="403765"/>
                  </a:lnTo>
                  <a:lnTo>
                    <a:pt x="313167" y="40376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4767" y="406985"/>
                  </a:lnTo>
                  <a:lnTo>
                    <a:pt x="317949" y="410195"/>
                  </a:lnTo>
                  <a:lnTo>
                    <a:pt x="321139" y="416634"/>
                  </a:lnTo>
                  <a:lnTo>
                    <a:pt x="321139" y="418244"/>
                  </a:lnTo>
                  <a:lnTo>
                    <a:pt x="324321" y="418244"/>
                  </a:lnTo>
                  <a:lnTo>
                    <a:pt x="327512" y="418244"/>
                  </a:lnTo>
                  <a:lnTo>
                    <a:pt x="330693" y="418244"/>
                  </a:lnTo>
                  <a:lnTo>
                    <a:pt x="332284" y="416634"/>
                  </a:lnTo>
                  <a:lnTo>
                    <a:pt x="332284" y="406985"/>
                  </a:lnTo>
                  <a:lnTo>
                    <a:pt x="335475" y="397327"/>
                  </a:lnTo>
                  <a:lnTo>
                    <a:pt x="335475" y="395717"/>
                  </a:lnTo>
                  <a:lnTo>
                    <a:pt x="332284" y="382849"/>
                  </a:lnTo>
                  <a:lnTo>
                    <a:pt x="332284" y="374800"/>
                  </a:lnTo>
                  <a:lnTo>
                    <a:pt x="332284" y="371580"/>
                  </a:lnTo>
                  <a:lnTo>
                    <a:pt x="332284" y="368361"/>
                  </a:lnTo>
                  <a:lnTo>
                    <a:pt x="332284" y="368361"/>
                  </a:lnTo>
                  <a:lnTo>
                    <a:pt x="330693" y="357103"/>
                  </a:lnTo>
                  <a:lnTo>
                    <a:pt x="327512" y="357103"/>
                  </a:lnTo>
                  <a:lnTo>
                    <a:pt x="327512" y="357103"/>
                  </a:lnTo>
                  <a:lnTo>
                    <a:pt x="324321" y="357103"/>
                  </a:lnTo>
                  <a:lnTo>
                    <a:pt x="321139" y="357103"/>
                  </a:lnTo>
                  <a:lnTo>
                    <a:pt x="321139" y="353883"/>
                  </a:lnTo>
                  <a:lnTo>
                    <a:pt x="317949" y="350664"/>
                  </a:lnTo>
                  <a:lnTo>
                    <a:pt x="317949" y="347454"/>
                  </a:lnTo>
                  <a:lnTo>
                    <a:pt x="317949" y="341015"/>
                  </a:lnTo>
                  <a:lnTo>
                    <a:pt x="324321" y="332966"/>
                  </a:lnTo>
                  <a:lnTo>
                    <a:pt x="324321" y="329747"/>
                  </a:lnTo>
                  <a:lnTo>
                    <a:pt x="327512" y="312049"/>
                  </a:lnTo>
                  <a:lnTo>
                    <a:pt x="327512" y="308830"/>
                  </a:lnTo>
                  <a:lnTo>
                    <a:pt x="327512" y="305620"/>
                  </a:lnTo>
                  <a:lnTo>
                    <a:pt x="327512" y="302400"/>
                  </a:lnTo>
                  <a:lnTo>
                    <a:pt x="324321" y="302400"/>
                  </a:lnTo>
                  <a:lnTo>
                    <a:pt x="324321" y="299181"/>
                  </a:lnTo>
                  <a:lnTo>
                    <a:pt x="324321" y="297571"/>
                  </a:lnTo>
                  <a:lnTo>
                    <a:pt x="327512" y="294352"/>
                  </a:lnTo>
                  <a:lnTo>
                    <a:pt x="330693" y="291132"/>
                  </a:lnTo>
                  <a:lnTo>
                    <a:pt x="332284" y="287922"/>
                  </a:lnTo>
                  <a:lnTo>
                    <a:pt x="338656" y="287922"/>
                  </a:lnTo>
                  <a:lnTo>
                    <a:pt x="352991" y="284703"/>
                  </a:lnTo>
                  <a:lnTo>
                    <a:pt x="356182" y="284703"/>
                  </a:lnTo>
                  <a:lnTo>
                    <a:pt x="362554" y="284703"/>
                  </a:lnTo>
                  <a:lnTo>
                    <a:pt x="365736" y="284703"/>
                  </a:lnTo>
                  <a:lnTo>
                    <a:pt x="368927" y="279874"/>
                  </a:lnTo>
                  <a:lnTo>
                    <a:pt x="368927" y="276654"/>
                  </a:lnTo>
                  <a:lnTo>
                    <a:pt x="372108" y="273435"/>
                  </a:lnTo>
                  <a:lnTo>
                    <a:pt x="383262" y="276654"/>
                  </a:lnTo>
                  <a:lnTo>
                    <a:pt x="386443" y="273435"/>
                  </a:lnTo>
                  <a:lnTo>
                    <a:pt x="389634" y="273435"/>
                  </a:lnTo>
                  <a:lnTo>
                    <a:pt x="392815" y="273435"/>
                  </a:lnTo>
                  <a:lnTo>
                    <a:pt x="397597" y="273435"/>
                  </a:lnTo>
                  <a:lnTo>
                    <a:pt x="400778" y="273435"/>
                  </a:lnTo>
                  <a:lnTo>
                    <a:pt x="400778" y="270215"/>
                  </a:lnTo>
                  <a:lnTo>
                    <a:pt x="400778" y="258957"/>
                  </a:lnTo>
                  <a:lnTo>
                    <a:pt x="397597" y="255737"/>
                  </a:lnTo>
                  <a:lnTo>
                    <a:pt x="397597" y="252518"/>
                  </a:lnTo>
                  <a:lnTo>
                    <a:pt x="397597" y="249299"/>
                  </a:lnTo>
                  <a:lnTo>
                    <a:pt x="394406" y="249299"/>
                  </a:lnTo>
                  <a:lnTo>
                    <a:pt x="394406" y="246089"/>
                  </a:lnTo>
                  <a:lnTo>
                    <a:pt x="397597" y="242869"/>
                  </a:lnTo>
                  <a:lnTo>
                    <a:pt x="397597" y="238040"/>
                  </a:lnTo>
                  <a:lnTo>
                    <a:pt x="410341" y="228391"/>
                  </a:lnTo>
                  <a:lnTo>
                    <a:pt x="424676" y="204255"/>
                  </a:lnTo>
                  <a:lnTo>
                    <a:pt x="427858" y="201035"/>
                  </a:lnTo>
                  <a:lnTo>
                    <a:pt x="435830" y="189767"/>
                  </a:lnTo>
                  <a:lnTo>
                    <a:pt x="427858" y="183338"/>
                  </a:lnTo>
                  <a:lnTo>
                    <a:pt x="421486" y="180119"/>
                  </a:lnTo>
                  <a:lnTo>
                    <a:pt x="415113" y="175289"/>
                  </a:lnTo>
                  <a:lnTo>
                    <a:pt x="411932" y="172070"/>
                  </a:lnTo>
                  <a:lnTo>
                    <a:pt x="411932" y="165640"/>
                  </a:lnTo>
                  <a:lnTo>
                    <a:pt x="411932" y="162421"/>
                  </a:lnTo>
                  <a:lnTo>
                    <a:pt x="415113" y="157592"/>
                  </a:lnTo>
                  <a:lnTo>
                    <a:pt x="415113" y="151153"/>
                  </a:lnTo>
                  <a:lnTo>
                    <a:pt x="415113" y="147943"/>
                  </a:lnTo>
                  <a:lnTo>
                    <a:pt x="418304" y="141504"/>
                  </a:lnTo>
                  <a:lnTo>
                    <a:pt x="418304" y="141504"/>
                  </a:lnTo>
                  <a:lnTo>
                    <a:pt x="418304" y="136675"/>
                  </a:lnTo>
                  <a:lnTo>
                    <a:pt x="418304" y="133455"/>
                  </a:lnTo>
                  <a:lnTo>
                    <a:pt x="424676" y="123807"/>
                  </a:lnTo>
                  <a:lnTo>
                    <a:pt x="427858" y="94841"/>
                  </a:lnTo>
                  <a:lnTo>
                    <a:pt x="427858" y="88412"/>
                  </a:lnTo>
                  <a:lnTo>
                    <a:pt x="431048" y="88412"/>
                  </a:lnTo>
                  <a:lnTo>
                    <a:pt x="432639" y="88412"/>
                  </a:lnTo>
                  <a:lnTo>
                    <a:pt x="442202" y="88412"/>
                  </a:lnTo>
                  <a:lnTo>
                    <a:pt x="445384" y="88412"/>
                  </a:lnTo>
                  <a:lnTo>
                    <a:pt x="451756" y="88412"/>
                  </a:lnTo>
                  <a:lnTo>
                    <a:pt x="453327" y="85192"/>
                  </a:lnTo>
                  <a:lnTo>
                    <a:pt x="459709" y="80363"/>
                  </a:lnTo>
                  <a:lnTo>
                    <a:pt x="462948" y="77144"/>
                  </a:lnTo>
                  <a:lnTo>
                    <a:pt x="466091" y="73924"/>
                  </a:lnTo>
                  <a:lnTo>
                    <a:pt x="466091" y="67495"/>
                  </a:lnTo>
                  <a:lnTo>
                    <a:pt x="466091" y="64275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85CAC06-7B34-7E0F-9EEA-F8B34945D277}"/>
                </a:ext>
              </a:extLst>
            </p:cNvPr>
            <p:cNvSpPr/>
            <p:nvPr/>
          </p:nvSpPr>
          <p:spPr>
            <a:xfrm>
              <a:off x="7709781" y="4069772"/>
              <a:ext cx="142875" cy="228600"/>
            </a:xfrm>
            <a:custGeom>
              <a:avLst/>
              <a:gdLst>
                <a:gd name="connsiteX0" fmla="*/ 142241 w 142875"/>
                <a:gd name="connsiteY0" fmla="*/ 64999 h 228600"/>
                <a:gd name="connsiteX1" fmla="*/ 138955 w 142875"/>
                <a:gd name="connsiteY1" fmla="*/ 64999 h 228600"/>
                <a:gd name="connsiteX2" fmla="*/ 137316 w 142875"/>
                <a:gd name="connsiteY2" fmla="*/ 64999 h 228600"/>
                <a:gd name="connsiteX3" fmla="*/ 134030 w 142875"/>
                <a:gd name="connsiteY3" fmla="*/ 61828 h 228600"/>
                <a:gd name="connsiteX4" fmla="*/ 130745 w 142875"/>
                <a:gd name="connsiteY4" fmla="*/ 58656 h 228600"/>
                <a:gd name="connsiteX5" fmla="*/ 130745 w 142875"/>
                <a:gd name="connsiteY5" fmla="*/ 55474 h 228600"/>
                <a:gd name="connsiteX6" fmla="*/ 127458 w 142875"/>
                <a:gd name="connsiteY6" fmla="*/ 55474 h 228600"/>
                <a:gd name="connsiteX7" fmla="*/ 124182 w 142875"/>
                <a:gd name="connsiteY7" fmla="*/ 55474 h 228600"/>
                <a:gd name="connsiteX8" fmla="*/ 120895 w 142875"/>
                <a:gd name="connsiteY8" fmla="*/ 55474 h 228600"/>
                <a:gd name="connsiteX9" fmla="*/ 117609 w 142875"/>
                <a:gd name="connsiteY9" fmla="*/ 52303 h 228600"/>
                <a:gd name="connsiteX10" fmla="*/ 112685 w 142875"/>
                <a:gd name="connsiteY10" fmla="*/ 52303 h 228600"/>
                <a:gd name="connsiteX11" fmla="*/ 109399 w 142875"/>
                <a:gd name="connsiteY11" fmla="*/ 49131 h 228600"/>
                <a:gd name="connsiteX12" fmla="*/ 109399 w 142875"/>
                <a:gd name="connsiteY12" fmla="*/ 47540 h 228600"/>
                <a:gd name="connsiteX13" fmla="*/ 109399 w 142875"/>
                <a:gd name="connsiteY13" fmla="*/ 44368 h 228600"/>
                <a:gd name="connsiteX14" fmla="*/ 109399 w 142875"/>
                <a:gd name="connsiteY14" fmla="*/ 38015 h 228600"/>
                <a:gd name="connsiteX15" fmla="*/ 109399 w 142875"/>
                <a:gd name="connsiteY15" fmla="*/ 34843 h 228600"/>
                <a:gd name="connsiteX16" fmla="*/ 109399 w 142875"/>
                <a:gd name="connsiteY16" fmla="*/ 31662 h 228600"/>
                <a:gd name="connsiteX17" fmla="*/ 106112 w 142875"/>
                <a:gd name="connsiteY17" fmla="*/ 31662 h 228600"/>
                <a:gd name="connsiteX18" fmla="*/ 106112 w 142875"/>
                <a:gd name="connsiteY18" fmla="*/ 28490 h 228600"/>
                <a:gd name="connsiteX19" fmla="*/ 106112 w 142875"/>
                <a:gd name="connsiteY19" fmla="*/ 28490 h 228600"/>
                <a:gd name="connsiteX20" fmla="*/ 112685 w 142875"/>
                <a:gd name="connsiteY20" fmla="*/ 28490 h 228600"/>
                <a:gd name="connsiteX21" fmla="*/ 112685 w 142875"/>
                <a:gd name="connsiteY21" fmla="*/ 26899 h 228600"/>
                <a:gd name="connsiteX22" fmla="*/ 112685 w 142875"/>
                <a:gd name="connsiteY22" fmla="*/ 20556 h 228600"/>
                <a:gd name="connsiteX23" fmla="*/ 112685 w 142875"/>
                <a:gd name="connsiteY23" fmla="*/ 17374 h 228600"/>
                <a:gd name="connsiteX24" fmla="*/ 109399 w 142875"/>
                <a:gd name="connsiteY24" fmla="*/ 14203 h 228600"/>
                <a:gd name="connsiteX25" fmla="*/ 109399 w 142875"/>
                <a:gd name="connsiteY25" fmla="*/ 11031 h 228600"/>
                <a:gd name="connsiteX26" fmla="*/ 109399 w 142875"/>
                <a:gd name="connsiteY26" fmla="*/ 11031 h 228600"/>
                <a:gd name="connsiteX27" fmla="*/ 106112 w 142875"/>
                <a:gd name="connsiteY27" fmla="*/ 11031 h 228600"/>
                <a:gd name="connsiteX28" fmla="*/ 102827 w 142875"/>
                <a:gd name="connsiteY28" fmla="*/ 14203 h 228600"/>
                <a:gd name="connsiteX29" fmla="*/ 99541 w 142875"/>
                <a:gd name="connsiteY29" fmla="*/ 14203 h 228600"/>
                <a:gd name="connsiteX30" fmla="*/ 99541 w 142875"/>
                <a:gd name="connsiteY30" fmla="*/ 14203 h 228600"/>
                <a:gd name="connsiteX31" fmla="*/ 97902 w 142875"/>
                <a:gd name="connsiteY31" fmla="*/ 14203 h 228600"/>
                <a:gd name="connsiteX32" fmla="*/ 94616 w 142875"/>
                <a:gd name="connsiteY32" fmla="*/ 14203 h 228600"/>
                <a:gd name="connsiteX33" fmla="*/ 91330 w 142875"/>
                <a:gd name="connsiteY33" fmla="*/ 11031 h 228600"/>
                <a:gd name="connsiteX34" fmla="*/ 81481 w 142875"/>
                <a:gd name="connsiteY34" fmla="*/ 7849 h 228600"/>
                <a:gd name="connsiteX35" fmla="*/ 78195 w 142875"/>
                <a:gd name="connsiteY35" fmla="*/ 7849 h 228600"/>
                <a:gd name="connsiteX36" fmla="*/ 73270 w 142875"/>
                <a:gd name="connsiteY36" fmla="*/ 11031 h 228600"/>
                <a:gd name="connsiteX37" fmla="*/ 69984 w 142875"/>
                <a:gd name="connsiteY37" fmla="*/ 11031 h 228600"/>
                <a:gd name="connsiteX38" fmla="*/ 66698 w 142875"/>
                <a:gd name="connsiteY38" fmla="*/ 14203 h 228600"/>
                <a:gd name="connsiteX39" fmla="*/ 60126 w 142875"/>
                <a:gd name="connsiteY39" fmla="*/ 14203 h 228600"/>
                <a:gd name="connsiteX40" fmla="*/ 56849 w 142875"/>
                <a:gd name="connsiteY40" fmla="*/ 14203 h 228600"/>
                <a:gd name="connsiteX41" fmla="*/ 56849 w 142875"/>
                <a:gd name="connsiteY41" fmla="*/ 11031 h 228600"/>
                <a:gd name="connsiteX42" fmla="*/ 48629 w 142875"/>
                <a:gd name="connsiteY42" fmla="*/ 7849 h 228600"/>
                <a:gd name="connsiteX43" fmla="*/ 45353 w 142875"/>
                <a:gd name="connsiteY43" fmla="*/ 7849 h 228600"/>
                <a:gd name="connsiteX44" fmla="*/ 42066 w 142875"/>
                <a:gd name="connsiteY44" fmla="*/ 6268 h 228600"/>
                <a:gd name="connsiteX45" fmla="*/ 38780 w 142875"/>
                <a:gd name="connsiteY45" fmla="*/ 3087 h 228600"/>
                <a:gd name="connsiteX46" fmla="*/ 33856 w 142875"/>
                <a:gd name="connsiteY46" fmla="*/ -85 h 228600"/>
                <a:gd name="connsiteX47" fmla="*/ 30570 w 142875"/>
                <a:gd name="connsiteY47" fmla="*/ 14203 h 228600"/>
                <a:gd name="connsiteX48" fmla="*/ 27284 w 142875"/>
                <a:gd name="connsiteY48" fmla="*/ 17374 h 228600"/>
                <a:gd name="connsiteX49" fmla="*/ 27284 w 142875"/>
                <a:gd name="connsiteY49" fmla="*/ 20556 h 228600"/>
                <a:gd name="connsiteX50" fmla="*/ 20712 w 142875"/>
                <a:gd name="connsiteY50" fmla="*/ 38015 h 228600"/>
                <a:gd name="connsiteX51" fmla="*/ 17435 w 142875"/>
                <a:gd name="connsiteY51" fmla="*/ 52303 h 228600"/>
                <a:gd name="connsiteX52" fmla="*/ 17435 w 142875"/>
                <a:gd name="connsiteY52" fmla="*/ 52303 h 228600"/>
                <a:gd name="connsiteX53" fmla="*/ 17435 w 142875"/>
                <a:gd name="connsiteY53" fmla="*/ 55474 h 228600"/>
                <a:gd name="connsiteX54" fmla="*/ 20712 w 142875"/>
                <a:gd name="connsiteY54" fmla="*/ 58656 h 228600"/>
                <a:gd name="connsiteX55" fmla="*/ 23998 w 142875"/>
                <a:gd name="connsiteY55" fmla="*/ 61828 h 228600"/>
                <a:gd name="connsiteX56" fmla="*/ 27284 w 142875"/>
                <a:gd name="connsiteY56" fmla="*/ 66590 h 228600"/>
                <a:gd name="connsiteX57" fmla="*/ 27284 w 142875"/>
                <a:gd name="connsiteY57" fmla="*/ 72943 h 228600"/>
                <a:gd name="connsiteX58" fmla="*/ 27284 w 142875"/>
                <a:gd name="connsiteY58" fmla="*/ 76115 h 228600"/>
                <a:gd name="connsiteX59" fmla="*/ 27284 w 142875"/>
                <a:gd name="connsiteY59" fmla="*/ 82468 h 228600"/>
                <a:gd name="connsiteX60" fmla="*/ 27284 w 142875"/>
                <a:gd name="connsiteY60" fmla="*/ 87231 h 228600"/>
                <a:gd name="connsiteX61" fmla="*/ 27284 w 142875"/>
                <a:gd name="connsiteY61" fmla="*/ 93574 h 228600"/>
                <a:gd name="connsiteX62" fmla="*/ 27284 w 142875"/>
                <a:gd name="connsiteY62" fmla="*/ 93574 h 228600"/>
                <a:gd name="connsiteX63" fmla="*/ 23998 w 142875"/>
                <a:gd name="connsiteY63" fmla="*/ 96756 h 228600"/>
                <a:gd name="connsiteX64" fmla="*/ 20712 w 142875"/>
                <a:gd name="connsiteY64" fmla="*/ 96756 h 228600"/>
                <a:gd name="connsiteX65" fmla="*/ 23998 w 142875"/>
                <a:gd name="connsiteY65" fmla="*/ 107862 h 228600"/>
                <a:gd name="connsiteX66" fmla="*/ 23998 w 142875"/>
                <a:gd name="connsiteY66" fmla="*/ 117387 h 228600"/>
                <a:gd name="connsiteX67" fmla="*/ 27284 w 142875"/>
                <a:gd name="connsiteY67" fmla="*/ 120568 h 228600"/>
                <a:gd name="connsiteX68" fmla="*/ 33856 w 142875"/>
                <a:gd name="connsiteY68" fmla="*/ 125331 h 228600"/>
                <a:gd name="connsiteX69" fmla="*/ 37142 w 142875"/>
                <a:gd name="connsiteY69" fmla="*/ 131674 h 228600"/>
                <a:gd name="connsiteX70" fmla="*/ 37142 w 142875"/>
                <a:gd name="connsiteY70" fmla="*/ 134856 h 228600"/>
                <a:gd name="connsiteX71" fmla="*/ 33856 w 142875"/>
                <a:gd name="connsiteY71" fmla="*/ 138028 h 228600"/>
                <a:gd name="connsiteX72" fmla="*/ 23998 w 142875"/>
                <a:gd name="connsiteY72" fmla="*/ 138028 h 228600"/>
                <a:gd name="connsiteX73" fmla="*/ 23998 w 142875"/>
                <a:gd name="connsiteY73" fmla="*/ 138028 h 228600"/>
                <a:gd name="connsiteX74" fmla="*/ 20712 w 142875"/>
                <a:gd name="connsiteY74" fmla="*/ 141199 h 228600"/>
                <a:gd name="connsiteX75" fmla="*/ 17435 w 142875"/>
                <a:gd name="connsiteY75" fmla="*/ 144381 h 228600"/>
                <a:gd name="connsiteX76" fmla="*/ 15787 w 142875"/>
                <a:gd name="connsiteY76" fmla="*/ 149143 h 228600"/>
                <a:gd name="connsiteX77" fmla="*/ 9224 w 142875"/>
                <a:gd name="connsiteY77" fmla="*/ 155487 h 228600"/>
                <a:gd name="connsiteX78" fmla="*/ 5938 w 142875"/>
                <a:gd name="connsiteY78" fmla="*/ 161840 h 228600"/>
                <a:gd name="connsiteX79" fmla="*/ 2652 w 142875"/>
                <a:gd name="connsiteY79" fmla="*/ 166603 h 228600"/>
                <a:gd name="connsiteX80" fmla="*/ -634 w 142875"/>
                <a:gd name="connsiteY80" fmla="*/ 172956 h 228600"/>
                <a:gd name="connsiteX81" fmla="*/ -634 w 142875"/>
                <a:gd name="connsiteY81" fmla="*/ 176128 h 228600"/>
                <a:gd name="connsiteX82" fmla="*/ 2652 w 142875"/>
                <a:gd name="connsiteY82" fmla="*/ 179299 h 228600"/>
                <a:gd name="connsiteX83" fmla="*/ 5938 w 142875"/>
                <a:gd name="connsiteY83" fmla="*/ 179299 h 228600"/>
                <a:gd name="connsiteX84" fmla="*/ 5938 w 142875"/>
                <a:gd name="connsiteY84" fmla="*/ 182481 h 228600"/>
                <a:gd name="connsiteX85" fmla="*/ 9224 w 142875"/>
                <a:gd name="connsiteY85" fmla="*/ 184062 h 228600"/>
                <a:gd name="connsiteX86" fmla="*/ 9224 w 142875"/>
                <a:gd name="connsiteY86" fmla="*/ 187243 h 228600"/>
                <a:gd name="connsiteX87" fmla="*/ 12501 w 142875"/>
                <a:gd name="connsiteY87" fmla="*/ 193587 h 228600"/>
                <a:gd name="connsiteX88" fmla="*/ 15787 w 142875"/>
                <a:gd name="connsiteY88" fmla="*/ 199940 h 228600"/>
                <a:gd name="connsiteX89" fmla="*/ 15787 w 142875"/>
                <a:gd name="connsiteY89" fmla="*/ 204703 h 228600"/>
                <a:gd name="connsiteX90" fmla="*/ 12501 w 142875"/>
                <a:gd name="connsiteY90" fmla="*/ 207874 h 228600"/>
                <a:gd name="connsiteX91" fmla="*/ 12501 w 142875"/>
                <a:gd name="connsiteY91" fmla="*/ 217399 h 228600"/>
                <a:gd name="connsiteX92" fmla="*/ 12501 w 142875"/>
                <a:gd name="connsiteY92" fmla="*/ 220581 h 228600"/>
                <a:gd name="connsiteX93" fmla="*/ 15787 w 142875"/>
                <a:gd name="connsiteY93" fmla="*/ 222162 h 228600"/>
                <a:gd name="connsiteX94" fmla="*/ 15787 w 142875"/>
                <a:gd name="connsiteY94" fmla="*/ 222162 h 228600"/>
                <a:gd name="connsiteX95" fmla="*/ 17435 w 142875"/>
                <a:gd name="connsiteY95" fmla="*/ 222162 h 228600"/>
                <a:gd name="connsiteX96" fmla="*/ 20712 w 142875"/>
                <a:gd name="connsiteY96" fmla="*/ 222162 h 228600"/>
                <a:gd name="connsiteX97" fmla="*/ 23998 w 142875"/>
                <a:gd name="connsiteY97" fmla="*/ 220581 h 228600"/>
                <a:gd name="connsiteX98" fmla="*/ 27284 w 142875"/>
                <a:gd name="connsiteY98" fmla="*/ 220581 h 228600"/>
                <a:gd name="connsiteX99" fmla="*/ 30570 w 142875"/>
                <a:gd name="connsiteY99" fmla="*/ 217399 h 228600"/>
                <a:gd name="connsiteX100" fmla="*/ 33856 w 142875"/>
                <a:gd name="connsiteY100" fmla="*/ 220581 h 228600"/>
                <a:gd name="connsiteX101" fmla="*/ 42066 w 142875"/>
                <a:gd name="connsiteY101" fmla="*/ 220581 h 228600"/>
                <a:gd name="connsiteX102" fmla="*/ 42066 w 142875"/>
                <a:gd name="connsiteY102" fmla="*/ 220581 h 228600"/>
                <a:gd name="connsiteX103" fmla="*/ 45353 w 142875"/>
                <a:gd name="connsiteY103" fmla="*/ 220581 h 228600"/>
                <a:gd name="connsiteX104" fmla="*/ 48629 w 142875"/>
                <a:gd name="connsiteY104" fmla="*/ 220581 h 228600"/>
                <a:gd name="connsiteX105" fmla="*/ 51916 w 142875"/>
                <a:gd name="connsiteY105" fmla="*/ 220581 h 228600"/>
                <a:gd name="connsiteX106" fmla="*/ 55202 w 142875"/>
                <a:gd name="connsiteY106" fmla="*/ 220581 h 228600"/>
                <a:gd name="connsiteX107" fmla="*/ 56849 w 142875"/>
                <a:gd name="connsiteY107" fmla="*/ 220581 h 228600"/>
                <a:gd name="connsiteX108" fmla="*/ 63412 w 142875"/>
                <a:gd name="connsiteY108" fmla="*/ 228515 h 228600"/>
                <a:gd name="connsiteX109" fmla="*/ 69984 w 142875"/>
                <a:gd name="connsiteY109" fmla="*/ 225343 h 228600"/>
                <a:gd name="connsiteX110" fmla="*/ 73270 w 142875"/>
                <a:gd name="connsiteY110" fmla="*/ 222162 h 228600"/>
                <a:gd name="connsiteX111" fmla="*/ 73270 w 142875"/>
                <a:gd name="connsiteY111" fmla="*/ 217399 h 228600"/>
                <a:gd name="connsiteX112" fmla="*/ 76557 w 142875"/>
                <a:gd name="connsiteY112" fmla="*/ 217399 h 228600"/>
                <a:gd name="connsiteX113" fmla="*/ 78195 w 142875"/>
                <a:gd name="connsiteY113" fmla="*/ 217399 h 228600"/>
                <a:gd name="connsiteX114" fmla="*/ 81481 w 142875"/>
                <a:gd name="connsiteY114" fmla="*/ 214228 h 228600"/>
                <a:gd name="connsiteX115" fmla="*/ 81481 w 142875"/>
                <a:gd name="connsiteY115" fmla="*/ 214228 h 228600"/>
                <a:gd name="connsiteX116" fmla="*/ 88044 w 142875"/>
                <a:gd name="connsiteY116" fmla="*/ 207874 h 228600"/>
                <a:gd name="connsiteX117" fmla="*/ 91330 w 142875"/>
                <a:gd name="connsiteY117" fmla="*/ 204703 h 228600"/>
                <a:gd name="connsiteX118" fmla="*/ 94616 w 142875"/>
                <a:gd name="connsiteY118" fmla="*/ 199940 h 228600"/>
                <a:gd name="connsiteX119" fmla="*/ 94616 w 142875"/>
                <a:gd name="connsiteY119" fmla="*/ 196768 h 228600"/>
                <a:gd name="connsiteX120" fmla="*/ 97902 w 142875"/>
                <a:gd name="connsiteY120" fmla="*/ 190415 h 228600"/>
                <a:gd name="connsiteX121" fmla="*/ 99541 w 142875"/>
                <a:gd name="connsiteY121" fmla="*/ 187243 h 228600"/>
                <a:gd name="connsiteX122" fmla="*/ 106112 w 142875"/>
                <a:gd name="connsiteY122" fmla="*/ 184062 h 228600"/>
                <a:gd name="connsiteX123" fmla="*/ 115962 w 142875"/>
                <a:gd name="connsiteY123" fmla="*/ 187243 h 228600"/>
                <a:gd name="connsiteX124" fmla="*/ 117609 w 142875"/>
                <a:gd name="connsiteY124" fmla="*/ 184062 h 228600"/>
                <a:gd name="connsiteX125" fmla="*/ 117609 w 142875"/>
                <a:gd name="connsiteY125" fmla="*/ 184062 h 228600"/>
                <a:gd name="connsiteX126" fmla="*/ 115962 w 142875"/>
                <a:gd name="connsiteY126" fmla="*/ 179299 h 228600"/>
                <a:gd name="connsiteX127" fmla="*/ 115962 w 142875"/>
                <a:gd name="connsiteY127" fmla="*/ 176128 h 228600"/>
                <a:gd name="connsiteX128" fmla="*/ 120895 w 142875"/>
                <a:gd name="connsiteY128" fmla="*/ 158668 h 228600"/>
                <a:gd name="connsiteX129" fmla="*/ 120895 w 142875"/>
                <a:gd name="connsiteY129" fmla="*/ 155487 h 228600"/>
                <a:gd name="connsiteX130" fmla="*/ 120895 w 142875"/>
                <a:gd name="connsiteY130" fmla="*/ 141199 h 228600"/>
                <a:gd name="connsiteX131" fmla="*/ 120895 w 142875"/>
                <a:gd name="connsiteY131" fmla="*/ 131674 h 228600"/>
                <a:gd name="connsiteX132" fmla="*/ 120895 w 142875"/>
                <a:gd name="connsiteY132" fmla="*/ 128503 h 228600"/>
                <a:gd name="connsiteX133" fmla="*/ 120895 w 142875"/>
                <a:gd name="connsiteY133" fmla="*/ 125331 h 228600"/>
                <a:gd name="connsiteX134" fmla="*/ 117609 w 142875"/>
                <a:gd name="connsiteY134" fmla="*/ 123740 h 228600"/>
                <a:gd name="connsiteX135" fmla="*/ 117609 w 142875"/>
                <a:gd name="connsiteY135" fmla="*/ 117387 h 228600"/>
                <a:gd name="connsiteX136" fmla="*/ 120895 w 142875"/>
                <a:gd name="connsiteY136" fmla="*/ 117387 h 228600"/>
                <a:gd name="connsiteX137" fmla="*/ 120895 w 142875"/>
                <a:gd name="connsiteY137" fmla="*/ 114215 h 228600"/>
                <a:gd name="connsiteX138" fmla="*/ 115962 w 142875"/>
                <a:gd name="connsiteY138" fmla="*/ 103099 h 228600"/>
                <a:gd name="connsiteX139" fmla="*/ 112685 w 142875"/>
                <a:gd name="connsiteY139" fmla="*/ 99928 h 228600"/>
                <a:gd name="connsiteX140" fmla="*/ 112685 w 142875"/>
                <a:gd name="connsiteY140" fmla="*/ 93574 h 228600"/>
                <a:gd name="connsiteX141" fmla="*/ 112685 w 142875"/>
                <a:gd name="connsiteY141" fmla="*/ 90403 h 228600"/>
                <a:gd name="connsiteX142" fmla="*/ 115962 w 142875"/>
                <a:gd name="connsiteY142" fmla="*/ 87231 h 228600"/>
                <a:gd name="connsiteX143" fmla="*/ 117609 w 142875"/>
                <a:gd name="connsiteY143" fmla="*/ 85640 h 228600"/>
                <a:gd name="connsiteX144" fmla="*/ 120895 w 142875"/>
                <a:gd name="connsiteY144" fmla="*/ 82468 h 228600"/>
                <a:gd name="connsiteX145" fmla="*/ 130745 w 142875"/>
                <a:gd name="connsiteY145" fmla="*/ 82468 h 228600"/>
                <a:gd name="connsiteX146" fmla="*/ 137316 w 142875"/>
                <a:gd name="connsiteY146" fmla="*/ 79287 h 228600"/>
                <a:gd name="connsiteX147" fmla="*/ 138955 w 142875"/>
                <a:gd name="connsiteY147" fmla="*/ 76115 h 228600"/>
                <a:gd name="connsiteX148" fmla="*/ 142241 w 142875"/>
                <a:gd name="connsiteY148" fmla="*/ 69762 h 228600"/>
                <a:gd name="connsiteX149" fmla="*/ 142241 w 142875"/>
                <a:gd name="connsiteY149" fmla="*/ 66590 h 228600"/>
                <a:gd name="connsiteX150" fmla="*/ 142241 w 142875"/>
                <a:gd name="connsiteY150" fmla="*/ 64999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42875" h="228600">
                  <a:moveTo>
                    <a:pt x="142241" y="64999"/>
                  </a:moveTo>
                  <a:lnTo>
                    <a:pt x="138955" y="64999"/>
                  </a:lnTo>
                  <a:lnTo>
                    <a:pt x="137316" y="64999"/>
                  </a:lnTo>
                  <a:lnTo>
                    <a:pt x="134030" y="61828"/>
                  </a:lnTo>
                  <a:lnTo>
                    <a:pt x="130745" y="58656"/>
                  </a:lnTo>
                  <a:lnTo>
                    <a:pt x="130745" y="55474"/>
                  </a:lnTo>
                  <a:lnTo>
                    <a:pt x="127458" y="55474"/>
                  </a:lnTo>
                  <a:lnTo>
                    <a:pt x="124182" y="55474"/>
                  </a:lnTo>
                  <a:lnTo>
                    <a:pt x="120895" y="55474"/>
                  </a:lnTo>
                  <a:lnTo>
                    <a:pt x="117609" y="52303"/>
                  </a:lnTo>
                  <a:lnTo>
                    <a:pt x="112685" y="52303"/>
                  </a:lnTo>
                  <a:lnTo>
                    <a:pt x="109399" y="49131"/>
                  </a:lnTo>
                  <a:lnTo>
                    <a:pt x="109399" y="47540"/>
                  </a:lnTo>
                  <a:lnTo>
                    <a:pt x="109399" y="44368"/>
                  </a:lnTo>
                  <a:lnTo>
                    <a:pt x="109399" y="38015"/>
                  </a:lnTo>
                  <a:lnTo>
                    <a:pt x="109399" y="34843"/>
                  </a:lnTo>
                  <a:lnTo>
                    <a:pt x="109399" y="31662"/>
                  </a:lnTo>
                  <a:lnTo>
                    <a:pt x="106112" y="31662"/>
                  </a:lnTo>
                  <a:lnTo>
                    <a:pt x="106112" y="28490"/>
                  </a:lnTo>
                  <a:lnTo>
                    <a:pt x="106112" y="28490"/>
                  </a:lnTo>
                  <a:lnTo>
                    <a:pt x="112685" y="28490"/>
                  </a:lnTo>
                  <a:lnTo>
                    <a:pt x="112685" y="26899"/>
                  </a:lnTo>
                  <a:lnTo>
                    <a:pt x="112685" y="20556"/>
                  </a:lnTo>
                  <a:lnTo>
                    <a:pt x="112685" y="17374"/>
                  </a:lnTo>
                  <a:lnTo>
                    <a:pt x="109399" y="14203"/>
                  </a:lnTo>
                  <a:lnTo>
                    <a:pt x="109399" y="11031"/>
                  </a:lnTo>
                  <a:lnTo>
                    <a:pt x="109399" y="11031"/>
                  </a:lnTo>
                  <a:lnTo>
                    <a:pt x="106112" y="11031"/>
                  </a:lnTo>
                  <a:lnTo>
                    <a:pt x="102827" y="14203"/>
                  </a:lnTo>
                  <a:lnTo>
                    <a:pt x="99541" y="14203"/>
                  </a:lnTo>
                  <a:lnTo>
                    <a:pt x="99541" y="14203"/>
                  </a:lnTo>
                  <a:lnTo>
                    <a:pt x="97902" y="14203"/>
                  </a:lnTo>
                  <a:lnTo>
                    <a:pt x="94616" y="14203"/>
                  </a:lnTo>
                  <a:lnTo>
                    <a:pt x="91330" y="11031"/>
                  </a:lnTo>
                  <a:lnTo>
                    <a:pt x="81481" y="7849"/>
                  </a:lnTo>
                  <a:lnTo>
                    <a:pt x="78195" y="7849"/>
                  </a:lnTo>
                  <a:lnTo>
                    <a:pt x="73270" y="11031"/>
                  </a:lnTo>
                  <a:lnTo>
                    <a:pt x="69984" y="11031"/>
                  </a:lnTo>
                  <a:lnTo>
                    <a:pt x="66698" y="14203"/>
                  </a:lnTo>
                  <a:lnTo>
                    <a:pt x="60126" y="14203"/>
                  </a:lnTo>
                  <a:lnTo>
                    <a:pt x="56849" y="14203"/>
                  </a:lnTo>
                  <a:lnTo>
                    <a:pt x="56849" y="11031"/>
                  </a:lnTo>
                  <a:lnTo>
                    <a:pt x="48629" y="7849"/>
                  </a:lnTo>
                  <a:lnTo>
                    <a:pt x="45353" y="7849"/>
                  </a:lnTo>
                  <a:lnTo>
                    <a:pt x="42066" y="6268"/>
                  </a:lnTo>
                  <a:lnTo>
                    <a:pt x="38780" y="3087"/>
                  </a:lnTo>
                  <a:lnTo>
                    <a:pt x="33856" y="-85"/>
                  </a:lnTo>
                  <a:lnTo>
                    <a:pt x="30570" y="14203"/>
                  </a:lnTo>
                  <a:lnTo>
                    <a:pt x="27284" y="17374"/>
                  </a:lnTo>
                  <a:lnTo>
                    <a:pt x="27284" y="20556"/>
                  </a:lnTo>
                  <a:lnTo>
                    <a:pt x="20712" y="38015"/>
                  </a:lnTo>
                  <a:lnTo>
                    <a:pt x="17435" y="52303"/>
                  </a:lnTo>
                  <a:lnTo>
                    <a:pt x="17435" y="52303"/>
                  </a:lnTo>
                  <a:lnTo>
                    <a:pt x="17435" y="55474"/>
                  </a:lnTo>
                  <a:lnTo>
                    <a:pt x="20712" y="58656"/>
                  </a:lnTo>
                  <a:lnTo>
                    <a:pt x="23998" y="61828"/>
                  </a:lnTo>
                  <a:lnTo>
                    <a:pt x="27284" y="66590"/>
                  </a:lnTo>
                  <a:lnTo>
                    <a:pt x="27284" y="72943"/>
                  </a:lnTo>
                  <a:lnTo>
                    <a:pt x="27284" y="76115"/>
                  </a:lnTo>
                  <a:lnTo>
                    <a:pt x="27284" y="82468"/>
                  </a:lnTo>
                  <a:lnTo>
                    <a:pt x="27284" y="87231"/>
                  </a:lnTo>
                  <a:lnTo>
                    <a:pt x="27284" y="93574"/>
                  </a:lnTo>
                  <a:lnTo>
                    <a:pt x="27284" y="93574"/>
                  </a:lnTo>
                  <a:lnTo>
                    <a:pt x="23998" y="96756"/>
                  </a:lnTo>
                  <a:lnTo>
                    <a:pt x="20712" y="96756"/>
                  </a:lnTo>
                  <a:lnTo>
                    <a:pt x="23998" y="107862"/>
                  </a:lnTo>
                  <a:lnTo>
                    <a:pt x="23998" y="117387"/>
                  </a:lnTo>
                  <a:lnTo>
                    <a:pt x="27284" y="120568"/>
                  </a:lnTo>
                  <a:lnTo>
                    <a:pt x="33856" y="125331"/>
                  </a:lnTo>
                  <a:lnTo>
                    <a:pt x="37142" y="131674"/>
                  </a:lnTo>
                  <a:lnTo>
                    <a:pt x="37142" y="134856"/>
                  </a:lnTo>
                  <a:lnTo>
                    <a:pt x="33856" y="138028"/>
                  </a:lnTo>
                  <a:lnTo>
                    <a:pt x="23998" y="138028"/>
                  </a:lnTo>
                  <a:lnTo>
                    <a:pt x="23998" y="138028"/>
                  </a:lnTo>
                  <a:lnTo>
                    <a:pt x="20712" y="141199"/>
                  </a:lnTo>
                  <a:lnTo>
                    <a:pt x="17435" y="144381"/>
                  </a:lnTo>
                  <a:lnTo>
                    <a:pt x="15787" y="149143"/>
                  </a:lnTo>
                  <a:lnTo>
                    <a:pt x="9224" y="155487"/>
                  </a:lnTo>
                  <a:lnTo>
                    <a:pt x="5938" y="161840"/>
                  </a:lnTo>
                  <a:lnTo>
                    <a:pt x="2652" y="166603"/>
                  </a:lnTo>
                  <a:lnTo>
                    <a:pt x="-634" y="172956"/>
                  </a:lnTo>
                  <a:lnTo>
                    <a:pt x="-634" y="176128"/>
                  </a:lnTo>
                  <a:lnTo>
                    <a:pt x="2652" y="179299"/>
                  </a:lnTo>
                  <a:lnTo>
                    <a:pt x="5938" y="179299"/>
                  </a:lnTo>
                  <a:lnTo>
                    <a:pt x="5938" y="182481"/>
                  </a:lnTo>
                  <a:lnTo>
                    <a:pt x="9224" y="184062"/>
                  </a:lnTo>
                  <a:lnTo>
                    <a:pt x="9224" y="187243"/>
                  </a:lnTo>
                  <a:lnTo>
                    <a:pt x="12501" y="193587"/>
                  </a:lnTo>
                  <a:lnTo>
                    <a:pt x="15787" y="199940"/>
                  </a:lnTo>
                  <a:lnTo>
                    <a:pt x="15787" y="204703"/>
                  </a:lnTo>
                  <a:lnTo>
                    <a:pt x="12501" y="207874"/>
                  </a:lnTo>
                  <a:lnTo>
                    <a:pt x="12501" y="217399"/>
                  </a:lnTo>
                  <a:lnTo>
                    <a:pt x="12501" y="220581"/>
                  </a:lnTo>
                  <a:lnTo>
                    <a:pt x="15787" y="222162"/>
                  </a:lnTo>
                  <a:lnTo>
                    <a:pt x="15787" y="222162"/>
                  </a:lnTo>
                  <a:lnTo>
                    <a:pt x="17435" y="222162"/>
                  </a:lnTo>
                  <a:lnTo>
                    <a:pt x="20712" y="222162"/>
                  </a:lnTo>
                  <a:lnTo>
                    <a:pt x="23998" y="220581"/>
                  </a:lnTo>
                  <a:lnTo>
                    <a:pt x="27284" y="220581"/>
                  </a:lnTo>
                  <a:lnTo>
                    <a:pt x="30570" y="217399"/>
                  </a:lnTo>
                  <a:lnTo>
                    <a:pt x="33856" y="220581"/>
                  </a:lnTo>
                  <a:lnTo>
                    <a:pt x="42066" y="220581"/>
                  </a:lnTo>
                  <a:lnTo>
                    <a:pt x="42066" y="220581"/>
                  </a:lnTo>
                  <a:lnTo>
                    <a:pt x="45353" y="220581"/>
                  </a:lnTo>
                  <a:lnTo>
                    <a:pt x="48629" y="220581"/>
                  </a:lnTo>
                  <a:lnTo>
                    <a:pt x="51916" y="220581"/>
                  </a:lnTo>
                  <a:lnTo>
                    <a:pt x="55202" y="220581"/>
                  </a:lnTo>
                  <a:lnTo>
                    <a:pt x="56849" y="220581"/>
                  </a:lnTo>
                  <a:lnTo>
                    <a:pt x="63412" y="228515"/>
                  </a:lnTo>
                  <a:lnTo>
                    <a:pt x="69984" y="225343"/>
                  </a:lnTo>
                  <a:lnTo>
                    <a:pt x="73270" y="222162"/>
                  </a:lnTo>
                  <a:lnTo>
                    <a:pt x="73270" y="217399"/>
                  </a:lnTo>
                  <a:lnTo>
                    <a:pt x="76557" y="217399"/>
                  </a:lnTo>
                  <a:lnTo>
                    <a:pt x="78195" y="217399"/>
                  </a:lnTo>
                  <a:lnTo>
                    <a:pt x="81481" y="214228"/>
                  </a:lnTo>
                  <a:lnTo>
                    <a:pt x="81481" y="214228"/>
                  </a:lnTo>
                  <a:lnTo>
                    <a:pt x="88044" y="207874"/>
                  </a:lnTo>
                  <a:lnTo>
                    <a:pt x="91330" y="204703"/>
                  </a:lnTo>
                  <a:lnTo>
                    <a:pt x="94616" y="199940"/>
                  </a:lnTo>
                  <a:lnTo>
                    <a:pt x="94616" y="196768"/>
                  </a:lnTo>
                  <a:lnTo>
                    <a:pt x="97902" y="190415"/>
                  </a:lnTo>
                  <a:lnTo>
                    <a:pt x="99541" y="187243"/>
                  </a:lnTo>
                  <a:lnTo>
                    <a:pt x="106112" y="184062"/>
                  </a:lnTo>
                  <a:lnTo>
                    <a:pt x="115962" y="187243"/>
                  </a:lnTo>
                  <a:lnTo>
                    <a:pt x="117609" y="184062"/>
                  </a:lnTo>
                  <a:lnTo>
                    <a:pt x="117609" y="184062"/>
                  </a:lnTo>
                  <a:lnTo>
                    <a:pt x="115962" y="179299"/>
                  </a:lnTo>
                  <a:lnTo>
                    <a:pt x="115962" y="176128"/>
                  </a:lnTo>
                  <a:lnTo>
                    <a:pt x="120895" y="158668"/>
                  </a:lnTo>
                  <a:lnTo>
                    <a:pt x="120895" y="155487"/>
                  </a:lnTo>
                  <a:lnTo>
                    <a:pt x="120895" y="141199"/>
                  </a:lnTo>
                  <a:lnTo>
                    <a:pt x="120895" y="131674"/>
                  </a:lnTo>
                  <a:lnTo>
                    <a:pt x="120895" y="128503"/>
                  </a:lnTo>
                  <a:lnTo>
                    <a:pt x="120895" y="125331"/>
                  </a:lnTo>
                  <a:lnTo>
                    <a:pt x="117609" y="123740"/>
                  </a:lnTo>
                  <a:lnTo>
                    <a:pt x="117609" y="117387"/>
                  </a:lnTo>
                  <a:lnTo>
                    <a:pt x="120895" y="117387"/>
                  </a:lnTo>
                  <a:lnTo>
                    <a:pt x="120895" y="114215"/>
                  </a:lnTo>
                  <a:lnTo>
                    <a:pt x="115962" y="103099"/>
                  </a:lnTo>
                  <a:lnTo>
                    <a:pt x="112685" y="99928"/>
                  </a:lnTo>
                  <a:lnTo>
                    <a:pt x="112685" y="93574"/>
                  </a:lnTo>
                  <a:lnTo>
                    <a:pt x="112685" y="90403"/>
                  </a:lnTo>
                  <a:lnTo>
                    <a:pt x="115962" y="87231"/>
                  </a:lnTo>
                  <a:lnTo>
                    <a:pt x="117609" y="85640"/>
                  </a:lnTo>
                  <a:lnTo>
                    <a:pt x="120895" y="82468"/>
                  </a:lnTo>
                  <a:lnTo>
                    <a:pt x="130745" y="82468"/>
                  </a:lnTo>
                  <a:lnTo>
                    <a:pt x="137316" y="79287"/>
                  </a:lnTo>
                  <a:lnTo>
                    <a:pt x="138955" y="76115"/>
                  </a:lnTo>
                  <a:lnTo>
                    <a:pt x="142241" y="69762"/>
                  </a:lnTo>
                  <a:lnTo>
                    <a:pt x="142241" y="66590"/>
                  </a:lnTo>
                  <a:lnTo>
                    <a:pt x="142241" y="64999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481BE36-33FB-DC2D-AA3B-B2CAD39EA4F6}"/>
                </a:ext>
              </a:extLst>
            </p:cNvPr>
            <p:cNvSpPr/>
            <p:nvPr/>
          </p:nvSpPr>
          <p:spPr>
            <a:xfrm>
              <a:off x="6281031" y="4079297"/>
              <a:ext cx="361950" cy="533400"/>
            </a:xfrm>
            <a:custGeom>
              <a:avLst/>
              <a:gdLst>
                <a:gd name="connsiteX0" fmla="*/ 57087 w 361950"/>
                <a:gd name="connsiteY0" fmla="*/ 507531 h 533400"/>
                <a:gd name="connsiteX1" fmla="*/ 52410 w 361950"/>
                <a:gd name="connsiteY1" fmla="*/ 504311 h 533400"/>
                <a:gd name="connsiteX2" fmla="*/ 49287 w 361950"/>
                <a:gd name="connsiteY2" fmla="*/ 501082 h 533400"/>
                <a:gd name="connsiteX3" fmla="*/ 52410 w 361950"/>
                <a:gd name="connsiteY3" fmla="*/ 491415 h 533400"/>
                <a:gd name="connsiteX4" fmla="*/ 49287 w 361950"/>
                <a:gd name="connsiteY4" fmla="*/ 486585 h 533400"/>
                <a:gd name="connsiteX5" fmla="*/ 46172 w 361950"/>
                <a:gd name="connsiteY5" fmla="*/ 486585 h 533400"/>
                <a:gd name="connsiteX6" fmla="*/ 43048 w 361950"/>
                <a:gd name="connsiteY6" fmla="*/ 486585 h 533400"/>
                <a:gd name="connsiteX7" fmla="*/ 43048 w 361950"/>
                <a:gd name="connsiteY7" fmla="*/ 483356 h 533400"/>
                <a:gd name="connsiteX8" fmla="*/ 43048 w 361950"/>
                <a:gd name="connsiteY8" fmla="*/ 480137 h 533400"/>
                <a:gd name="connsiteX9" fmla="*/ 43048 w 361950"/>
                <a:gd name="connsiteY9" fmla="*/ 476918 h 533400"/>
                <a:gd name="connsiteX10" fmla="*/ 38371 w 361950"/>
                <a:gd name="connsiteY10" fmla="*/ 480137 h 533400"/>
                <a:gd name="connsiteX11" fmla="*/ 38371 w 361950"/>
                <a:gd name="connsiteY11" fmla="*/ 483356 h 533400"/>
                <a:gd name="connsiteX12" fmla="*/ 29008 w 361950"/>
                <a:gd name="connsiteY12" fmla="*/ 486585 h 533400"/>
                <a:gd name="connsiteX13" fmla="*/ 25893 w 361950"/>
                <a:gd name="connsiteY13" fmla="*/ 488195 h 533400"/>
                <a:gd name="connsiteX14" fmla="*/ 22769 w 361950"/>
                <a:gd name="connsiteY14" fmla="*/ 488195 h 533400"/>
                <a:gd name="connsiteX15" fmla="*/ 19645 w 361950"/>
                <a:gd name="connsiteY15" fmla="*/ 491415 h 533400"/>
                <a:gd name="connsiteX16" fmla="*/ 18092 w 361950"/>
                <a:gd name="connsiteY16" fmla="*/ 483356 h 533400"/>
                <a:gd name="connsiteX17" fmla="*/ 18092 w 361950"/>
                <a:gd name="connsiteY17" fmla="*/ 480137 h 533400"/>
                <a:gd name="connsiteX18" fmla="*/ 14968 w 361950"/>
                <a:gd name="connsiteY18" fmla="*/ 480137 h 533400"/>
                <a:gd name="connsiteX19" fmla="*/ 11844 w 361950"/>
                <a:gd name="connsiteY19" fmla="*/ 483356 h 533400"/>
                <a:gd name="connsiteX20" fmla="*/ 8729 w 361950"/>
                <a:gd name="connsiteY20" fmla="*/ 486585 h 533400"/>
                <a:gd name="connsiteX21" fmla="*/ 11844 w 361950"/>
                <a:gd name="connsiteY21" fmla="*/ 488195 h 533400"/>
                <a:gd name="connsiteX22" fmla="*/ 8729 w 361950"/>
                <a:gd name="connsiteY22" fmla="*/ 491415 h 533400"/>
                <a:gd name="connsiteX23" fmla="*/ 8729 w 361950"/>
                <a:gd name="connsiteY23" fmla="*/ 494644 h 533400"/>
                <a:gd name="connsiteX24" fmla="*/ 8729 w 361950"/>
                <a:gd name="connsiteY24" fmla="*/ 494644 h 533400"/>
                <a:gd name="connsiteX25" fmla="*/ 8729 w 361950"/>
                <a:gd name="connsiteY25" fmla="*/ 497863 h 533400"/>
                <a:gd name="connsiteX26" fmla="*/ 11844 w 361950"/>
                <a:gd name="connsiteY26" fmla="*/ 497863 h 533400"/>
                <a:gd name="connsiteX27" fmla="*/ 11844 w 361950"/>
                <a:gd name="connsiteY27" fmla="*/ 497863 h 533400"/>
                <a:gd name="connsiteX28" fmla="*/ 11844 w 361950"/>
                <a:gd name="connsiteY28" fmla="*/ 501082 h 533400"/>
                <a:gd name="connsiteX29" fmla="*/ 11844 w 361950"/>
                <a:gd name="connsiteY29" fmla="*/ 504311 h 533400"/>
                <a:gd name="connsiteX30" fmla="*/ 11844 w 361950"/>
                <a:gd name="connsiteY30" fmla="*/ 507531 h 533400"/>
                <a:gd name="connsiteX31" fmla="*/ 11844 w 361950"/>
                <a:gd name="connsiteY31" fmla="*/ 509141 h 533400"/>
                <a:gd name="connsiteX32" fmla="*/ 8729 w 361950"/>
                <a:gd name="connsiteY32" fmla="*/ 515589 h 533400"/>
                <a:gd name="connsiteX33" fmla="*/ 8729 w 361950"/>
                <a:gd name="connsiteY33" fmla="*/ 518808 h 533400"/>
                <a:gd name="connsiteX34" fmla="*/ 8729 w 361950"/>
                <a:gd name="connsiteY34" fmla="*/ 515589 h 533400"/>
                <a:gd name="connsiteX35" fmla="*/ 8729 w 361950"/>
                <a:gd name="connsiteY35" fmla="*/ 509141 h 533400"/>
                <a:gd name="connsiteX36" fmla="*/ 8729 w 361950"/>
                <a:gd name="connsiteY36" fmla="*/ 509141 h 533400"/>
                <a:gd name="connsiteX37" fmla="*/ 5605 w 361950"/>
                <a:gd name="connsiteY37" fmla="*/ 509141 h 533400"/>
                <a:gd name="connsiteX38" fmla="*/ 5605 w 361950"/>
                <a:gd name="connsiteY38" fmla="*/ 512369 h 533400"/>
                <a:gd name="connsiteX39" fmla="*/ 2490 w 361950"/>
                <a:gd name="connsiteY39" fmla="*/ 512369 h 533400"/>
                <a:gd name="connsiteX40" fmla="*/ 2490 w 361950"/>
                <a:gd name="connsiteY40" fmla="*/ 515589 h 533400"/>
                <a:gd name="connsiteX41" fmla="*/ 2490 w 361950"/>
                <a:gd name="connsiteY41" fmla="*/ 518808 h 533400"/>
                <a:gd name="connsiteX42" fmla="*/ -634 w 361950"/>
                <a:gd name="connsiteY42" fmla="*/ 522038 h 533400"/>
                <a:gd name="connsiteX43" fmla="*/ 5605 w 361950"/>
                <a:gd name="connsiteY43" fmla="*/ 525257 h 533400"/>
                <a:gd name="connsiteX44" fmla="*/ 11844 w 361950"/>
                <a:gd name="connsiteY44" fmla="*/ 528476 h 533400"/>
                <a:gd name="connsiteX45" fmla="*/ 14968 w 361950"/>
                <a:gd name="connsiteY45" fmla="*/ 525257 h 533400"/>
                <a:gd name="connsiteX46" fmla="*/ 22769 w 361950"/>
                <a:gd name="connsiteY46" fmla="*/ 525257 h 533400"/>
                <a:gd name="connsiteX47" fmla="*/ 29008 w 361950"/>
                <a:gd name="connsiteY47" fmla="*/ 525257 h 533400"/>
                <a:gd name="connsiteX48" fmla="*/ 32132 w 361950"/>
                <a:gd name="connsiteY48" fmla="*/ 530095 h 533400"/>
                <a:gd name="connsiteX49" fmla="*/ 35247 w 361950"/>
                <a:gd name="connsiteY49" fmla="*/ 533315 h 533400"/>
                <a:gd name="connsiteX50" fmla="*/ 39933 w 361950"/>
                <a:gd name="connsiteY50" fmla="*/ 530095 h 533400"/>
                <a:gd name="connsiteX51" fmla="*/ 39933 w 361950"/>
                <a:gd name="connsiteY51" fmla="*/ 528476 h 533400"/>
                <a:gd name="connsiteX52" fmla="*/ 39933 w 361950"/>
                <a:gd name="connsiteY52" fmla="*/ 525257 h 533400"/>
                <a:gd name="connsiteX53" fmla="*/ 38371 w 361950"/>
                <a:gd name="connsiteY53" fmla="*/ 518808 h 533400"/>
                <a:gd name="connsiteX54" fmla="*/ 38371 w 361950"/>
                <a:gd name="connsiteY54" fmla="*/ 518808 h 533400"/>
                <a:gd name="connsiteX55" fmla="*/ 35247 w 361950"/>
                <a:gd name="connsiteY55" fmla="*/ 518808 h 533400"/>
                <a:gd name="connsiteX56" fmla="*/ 38371 w 361950"/>
                <a:gd name="connsiteY56" fmla="*/ 515589 h 533400"/>
                <a:gd name="connsiteX57" fmla="*/ 38371 w 361950"/>
                <a:gd name="connsiteY57" fmla="*/ 515589 h 533400"/>
                <a:gd name="connsiteX58" fmla="*/ 39933 w 361950"/>
                <a:gd name="connsiteY58" fmla="*/ 512369 h 533400"/>
                <a:gd name="connsiteX59" fmla="*/ 39933 w 361950"/>
                <a:gd name="connsiteY59" fmla="*/ 512369 h 533400"/>
                <a:gd name="connsiteX60" fmla="*/ 43048 w 361950"/>
                <a:gd name="connsiteY60" fmla="*/ 515589 h 533400"/>
                <a:gd name="connsiteX61" fmla="*/ 46172 w 361950"/>
                <a:gd name="connsiteY61" fmla="*/ 518808 h 533400"/>
                <a:gd name="connsiteX62" fmla="*/ 52410 w 361950"/>
                <a:gd name="connsiteY62" fmla="*/ 515589 h 533400"/>
                <a:gd name="connsiteX63" fmla="*/ 57087 w 361950"/>
                <a:gd name="connsiteY63" fmla="*/ 515589 h 533400"/>
                <a:gd name="connsiteX64" fmla="*/ 60212 w 361950"/>
                <a:gd name="connsiteY64" fmla="*/ 515589 h 533400"/>
                <a:gd name="connsiteX65" fmla="*/ 60212 w 361950"/>
                <a:gd name="connsiteY65" fmla="*/ 515589 h 533400"/>
                <a:gd name="connsiteX66" fmla="*/ 60212 w 361950"/>
                <a:gd name="connsiteY66" fmla="*/ 515589 h 533400"/>
                <a:gd name="connsiteX67" fmla="*/ 60212 w 361950"/>
                <a:gd name="connsiteY67" fmla="*/ 512369 h 533400"/>
                <a:gd name="connsiteX68" fmla="*/ 57087 w 361950"/>
                <a:gd name="connsiteY68" fmla="*/ 507531 h 533400"/>
                <a:gd name="connsiteX69" fmla="*/ 60212 w 361950"/>
                <a:gd name="connsiteY69" fmla="*/ 470469 h 533400"/>
                <a:gd name="connsiteX70" fmla="*/ 60212 w 361950"/>
                <a:gd name="connsiteY70" fmla="*/ 470469 h 533400"/>
                <a:gd name="connsiteX71" fmla="*/ 55535 w 361950"/>
                <a:gd name="connsiteY71" fmla="*/ 468859 h 533400"/>
                <a:gd name="connsiteX72" fmla="*/ 55535 w 361950"/>
                <a:gd name="connsiteY72" fmla="*/ 468859 h 533400"/>
                <a:gd name="connsiteX73" fmla="*/ 55535 w 361950"/>
                <a:gd name="connsiteY73" fmla="*/ 470469 h 533400"/>
                <a:gd name="connsiteX74" fmla="*/ 55535 w 361950"/>
                <a:gd name="connsiteY74" fmla="*/ 473688 h 533400"/>
                <a:gd name="connsiteX75" fmla="*/ 57087 w 361950"/>
                <a:gd name="connsiteY75" fmla="*/ 473688 h 533400"/>
                <a:gd name="connsiteX76" fmla="*/ 57087 w 361950"/>
                <a:gd name="connsiteY76" fmla="*/ 473688 h 533400"/>
                <a:gd name="connsiteX77" fmla="*/ 57087 w 361950"/>
                <a:gd name="connsiteY77" fmla="*/ 476918 h 533400"/>
                <a:gd name="connsiteX78" fmla="*/ 57087 w 361950"/>
                <a:gd name="connsiteY78" fmla="*/ 476918 h 533400"/>
                <a:gd name="connsiteX79" fmla="*/ 55535 w 361950"/>
                <a:gd name="connsiteY79" fmla="*/ 476918 h 533400"/>
                <a:gd name="connsiteX80" fmla="*/ 55535 w 361950"/>
                <a:gd name="connsiteY80" fmla="*/ 473688 h 533400"/>
                <a:gd name="connsiteX81" fmla="*/ 55535 w 361950"/>
                <a:gd name="connsiteY81" fmla="*/ 470469 h 533400"/>
                <a:gd name="connsiteX82" fmla="*/ 52410 w 361950"/>
                <a:gd name="connsiteY82" fmla="*/ 468859 h 533400"/>
                <a:gd name="connsiteX83" fmla="*/ 52410 w 361950"/>
                <a:gd name="connsiteY83" fmla="*/ 468859 h 533400"/>
                <a:gd name="connsiteX84" fmla="*/ 49287 w 361950"/>
                <a:gd name="connsiteY84" fmla="*/ 468859 h 533400"/>
                <a:gd name="connsiteX85" fmla="*/ 49287 w 361950"/>
                <a:gd name="connsiteY85" fmla="*/ 470469 h 533400"/>
                <a:gd name="connsiteX86" fmla="*/ 49287 w 361950"/>
                <a:gd name="connsiteY86" fmla="*/ 470469 h 533400"/>
                <a:gd name="connsiteX87" fmla="*/ 49287 w 361950"/>
                <a:gd name="connsiteY87" fmla="*/ 480137 h 533400"/>
                <a:gd name="connsiteX88" fmla="*/ 49287 w 361950"/>
                <a:gd name="connsiteY88" fmla="*/ 483356 h 533400"/>
                <a:gd name="connsiteX89" fmla="*/ 52410 w 361950"/>
                <a:gd name="connsiteY89" fmla="*/ 483356 h 533400"/>
                <a:gd name="connsiteX90" fmla="*/ 55535 w 361950"/>
                <a:gd name="connsiteY90" fmla="*/ 486585 h 533400"/>
                <a:gd name="connsiteX91" fmla="*/ 57087 w 361950"/>
                <a:gd name="connsiteY91" fmla="*/ 486585 h 533400"/>
                <a:gd name="connsiteX92" fmla="*/ 57087 w 361950"/>
                <a:gd name="connsiteY92" fmla="*/ 486585 h 533400"/>
                <a:gd name="connsiteX93" fmla="*/ 60212 w 361950"/>
                <a:gd name="connsiteY93" fmla="*/ 480137 h 533400"/>
                <a:gd name="connsiteX94" fmla="*/ 63336 w 361950"/>
                <a:gd name="connsiteY94" fmla="*/ 476918 h 533400"/>
                <a:gd name="connsiteX95" fmla="*/ 63336 w 361950"/>
                <a:gd name="connsiteY95" fmla="*/ 476918 h 533400"/>
                <a:gd name="connsiteX96" fmla="*/ 63336 w 361950"/>
                <a:gd name="connsiteY96" fmla="*/ 473688 h 533400"/>
                <a:gd name="connsiteX97" fmla="*/ 60212 w 361950"/>
                <a:gd name="connsiteY97" fmla="*/ 470469 h 533400"/>
                <a:gd name="connsiteX98" fmla="*/ 72689 w 361950"/>
                <a:gd name="connsiteY98" fmla="*/ 459191 h 533400"/>
                <a:gd name="connsiteX99" fmla="*/ 72689 w 361950"/>
                <a:gd name="connsiteY99" fmla="*/ 455962 h 533400"/>
                <a:gd name="connsiteX100" fmla="*/ 72689 w 361950"/>
                <a:gd name="connsiteY100" fmla="*/ 455962 h 533400"/>
                <a:gd name="connsiteX101" fmla="*/ 69575 w 361950"/>
                <a:gd name="connsiteY101" fmla="*/ 459191 h 533400"/>
                <a:gd name="connsiteX102" fmla="*/ 69575 w 361950"/>
                <a:gd name="connsiteY102" fmla="*/ 459191 h 533400"/>
                <a:gd name="connsiteX103" fmla="*/ 69575 w 361950"/>
                <a:gd name="connsiteY103" fmla="*/ 462411 h 533400"/>
                <a:gd name="connsiteX104" fmla="*/ 66451 w 361950"/>
                <a:gd name="connsiteY104" fmla="*/ 459191 h 533400"/>
                <a:gd name="connsiteX105" fmla="*/ 66451 w 361950"/>
                <a:gd name="connsiteY105" fmla="*/ 462411 h 533400"/>
                <a:gd name="connsiteX106" fmla="*/ 66451 w 361950"/>
                <a:gd name="connsiteY106" fmla="*/ 465630 h 533400"/>
                <a:gd name="connsiteX107" fmla="*/ 66451 w 361950"/>
                <a:gd name="connsiteY107" fmla="*/ 465630 h 533400"/>
                <a:gd name="connsiteX108" fmla="*/ 63336 w 361950"/>
                <a:gd name="connsiteY108" fmla="*/ 459191 h 533400"/>
                <a:gd name="connsiteX109" fmla="*/ 60212 w 361950"/>
                <a:gd name="connsiteY109" fmla="*/ 459191 h 533400"/>
                <a:gd name="connsiteX110" fmla="*/ 57087 w 361950"/>
                <a:gd name="connsiteY110" fmla="*/ 462411 h 533400"/>
                <a:gd name="connsiteX111" fmla="*/ 57087 w 361950"/>
                <a:gd name="connsiteY111" fmla="*/ 462411 h 533400"/>
                <a:gd name="connsiteX112" fmla="*/ 60212 w 361950"/>
                <a:gd name="connsiteY112" fmla="*/ 462411 h 533400"/>
                <a:gd name="connsiteX113" fmla="*/ 60212 w 361950"/>
                <a:gd name="connsiteY113" fmla="*/ 462411 h 533400"/>
                <a:gd name="connsiteX114" fmla="*/ 63336 w 361950"/>
                <a:gd name="connsiteY114" fmla="*/ 465630 h 533400"/>
                <a:gd name="connsiteX115" fmla="*/ 63336 w 361950"/>
                <a:gd name="connsiteY115" fmla="*/ 468859 h 533400"/>
                <a:gd name="connsiteX116" fmla="*/ 66451 w 361950"/>
                <a:gd name="connsiteY116" fmla="*/ 468859 h 533400"/>
                <a:gd name="connsiteX117" fmla="*/ 66451 w 361950"/>
                <a:gd name="connsiteY117" fmla="*/ 468859 h 533400"/>
                <a:gd name="connsiteX118" fmla="*/ 66451 w 361950"/>
                <a:gd name="connsiteY118" fmla="*/ 470469 h 533400"/>
                <a:gd name="connsiteX119" fmla="*/ 66451 w 361950"/>
                <a:gd name="connsiteY119" fmla="*/ 470469 h 533400"/>
                <a:gd name="connsiteX120" fmla="*/ 66451 w 361950"/>
                <a:gd name="connsiteY120" fmla="*/ 470469 h 533400"/>
                <a:gd name="connsiteX121" fmla="*/ 69575 w 361950"/>
                <a:gd name="connsiteY121" fmla="*/ 470469 h 533400"/>
                <a:gd name="connsiteX122" fmla="*/ 69575 w 361950"/>
                <a:gd name="connsiteY122" fmla="*/ 473688 h 533400"/>
                <a:gd name="connsiteX123" fmla="*/ 69575 w 361950"/>
                <a:gd name="connsiteY123" fmla="*/ 473688 h 533400"/>
                <a:gd name="connsiteX124" fmla="*/ 72689 w 361950"/>
                <a:gd name="connsiteY124" fmla="*/ 473688 h 533400"/>
                <a:gd name="connsiteX125" fmla="*/ 72689 w 361950"/>
                <a:gd name="connsiteY125" fmla="*/ 473688 h 533400"/>
                <a:gd name="connsiteX126" fmla="*/ 72689 w 361950"/>
                <a:gd name="connsiteY126" fmla="*/ 470469 h 533400"/>
                <a:gd name="connsiteX127" fmla="*/ 72689 w 361950"/>
                <a:gd name="connsiteY127" fmla="*/ 470469 h 533400"/>
                <a:gd name="connsiteX128" fmla="*/ 72689 w 361950"/>
                <a:gd name="connsiteY128" fmla="*/ 470469 h 533400"/>
                <a:gd name="connsiteX129" fmla="*/ 72689 w 361950"/>
                <a:gd name="connsiteY129" fmla="*/ 468859 h 533400"/>
                <a:gd name="connsiteX130" fmla="*/ 72689 w 361950"/>
                <a:gd name="connsiteY130" fmla="*/ 465630 h 533400"/>
                <a:gd name="connsiteX131" fmla="*/ 72689 w 361950"/>
                <a:gd name="connsiteY131" fmla="*/ 462411 h 533400"/>
                <a:gd name="connsiteX132" fmla="*/ 72689 w 361950"/>
                <a:gd name="connsiteY132" fmla="*/ 459191 h 533400"/>
                <a:gd name="connsiteX133" fmla="*/ 86729 w 361950"/>
                <a:gd name="connsiteY133" fmla="*/ 452743 h 533400"/>
                <a:gd name="connsiteX134" fmla="*/ 86729 w 361950"/>
                <a:gd name="connsiteY134" fmla="*/ 449514 h 533400"/>
                <a:gd name="connsiteX135" fmla="*/ 86729 w 361950"/>
                <a:gd name="connsiteY135" fmla="*/ 447904 h 533400"/>
                <a:gd name="connsiteX136" fmla="*/ 83614 w 361950"/>
                <a:gd name="connsiteY136" fmla="*/ 444685 h 533400"/>
                <a:gd name="connsiteX137" fmla="*/ 80491 w 361950"/>
                <a:gd name="connsiteY137" fmla="*/ 444685 h 533400"/>
                <a:gd name="connsiteX138" fmla="*/ 77376 w 361950"/>
                <a:gd name="connsiteY138" fmla="*/ 444685 h 533400"/>
                <a:gd name="connsiteX139" fmla="*/ 77376 w 361950"/>
                <a:gd name="connsiteY139" fmla="*/ 444685 h 533400"/>
                <a:gd name="connsiteX140" fmla="*/ 77376 w 361950"/>
                <a:gd name="connsiteY140" fmla="*/ 447904 h 533400"/>
                <a:gd name="connsiteX141" fmla="*/ 77376 w 361950"/>
                <a:gd name="connsiteY141" fmla="*/ 447904 h 533400"/>
                <a:gd name="connsiteX142" fmla="*/ 77376 w 361950"/>
                <a:gd name="connsiteY142" fmla="*/ 447904 h 533400"/>
                <a:gd name="connsiteX143" fmla="*/ 77376 w 361950"/>
                <a:gd name="connsiteY143" fmla="*/ 447904 h 533400"/>
                <a:gd name="connsiteX144" fmla="*/ 77376 w 361950"/>
                <a:gd name="connsiteY144" fmla="*/ 449514 h 533400"/>
                <a:gd name="connsiteX145" fmla="*/ 80491 w 361950"/>
                <a:gd name="connsiteY145" fmla="*/ 452743 h 533400"/>
                <a:gd name="connsiteX146" fmla="*/ 80491 w 361950"/>
                <a:gd name="connsiteY146" fmla="*/ 452743 h 533400"/>
                <a:gd name="connsiteX147" fmla="*/ 80491 w 361950"/>
                <a:gd name="connsiteY147" fmla="*/ 452743 h 533400"/>
                <a:gd name="connsiteX148" fmla="*/ 80491 w 361950"/>
                <a:gd name="connsiteY148" fmla="*/ 452743 h 533400"/>
                <a:gd name="connsiteX149" fmla="*/ 77376 w 361950"/>
                <a:gd name="connsiteY149" fmla="*/ 452743 h 533400"/>
                <a:gd name="connsiteX150" fmla="*/ 75814 w 361950"/>
                <a:gd name="connsiteY150" fmla="*/ 452743 h 533400"/>
                <a:gd name="connsiteX151" fmla="*/ 75814 w 361950"/>
                <a:gd name="connsiteY151" fmla="*/ 452743 h 533400"/>
                <a:gd name="connsiteX152" fmla="*/ 75814 w 361950"/>
                <a:gd name="connsiteY152" fmla="*/ 459191 h 533400"/>
                <a:gd name="connsiteX153" fmla="*/ 75814 w 361950"/>
                <a:gd name="connsiteY153" fmla="*/ 459191 h 533400"/>
                <a:gd name="connsiteX154" fmla="*/ 77376 w 361950"/>
                <a:gd name="connsiteY154" fmla="*/ 459191 h 533400"/>
                <a:gd name="connsiteX155" fmla="*/ 77376 w 361950"/>
                <a:gd name="connsiteY155" fmla="*/ 462411 h 533400"/>
                <a:gd name="connsiteX156" fmla="*/ 77376 w 361950"/>
                <a:gd name="connsiteY156" fmla="*/ 462411 h 533400"/>
                <a:gd name="connsiteX157" fmla="*/ 80491 w 361950"/>
                <a:gd name="connsiteY157" fmla="*/ 459191 h 533400"/>
                <a:gd name="connsiteX158" fmla="*/ 83614 w 361950"/>
                <a:gd name="connsiteY158" fmla="*/ 459191 h 533400"/>
                <a:gd name="connsiteX159" fmla="*/ 83614 w 361950"/>
                <a:gd name="connsiteY159" fmla="*/ 462411 h 533400"/>
                <a:gd name="connsiteX160" fmla="*/ 86729 w 361950"/>
                <a:gd name="connsiteY160" fmla="*/ 462411 h 533400"/>
                <a:gd name="connsiteX161" fmla="*/ 86729 w 361950"/>
                <a:gd name="connsiteY161" fmla="*/ 465630 h 533400"/>
                <a:gd name="connsiteX162" fmla="*/ 86729 w 361950"/>
                <a:gd name="connsiteY162" fmla="*/ 465630 h 533400"/>
                <a:gd name="connsiteX163" fmla="*/ 86729 w 361950"/>
                <a:gd name="connsiteY163" fmla="*/ 462411 h 533400"/>
                <a:gd name="connsiteX164" fmla="*/ 89854 w 361950"/>
                <a:gd name="connsiteY164" fmla="*/ 452743 h 533400"/>
                <a:gd name="connsiteX165" fmla="*/ 86729 w 361950"/>
                <a:gd name="connsiteY165" fmla="*/ 452743 h 533400"/>
                <a:gd name="connsiteX166" fmla="*/ 86729 w 361950"/>
                <a:gd name="connsiteY166" fmla="*/ 452743 h 533400"/>
                <a:gd name="connsiteX167" fmla="*/ 103893 w 361950"/>
                <a:gd name="connsiteY167" fmla="*/ 431788 h 533400"/>
                <a:gd name="connsiteX168" fmla="*/ 100778 w 361950"/>
                <a:gd name="connsiteY168" fmla="*/ 428569 h 533400"/>
                <a:gd name="connsiteX169" fmla="*/ 100778 w 361950"/>
                <a:gd name="connsiteY169" fmla="*/ 423739 h 533400"/>
                <a:gd name="connsiteX170" fmla="*/ 100778 w 361950"/>
                <a:gd name="connsiteY170" fmla="*/ 417291 h 533400"/>
                <a:gd name="connsiteX171" fmla="*/ 103893 w 361950"/>
                <a:gd name="connsiteY171" fmla="*/ 414062 h 533400"/>
                <a:gd name="connsiteX172" fmla="*/ 103893 w 361950"/>
                <a:gd name="connsiteY172" fmla="*/ 409233 h 533400"/>
                <a:gd name="connsiteX173" fmla="*/ 107018 w 361950"/>
                <a:gd name="connsiteY173" fmla="*/ 406004 h 533400"/>
                <a:gd name="connsiteX174" fmla="*/ 107018 w 361950"/>
                <a:gd name="connsiteY174" fmla="*/ 399565 h 533400"/>
                <a:gd name="connsiteX175" fmla="*/ 107018 w 361950"/>
                <a:gd name="connsiteY175" fmla="*/ 399565 h 533400"/>
                <a:gd name="connsiteX176" fmla="*/ 103893 w 361950"/>
                <a:gd name="connsiteY176" fmla="*/ 396336 h 533400"/>
                <a:gd name="connsiteX177" fmla="*/ 103893 w 361950"/>
                <a:gd name="connsiteY177" fmla="*/ 393117 h 533400"/>
                <a:gd name="connsiteX178" fmla="*/ 107018 w 361950"/>
                <a:gd name="connsiteY178" fmla="*/ 389897 h 533400"/>
                <a:gd name="connsiteX179" fmla="*/ 107018 w 361950"/>
                <a:gd name="connsiteY179" fmla="*/ 388278 h 533400"/>
                <a:gd name="connsiteX180" fmla="*/ 103893 w 361950"/>
                <a:gd name="connsiteY180" fmla="*/ 385058 h 533400"/>
                <a:gd name="connsiteX181" fmla="*/ 100778 w 361950"/>
                <a:gd name="connsiteY181" fmla="*/ 396336 h 533400"/>
                <a:gd name="connsiteX182" fmla="*/ 100778 w 361950"/>
                <a:gd name="connsiteY182" fmla="*/ 399565 h 533400"/>
                <a:gd name="connsiteX183" fmla="*/ 103893 w 361950"/>
                <a:gd name="connsiteY183" fmla="*/ 402784 h 533400"/>
                <a:gd name="connsiteX184" fmla="*/ 103893 w 361950"/>
                <a:gd name="connsiteY184" fmla="*/ 406004 h 533400"/>
                <a:gd name="connsiteX185" fmla="*/ 97654 w 361950"/>
                <a:gd name="connsiteY185" fmla="*/ 409233 h 533400"/>
                <a:gd name="connsiteX186" fmla="*/ 97654 w 361950"/>
                <a:gd name="connsiteY186" fmla="*/ 410843 h 533400"/>
                <a:gd name="connsiteX187" fmla="*/ 97654 w 361950"/>
                <a:gd name="connsiteY187" fmla="*/ 417291 h 533400"/>
                <a:gd name="connsiteX188" fmla="*/ 97654 w 361950"/>
                <a:gd name="connsiteY188" fmla="*/ 420511 h 533400"/>
                <a:gd name="connsiteX189" fmla="*/ 97654 w 361950"/>
                <a:gd name="connsiteY189" fmla="*/ 420511 h 533400"/>
                <a:gd name="connsiteX190" fmla="*/ 96093 w 361950"/>
                <a:gd name="connsiteY190" fmla="*/ 423739 h 533400"/>
                <a:gd name="connsiteX191" fmla="*/ 96093 w 361950"/>
                <a:gd name="connsiteY191" fmla="*/ 417291 h 533400"/>
                <a:gd name="connsiteX192" fmla="*/ 92978 w 361950"/>
                <a:gd name="connsiteY192" fmla="*/ 417291 h 533400"/>
                <a:gd name="connsiteX193" fmla="*/ 89854 w 361950"/>
                <a:gd name="connsiteY193" fmla="*/ 426959 h 533400"/>
                <a:gd name="connsiteX194" fmla="*/ 92978 w 361950"/>
                <a:gd name="connsiteY194" fmla="*/ 431788 h 533400"/>
                <a:gd name="connsiteX195" fmla="*/ 89854 w 361950"/>
                <a:gd name="connsiteY195" fmla="*/ 435017 h 533400"/>
                <a:gd name="connsiteX196" fmla="*/ 86729 w 361950"/>
                <a:gd name="connsiteY196" fmla="*/ 431788 h 533400"/>
                <a:gd name="connsiteX197" fmla="*/ 80491 w 361950"/>
                <a:gd name="connsiteY197" fmla="*/ 435017 h 533400"/>
                <a:gd name="connsiteX198" fmla="*/ 77376 w 361950"/>
                <a:gd name="connsiteY198" fmla="*/ 435017 h 533400"/>
                <a:gd name="connsiteX199" fmla="*/ 77376 w 361950"/>
                <a:gd name="connsiteY199" fmla="*/ 441465 h 533400"/>
                <a:gd name="connsiteX200" fmla="*/ 80491 w 361950"/>
                <a:gd name="connsiteY200" fmla="*/ 441465 h 533400"/>
                <a:gd name="connsiteX201" fmla="*/ 86729 w 361950"/>
                <a:gd name="connsiteY201" fmla="*/ 441465 h 533400"/>
                <a:gd name="connsiteX202" fmla="*/ 89854 w 361950"/>
                <a:gd name="connsiteY202" fmla="*/ 444685 h 533400"/>
                <a:gd name="connsiteX203" fmla="*/ 92978 w 361950"/>
                <a:gd name="connsiteY203" fmla="*/ 449514 h 533400"/>
                <a:gd name="connsiteX204" fmla="*/ 89854 w 361950"/>
                <a:gd name="connsiteY204" fmla="*/ 452743 h 533400"/>
                <a:gd name="connsiteX205" fmla="*/ 89854 w 361950"/>
                <a:gd name="connsiteY205" fmla="*/ 462411 h 533400"/>
                <a:gd name="connsiteX206" fmla="*/ 92978 w 361950"/>
                <a:gd name="connsiteY206" fmla="*/ 465630 h 533400"/>
                <a:gd name="connsiteX207" fmla="*/ 92978 w 361950"/>
                <a:gd name="connsiteY207" fmla="*/ 470469 h 533400"/>
                <a:gd name="connsiteX208" fmla="*/ 96093 w 361950"/>
                <a:gd name="connsiteY208" fmla="*/ 470469 h 533400"/>
                <a:gd name="connsiteX209" fmla="*/ 96093 w 361950"/>
                <a:gd name="connsiteY209" fmla="*/ 470469 h 533400"/>
                <a:gd name="connsiteX210" fmla="*/ 96093 w 361950"/>
                <a:gd name="connsiteY210" fmla="*/ 468859 h 533400"/>
                <a:gd name="connsiteX211" fmla="*/ 96093 w 361950"/>
                <a:gd name="connsiteY211" fmla="*/ 465630 h 533400"/>
                <a:gd name="connsiteX212" fmla="*/ 96093 w 361950"/>
                <a:gd name="connsiteY212" fmla="*/ 462411 h 533400"/>
                <a:gd name="connsiteX213" fmla="*/ 97654 w 361950"/>
                <a:gd name="connsiteY213" fmla="*/ 462411 h 533400"/>
                <a:gd name="connsiteX214" fmla="*/ 100778 w 361950"/>
                <a:gd name="connsiteY214" fmla="*/ 462411 h 533400"/>
                <a:gd name="connsiteX215" fmla="*/ 100778 w 361950"/>
                <a:gd name="connsiteY215" fmla="*/ 459191 h 533400"/>
                <a:gd name="connsiteX216" fmla="*/ 100778 w 361950"/>
                <a:gd name="connsiteY216" fmla="*/ 459191 h 533400"/>
                <a:gd name="connsiteX217" fmla="*/ 100778 w 361950"/>
                <a:gd name="connsiteY217" fmla="*/ 452743 h 533400"/>
                <a:gd name="connsiteX218" fmla="*/ 100778 w 361950"/>
                <a:gd name="connsiteY218" fmla="*/ 449514 h 533400"/>
                <a:gd name="connsiteX219" fmla="*/ 100778 w 361950"/>
                <a:gd name="connsiteY219" fmla="*/ 447904 h 533400"/>
                <a:gd name="connsiteX220" fmla="*/ 107018 w 361950"/>
                <a:gd name="connsiteY220" fmla="*/ 444685 h 533400"/>
                <a:gd name="connsiteX221" fmla="*/ 110132 w 361950"/>
                <a:gd name="connsiteY221" fmla="*/ 441465 h 533400"/>
                <a:gd name="connsiteX222" fmla="*/ 113256 w 361950"/>
                <a:gd name="connsiteY222" fmla="*/ 438237 h 533400"/>
                <a:gd name="connsiteX223" fmla="*/ 117933 w 361950"/>
                <a:gd name="connsiteY223" fmla="*/ 435017 h 533400"/>
                <a:gd name="connsiteX224" fmla="*/ 117933 w 361950"/>
                <a:gd name="connsiteY224" fmla="*/ 428569 h 533400"/>
                <a:gd name="connsiteX225" fmla="*/ 114818 w 361950"/>
                <a:gd name="connsiteY225" fmla="*/ 426959 h 533400"/>
                <a:gd name="connsiteX226" fmla="*/ 103893 w 361950"/>
                <a:gd name="connsiteY226" fmla="*/ 431788 h 533400"/>
                <a:gd name="connsiteX227" fmla="*/ 97654 w 361950"/>
                <a:gd name="connsiteY227" fmla="*/ 360884 h 533400"/>
                <a:gd name="connsiteX228" fmla="*/ 100778 w 361950"/>
                <a:gd name="connsiteY228" fmla="*/ 364113 h 533400"/>
                <a:gd name="connsiteX229" fmla="*/ 103893 w 361950"/>
                <a:gd name="connsiteY229" fmla="*/ 364113 h 533400"/>
                <a:gd name="connsiteX230" fmla="*/ 107018 w 361950"/>
                <a:gd name="connsiteY230" fmla="*/ 367332 h 533400"/>
                <a:gd name="connsiteX231" fmla="*/ 107018 w 361950"/>
                <a:gd name="connsiteY231" fmla="*/ 367332 h 533400"/>
                <a:gd name="connsiteX232" fmla="*/ 110132 w 361950"/>
                <a:gd name="connsiteY232" fmla="*/ 364113 h 533400"/>
                <a:gd name="connsiteX233" fmla="*/ 113256 w 361950"/>
                <a:gd name="connsiteY233" fmla="*/ 360884 h 533400"/>
                <a:gd name="connsiteX234" fmla="*/ 113256 w 361950"/>
                <a:gd name="connsiteY234" fmla="*/ 357664 h 533400"/>
                <a:gd name="connsiteX235" fmla="*/ 110132 w 361950"/>
                <a:gd name="connsiteY235" fmla="*/ 354445 h 533400"/>
                <a:gd name="connsiteX236" fmla="*/ 110132 w 361950"/>
                <a:gd name="connsiteY236" fmla="*/ 351216 h 533400"/>
                <a:gd name="connsiteX237" fmla="*/ 107018 w 361950"/>
                <a:gd name="connsiteY237" fmla="*/ 351216 h 533400"/>
                <a:gd name="connsiteX238" fmla="*/ 103893 w 361950"/>
                <a:gd name="connsiteY238" fmla="*/ 354445 h 533400"/>
                <a:gd name="connsiteX239" fmla="*/ 103893 w 361950"/>
                <a:gd name="connsiteY239" fmla="*/ 354445 h 533400"/>
                <a:gd name="connsiteX240" fmla="*/ 100778 w 361950"/>
                <a:gd name="connsiteY240" fmla="*/ 357664 h 533400"/>
                <a:gd name="connsiteX241" fmla="*/ 97654 w 361950"/>
                <a:gd name="connsiteY241" fmla="*/ 360884 h 533400"/>
                <a:gd name="connsiteX242" fmla="*/ 97654 w 361950"/>
                <a:gd name="connsiteY242" fmla="*/ 360884 h 533400"/>
                <a:gd name="connsiteX243" fmla="*/ 97654 w 361950"/>
                <a:gd name="connsiteY243" fmla="*/ 360884 h 533400"/>
                <a:gd name="connsiteX244" fmla="*/ 97654 w 361950"/>
                <a:gd name="connsiteY244" fmla="*/ 360884 h 533400"/>
                <a:gd name="connsiteX245" fmla="*/ 361316 w 361950"/>
                <a:gd name="connsiteY245" fmla="*/ 491415 h 533400"/>
                <a:gd name="connsiteX246" fmla="*/ 361316 w 361950"/>
                <a:gd name="connsiteY246" fmla="*/ 488195 h 533400"/>
                <a:gd name="connsiteX247" fmla="*/ 361316 w 361950"/>
                <a:gd name="connsiteY247" fmla="*/ 480137 h 533400"/>
                <a:gd name="connsiteX248" fmla="*/ 361316 w 361950"/>
                <a:gd name="connsiteY248" fmla="*/ 476918 h 533400"/>
                <a:gd name="connsiteX249" fmla="*/ 355077 w 361950"/>
                <a:gd name="connsiteY249" fmla="*/ 468859 h 533400"/>
                <a:gd name="connsiteX250" fmla="*/ 351953 w 361950"/>
                <a:gd name="connsiteY250" fmla="*/ 462411 h 533400"/>
                <a:gd name="connsiteX251" fmla="*/ 345714 w 361950"/>
                <a:gd name="connsiteY251" fmla="*/ 455962 h 533400"/>
                <a:gd name="connsiteX252" fmla="*/ 334798 w 361950"/>
                <a:gd name="connsiteY252" fmla="*/ 459191 h 533400"/>
                <a:gd name="connsiteX253" fmla="*/ 323873 w 361950"/>
                <a:gd name="connsiteY253" fmla="*/ 465630 h 533400"/>
                <a:gd name="connsiteX254" fmla="*/ 320749 w 361950"/>
                <a:gd name="connsiteY254" fmla="*/ 465630 h 533400"/>
                <a:gd name="connsiteX255" fmla="*/ 314510 w 361950"/>
                <a:gd name="connsiteY255" fmla="*/ 465630 h 533400"/>
                <a:gd name="connsiteX256" fmla="*/ 311395 w 361950"/>
                <a:gd name="connsiteY256" fmla="*/ 462411 h 533400"/>
                <a:gd name="connsiteX257" fmla="*/ 308272 w 361950"/>
                <a:gd name="connsiteY257" fmla="*/ 459191 h 533400"/>
                <a:gd name="connsiteX258" fmla="*/ 306709 w 361950"/>
                <a:gd name="connsiteY258" fmla="*/ 459191 h 533400"/>
                <a:gd name="connsiteX259" fmla="*/ 308272 w 361950"/>
                <a:gd name="connsiteY259" fmla="*/ 455962 h 533400"/>
                <a:gd name="connsiteX260" fmla="*/ 311395 w 361950"/>
                <a:gd name="connsiteY260" fmla="*/ 452743 h 533400"/>
                <a:gd name="connsiteX261" fmla="*/ 314510 w 361950"/>
                <a:gd name="connsiteY261" fmla="*/ 452743 h 533400"/>
                <a:gd name="connsiteX262" fmla="*/ 317634 w 361950"/>
                <a:gd name="connsiteY262" fmla="*/ 449514 h 533400"/>
                <a:gd name="connsiteX263" fmla="*/ 323873 w 361950"/>
                <a:gd name="connsiteY263" fmla="*/ 447904 h 533400"/>
                <a:gd name="connsiteX264" fmla="*/ 326997 w 361950"/>
                <a:gd name="connsiteY264" fmla="*/ 444685 h 533400"/>
                <a:gd name="connsiteX265" fmla="*/ 326997 w 361950"/>
                <a:gd name="connsiteY265" fmla="*/ 441465 h 533400"/>
                <a:gd name="connsiteX266" fmla="*/ 306709 w 361950"/>
                <a:gd name="connsiteY266" fmla="*/ 438237 h 533400"/>
                <a:gd name="connsiteX267" fmla="*/ 297355 w 361950"/>
                <a:gd name="connsiteY267" fmla="*/ 431788 h 533400"/>
                <a:gd name="connsiteX268" fmla="*/ 291108 w 361950"/>
                <a:gd name="connsiteY268" fmla="*/ 428569 h 533400"/>
                <a:gd name="connsiteX269" fmla="*/ 287993 w 361950"/>
                <a:gd name="connsiteY269" fmla="*/ 426959 h 533400"/>
                <a:gd name="connsiteX270" fmla="*/ 283306 w 361950"/>
                <a:gd name="connsiteY270" fmla="*/ 423739 h 533400"/>
                <a:gd name="connsiteX271" fmla="*/ 269266 w 361950"/>
                <a:gd name="connsiteY271" fmla="*/ 409233 h 533400"/>
                <a:gd name="connsiteX272" fmla="*/ 269266 w 361950"/>
                <a:gd name="connsiteY272" fmla="*/ 409233 h 533400"/>
                <a:gd name="connsiteX273" fmla="*/ 269266 w 361950"/>
                <a:gd name="connsiteY273" fmla="*/ 406004 h 533400"/>
                <a:gd name="connsiteX274" fmla="*/ 270829 w 361950"/>
                <a:gd name="connsiteY274" fmla="*/ 402784 h 533400"/>
                <a:gd name="connsiteX275" fmla="*/ 270829 w 361950"/>
                <a:gd name="connsiteY275" fmla="*/ 399565 h 533400"/>
                <a:gd name="connsiteX276" fmla="*/ 270829 w 361950"/>
                <a:gd name="connsiteY276" fmla="*/ 396336 h 533400"/>
                <a:gd name="connsiteX277" fmla="*/ 270829 w 361950"/>
                <a:gd name="connsiteY277" fmla="*/ 393117 h 533400"/>
                <a:gd name="connsiteX278" fmla="*/ 269266 w 361950"/>
                <a:gd name="connsiteY278" fmla="*/ 389897 h 533400"/>
                <a:gd name="connsiteX279" fmla="*/ 266151 w 361950"/>
                <a:gd name="connsiteY279" fmla="*/ 389897 h 533400"/>
                <a:gd name="connsiteX280" fmla="*/ 256789 w 361950"/>
                <a:gd name="connsiteY280" fmla="*/ 388278 h 533400"/>
                <a:gd name="connsiteX281" fmla="*/ 250550 w 361950"/>
                <a:gd name="connsiteY281" fmla="*/ 385058 h 533400"/>
                <a:gd name="connsiteX282" fmla="*/ 248987 w 361950"/>
                <a:gd name="connsiteY282" fmla="*/ 381839 h 533400"/>
                <a:gd name="connsiteX283" fmla="*/ 245864 w 361950"/>
                <a:gd name="connsiteY283" fmla="*/ 378610 h 533400"/>
                <a:gd name="connsiteX284" fmla="*/ 245864 w 361950"/>
                <a:gd name="connsiteY284" fmla="*/ 375391 h 533400"/>
                <a:gd name="connsiteX285" fmla="*/ 242749 w 361950"/>
                <a:gd name="connsiteY285" fmla="*/ 372171 h 533400"/>
                <a:gd name="connsiteX286" fmla="*/ 236510 w 361950"/>
                <a:gd name="connsiteY286" fmla="*/ 364113 h 533400"/>
                <a:gd name="connsiteX287" fmla="*/ 236510 w 361950"/>
                <a:gd name="connsiteY287" fmla="*/ 360884 h 533400"/>
                <a:gd name="connsiteX288" fmla="*/ 236510 w 361950"/>
                <a:gd name="connsiteY288" fmla="*/ 357664 h 533400"/>
                <a:gd name="connsiteX289" fmla="*/ 236510 w 361950"/>
                <a:gd name="connsiteY289" fmla="*/ 354445 h 533400"/>
                <a:gd name="connsiteX290" fmla="*/ 242749 w 361950"/>
                <a:gd name="connsiteY290" fmla="*/ 349606 h 533400"/>
                <a:gd name="connsiteX291" fmla="*/ 245864 w 361950"/>
                <a:gd name="connsiteY291" fmla="*/ 346387 h 533400"/>
                <a:gd name="connsiteX292" fmla="*/ 248987 w 361950"/>
                <a:gd name="connsiteY292" fmla="*/ 346387 h 533400"/>
                <a:gd name="connsiteX293" fmla="*/ 245864 w 361950"/>
                <a:gd name="connsiteY293" fmla="*/ 339938 h 533400"/>
                <a:gd name="connsiteX294" fmla="*/ 233385 w 361950"/>
                <a:gd name="connsiteY294" fmla="*/ 336719 h 533400"/>
                <a:gd name="connsiteX295" fmla="*/ 225585 w 361950"/>
                <a:gd name="connsiteY295" fmla="*/ 339938 h 533400"/>
                <a:gd name="connsiteX296" fmla="*/ 219346 w 361950"/>
                <a:gd name="connsiteY296" fmla="*/ 336719 h 533400"/>
                <a:gd name="connsiteX297" fmla="*/ 219346 w 361950"/>
                <a:gd name="connsiteY297" fmla="*/ 330271 h 533400"/>
                <a:gd name="connsiteX298" fmla="*/ 219346 w 361950"/>
                <a:gd name="connsiteY298" fmla="*/ 328661 h 533400"/>
                <a:gd name="connsiteX299" fmla="*/ 213107 w 361950"/>
                <a:gd name="connsiteY299" fmla="*/ 336719 h 533400"/>
                <a:gd name="connsiteX300" fmla="*/ 208421 w 361950"/>
                <a:gd name="connsiteY300" fmla="*/ 336719 h 533400"/>
                <a:gd name="connsiteX301" fmla="*/ 202182 w 361950"/>
                <a:gd name="connsiteY301" fmla="*/ 330271 h 533400"/>
                <a:gd name="connsiteX302" fmla="*/ 199067 w 361950"/>
                <a:gd name="connsiteY302" fmla="*/ 333490 h 533400"/>
                <a:gd name="connsiteX303" fmla="*/ 199067 w 361950"/>
                <a:gd name="connsiteY303" fmla="*/ 339938 h 533400"/>
                <a:gd name="connsiteX304" fmla="*/ 199067 w 361950"/>
                <a:gd name="connsiteY304" fmla="*/ 346387 h 533400"/>
                <a:gd name="connsiteX305" fmla="*/ 199067 w 361950"/>
                <a:gd name="connsiteY305" fmla="*/ 351216 h 533400"/>
                <a:gd name="connsiteX306" fmla="*/ 202182 w 361950"/>
                <a:gd name="connsiteY306" fmla="*/ 354445 h 533400"/>
                <a:gd name="connsiteX307" fmla="*/ 202182 w 361950"/>
                <a:gd name="connsiteY307" fmla="*/ 357664 h 533400"/>
                <a:gd name="connsiteX308" fmla="*/ 199067 w 361950"/>
                <a:gd name="connsiteY308" fmla="*/ 357664 h 533400"/>
                <a:gd name="connsiteX309" fmla="*/ 199067 w 361950"/>
                <a:gd name="connsiteY309" fmla="*/ 357664 h 533400"/>
                <a:gd name="connsiteX310" fmla="*/ 195943 w 361950"/>
                <a:gd name="connsiteY310" fmla="*/ 357664 h 533400"/>
                <a:gd name="connsiteX311" fmla="*/ 195943 w 361950"/>
                <a:gd name="connsiteY311" fmla="*/ 364113 h 533400"/>
                <a:gd name="connsiteX312" fmla="*/ 192819 w 361950"/>
                <a:gd name="connsiteY312" fmla="*/ 370552 h 533400"/>
                <a:gd name="connsiteX313" fmla="*/ 195943 w 361950"/>
                <a:gd name="connsiteY313" fmla="*/ 375391 h 533400"/>
                <a:gd name="connsiteX314" fmla="*/ 202182 w 361950"/>
                <a:gd name="connsiteY314" fmla="*/ 375391 h 533400"/>
                <a:gd name="connsiteX315" fmla="*/ 205306 w 361950"/>
                <a:gd name="connsiteY315" fmla="*/ 375391 h 533400"/>
                <a:gd name="connsiteX316" fmla="*/ 208421 w 361950"/>
                <a:gd name="connsiteY316" fmla="*/ 378610 h 533400"/>
                <a:gd name="connsiteX317" fmla="*/ 211545 w 361950"/>
                <a:gd name="connsiteY317" fmla="*/ 378610 h 533400"/>
                <a:gd name="connsiteX318" fmla="*/ 211545 w 361950"/>
                <a:gd name="connsiteY318" fmla="*/ 378610 h 533400"/>
                <a:gd name="connsiteX319" fmla="*/ 213107 w 361950"/>
                <a:gd name="connsiteY319" fmla="*/ 378610 h 533400"/>
                <a:gd name="connsiteX320" fmla="*/ 213107 w 361950"/>
                <a:gd name="connsiteY320" fmla="*/ 378610 h 533400"/>
                <a:gd name="connsiteX321" fmla="*/ 213107 w 361950"/>
                <a:gd name="connsiteY321" fmla="*/ 381839 h 533400"/>
                <a:gd name="connsiteX322" fmla="*/ 213107 w 361950"/>
                <a:gd name="connsiteY322" fmla="*/ 381839 h 533400"/>
                <a:gd name="connsiteX323" fmla="*/ 213107 w 361950"/>
                <a:gd name="connsiteY323" fmla="*/ 385058 h 533400"/>
                <a:gd name="connsiteX324" fmla="*/ 216222 w 361950"/>
                <a:gd name="connsiteY324" fmla="*/ 385058 h 533400"/>
                <a:gd name="connsiteX325" fmla="*/ 219346 w 361950"/>
                <a:gd name="connsiteY325" fmla="*/ 388278 h 533400"/>
                <a:gd name="connsiteX326" fmla="*/ 219346 w 361950"/>
                <a:gd name="connsiteY326" fmla="*/ 388278 h 533400"/>
                <a:gd name="connsiteX327" fmla="*/ 222461 w 361950"/>
                <a:gd name="connsiteY327" fmla="*/ 389897 h 533400"/>
                <a:gd name="connsiteX328" fmla="*/ 219346 w 361950"/>
                <a:gd name="connsiteY328" fmla="*/ 393117 h 533400"/>
                <a:gd name="connsiteX329" fmla="*/ 216222 w 361950"/>
                <a:gd name="connsiteY329" fmla="*/ 396336 h 533400"/>
                <a:gd name="connsiteX330" fmla="*/ 216222 w 361950"/>
                <a:gd name="connsiteY330" fmla="*/ 402784 h 533400"/>
                <a:gd name="connsiteX331" fmla="*/ 219346 w 361950"/>
                <a:gd name="connsiteY331" fmla="*/ 402784 h 533400"/>
                <a:gd name="connsiteX332" fmla="*/ 219346 w 361950"/>
                <a:gd name="connsiteY332" fmla="*/ 399565 h 533400"/>
                <a:gd name="connsiteX333" fmla="*/ 222461 w 361950"/>
                <a:gd name="connsiteY333" fmla="*/ 399565 h 533400"/>
                <a:gd name="connsiteX334" fmla="*/ 225585 w 361950"/>
                <a:gd name="connsiteY334" fmla="*/ 399565 h 533400"/>
                <a:gd name="connsiteX335" fmla="*/ 225585 w 361950"/>
                <a:gd name="connsiteY335" fmla="*/ 396336 h 533400"/>
                <a:gd name="connsiteX336" fmla="*/ 225585 w 361950"/>
                <a:gd name="connsiteY336" fmla="*/ 389897 h 533400"/>
                <a:gd name="connsiteX337" fmla="*/ 225585 w 361950"/>
                <a:gd name="connsiteY337" fmla="*/ 388278 h 533400"/>
                <a:gd name="connsiteX338" fmla="*/ 228709 w 361950"/>
                <a:gd name="connsiteY338" fmla="*/ 388278 h 533400"/>
                <a:gd name="connsiteX339" fmla="*/ 228709 w 361950"/>
                <a:gd name="connsiteY339" fmla="*/ 389897 h 533400"/>
                <a:gd name="connsiteX340" fmla="*/ 228709 w 361950"/>
                <a:gd name="connsiteY340" fmla="*/ 393117 h 533400"/>
                <a:gd name="connsiteX341" fmla="*/ 230262 w 361950"/>
                <a:gd name="connsiteY341" fmla="*/ 396336 h 533400"/>
                <a:gd name="connsiteX342" fmla="*/ 233385 w 361950"/>
                <a:gd name="connsiteY342" fmla="*/ 393117 h 533400"/>
                <a:gd name="connsiteX343" fmla="*/ 236510 w 361950"/>
                <a:gd name="connsiteY343" fmla="*/ 393117 h 533400"/>
                <a:gd name="connsiteX344" fmla="*/ 236510 w 361950"/>
                <a:gd name="connsiteY344" fmla="*/ 393117 h 533400"/>
                <a:gd name="connsiteX345" fmla="*/ 233385 w 361950"/>
                <a:gd name="connsiteY345" fmla="*/ 396336 h 533400"/>
                <a:gd name="connsiteX346" fmla="*/ 233385 w 361950"/>
                <a:gd name="connsiteY346" fmla="*/ 396336 h 533400"/>
                <a:gd name="connsiteX347" fmla="*/ 233385 w 361950"/>
                <a:gd name="connsiteY347" fmla="*/ 402784 h 533400"/>
                <a:gd name="connsiteX348" fmla="*/ 230262 w 361950"/>
                <a:gd name="connsiteY348" fmla="*/ 402784 h 533400"/>
                <a:gd name="connsiteX349" fmla="*/ 230262 w 361950"/>
                <a:gd name="connsiteY349" fmla="*/ 402784 h 533400"/>
                <a:gd name="connsiteX350" fmla="*/ 233385 w 361950"/>
                <a:gd name="connsiteY350" fmla="*/ 409233 h 533400"/>
                <a:gd name="connsiteX351" fmla="*/ 233385 w 361950"/>
                <a:gd name="connsiteY351" fmla="*/ 410843 h 533400"/>
                <a:gd name="connsiteX352" fmla="*/ 236510 w 361950"/>
                <a:gd name="connsiteY352" fmla="*/ 410843 h 533400"/>
                <a:gd name="connsiteX353" fmla="*/ 239625 w 361950"/>
                <a:gd name="connsiteY353" fmla="*/ 410843 h 533400"/>
                <a:gd name="connsiteX354" fmla="*/ 242749 w 361950"/>
                <a:gd name="connsiteY354" fmla="*/ 409233 h 533400"/>
                <a:gd name="connsiteX355" fmla="*/ 242749 w 361950"/>
                <a:gd name="connsiteY355" fmla="*/ 409233 h 533400"/>
                <a:gd name="connsiteX356" fmla="*/ 248987 w 361950"/>
                <a:gd name="connsiteY356" fmla="*/ 410843 h 533400"/>
                <a:gd name="connsiteX357" fmla="*/ 248987 w 361950"/>
                <a:gd name="connsiteY357" fmla="*/ 417291 h 533400"/>
                <a:gd name="connsiteX358" fmla="*/ 250550 w 361950"/>
                <a:gd name="connsiteY358" fmla="*/ 417291 h 533400"/>
                <a:gd name="connsiteX359" fmla="*/ 253664 w 361950"/>
                <a:gd name="connsiteY359" fmla="*/ 414062 h 533400"/>
                <a:gd name="connsiteX360" fmla="*/ 259913 w 361950"/>
                <a:gd name="connsiteY360" fmla="*/ 410843 h 533400"/>
                <a:gd name="connsiteX361" fmla="*/ 266151 w 361950"/>
                <a:gd name="connsiteY361" fmla="*/ 417291 h 533400"/>
                <a:gd name="connsiteX362" fmla="*/ 273953 w 361950"/>
                <a:gd name="connsiteY362" fmla="*/ 423739 h 533400"/>
                <a:gd name="connsiteX363" fmla="*/ 273953 w 361950"/>
                <a:gd name="connsiteY363" fmla="*/ 428569 h 533400"/>
                <a:gd name="connsiteX364" fmla="*/ 270829 w 361950"/>
                <a:gd name="connsiteY364" fmla="*/ 435017 h 533400"/>
                <a:gd name="connsiteX365" fmla="*/ 270829 w 361950"/>
                <a:gd name="connsiteY365" fmla="*/ 438237 h 533400"/>
                <a:gd name="connsiteX366" fmla="*/ 270829 w 361950"/>
                <a:gd name="connsiteY366" fmla="*/ 444685 h 533400"/>
                <a:gd name="connsiteX367" fmla="*/ 283306 w 361950"/>
                <a:gd name="connsiteY367" fmla="*/ 462411 h 533400"/>
                <a:gd name="connsiteX368" fmla="*/ 286430 w 361950"/>
                <a:gd name="connsiteY368" fmla="*/ 465630 h 533400"/>
                <a:gd name="connsiteX369" fmla="*/ 283306 w 361950"/>
                <a:gd name="connsiteY369" fmla="*/ 465630 h 533400"/>
                <a:gd name="connsiteX370" fmla="*/ 270829 w 361950"/>
                <a:gd name="connsiteY370" fmla="*/ 462411 h 533400"/>
                <a:gd name="connsiteX371" fmla="*/ 259913 w 361950"/>
                <a:gd name="connsiteY371" fmla="*/ 459191 h 533400"/>
                <a:gd name="connsiteX372" fmla="*/ 259913 w 361950"/>
                <a:gd name="connsiteY372" fmla="*/ 462411 h 533400"/>
                <a:gd name="connsiteX373" fmla="*/ 256789 w 361950"/>
                <a:gd name="connsiteY373" fmla="*/ 462411 h 533400"/>
                <a:gd name="connsiteX374" fmla="*/ 253664 w 361950"/>
                <a:gd name="connsiteY374" fmla="*/ 465630 h 533400"/>
                <a:gd name="connsiteX375" fmla="*/ 253664 w 361950"/>
                <a:gd name="connsiteY375" fmla="*/ 465630 h 533400"/>
                <a:gd name="connsiteX376" fmla="*/ 253664 w 361950"/>
                <a:gd name="connsiteY376" fmla="*/ 468859 h 533400"/>
                <a:gd name="connsiteX377" fmla="*/ 253664 w 361950"/>
                <a:gd name="connsiteY377" fmla="*/ 465630 h 533400"/>
                <a:gd name="connsiteX378" fmla="*/ 250550 w 361950"/>
                <a:gd name="connsiteY378" fmla="*/ 465630 h 533400"/>
                <a:gd name="connsiteX379" fmla="*/ 248987 w 361950"/>
                <a:gd name="connsiteY379" fmla="*/ 462411 h 533400"/>
                <a:gd name="connsiteX380" fmla="*/ 248987 w 361950"/>
                <a:gd name="connsiteY380" fmla="*/ 462411 h 533400"/>
                <a:gd name="connsiteX381" fmla="*/ 242749 w 361950"/>
                <a:gd name="connsiteY381" fmla="*/ 459191 h 533400"/>
                <a:gd name="connsiteX382" fmla="*/ 245864 w 361950"/>
                <a:gd name="connsiteY382" fmla="*/ 455962 h 533400"/>
                <a:gd name="connsiteX383" fmla="*/ 245864 w 361950"/>
                <a:gd name="connsiteY383" fmla="*/ 449514 h 533400"/>
                <a:gd name="connsiteX384" fmla="*/ 242749 w 361950"/>
                <a:gd name="connsiteY384" fmla="*/ 449514 h 533400"/>
                <a:gd name="connsiteX385" fmla="*/ 242749 w 361950"/>
                <a:gd name="connsiteY385" fmla="*/ 441465 h 533400"/>
                <a:gd name="connsiteX386" fmla="*/ 242749 w 361950"/>
                <a:gd name="connsiteY386" fmla="*/ 441465 h 533400"/>
                <a:gd name="connsiteX387" fmla="*/ 245864 w 361950"/>
                <a:gd name="connsiteY387" fmla="*/ 447904 h 533400"/>
                <a:gd name="connsiteX388" fmla="*/ 245864 w 361950"/>
                <a:gd name="connsiteY388" fmla="*/ 447904 h 533400"/>
                <a:gd name="connsiteX389" fmla="*/ 248987 w 361950"/>
                <a:gd name="connsiteY389" fmla="*/ 447904 h 533400"/>
                <a:gd name="connsiteX390" fmla="*/ 248987 w 361950"/>
                <a:gd name="connsiteY390" fmla="*/ 441465 h 533400"/>
                <a:gd name="connsiteX391" fmla="*/ 248987 w 361950"/>
                <a:gd name="connsiteY391" fmla="*/ 435017 h 533400"/>
                <a:gd name="connsiteX392" fmla="*/ 248987 w 361950"/>
                <a:gd name="connsiteY392" fmla="*/ 435017 h 533400"/>
                <a:gd name="connsiteX393" fmla="*/ 248987 w 361950"/>
                <a:gd name="connsiteY393" fmla="*/ 431788 h 533400"/>
                <a:gd name="connsiteX394" fmla="*/ 245864 w 361950"/>
                <a:gd name="connsiteY394" fmla="*/ 428569 h 533400"/>
                <a:gd name="connsiteX395" fmla="*/ 242749 w 361950"/>
                <a:gd name="connsiteY395" fmla="*/ 423739 h 533400"/>
                <a:gd name="connsiteX396" fmla="*/ 236510 w 361950"/>
                <a:gd name="connsiteY396" fmla="*/ 423739 h 533400"/>
                <a:gd name="connsiteX397" fmla="*/ 233385 w 361950"/>
                <a:gd name="connsiteY397" fmla="*/ 428569 h 533400"/>
                <a:gd name="connsiteX398" fmla="*/ 233385 w 361950"/>
                <a:gd name="connsiteY398" fmla="*/ 428569 h 533400"/>
                <a:gd name="connsiteX399" fmla="*/ 230262 w 361950"/>
                <a:gd name="connsiteY399" fmla="*/ 426959 h 533400"/>
                <a:gd name="connsiteX400" fmla="*/ 230262 w 361950"/>
                <a:gd name="connsiteY400" fmla="*/ 423739 h 533400"/>
                <a:gd name="connsiteX401" fmla="*/ 233385 w 361950"/>
                <a:gd name="connsiteY401" fmla="*/ 417291 h 533400"/>
                <a:gd name="connsiteX402" fmla="*/ 236510 w 361950"/>
                <a:gd name="connsiteY402" fmla="*/ 414062 h 533400"/>
                <a:gd name="connsiteX403" fmla="*/ 233385 w 361950"/>
                <a:gd name="connsiteY403" fmla="*/ 414062 h 533400"/>
                <a:gd name="connsiteX404" fmla="*/ 233385 w 361950"/>
                <a:gd name="connsiteY404" fmla="*/ 410843 h 533400"/>
                <a:gd name="connsiteX405" fmla="*/ 233385 w 361950"/>
                <a:gd name="connsiteY405" fmla="*/ 414062 h 533400"/>
                <a:gd name="connsiteX406" fmla="*/ 230262 w 361950"/>
                <a:gd name="connsiteY406" fmla="*/ 414062 h 533400"/>
                <a:gd name="connsiteX407" fmla="*/ 230262 w 361950"/>
                <a:gd name="connsiteY407" fmla="*/ 414062 h 533400"/>
                <a:gd name="connsiteX408" fmla="*/ 230262 w 361950"/>
                <a:gd name="connsiteY408" fmla="*/ 414062 h 533400"/>
                <a:gd name="connsiteX409" fmla="*/ 230262 w 361950"/>
                <a:gd name="connsiteY409" fmla="*/ 410843 h 533400"/>
                <a:gd name="connsiteX410" fmla="*/ 230262 w 361950"/>
                <a:gd name="connsiteY410" fmla="*/ 410843 h 533400"/>
                <a:gd name="connsiteX411" fmla="*/ 228709 w 361950"/>
                <a:gd name="connsiteY411" fmla="*/ 409233 h 533400"/>
                <a:gd name="connsiteX412" fmla="*/ 219346 w 361950"/>
                <a:gd name="connsiteY412" fmla="*/ 402784 h 533400"/>
                <a:gd name="connsiteX413" fmla="*/ 216222 w 361950"/>
                <a:gd name="connsiteY413" fmla="*/ 409233 h 533400"/>
                <a:gd name="connsiteX414" fmla="*/ 216222 w 361950"/>
                <a:gd name="connsiteY414" fmla="*/ 417291 h 533400"/>
                <a:gd name="connsiteX415" fmla="*/ 213107 w 361950"/>
                <a:gd name="connsiteY415" fmla="*/ 417291 h 533400"/>
                <a:gd name="connsiteX416" fmla="*/ 213107 w 361950"/>
                <a:gd name="connsiteY416" fmla="*/ 423739 h 533400"/>
                <a:gd name="connsiteX417" fmla="*/ 213107 w 361950"/>
                <a:gd name="connsiteY417" fmla="*/ 426959 h 533400"/>
                <a:gd name="connsiteX418" fmla="*/ 213107 w 361950"/>
                <a:gd name="connsiteY418" fmla="*/ 428569 h 533400"/>
                <a:gd name="connsiteX419" fmla="*/ 211545 w 361950"/>
                <a:gd name="connsiteY419" fmla="*/ 431788 h 533400"/>
                <a:gd name="connsiteX420" fmla="*/ 211545 w 361950"/>
                <a:gd name="connsiteY420" fmla="*/ 438237 h 533400"/>
                <a:gd name="connsiteX421" fmla="*/ 211545 w 361950"/>
                <a:gd name="connsiteY421" fmla="*/ 444685 h 533400"/>
                <a:gd name="connsiteX422" fmla="*/ 213107 w 361950"/>
                <a:gd name="connsiteY422" fmla="*/ 447904 h 533400"/>
                <a:gd name="connsiteX423" fmla="*/ 216222 w 361950"/>
                <a:gd name="connsiteY423" fmla="*/ 447904 h 533400"/>
                <a:gd name="connsiteX424" fmla="*/ 216222 w 361950"/>
                <a:gd name="connsiteY424" fmla="*/ 449514 h 533400"/>
                <a:gd name="connsiteX425" fmla="*/ 219346 w 361950"/>
                <a:gd name="connsiteY425" fmla="*/ 452743 h 533400"/>
                <a:gd name="connsiteX426" fmla="*/ 219346 w 361950"/>
                <a:gd name="connsiteY426" fmla="*/ 455962 h 533400"/>
                <a:gd name="connsiteX427" fmla="*/ 219346 w 361950"/>
                <a:gd name="connsiteY427" fmla="*/ 459191 h 533400"/>
                <a:gd name="connsiteX428" fmla="*/ 222461 w 361950"/>
                <a:gd name="connsiteY428" fmla="*/ 462411 h 533400"/>
                <a:gd name="connsiteX429" fmla="*/ 222461 w 361950"/>
                <a:gd name="connsiteY429" fmla="*/ 468859 h 533400"/>
                <a:gd name="connsiteX430" fmla="*/ 228709 w 361950"/>
                <a:gd name="connsiteY430" fmla="*/ 470469 h 533400"/>
                <a:gd name="connsiteX431" fmla="*/ 230262 w 361950"/>
                <a:gd name="connsiteY431" fmla="*/ 473688 h 533400"/>
                <a:gd name="connsiteX432" fmla="*/ 233385 w 361950"/>
                <a:gd name="connsiteY432" fmla="*/ 473688 h 533400"/>
                <a:gd name="connsiteX433" fmla="*/ 233385 w 361950"/>
                <a:gd name="connsiteY433" fmla="*/ 470469 h 533400"/>
                <a:gd name="connsiteX434" fmla="*/ 239625 w 361950"/>
                <a:gd name="connsiteY434" fmla="*/ 473688 h 533400"/>
                <a:gd name="connsiteX435" fmla="*/ 239625 w 361950"/>
                <a:gd name="connsiteY435" fmla="*/ 476918 h 533400"/>
                <a:gd name="connsiteX436" fmla="*/ 239625 w 361950"/>
                <a:gd name="connsiteY436" fmla="*/ 480137 h 533400"/>
                <a:gd name="connsiteX437" fmla="*/ 242749 w 361950"/>
                <a:gd name="connsiteY437" fmla="*/ 480137 h 533400"/>
                <a:gd name="connsiteX438" fmla="*/ 242749 w 361950"/>
                <a:gd name="connsiteY438" fmla="*/ 480137 h 533400"/>
                <a:gd name="connsiteX439" fmla="*/ 245864 w 361950"/>
                <a:gd name="connsiteY439" fmla="*/ 483356 h 533400"/>
                <a:gd name="connsiteX440" fmla="*/ 248987 w 361950"/>
                <a:gd name="connsiteY440" fmla="*/ 491415 h 533400"/>
                <a:gd name="connsiteX441" fmla="*/ 248987 w 361950"/>
                <a:gd name="connsiteY441" fmla="*/ 494644 h 533400"/>
                <a:gd name="connsiteX442" fmla="*/ 256789 w 361950"/>
                <a:gd name="connsiteY442" fmla="*/ 494644 h 533400"/>
                <a:gd name="connsiteX443" fmla="*/ 253664 w 361950"/>
                <a:gd name="connsiteY443" fmla="*/ 501082 h 533400"/>
                <a:gd name="connsiteX444" fmla="*/ 250550 w 361950"/>
                <a:gd name="connsiteY444" fmla="*/ 504311 h 533400"/>
                <a:gd name="connsiteX445" fmla="*/ 248987 w 361950"/>
                <a:gd name="connsiteY445" fmla="*/ 501082 h 533400"/>
                <a:gd name="connsiteX446" fmla="*/ 248987 w 361950"/>
                <a:gd name="connsiteY446" fmla="*/ 501082 h 533400"/>
                <a:gd name="connsiteX447" fmla="*/ 245864 w 361950"/>
                <a:gd name="connsiteY447" fmla="*/ 504311 h 533400"/>
                <a:gd name="connsiteX448" fmla="*/ 242749 w 361950"/>
                <a:gd name="connsiteY448" fmla="*/ 504311 h 533400"/>
                <a:gd name="connsiteX449" fmla="*/ 242749 w 361950"/>
                <a:gd name="connsiteY449" fmla="*/ 504311 h 533400"/>
                <a:gd name="connsiteX450" fmla="*/ 245864 w 361950"/>
                <a:gd name="connsiteY450" fmla="*/ 507531 h 533400"/>
                <a:gd name="connsiteX451" fmla="*/ 248987 w 361950"/>
                <a:gd name="connsiteY451" fmla="*/ 507531 h 533400"/>
                <a:gd name="connsiteX452" fmla="*/ 248987 w 361950"/>
                <a:gd name="connsiteY452" fmla="*/ 507531 h 533400"/>
                <a:gd name="connsiteX453" fmla="*/ 248987 w 361950"/>
                <a:gd name="connsiteY453" fmla="*/ 509141 h 533400"/>
                <a:gd name="connsiteX454" fmla="*/ 245864 w 361950"/>
                <a:gd name="connsiteY454" fmla="*/ 515589 h 533400"/>
                <a:gd name="connsiteX455" fmla="*/ 242749 w 361950"/>
                <a:gd name="connsiteY455" fmla="*/ 518808 h 533400"/>
                <a:gd name="connsiteX456" fmla="*/ 239625 w 361950"/>
                <a:gd name="connsiteY456" fmla="*/ 525257 h 533400"/>
                <a:gd name="connsiteX457" fmla="*/ 239625 w 361950"/>
                <a:gd name="connsiteY457" fmla="*/ 525257 h 533400"/>
                <a:gd name="connsiteX458" fmla="*/ 236510 w 361950"/>
                <a:gd name="connsiteY458" fmla="*/ 528476 h 533400"/>
                <a:gd name="connsiteX459" fmla="*/ 233385 w 361950"/>
                <a:gd name="connsiteY459" fmla="*/ 528476 h 533400"/>
                <a:gd name="connsiteX460" fmla="*/ 230262 w 361950"/>
                <a:gd name="connsiteY460" fmla="*/ 530095 h 533400"/>
                <a:gd name="connsiteX461" fmla="*/ 230262 w 361950"/>
                <a:gd name="connsiteY461" fmla="*/ 533315 h 533400"/>
                <a:gd name="connsiteX462" fmla="*/ 233385 w 361950"/>
                <a:gd name="connsiteY462" fmla="*/ 533315 h 533400"/>
                <a:gd name="connsiteX463" fmla="*/ 236510 w 361950"/>
                <a:gd name="connsiteY463" fmla="*/ 530095 h 533400"/>
                <a:gd name="connsiteX464" fmla="*/ 239625 w 361950"/>
                <a:gd name="connsiteY464" fmla="*/ 530095 h 533400"/>
                <a:gd name="connsiteX465" fmla="*/ 239625 w 361950"/>
                <a:gd name="connsiteY465" fmla="*/ 533315 h 533400"/>
                <a:gd name="connsiteX466" fmla="*/ 242749 w 361950"/>
                <a:gd name="connsiteY466" fmla="*/ 530095 h 533400"/>
                <a:gd name="connsiteX467" fmla="*/ 245864 w 361950"/>
                <a:gd name="connsiteY467" fmla="*/ 528476 h 533400"/>
                <a:gd name="connsiteX468" fmla="*/ 250550 w 361950"/>
                <a:gd name="connsiteY468" fmla="*/ 522038 h 533400"/>
                <a:gd name="connsiteX469" fmla="*/ 250550 w 361950"/>
                <a:gd name="connsiteY469" fmla="*/ 518808 h 533400"/>
                <a:gd name="connsiteX470" fmla="*/ 253664 w 361950"/>
                <a:gd name="connsiteY470" fmla="*/ 515589 h 533400"/>
                <a:gd name="connsiteX471" fmla="*/ 256789 w 361950"/>
                <a:gd name="connsiteY471" fmla="*/ 515589 h 533400"/>
                <a:gd name="connsiteX472" fmla="*/ 259913 w 361950"/>
                <a:gd name="connsiteY472" fmla="*/ 512369 h 533400"/>
                <a:gd name="connsiteX473" fmla="*/ 263028 w 361950"/>
                <a:gd name="connsiteY473" fmla="*/ 509141 h 533400"/>
                <a:gd name="connsiteX474" fmla="*/ 266151 w 361950"/>
                <a:gd name="connsiteY474" fmla="*/ 507531 h 533400"/>
                <a:gd name="connsiteX475" fmla="*/ 269266 w 361950"/>
                <a:gd name="connsiteY475" fmla="*/ 501082 h 533400"/>
                <a:gd name="connsiteX476" fmla="*/ 273953 w 361950"/>
                <a:gd name="connsiteY476" fmla="*/ 494644 h 533400"/>
                <a:gd name="connsiteX477" fmla="*/ 273953 w 361950"/>
                <a:gd name="connsiteY477" fmla="*/ 488195 h 533400"/>
                <a:gd name="connsiteX478" fmla="*/ 273953 w 361950"/>
                <a:gd name="connsiteY478" fmla="*/ 486585 h 533400"/>
                <a:gd name="connsiteX479" fmla="*/ 277068 w 361950"/>
                <a:gd name="connsiteY479" fmla="*/ 486585 h 533400"/>
                <a:gd name="connsiteX480" fmla="*/ 277068 w 361950"/>
                <a:gd name="connsiteY480" fmla="*/ 486585 h 533400"/>
                <a:gd name="connsiteX481" fmla="*/ 277068 w 361950"/>
                <a:gd name="connsiteY481" fmla="*/ 488195 h 533400"/>
                <a:gd name="connsiteX482" fmla="*/ 280191 w 361950"/>
                <a:gd name="connsiteY482" fmla="*/ 488195 h 533400"/>
                <a:gd name="connsiteX483" fmla="*/ 283306 w 361950"/>
                <a:gd name="connsiteY483" fmla="*/ 488195 h 533400"/>
                <a:gd name="connsiteX484" fmla="*/ 286430 w 361950"/>
                <a:gd name="connsiteY484" fmla="*/ 488195 h 533400"/>
                <a:gd name="connsiteX485" fmla="*/ 291108 w 361950"/>
                <a:gd name="connsiteY485" fmla="*/ 486585 h 533400"/>
                <a:gd name="connsiteX486" fmla="*/ 294231 w 361950"/>
                <a:gd name="connsiteY486" fmla="*/ 483356 h 533400"/>
                <a:gd name="connsiteX487" fmla="*/ 297355 w 361950"/>
                <a:gd name="connsiteY487" fmla="*/ 480137 h 533400"/>
                <a:gd name="connsiteX488" fmla="*/ 303595 w 361950"/>
                <a:gd name="connsiteY488" fmla="*/ 476918 h 533400"/>
                <a:gd name="connsiteX489" fmla="*/ 311395 w 361950"/>
                <a:gd name="connsiteY489" fmla="*/ 480137 h 533400"/>
                <a:gd name="connsiteX490" fmla="*/ 311395 w 361950"/>
                <a:gd name="connsiteY490" fmla="*/ 480137 h 533400"/>
                <a:gd name="connsiteX491" fmla="*/ 314510 w 361950"/>
                <a:gd name="connsiteY491" fmla="*/ 476918 h 533400"/>
                <a:gd name="connsiteX492" fmla="*/ 320749 w 361950"/>
                <a:gd name="connsiteY492" fmla="*/ 476918 h 533400"/>
                <a:gd name="connsiteX493" fmla="*/ 323873 w 361950"/>
                <a:gd name="connsiteY493" fmla="*/ 480137 h 533400"/>
                <a:gd name="connsiteX494" fmla="*/ 323873 w 361950"/>
                <a:gd name="connsiteY494" fmla="*/ 483356 h 533400"/>
                <a:gd name="connsiteX495" fmla="*/ 323873 w 361950"/>
                <a:gd name="connsiteY495" fmla="*/ 483356 h 533400"/>
                <a:gd name="connsiteX496" fmla="*/ 323873 w 361950"/>
                <a:gd name="connsiteY496" fmla="*/ 486585 h 533400"/>
                <a:gd name="connsiteX497" fmla="*/ 323873 w 361950"/>
                <a:gd name="connsiteY497" fmla="*/ 486585 h 533400"/>
                <a:gd name="connsiteX498" fmla="*/ 326997 w 361950"/>
                <a:gd name="connsiteY498" fmla="*/ 488195 h 533400"/>
                <a:gd name="connsiteX499" fmla="*/ 326997 w 361950"/>
                <a:gd name="connsiteY499" fmla="*/ 491415 h 533400"/>
                <a:gd name="connsiteX500" fmla="*/ 326997 w 361950"/>
                <a:gd name="connsiteY500" fmla="*/ 494644 h 533400"/>
                <a:gd name="connsiteX501" fmla="*/ 323873 w 361950"/>
                <a:gd name="connsiteY501" fmla="*/ 497863 h 533400"/>
                <a:gd name="connsiteX502" fmla="*/ 320749 w 361950"/>
                <a:gd name="connsiteY502" fmla="*/ 501082 h 533400"/>
                <a:gd name="connsiteX503" fmla="*/ 317634 w 361950"/>
                <a:gd name="connsiteY503" fmla="*/ 501082 h 533400"/>
                <a:gd name="connsiteX504" fmla="*/ 314510 w 361950"/>
                <a:gd name="connsiteY504" fmla="*/ 504311 h 533400"/>
                <a:gd name="connsiteX505" fmla="*/ 314510 w 361950"/>
                <a:gd name="connsiteY505" fmla="*/ 507531 h 533400"/>
                <a:gd name="connsiteX506" fmla="*/ 311395 w 361950"/>
                <a:gd name="connsiteY506" fmla="*/ 504311 h 533400"/>
                <a:gd name="connsiteX507" fmla="*/ 311395 w 361950"/>
                <a:gd name="connsiteY507" fmla="*/ 509141 h 533400"/>
                <a:gd name="connsiteX508" fmla="*/ 311395 w 361950"/>
                <a:gd name="connsiteY508" fmla="*/ 515589 h 533400"/>
                <a:gd name="connsiteX509" fmla="*/ 314510 w 361950"/>
                <a:gd name="connsiteY509" fmla="*/ 518808 h 533400"/>
                <a:gd name="connsiteX510" fmla="*/ 317634 w 361950"/>
                <a:gd name="connsiteY510" fmla="*/ 518808 h 533400"/>
                <a:gd name="connsiteX511" fmla="*/ 320749 w 361950"/>
                <a:gd name="connsiteY511" fmla="*/ 522038 h 533400"/>
                <a:gd name="connsiteX512" fmla="*/ 320749 w 361950"/>
                <a:gd name="connsiteY512" fmla="*/ 525257 h 533400"/>
                <a:gd name="connsiteX513" fmla="*/ 317634 w 361950"/>
                <a:gd name="connsiteY513" fmla="*/ 528476 h 533400"/>
                <a:gd name="connsiteX514" fmla="*/ 320749 w 361950"/>
                <a:gd name="connsiteY514" fmla="*/ 528476 h 533400"/>
                <a:gd name="connsiteX515" fmla="*/ 326997 w 361950"/>
                <a:gd name="connsiteY515" fmla="*/ 525257 h 533400"/>
                <a:gd name="connsiteX516" fmla="*/ 328550 w 361950"/>
                <a:gd name="connsiteY516" fmla="*/ 525257 h 533400"/>
                <a:gd name="connsiteX517" fmla="*/ 331674 w 361950"/>
                <a:gd name="connsiteY517" fmla="*/ 525257 h 533400"/>
                <a:gd name="connsiteX518" fmla="*/ 331674 w 361950"/>
                <a:gd name="connsiteY518" fmla="*/ 522038 h 533400"/>
                <a:gd name="connsiteX519" fmla="*/ 334798 w 361950"/>
                <a:gd name="connsiteY519" fmla="*/ 518808 h 533400"/>
                <a:gd name="connsiteX520" fmla="*/ 337913 w 361950"/>
                <a:gd name="connsiteY520" fmla="*/ 518808 h 533400"/>
                <a:gd name="connsiteX521" fmla="*/ 337913 w 361950"/>
                <a:gd name="connsiteY521" fmla="*/ 515589 h 533400"/>
                <a:gd name="connsiteX522" fmla="*/ 337913 w 361950"/>
                <a:gd name="connsiteY522" fmla="*/ 512369 h 533400"/>
                <a:gd name="connsiteX523" fmla="*/ 345714 w 361950"/>
                <a:gd name="connsiteY523" fmla="*/ 512369 h 533400"/>
                <a:gd name="connsiteX524" fmla="*/ 355077 w 361950"/>
                <a:gd name="connsiteY524" fmla="*/ 509141 h 533400"/>
                <a:gd name="connsiteX525" fmla="*/ 358192 w 361950"/>
                <a:gd name="connsiteY525" fmla="*/ 504311 h 533400"/>
                <a:gd name="connsiteX526" fmla="*/ 355077 w 361950"/>
                <a:gd name="connsiteY526" fmla="*/ 501082 h 533400"/>
                <a:gd name="connsiteX527" fmla="*/ 358192 w 361950"/>
                <a:gd name="connsiteY527" fmla="*/ 497863 h 533400"/>
                <a:gd name="connsiteX528" fmla="*/ 361316 w 361950"/>
                <a:gd name="connsiteY528" fmla="*/ 491415 h 533400"/>
                <a:gd name="connsiteX529" fmla="*/ 192819 w 361950"/>
                <a:gd name="connsiteY529" fmla="*/ 339938 h 533400"/>
                <a:gd name="connsiteX530" fmla="*/ 195943 w 361950"/>
                <a:gd name="connsiteY530" fmla="*/ 336719 h 533400"/>
                <a:gd name="connsiteX531" fmla="*/ 192819 w 361950"/>
                <a:gd name="connsiteY531" fmla="*/ 325432 h 533400"/>
                <a:gd name="connsiteX532" fmla="*/ 188142 w 361950"/>
                <a:gd name="connsiteY532" fmla="*/ 325432 h 533400"/>
                <a:gd name="connsiteX533" fmla="*/ 188142 w 361950"/>
                <a:gd name="connsiteY533" fmla="*/ 330271 h 533400"/>
                <a:gd name="connsiteX534" fmla="*/ 191266 w 361950"/>
                <a:gd name="connsiteY534" fmla="*/ 330271 h 533400"/>
                <a:gd name="connsiteX535" fmla="*/ 188142 w 361950"/>
                <a:gd name="connsiteY535" fmla="*/ 333490 h 533400"/>
                <a:gd name="connsiteX536" fmla="*/ 188142 w 361950"/>
                <a:gd name="connsiteY536" fmla="*/ 333490 h 533400"/>
                <a:gd name="connsiteX537" fmla="*/ 185018 w 361950"/>
                <a:gd name="connsiteY537" fmla="*/ 330271 h 533400"/>
                <a:gd name="connsiteX538" fmla="*/ 181903 w 361950"/>
                <a:gd name="connsiteY538" fmla="*/ 336719 h 533400"/>
                <a:gd name="connsiteX539" fmla="*/ 172540 w 361950"/>
                <a:gd name="connsiteY539" fmla="*/ 339938 h 533400"/>
                <a:gd name="connsiteX540" fmla="*/ 170978 w 361950"/>
                <a:gd name="connsiteY540" fmla="*/ 346387 h 533400"/>
                <a:gd name="connsiteX541" fmla="*/ 170978 w 361950"/>
                <a:gd name="connsiteY541" fmla="*/ 351216 h 533400"/>
                <a:gd name="connsiteX542" fmla="*/ 164739 w 361950"/>
                <a:gd name="connsiteY542" fmla="*/ 357664 h 533400"/>
                <a:gd name="connsiteX543" fmla="*/ 164739 w 361950"/>
                <a:gd name="connsiteY543" fmla="*/ 364113 h 533400"/>
                <a:gd name="connsiteX544" fmla="*/ 167863 w 361950"/>
                <a:gd name="connsiteY544" fmla="*/ 367332 h 533400"/>
                <a:gd name="connsiteX545" fmla="*/ 161624 w 361950"/>
                <a:gd name="connsiteY545" fmla="*/ 367332 h 533400"/>
                <a:gd name="connsiteX546" fmla="*/ 158500 w 361950"/>
                <a:gd name="connsiteY546" fmla="*/ 370552 h 533400"/>
                <a:gd name="connsiteX547" fmla="*/ 158500 w 361950"/>
                <a:gd name="connsiteY547" fmla="*/ 372171 h 533400"/>
                <a:gd name="connsiteX548" fmla="*/ 158500 w 361950"/>
                <a:gd name="connsiteY548" fmla="*/ 375391 h 533400"/>
                <a:gd name="connsiteX549" fmla="*/ 161624 w 361950"/>
                <a:gd name="connsiteY549" fmla="*/ 375391 h 533400"/>
                <a:gd name="connsiteX550" fmla="*/ 164739 w 361950"/>
                <a:gd name="connsiteY550" fmla="*/ 378610 h 533400"/>
                <a:gd name="connsiteX551" fmla="*/ 164739 w 361950"/>
                <a:gd name="connsiteY551" fmla="*/ 378610 h 533400"/>
                <a:gd name="connsiteX552" fmla="*/ 164739 w 361950"/>
                <a:gd name="connsiteY552" fmla="*/ 381839 h 533400"/>
                <a:gd name="connsiteX553" fmla="*/ 158500 w 361950"/>
                <a:gd name="connsiteY553" fmla="*/ 381839 h 533400"/>
                <a:gd name="connsiteX554" fmla="*/ 155376 w 361950"/>
                <a:gd name="connsiteY554" fmla="*/ 378610 h 533400"/>
                <a:gd name="connsiteX555" fmla="*/ 153823 w 361950"/>
                <a:gd name="connsiteY555" fmla="*/ 372171 h 533400"/>
                <a:gd name="connsiteX556" fmla="*/ 153823 w 361950"/>
                <a:gd name="connsiteY556" fmla="*/ 378610 h 533400"/>
                <a:gd name="connsiteX557" fmla="*/ 150699 w 361950"/>
                <a:gd name="connsiteY557" fmla="*/ 381839 h 533400"/>
                <a:gd name="connsiteX558" fmla="*/ 155376 w 361950"/>
                <a:gd name="connsiteY558" fmla="*/ 381839 h 533400"/>
                <a:gd name="connsiteX559" fmla="*/ 158500 w 361950"/>
                <a:gd name="connsiteY559" fmla="*/ 385058 h 533400"/>
                <a:gd name="connsiteX560" fmla="*/ 164739 w 361950"/>
                <a:gd name="connsiteY560" fmla="*/ 381839 h 533400"/>
                <a:gd name="connsiteX561" fmla="*/ 172540 w 361950"/>
                <a:gd name="connsiteY561" fmla="*/ 378610 h 533400"/>
                <a:gd name="connsiteX562" fmla="*/ 181903 w 361950"/>
                <a:gd name="connsiteY562" fmla="*/ 367332 h 533400"/>
                <a:gd name="connsiteX563" fmla="*/ 185018 w 361950"/>
                <a:gd name="connsiteY563" fmla="*/ 360884 h 533400"/>
                <a:gd name="connsiteX564" fmla="*/ 185018 w 361950"/>
                <a:gd name="connsiteY564" fmla="*/ 357664 h 533400"/>
                <a:gd name="connsiteX565" fmla="*/ 188142 w 361950"/>
                <a:gd name="connsiteY565" fmla="*/ 354445 h 533400"/>
                <a:gd name="connsiteX566" fmla="*/ 188142 w 361950"/>
                <a:gd name="connsiteY566" fmla="*/ 351216 h 533400"/>
                <a:gd name="connsiteX567" fmla="*/ 188142 w 361950"/>
                <a:gd name="connsiteY567" fmla="*/ 351216 h 533400"/>
                <a:gd name="connsiteX568" fmla="*/ 191266 w 361950"/>
                <a:gd name="connsiteY568" fmla="*/ 349606 h 533400"/>
                <a:gd name="connsiteX569" fmla="*/ 188142 w 361950"/>
                <a:gd name="connsiteY569" fmla="*/ 346387 h 533400"/>
                <a:gd name="connsiteX570" fmla="*/ 191266 w 361950"/>
                <a:gd name="connsiteY570" fmla="*/ 343158 h 533400"/>
                <a:gd name="connsiteX571" fmla="*/ 192819 w 361950"/>
                <a:gd name="connsiteY571" fmla="*/ 339938 h 533400"/>
                <a:gd name="connsiteX572" fmla="*/ 188142 w 361950"/>
                <a:gd name="connsiteY572" fmla="*/ 310935 h 533400"/>
                <a:gd name="connsiteX573" fmla="*/ 188142 w 361950"/>
                <a:gd name="connsiteY573" fmla="*/ 307706 h 533400"/>
                <a:gd name="connsiteX574" fmla="*/ 188142 w 361950"/>
                <a:gd name="connsiteY574" fmla="*/ 307706 h 533400"/>
                <a:gd name="connsiteX575" fmla="*/ 191266 w 361950"/>
                <a:gd name="connsiteY575" fmla="*/ 307706 h 533400"/>
                <a:gd name="connsiteX576" fmla="*/ 192819 w 361950"/>
                <a:gd name="connsiteY576" fmla="*/ 310935 h 533400"/>
                <a:gd name="connsiteX577" fmla="*/ 195943 w 361950"/>
                <a:gd name="connsiteY577" fmla="*/ 307706 h 533400"/>
                <a:gd name="connsiteX578" fmla="*/ 199067 w 361950"/>
                <a:gd name="connsiteY578" fmla="*/ 304487 h 533400"/>
                <a:gd name="connsiteX579" fmla="*/ 199067 w 361950"/>
                <a:gd name="connsiteY579" fmla="*/ 304487 h 533400"/>
                <a:gd name="connsiteX580" fmla="*/ 192819 w 361950"/>
                <a:gd name="connsiteY580" fmla="*/ 304487 h 533400"/>
                <a:gd name="connsiteX581" fmla="*/ 192819 w 361950"/>
                <a:gd name="connsiteY581" fmla="*/ 301267 h 533400"/>
                <a:gd name="connsiteX582" fmla="*/ 192819 w 361950"/>
                <a:gd name="connsiteY582" fmla="*/ 301267 h 533400"/>
                <a:gd name="connsiteX583" fmla="*/ 191266 w 361950"/>
                <a:gd name="connsiteY583" fmla="*/ 301267 h 533400"/>
                <a:gd name="connsiteX584" fmla="*/ 188142 w 361950"/>
                <a:gd name="connsiteY584" fmla="*/ 304487 h 533400"/>
                <a:gd name="connsiteX585" fmla="*/ 185018 w 361950"/>
                <a:gd name="connsiteY585" fmla="*/ 307706 h 533400"/>
                <a:gd name="connsiteX586" fmla="*/ 185018 w 361950"/>
                <a:gd name="connsiteY586" fmla="*/ 310935 h 533400"/>
                <a:gd name="connsiteX587" fmla="*/ 185018 w 361950"/>
                <a:gd name="connsiteY587" fmla="*/ 310935 h 533400"/>
                <a:gd name="connsiteX588" fmla="*/ 188142 w 361950"/>
                <a:gd name="connsiteY588" fmla="*/ 310935 h 533400"/>
                <a:gd name="connsiteX589" fmla="*/ 219346 w 361950"/>
                <a:gd name="connsiteY589" fmla="*/ 238411 h 533400"/>
                <a:gd name="connsiteX590" fmla="*/ 213107 w 361950"/>
                <a:gd name="connsiteY590" fmla="*/ 231973 h 533400"/>
                <a:gd name="connsiteX591" fmla="*/ 213107 w 361950"/>
                <a:gd name="connsiteY591" fmla="*/ 238411 h 533400"/>
                <a:gd name="connsiteX592" fmla="*/ 216222 w 361950"/>
                <a:gd name="connsiteY592" fmla="*/ 241640 h 533400"/>
                <a:gd name="connsiteX593" fmla="*/ 219346 w 361950"/>
                <a:gd name="connsiteY593" fmla="*/ 238411 h 533400"/>
                <a:gd name="connsiteX594" fmla="*/ 219346 w 361950"/>
                <a:gd name="connsiteY594" fmla="*/ 241640 h 533400"/>
                <a:gd name="connsiteX595" fmla="*/ 219346 w 361950"/>
                <a:gd name="connsiteY595" fmla="*/ 244860 h 533400"/>
                <a:gd name="connsiteX596" fmla="*/ 222461 w 361950"/>
                <a:gd name="connsiteY596" fmla="*/ 248079 h 533400"/>
                <a:gd name="connsiteX597" fmla="*/ 225585 w 361950"/>
                <a:gd name="connsiteY597" fmla="*/ 252918 h 533400"/>
                <a:gd name="connsiteX598" fmla="*/ 228709 w 361950"/>
                <a:gd name="connsiteY598" fmla="*/ 252918 h 533400"/>
                <a:gd name="connsiteX599" fmla="*/ 228709 w 361950"/>
                <a:gd name="connsiteY599" fmla="*/ 248079 h 533400"/>
                <a:gd name="connsiteX600" fmla="*/ 230262 w 361950"/>
                <a:gd name="connsiteY600" fmla="*/ 244860 h 533400"/>
                <a:gd name="connsiteX601" fmla="*/ 236510 w 361950"/>
                <a:gd name="connsiteY601" fmla="*/ 241640 h 533400"/>
                <a:gd name="connsiteX602" fmla="*/ 239625 w 361950"/>
                <a:gd name="connsiteY602" fmla="*/ 241640 h 533400"/>
                <a:gd name="connsiteX603" fmla="*/ 245864 w 361950"/>
                <a:gd name="connsiteY603" fmla="*/ 238411 h 533400"/>
                <a:gd name="connsiteX604" fmla="*/ 245864 w 361950"/>
                <a:gd name="connsiteY604" fmla="*/ 235192 h 533400"/>
                <a:gd name="connsiteX605" fmla="*/ 239625 w 361950"/>
                <a:gd name="connsiteY605" fmla="*/ 231973 h 533400"/>
                <a:gd name="connsiteX606" fmla="*/ 239625 w 361950"/>
                <a:gd name="connsiteY606" fmla="*/ 231973 h 533400"/>
                <a:gd name="connsiteX607" fmla="*/ 239625 w 361950"/>
                <a:gd name="connsiteY607" fmla="*/ 231973 h 533400"/>
                <a:gd name="connsiteX608" fmla="*/ 242749 w 361950"/>
                <a:gd name="connsiteY608" fmla="*/ 230353 h 533400"/>
                <a:gd name="connsiteX609" fmla="*/ 242749 w 361950"/>
                <a:gd name="connsiteY609" fmla="*/ 230353 h 533400"/>
                <a:gd name="connsiteX610" fmla="*/ 239625 w 361950"/>
                <a:gd name="connsiteY610" fmla="*/ 230353 h 533400"/>
                <a:gd name="connsiteX611" fmla="*/ 236510 w 361950"/>
                <a:gd name="connsiteY611" fmla="*/ 227134 h 533400"/>
                <a:gd name="connsiteX612" fmla="*/ 236510 w 361950"/>
                <a:gd name="connsiteY612" fmla="*/ 223914 h 533400"/>
                <a:gd name="connsiteX613" fmla="*/ 236510 w 361950"/>
                <a:gd name="connsiteY613" fmla="*/ 220686 h 533400"/>
                <a:gd name="connsiteX614" fmla="*/ 236510 w 361950"/>
                <a:gd name="connsiteY614" fmla="*/ 217466 h 533400"/>
                <a:gd name="connsiteX615" fmla="*/ 236510 w 361950"/>
                <a:gd name="connsiteY615" fmla="*/ 214247 h 533400"/>
                <a:gd name="connsiteX616" fmla="*/ 225585 w 361950"/>
                <a:gd name="connsiteY616" fmla="*/ 211018 h 533400"/>
                <a:gd name="connsiteX617" fmla="*/ 222461 w 361950"/>
                <a:gd name="connsiteY617" fmla="*/ 209408 h 533400"/>
                <a:gd name="connsiteX618" fmla="*/ 222461 w 361950"/>
                <a:gd name="connsiteY618" fmla="*/ 211018 h 533400"/>
                <a:gd name="connsiteX619" fmla="*/ 219346 w 361950"/>
                <a:gd name="connsiteY619" fmla="*/ 214247 h 533400"/>
                <a:gd name="connsiteX620" fmla="*/ 219346 w 361950"/>
                <a:gd name="connsiteY620" fmla="*/ 217466 h 533400"/>
                <a:gd name="connsiteX621" fmla="*/ 219346 w 361950"/>
                <a:gd name="connsiteY621" fmla="*/ 223914 h 533400"/>
                <a:gd name="connsiteX622" fmla="*/ 216222 w 361950"/>
                <a:gd name="connsiteY622" fmla="*/ 223914 h 533400"/>
                <a:gd name="connsiteX623" fmla="*/ 216222 w 361950"/>
                <a:gd name="connsiteY623" fmla="*/ 227134 h 533400"/>
                <a:gd name="connsiteX624" fmla="*/ 216222 w 361950"/>
                <a:gd name="connsiteY624" fmla="*/ 231973 h 533400"/>
                <a:gd name="connsiteX625" fmla="*/ 222461 w 361950"/>
                <a:gd name="connsiteY625" fmla="*/ 235192 h 533400"/>
                <a:gd name="connsiteX626" fmla="*/ 222461 w 361950"/>
                <a:gd name="connsiteY626" fmla="*/ 238411 h 533400"/>
                <a:gd name="connsiteX627" fmla="*/ 219346 w 361950"/>
                <a:gd name="connsiteY627" fmla="*/ 238411 h 533400"/>
                <a:gd name="connsiteX628" fmla="*/ 153823 w 361950"/>
                <a:gd name="connsiteY628" fmla="*/ 107881 h 533400"/>
                <a:gd name="connsiteX629" fmla="*/ 153823 w 361950"/>
                <a:gd name="connsiteY629" fmla="*/ 104662 h 533400"/>
                <a:gd name="connsiteX630" fmla="*/ 150699 w 361950"/>
                <a:gd name="connsiteY630" fmla="*/ 104662 h 533400"/>
                <a:gd name="connsiteX631" fmla="*/ 147575 w 361950"/>
                <a:gd name="connsiteY631" fmla="*/ 101442 h 533400"/>
                <a:gd name="connsiteX632" fmla="*/ 144460 w 361950"/>
                <a:gd name="connsiteY632" fmla="*/ 107881 h 533400"/>
                <a:gd name="connsiteX633" fmla="*/ 144460 w 361950"/>
                <a:gd name="connsiteY633" fmla="*/ 104662 h 533400"/>
                <a:gd name="connsiteX634" fmla="*/ 144460 w 361950"/>
                <a:gd name="connsiteY634" fmla="*/ 98213 h 533400"/>
                <a:gd name="connsiteX635" fmla="*/ 141336 w 361950"/>
                <a:gd name="connsiteY635" fmla="*/ 94994 h 533400"/>
                <a:gd name="connsiteX636" fmla="*/ 138221 w 361950"/>
                <a:gd name="connsiteY636" fmla="*/ 94994 h 533400"/>
                <a:gd name="connsiteX637" fmla="*/ 135097 w 361950"/>
                <a:gd name="connsiteY637" fmla="*/ 94994 h 533400"/>
                <a:gd name="connsiteX638" fmla="*/ 135097 w 361950"/>
                <a:gd name="connsiteY638" fmla="*/ 98213 h 533400"/>
                <a:gd name="connsiteX639" fmla="*/ 138221 w 361950"/>
                <a:gd name="connsiteY639" fmla="*/ 98213 h 533400"/>
                <a:gd name="connsiteX640" fmla="*/ 135097 w 361950"/>
                <a:gd name="connsiteY640" fmla="*/ 98213 h 533400"/>
                <a:gd name="connsiteX641" fmla="*/ 133535 w 361950"/>
                <a:gd name="connsiteY641" fmla="*/ 101442 h 533400"/>
                <a:gd name="connsiteX642" fmla="*/ 130420 w 361950"/>
                <a:gd name="connsiteY642" fmla="*/ 101442 h 533400"/>
                <a:gd name="connsiteX643" fmla="*/ 130420 w 361950"/>
                <a:gd name="connsiteY643" fmla="*/ 104662 h 533400"/>
                <a:gd name="connsiteX644" fmla="*/ 127297 w 361950"/>
                <a:gd name="connsiteY644" fmla="*/ 104662 h 533400"/>
                <a:gd name="connsiteX645" fmla="*/ 127297 w 361950"/>
                <a:gd name="connsiteY645" fmla="*/ 98213 h 533400"/>
                <a:gd name="connsiteX646" fmla="*/ 127297 w 361950"/>
                <a:gd name="connsiteY646" fmla="*/ 94994 h 533400"/>
                <a:gd name="connsiteX647" fmla="*/ 127297 w 361950"/>
                <a:gd name="connsiteY647" fmla="*/ 94994 h 533400"/>
                <a:gd name="connsiteX648" fmla="*/ 124182 w 361950"/>
                <a:gd name="connsiteY648" fmla="*/ 94994 h 533400"/>
                <a:gd name="connsiteX649" fmla="*/ 121057 w 361950"/>
                <a:gd name="connsiteY649" fmla="*/ 98213 h 533400"/>
                <a:gd name="connsiteX650" fmla="*/ 121057 w 361950"/>
                <a:gd name="connsiteY650" fmla="*/ 107881 h 533400"/>
                <a:gd name="connsiteX651" fmla="*/ 121057 w 361950"/>
                <a:gd name="connsiteY651" fmla="*/ 112719 h 533400"/>
                <a:gd name="connsiteX652" fmla="*/ 121057 w 361950"/>
                <a:gd name="connsiteY652" fmla="*/ 119168 h 533400"/>
                <a:gd name="connsiteX653" fmla="*/ 117933 w 361950"/>
                <a:gd name="connsiteY653" fmla="*/ 119168 h 533400"/>
                <a:gd name="connsiteX654" fmla="*/ 117933 w 361950"/>
                <a:gd name="connsiteY654" fmla="*/ 128836 h 533400"/>
                <a:gd name="connsiteX655" fmla="*/ 117933 w 361950"/>
                <a:gd name="connsiteY655" fmla="*/ 133665 h 533400"/>
                <a:gd name="connsiteX656" fmla="*/ 114818 w 361950"/>
                <a:gd name="connsiteY656" fmla="*/ 140113 h 533400"/>
                <a:gd name="connsiteX657" fmla="*/ 114818 w 361950"/>
                <a:gd name="connsiteY657" fmla="*/ 149781 h 533400"/>
                <a:gd name="connsiteX658" fmla="*/ 117933 w 361950"/>
                <a:gd name="connsiteY658" fmla="*/ 149781 h 533400"/>
                <a:gd name="connsiteX659" fmla="*/ 121057 w 361950"/>
                <a:gd name="connsiteY659" fmla="*/ 149781 h 533400"/>
                <a:gd name="connsiteX660" fmla="*/ 121057 w 361950"/>
                <a:gd name="connsiteY660" fmla="*/ 149781 h 533400"/>
                <a:gd name="connsiteX661" fmla="*/ 124182 w 361950"/>
                <a:gd name="connsiteY661" fmla="*/ 153010 h 533400"/>
                <a:gd name="connsiteX662" fmla="*/ 127297 w 361950"/>
                <a:gd name="connsiteY662" fmla="*/ 153010 h 533400"/>
                <a:gd name="connsiteX663" fmla="*/ 127297 w 361950"/>
                <a:gd name="connsiteY663" fmla="*/ 154620 h 533400"/>
                <a:gd name="connsiteX664" fmla="*/ 130420 w 361950"/>
                <a:gd name="connsiteY664" fmla="*/ 153010 h 533400"/>
                <a:gd name="connsiteX665" fmla="*/ 130420 w 361950"/>
                <a:gd name="connsiteY665" fmla="*/ 153010 h 533400"/>
                <a:gd name="connsiteX666" fmla="*/ 133535 w 361950"/>
                <a:gd name="connsiteY666" fmla="*/ 153010 h 533400"/>
                <a:gd name="connsiteX667" fmla="*/ 133535 w 361950"/>
                <a:gd name="connsiteY667" fmla="*/ 149781 h 533400"/>
                <a:gd name="connsiteX668" fmla="*/ 135097 w 361950"/>
                <a:gd name="connsiteY668" fmla="*/ 149781 h 533400"/>
                <a:gd name="connsiteX669" fmla="*/ 135097 w 361950"/>
                <a:gd name="connsiteY669" fmla="*/ 146562 h 533400"/>
                <a:gd name="connsiteX670" fmla="*/ 138221 w 361950"/>
                <a:gd name="connsiteY670" fmla="*/ 143333 h 533400"/>
                <a:gd name="connsiteX671" fmla="*/ 138221 w 361950"/>
                <a:gd name="connsiteY671" fmla="*/ 140113 h 533400"/>
                <a:gd name="connsiteX672" fmla="*/ 138221 w 361950"/>
                <a:gd name="connsiteY672" fmla="*/ 136894 h 533400"/>
                <a:gd name="connsiteX673" fmla="*/ 141336 w 361950"/>
                <a:gd name="connsiteY673" fmla="*/ 133665 h 533400"/>
                <a:gd name="connsiteX674" fmla="*/ 141336 w 361950"/>
                <a:gd name="connsiteY674" fmla="*/ 133665 h 533400"/>
                <a:gd name="connsiteX675" fmla="*/ 141336 w 361950"/>
                <a:gd name="connsiteY675" fmla="*/ 133665 h 533400"/>
                <a:gd name="connsiteX676" fmla="*/ 141336 w 361950"/>
                <a:gd name="connsiteY676" fmla="*/ 132055 h 533400"/>
                <a:gd name="connsiteX677" fmla="*/ 141336 w 361950"/>
                <a:gd name="connsiteY677" fmla="*/ 128836 h 533400"/>
                <a:gd name="connsiteX678" fmla="*/ 144460 w 361950"/>
                <a:gd name="connsiteY678" fmla="*/ 125607 h 533400"/>
                <a:gd name="connsiteX679" fmla="*/ 141336 w 361950"/>
                <a:gd name="connsiteY679" fmla="*/ 122387 h 533400"/>
                <a:gd name="connsiteX680" fmla="*/ 141336 w 361950"/>
                <a:gd name="connsiteY680" fmla="*/ 122387 h 533400"/>
                <a:gd name="connsiteX681" fmla="*/ 144460 w 361950"/>
                <a:gd name="connsiteY681" fmla="*/ 122387 h 533400"/>
                <a:gd name="connsiteX682" fmla="*/ 147575 w 361950"/>
                <a:gd name="connsiteY682" fmla="*/ 119168 h 533400"/>
                <a:gd name="connsiteX683" fmla="*/ 147575 w 361950"/>
                <a:gd name="connsiteY683" fmla="*/ 115939 h 533400"/>
                <a:gd name="connsiteX684" fmla="*/ 147575 w 361950"/>
                <a:gd name="connsiteY684" fmla="*/ 112719 h 533400"/>
                <a:gd name="connsiteX685" fmla="*/ 147575 w 361950"/>
                <a:gd name="connsiteY685" fmla="*/ 107881 h 533400"/>
                <a:gd name="connsiteX686" fmla="*/ 153823 w 361950"/>
                <a:gd name="connsiteY686" fmla="*/ 107881 h 533400"/>
                <a:gd name="connsiteX687" fmla="*/ 138221 w 361950"/>
                <a:gd name="connsiteY687" fmla="*/ 86935 h 533400"/>
                <a:gd name="connsiteX688" fmla="*/ 141336 w 361950"/>
                <a:gd name="connsiteY688" fmla="*/ 90155 h 533400"/>
                <a:gd name="connsiteX689" fmla="*/ 141336 w 361950"/>
                <a:gd name="connsiteY689" fmla="*/ 90155 h 533400"/>
                <a:gd name="connsiteX690" fmla="*/ 141336 w 361950"/>
                <a:gd name="connsiteY690" fmla="*/ 83716 h 533400"/>
                <a:gd name="connsiteX691" fmla="*/ 141336 w 361950"/>
                <a:gd name="connsiteY691" fmla="*/ 80487 h 533400"/>
                <a:gd name="connsiteX692" fmla="*/ 144460 w 361950"/>
                <a:gd name="connsiteY692" fmla="*/ 80487 h 533400"/>
                <a:gd name="connsiteX693" fmla="*/ 144460 w 361950"/>
                <a:gd name="connsiteY693" fmla="*/ 83716 h 533400"/>
                <a:gd name="connsiteX694" fmla="*/ 144460 w 361950"/>
                <a:gd name="connsiteY694" fmla="*/ 86935 h 533400"/>
                <a:gd name="connsiteX695" fmla="*/ 144460 w 361950"/>
                <a:gd name="connsiteY695" fmla="*/ 90155 h 533400"/>
                <a:gd name="connsiteX696" fmla="*/ 147575 w 361950"/>
                <a:gd name="connsiteY696" fmla="*/ 90155 h 533400"/>
                <a:gd name="connsiteX697" fmla="*/ 150699 w 361950"/>
                <a:gd name="connsiteY697" fmla="*/ 86935 h 533400"/>
                <a:gd name="connsiteX698" fmla="*/ 153823 w 361950"/>
                <a:gd name="connsiteY698" fmla="*/ 86935 h 533400"/>
                <a:gd name="connsiteX699" fmla="*/ 153823 w 361950"/>
                <a:gd name="connsiteY699" fmla="*/ 94994 h 533400"/>
                <a:gd name="connsiteX700" fmla="*/ 147575 w 361950"/>
                <a:gd name="connsiteY700" fmla="*/ 93384 h 533400"/>
                <a:gd name="connsiteX701" fmla="*/ 144460 w 361950"/>
                <a:gd name="connsiteY701" fmla="*/ 94994 h 533400"/>
                <a:gd name="connsiteX702" fmla="*/ 147575 w 361950"/>
                <a:gd name="connsiteY702" fmla="*/ 101442 h 533400"/>
                <a:gd name="connsiteX703" fmla="*/ 153823 w 361950"/>
                <a:gd name="connsiteY703" fmla="*/ 101442 h 533400"/>
                <a:gd name="connsiteX704" fmla="*/ 155376 w 361950"/>
                <a:gd name="connsiteY704" fmla="*/ 98213 h 533400"/>
                <a:gd name="connsiteX705" fmla="*/ 158500 w 361950"/>
                <a:gd name="connsiteY705" fmla="*/ 94994 h 533400"/>
                <a:gd name="connsiteX706" fmla="*/ 161624 w 361950"/>
                <a:gd name="connsiteY706" fmla="*/ 93384 h 533400"/>
                <a:gd name="connsiteX707" fmla="*/ 164739 w 361950"/>
                <a:gd name="connsiteY707" fmla="*/ 93384 h 533400"/>
                <a:gd name="connsiteX708" fmla="*/ 164739 w 361950"/>
                <a:gd name="connsiteY708" fmla="*/ 90155 h 533400"/>
                <a:gd name="connsiteX709" fmla="*/ 161624 w 361950"/>
                <a:gd name="connsiteY709" fmla="*/ 86935 h 533400"/>
                <a:gd name="connsiteX710" fmla="*/ 161624 w 361950"/>
                <a:gd name="connsiteY710" fmla="*/ 83716 h 533400"/>
                <a:gd name="connsiteX711" fmla="*/ 158500 w 361950"/>
                <a:gd name="connsiteY711" fmla="*/ 80487 h 533400"/>
                <a:gd name="connsiteX712" fmla="*/ 161624 w 361950"/>
                <a:gd name="connsiteY712" fmla="*/ 77268 h 533400"/>
                <a:gd name="connsiteX713" fmla="*/ 161624 w 361950"/>
                <a:gd name="connsiteY713" fmla="*/ 74048 h 533400"/>
                <a:gd name="connsiteX714" fmla="*/ 161624 w 361950"/>
                <a:gd name="connsiteY714" fmla="*/ 74048 h 533400"/>
                <a:gd name="connsiteX715" fmla="*/ 158500 w 361950"/>
                <a:gd name="connsiteY715" fmla="*/ 77268 h 533400"/>
                <a:gd name="connsiteX716" fmla="*/ 155376 w 361950"/>
                <a:gd name="connsiteY716" fmla="*/ 77268 h 533400"/>
                <a:gd name="connsiteX717" fmla="*/ 155376 w 361950"/>
                <a:gd name="connsiteY717" fmla="*/ 74048 h 533400"/>
                <a:gd name="connsiteX718" fmla="*/ 158500 w 361950"/>
                <a:gd name="connsiteY718" fmla="*/ 69209 h 533400"/>
                <a:gd name="connsiteX719" fmla="*/ 158500 w 361950"/>
                <a:gd name="connsiteY719" fmla="*/ 62761 h 533400"/>
                <a:gd name="connsiteX720" fmla="*/ 164739 w 361950"/>
                <a:gd name="connsiteY720" fmla="*/ 56322 h 533400"/>
                <a:gd name="connsiteX721" fmla="*/ 172540 w 361950"/>
                <a:gd name="connsiteY721" fmla="*/ 48264 h 533400"/>
                <a:gd name="connsiteX722" fmla="*/ 175664 w 361950"/>
                <a:gd name="connsiteY722" fmla="*/ 35367 h 533400"/>
                <a:gd name="connsiteX723" fmla="*/ 178779 w 361950"/>
                <a:gd name="connsiteY723" fmla="*/ 30538 h 533400"/>
                <a:gd name="connsiteX724" fmla="*/ 178779 w 361950"/>
                <a:gd name="connsiteY724" fmla="*/ 30538 h 533400"/>
                <a:gd name="connsiteX725" fmla="*/ 178779 w 361950"/>
                <a:gd name="connsiteY725" fmla="*/ 27309 h 533400"/>
                <a:gd name="connsiteX726" fmla="*/ 175664 w 361950"/>
                <a:gd name="connsiteY726" fmla="*/ 24089 h 533400"/>
                <a:gd name="connsiteX727" fmla="*/ 172540 w 361950"/>
                <a:gd name="connsiteY727" fmla="*/ 20861 h 533400"/>
                <a:gd name="connsiteX728" fmla="*/ 175664 w 361950"/>
                <a:gd name="connsiteY728" fmla="*/ 20861 h 533400"/>
                <a:gd name="connsiteX729" fmla="*/ 178779 w 361950"/>
                <a:gd name="connsiteY729" fmla="*/ 20861 h 533400"/>
                <a:gd name="connsiteX730" fmla="*/ 178779 w 361950"/>
                <a:gd name="connsiteY730" fmla="*/ 20861 h 533400"/>
                <a:gd name="connsiteX731" fmla="*/ 181903 w 361950"/>
                <a:gd name="connsiteY731" fmla="*/ 17641 h 533400"/>
                <a:gd name="connsiteX732" fmla="*/ 181903 w 361950"/>
                <a:gd name="connsiteY732" fmla="*/ 14422 h 533400"/>
                <a:gd name="connsiteX733" fmla="*/ 178779 w 361950"/>
                <a:gd name="connsiteY733" fmla="*/ 12812 h 533400"/>
                <a:gd name="connsiteX734" fmla="*/ 175664 w 361950"/>
                <a:gd name="connsiteY734" fmla="*/ 12812 h 533400"/>
                <a:gd name="connsiteX735" fmla="*/ 178779 w 361950"/>
                <a:gd name="connsiteY735" fmla="*/ 12812 h 533400"/>
                <a:gd name="connsiteX736" fmla="*/ 178779 w 361950"/>
                <a:gd name="connsiteY736" fmla="*/ 9583 h 533400"/>
                <a:gd name="connsiteX737" fmla="*/ 181903 w 361950"/>
                <a:gd name="connsiteY737" fmla="*/ 6363 h 533400"/>
                <a:gd name="connsiteX738" fmla="*/ 178779 w 361950"/>
                <a:gd name="connsiteY738" fmla="*/ 3135 h 533400"/>
                <a:gd name="connsiteX739" fmla="*/ 175664 w 361950"/>
                <a:gd name="connsiteY739" fmla="*/ 3135 h 533400"/>
                <a:gd name="connsiteX740" fmla="*/ 175664 w 361950"/>
                <a:gd name="connsiteY740" fmla="*/ -85 h 533400"/>
                <a:gd name="connsiteX741" fmla="*/ 172540 w 361950"/>
                <a:gd name="connsiteY741" fmla="*/ -85 h 533400"/>
                <a:gd name="connsiteX742" fmla="*/ 170978 w 361950"/>
                <a:gd name="connsiteY742" fmla="*/ 3135 h 533400"/>
                <a:gd name="connsiteX743" fmla="*/ 167863 w 361950"/>
                <a:gd name="connsiteY743" fmla="*/ -85 h 533400"/>
                <a:gd name="connsiteX744" fmla="*/ 167863 w 361950"/>
                <a:gd name="connsiteY744" fmla="*/ 3135 h 533400"/>
                <a:gd name="connsiteX745" fmla="*/ 167863 w 361950"/>
                <a:gd name="connsiteY745" fmla="*/ 6363 h 533400"/>
                <a:gd name="connsiteX746" fmla="*/ 164739 w 361950"/>
                <a:gd name="connsiteY746" fmla="*/ 6363 h 533400"/>
                <a:gd name="connsiteX747" fmla="*/ 161624 w 361950"/>
                <a:gd name="connsiteY747" fmla="*/ 12812 h 533400"/>
                <a:gd name="connsiteX748" fmla="*/ 158500 w 361950"/>
                <a:gd name="connsiteY748" fmla="*/ 14422 h 533400"/>
                <a:gd name="connsiteX749" fmla="*/ 155376 w 361950"/>
                <a:gd name="connsiteY749" fmla="*/ 12812 h 533400"/>
                <a:gd name="connsiteX750" fmla="*/ 150699 w 361950"/>
                <a:gd name="connsiteY750" fmla="*/ 12812 h 533400"/>
                <a:gd name="connsiteX751" fmla="*/ 147575 w 361950"/>
                <a:gd name="connsiteY751" fmla="*/ 12812 h 533400"/>
                <a:gd name="connsiteX752" fmla="*/ 144460 w 361950"/>
                <a:gd name="connsiteY752" fmla="*/ 24089 h 533400"/>
                <a:gd name="connsiteX753" fmla="*/ 144460 w 361950"/>
                <a:gd name="connsiteY753" fmla="*/ 30538 h 533400"/>
                <a:gd name="connsiteX754" fmla="*/ 141336 w 361950"/>
                <a:gd name="connsiteY754" fmla="*/ 33757 h 533400"/>
                <a:gd name="connsiteX755" fmla="*/ 141336 w 361950"/>
                <a:gd name="connsiteY755" fmla="*/ 35367 h 533400"/>
                <a:gd name="connsiteX756" fmla="*/ 144460 w 361950"/>
                <a:gd name="connsiteY756" fmla="*/ 35367 h 533400"/>
                <a:gd name="connsiteX757" fmla="*/ 147575 w 361950"/>
                <a:gd name="connsiteY757" fmla="*/ 38586 h 533400"/>
                <a:gd name="connsiteX758" fmla="*/ 147575 w 361950"/>
                <a:gd name="connsiteY758" fmla="*/ 41815 h 533400"/>
                <a:gd name="connsiteX759" fmla="*/ 144460 w 361950"/>
                <a:gd name="connsiteY759" fmla="*/ 45035 h 533400"/>
                <a:gd name="connsiteX760" fmla="*/ 141336 w 361950"/>
                <a:gd name="connsiteY760" fmla="*/ 53093 h 533400"/>
                <a:gd name="connsiteX761" fmla="*/ 138221 w 361950"/>
                <a:gd name="connsiteY761" fmla="*/ 59542 h 533400"/>
                <a:gd name="connsiteX762" fmla="*/ 138221 w 361950"/>
                <a:gd name="connsiteY762" fmla="*/ 62761 h 533400"/>
                <a:gd name="connsiteX763" fmla="*/ 141336 w 361950"/>
                <a:gd name="connsiteY763" fmla="*/ 62761 h 533400"/>
                <a:gd name="connsiteX764" fmla="*/ 144460 w 361950"/>
                <a:gd name="connsiteY764" fmla="*/ 59542 h 533400"/>
                <a:gd name="connsiteX765" fmla="*/ 144460 w 361950"/>
                <a:gd name="connsiteY765" fmla="*/ 59542 h 533400"/>
                <a:gd name="connsiteX766" fmla="*/ 141336 w 361950"/>
                <a:gd name="connsiteY766" fmla="*/ 65990 h 533400"/>
                <a:gd name="connsiteX767" fmla="*/ 141336 w 361950"/>
                <a:gd name="connsiteY767" fmla="*/ 65990 h 533400"/>
                <a:gd name="connsiteX768" fmla="*/ 141336 w 361950"/>
                <a:gd name="connsiteY768" fmla="*/ 65990 h 533400"/>
                <a:gd name="connsiteX769" fmla="*/ 138221 w 361950"/>
                <a:gd name="connsiteY769" fmla="*/ 65990 h 533400"/>
                <a:gd name="connsiteX770" fmla="*/ 135097 w 361950"/>
                <a:gd name="connsiteY770" fmla="*/ 69209 h 533400"/>
                <a:gd name="connsiteX771" fmla="*/ 138221 w 361950"/>
                <a:gd name="connsiteY771" fmla="*/ 72429 h 533400"/>
                <a:gd name="connsiteX772" fmla="*/ 138221 w 361950"/>
                <a:gd name="connsiteY772" fmla="*/ 83716 h 533400"/>
                <a:gd name="connsiteX773" fmla="*/ 135097 w 361950"/>
                <a:gd name="connsiteY773" fmla="*/ 83716 h 533400"/>
                <a:gd name="connsiteX774" fmla="*/ 130420 w 361950"/>
                <a:gd name="connsiteY774" fmla="*/ 83716 h 533400"/>
                <a:gd name="connsiteX775" fmla="*/ 127297 w 361950"/>
                <a:gd name="connsiteY775" fmla="*/ 86935 h 533400"/>
                <a:gd name="connsiteX776" fmla="*/ 133535 w 361950"/>
                <a:gd name="connsiteY776" fmla="*/ 90155 h 533400"/>
                <a:gd name="connsiteX777" fmla="*/ 138221 w 361950"/>
                <a:gd name="connsiteY777" fmla="*/ 86935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</a:cxnLst>
              <a:rect l="l" t="t" r="r" b="b"/>
              <a:pathLst>
                <a:path w="361950" h="533400">
                  <a:moveTo>
                    <a:pt x="57087" y="507531"/>
                  </a:moveTo>
                  <a:lnTo>
                    <a:pt x="52410" y="504311"/>
                  </a:lnTo>
                  <a:lnTo>
                    <a:pt x="49287" y="501082"/>
                  </a:lnTo>
                  <a:lnTo>
                    <a:pt x="52410" y="491415"/>
                  </a:lnTo>
                  <a:lnTo>
                    <a:pt x="49287" y="486585"/>
                  </a:lnTo>
                  <a:lnTo>
                    <a:pt x="46172" y="486585"/>
                  </a:lnTo>
                  <a:lnTo>
                    <a:pt x="43048" y="486585"/>
                  </a:lnTo>
                  <a:lnTo>
                    <a:pt x="43048" y="483356"/>
                  </a:lnTo>
                  <a:lnTo>
                    <a:pt x="43048" y="480137"/>
                  </a:lnTo>
                  <a:lnTo>
                    <a:pt x="43048" y="476918"/>
                  </a:lnTo>
                  <a:lnTo>
                    <a:pt x="38371" y="480137"/>
                  </a:lnTo>
                  <a:lnTo>
                    <a:pt x="38371" y="483356"/>
                  </a:lnTo>
                  <a:lnTo>
                    <a:pt x="29008" y="486585"/>
                  </a:lnTo>
                  <a:lnTo>
                    <a:pt x="25893" y="488195"/>
                  </a:lnTo>
                  <a:lnTo>
                    <a:pt x="22769" y="488195"/>
                  </a:lnTo>
                  <a:lnTo>
                    <a:pt x="19645" y="491415"/>
                  </a:lnTo>
                  <a:lnTo>
                    <a:pt x="18092" y="483356"/>
                  </a:lnTo>
                  <a:lnTo>
                    <a:pt x="18092" y="480137"/>
                  </a:lnTo>
                  <a:lnTo>
                    <a:pt x="14968" y="480137"/>
                  </a:lnTo>
                  <a:lnTo>
                    <a:pt x="11844" y="483356"/>
                  </a:lnTo>
                  <a:lnTo>
                    <a:pt x="8729" y="486585"/>
                  </a:lnTo>
                  <a:lnTo>
                    <a:pt x="11844" y="488195"/>
                  </a:lnTo>
                  <a:lnTo>
                    <a:pt x="8729" y="491415"/>
                  </a:lnTo>
                  <a:lnTo>
                    <a:pt x="8729" y="494644"/>
                  </a:lnTo>
                  <a:lnTo>
                    <a:pt x="8729" y="494644"/>
                  </a:lnTo>
                  <a:lnTo>
                    <a:pt x="8729" y="497863"/>
                  </a:lnTo>
                  <a:lnTo>
                    <a:pt x="11844" y="497863"/>
                  </a:lnTo>
                  <a:lnTo>
                    <a:pt x="11844" y="497863"/>
                  </a:lnTo>
                  <a:lnTo>
                    <a:pt x="11844" y="501082"/>
                  </a:lnTo>
                  <a:lnTo>
                    <a:pt x="11844" y="504311"/>
                  </a:lnTo>
                  <a:lnTo>
                    <a:pt x="11844" y="507531"/>
                  </a:lnTo>
                  <a:lnTo>
                    <a:pt x="11844" y="509141"/>
                  </a:lnTo>
                  <a:lnTo>
                    <a:pt x="8729" y="515589"/>
                  </a:lnTo>
                  <a:lnTo>
                    <a:pt x="8729" y="518808"/>
                  </a:lnTo>
                  <a:lnTo>
                    <a:pt x="8729" y="515589"/>
                  </a:lnTo>
                  <a:lnTo>
                    <a:pt x="8729" y="509141"/>
                  </a:lnTo>
                  <a:lnTo>
                    <a:pt x="8729" y="509141"/>
                  </a:lnTo>
                  <a:lnTo>
                    <a:pt x="5605" y="509141"/>
                  </a:lnTo>
                  <a:lnTo>
                    <a:pt x="5605" y="512369"/>
                  </a:lnTo>
                  <a:lnTo>
                    <a:pt x="2490" y="512369"/>
                  </a:lnTo>
                  <a:lnTo>
                    <a:pt x="2490" y="515589"/>
                  </a:lnTo>
                  <a:lnTo>
                    <a:pt x="2490" y="518808"/>
                  </a:lnTo>
                  <a:lnTo>
                    <a:pt x="-634" y="522038"/>
                  </a:lnTo>
                  <a:lnTo>
                    <a:pt x="5605" y="525257"/>
                  </a:lnTo>
                  <a:lnTo>
                    <a:pt x="11844" y="528476"/>
                  </a:lnTo>
                  <a:lnTo>
                    <a:pt x="14968" y="525257"/>
                  </a:lnTo>
                  <a:lnTo>
                    <a:pt x="22769" y="525257"/>
                  </a:lnTo>
                  <a:lnTo>
                    <a:pt x="29008" y="525257"/>
                  </a:lnTo>
                  <a:lnTo>
                    <a:pt x="32132" y="530095"/>
                  </a:lnTo>
                  <a:lnTo>
                    <a:pt x="35247" y="533315"/>
                  </a:lnTo>
                  <a:lnTo>
                    <a:pt x="39933" y="530095"/>
                  </a:lnTo>
                  <a:lnTo>
                    <a:pt x="39933" y="528476"/>
                  </a:lnTo>
                  <a:lnTo>
                    <a:pt x="39933" y="525257"/>
                  </a:lnTo>
                  <a:lnTo>
                    <a:pt x="38371" y="518808"/>
                  </a:lnTo>
                  <a:lnTo>
                    <a:pt x="38371" y="518808"/>
                  </a:lnTo>
                  <a:lnTo>
                    <a:pt x="35247" y="518808"/>
                  </a:lnTo>
                  <a:lnTo>
                    <a:pt x="38371" y="515589"/>
                  </a:lnTo>
                  <a:lnTo>
                    <a:pt x="38371" y="515589"/>
                  </a:lnTo>
                  <a:lnTo>
                    <a:pt x="39933" y="512369"/>
                  </a:lnTo>
                  <a:lnTo>
                    <a:pt x="39933" y="512369"/>
                  </a:lnTo>
                  <a:lnTo>
                    <a:pt x="43048" y="515589"/>
                  </a:lnTo>
                  <a:lnTo>
                    <a:pt x="46172" y="518808"/>
                  </a:lnTo>
                  <a:lnTo>
                    <a:pt x="52410" y="515589"/>
                  </a:lnTo>
                  <a:lnTo>
                    <a:pt x="57087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5589"/>
                  </a:lnTo>
                  <a:lnTo>
                    <a:pt x="60212" y="512369"/>
                  </a:lnTo>
                  <a:lnTo>
                    <a:pt x="57087" y="507531"/>
                  </a:lnTo>
                  <a:close/>
                  <a:moveTo>
                    <a:pt x="60212" y="470469"/>
                  </a:moveTo>
                  <a:lnTo>
                    <a:pt x="60212" y="470469"/>
                  </a:lnTo>
                  <a:lnTo>
                    <a:pt x="55535" y="468859"/>
                  </a:lnTo>
                  <a:lnTo>
                    <a:pt x="55535" y="468859"/>
                  </a:lnTo>
                  <a:lnTo>
                    <a:pt x="55535" y="470469"/>
                  </a:lnTo>
                  <a:lnTo>
                    <a:pt x="55535" y="473688"/>
                  </a:lnTo>
                  <a:lnTo>
                    <a:pt x="57087" y="473688"/>
                  </a:lnTo>
                  <a:lnTo>
                    <a:pt x="57087" y="473688"/>
                  </a:lnTo>
                  <a:lnTo>
                    <a:pt x="57087" y="476918"/>
                  </a:lnTo>
                  <a:lnTo>
                    <a:pt x="57087" y="476918"/>
                  </a:lnTo>
                  <a:lnTo>
                    <a:pt x="55535" y="476918"/>
                  </a:lnTo>
                  <a:lnTo>
                    <a:pt x="55535" y="473688"/>
                  </a:lnTo>
                  <a:lnTo>
                    <a:pt x="55535" y="470469"/>
                  </a:lnTo>
                  <a:lnTo>
                    <a:pt x="52410" y="468859"/>
                  </a:lnTo>
                  <a:lnTo>
                    <a:pt x="52410" y="468859"/>
                  </a:lnTo>
                  <a:lnTo>
                    <a:pt x="49287" y="468859"/>
                  </a:lnTo>
                  <a:lnTo>
                    <a:pt x="49287" y="470469"/>
                  </a:lnTo>
                  <a:lnTo>
                    <a:pt x="49287" y="470469"/>
                  </a:lnTo>
                  <a:lnTo>
                    <a:pt x="49287" y="480137"/>
                  </a:lnTo>
                  <a:lnTo>
                    <a:pt x="49287" y="483356"/>
                  </a:lnTo>
                  <a:lnTo>
                    <a:pt x="52410" y="483356"/>
                  </a:lnTo>
                  <a:lnTo>
                    <a:pt x="55535" y="486585"/>
                  </a:lnTo>
                  <a:lnTo>
                    <a:pt x="57087" y="486585"/>
                  </a:lnTo>
                  <a:lnTo>
                    <a:pt x="57087" y="486585"/>
                  </a:lnTo>
                  <a:lnTo>
                    <a:pt x="60212" y="480137"/>
                  </a:lnTo>
                  <a:lnTo>
                    <a:pt x="63336" y="476918"/>
                  </a:lnTo>
                  <a:lnTo>
                    <a:pt x="63336" y="476918"/>
                  </a:lnTo>
                  <a:lnTo>
                    <a:pt x="63336" y="473688"/>
                  </a:lnTo>
                  <a:lnTo>
                    <a:pt x="60212" y="470469"/>
                  </a:lnTo>
                  <a:close/>
                  <a:moveTo>
                    <a:pt x="72689" y="459191"/>
                  </a:moveTo>
                  <a:lnTo>
                    <a:pt x="72689" y="455962"/>
                  </a:lnTo>
                  <a:lnTo>
                    <a:pt x="72689" y="455962"/>
                  </a:lnTo>
                  <a:lnTo>
                    <a:pt x="69575" y="459191"/>
                  </a:lnTo>
                  <a:lnTo>
                    <a:pt x="69575" y="459191"/>
                  </a:lnTo>
                  <a:lnTo>
                    <a:pt x="69575" y="462411"/>
                  </a:lnTo>
                  <a:lnTo>
                    <a:pt x="66451" y="459191"/>
                  </a:lnTo>
                  <a:lnTo>
                    <a:pt x="66451" y="462411"/>
                  </a:lnTo>
                  <a:lnTo>
                    <a:pt x="66451" y="465630"/>
                  </a:lnTo>
                  <a:lnTo>
                    <a:pt x="66451" y="465630"/>
                  </a:lnTo>
                  <a:lnTo>
                    <a:pt x="63336" y="459191"/>
                  </a:lnTo>
                  <a:lnTo>
                    <a:pt x="60212" y="459191"/>
                  </a:lnTo>
                  <a:lnTo>
                    <a:pt x="57087" y="462411"/>
                  </a:lnTo>
                  <a:lnTo>
                    <a:pt x="57087" y="462411"/>
                  </a:lnTo>
                  <a:lnTo>
                    <a:pt x="60212" y="462411"/>
                  </a:lnTo>
                  <a:lnTo>
                    <a:pt x="60212" y="462411"/>
                  </a:lnTo>
                  <a:lnTo>
                    <a:pt x="63336" y="465630"/>
                  </a:lnTo>
                  <a:lnTo>
                    <a:pt x="63336" y="468859"/>
                  </a:lnTo>
                  <a:lnTo>
                    <a:pt x="66451" y="468859"/>
                  </a:lnTo>
                  <a:lnTo>
                    <a:pt x="66451" y="46885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6451" y="470469"/>
                  </a:lnTo>
                  <a:lnTo>
                    <a:pt x="69575" y="470469"/>
                  </a:lnTo>
                  <a:lnTo>
                    <a:pt x="69575" y="473688"/>
                  </a:lnTo>
                  <a:lnTo>
                    <a:pt x="69575" y="473688"/>
                  </a:lnTo>
                  <a:lnTo>
                    <a:pt x="72689" y="473688"/>
                  </a:lnTo>
                  <a:lnTo>
                    <a:pt x="72689" y="473688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70469"/>
                  </a:lnTo>
                  <a:lnTo>
                    <a:pt x="72689" y="468859"/>
                  </a:lnTo>
                  <a:lnTo>
                    <a:pt x="72689" y="465630"/>
                  </a:lnTo>
                  <a:lnTo>
                    <a:pt x="72689" y="462411"/>
                  </a:lnTo>
                  <a:lnTo>
                    <a:pt x="72689" y="459191"/>
                  </a:lnTo>
                  <a:close/>
                  <a:moveTo>
                    <a:pt x="86729" y="452743"/>
                  </a:moveTo>
                  <a:lnTo>
                    <a:pt x="86729" y="449514"/>
                  </a:lnTo>
                  <a:lnTo>
                    <a:pt x="86729" y="447904"/>
                  </a:lnTo>
                  <a:lnTo>
                    <a:pt x="83614" y="444685"/>
                  </a:lnTo>
                  <a:lnTo>
                    <a:pt x="80491" y="444685"/>
                  </a:lnTo>
                  <a:lnTo>
                    <a:pt x="77376" y="444685"/>
                  </a:lnTo>
                  <a:lnTo>
                    <a:pt x="77376" y="444685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7904"/>
                  </a:lnTo>
                  <a:lnTo>
                    <a:pt x="77376" y="449514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80491" y="452743"/>
                  </a:lnTo>
                  <a:lnTo>
                    <a:pt x="77376" y="452743"/>
                  </a:lnTo>
                  <a:lnTo>
                    <a:pt x="75814" y="452743"/>
                  </a:lnTo>
                  <a:lnTo>
                    <a:pt x="75814" y="452743"/>
                  </a:lnTo>
                  <a:lnTo>
                    <a:pt x="75814" y="459191"/>
                  </a:lnTo>
                  <a:lnTo>
                    <a:pt x="75814" y="459191"/>
                  </a:lnTo>
                  <a:lnTo>
                    <a:pt x="77376" y="459191"/>
                  </a:lnTo>
                  <a:lnTo>
                    <a:pt x="77376" y="462411"/>
                  </a:lnTo>
                  <a:lnTo>
                    <a:pt x="77376" y="462411"/>
                  </a:lnTo>
                  <a:lnTo>
                    <a:pt x="80491" y="459191"/>
                  </a:lnTo>
                  <a:lnTo>
                    <a:pt x="83614" y="459191"/>
                  </a:lnTo>
                  <a:lnTo>
                    <a:pt x="83614" y="462411"/>
                  </a:lnTo>
                  <a:lnTo>
                    <a:pt x="86729" y="462411"/>
                  </a:lnTo>
                  <a:lnTo>
                    <a:pt x="86729" y="465630"/>
                  </a:lnTo>
                  <a:lnTo>
                    <a:pt x="86729" y="465630"/>
                  </a:lnTo>
                  <a:lnTo>
                    <a:pt x="86729" y="462411"/>
                  </a:lnTo>
                  <a:lnTo>
                    <a:pt x="89854" y="452743"/>
                  </a:lnTo>
                  <a:lnTo>
                    <a:pt x="86729" y="452743"/>
                  </a:lnTo>
                  <a:lnTo>
                    <a:pt x="86729" y="452743"/>
                  </a:lnTo>
                  <a:close/>
                  <a:moveTo>
                    <a:pt x="103893" y="431788"/>
                  </a:moveTo>
                  <a:lnTo>
                    <a:pt x="100778" y="428569"/>
                  </a:lnTo>
                  <a:lnTo>
                    <a:pt x="100778" y="423739"/>
                  </a:lnTo>
                  <a:lnTo>
                    <a:pt x="100778" y="417291"/>
                  </a:lnTo>
                  <a:lnTo>
                    <a:pt x="103893" y="414062"/>
                  </a:lnTo>
                  <a:lnTo>
                    <a:pt x="103893" y="409233"/>
                  </a:lnTo>
                  <a:lnTo>
                    <a:pt x="107018" y="406004"/>
                  </a:lnTo>
                  <a:lnTo>
                    <a:pt x="107018" y="399565"/>
                  </a:lnTo>
                  <a:lnTo>
                    <a:pt x="107018" y="399565"/>
                  </a:lnTo>
                  <a:lnTo>
                    <a:pt x="103893" y="396336"/>
                  </a:lnTo>
                  <a:lnTo>
                    <a:pt x="103893" y="393117"/>
                  </a:lnTo>
                  <a:lnTo>
                    <a:pt x="107018" y="389897"/>
                  </a:lnTo>
                  <a:lnTo>
                    <a:pt x="107018" y="388278"/>
                  </a:lnTo>
                  <a:lnTo>
                    <a:pt x="103893" y="385058"/>
                  </a:lnTo>
                  <a:lnTo>
                    <a:pt x="100778" y="396336"/>
                  </a:lnTo>
                  <a:lnTo>
                    <a:pt x="100778" y="399565"/>
                  </a:lnTo>
                  <a:lnTo>
                    <a:pt x="103893" y="402784"/>
                  </a:lnTo>
                  <a:lnTo>
                    <a:pt x="103893" y="406004"/>
                  </a:lnTo>
                  <a:lnTo>
                    <a:pt x="97654" y="409233"/>
                  </a:lnTo>
                  <a:lnTo>
                    <a:pt x="97654" y="410843"/>
                  </a:lnTo>
                  <a:lnTo>
                    <a:pt x="97654" y="417291"/>
                  </a:lnTo>
                  <a:lnTo>
                    <a:pt x="97654" y="420511"/>
                  </a:lnTo>
                  <a:lnTo>
                    <a:pt x="97654" y="420511"/>
                  </a:lnTo>
                  <a:lnTo>
                    <a:pt x="96093" y="423739"/>
                  </a:lnTo>
                  <a:lnTo>
                    <a:pt x="96093" y="417291"/>
                  </a:lnTo>
                  <a:lnTo>
                    <a:pt x="92978" y="417291"/>
                  </a:lnTo>
                  <a:lnTo>
                    <a:pt x="89854" y="426959"/>
                  </a:lnTo>
                  <a:lnTo>
                    <a:pt x="92978" y="431788"/>
                  </a:lnTo>
                  <a:lnTo>
                    <a:pt x="89854" y="435017"/>
                  </a:lnTo>
                  <a:lnTo>
                    <a:pt x="86729" y="431788"/>
                  </a:lnTo>
                  <a:lnTo>
                    <a:pt x="80491" y="435017"/>
                  </a:lnTo>
                  <a:lnTo>
                    <a:pt x="77376" y="435017"/>
                  </a:lnTo>
                  <a:lnTo>
                    <a:pt x="77376" y="441465"/>
                  </a:lnTo>
                  <a:lnTo>
                    <a:pt x="80491" y="441465"/>
                  </a:lnTo>
                  <a:lnTo>
                    <a:pt x="86729" y="441465"/>
                  </a:lnTo>
                  <a:lnTo>
                    <a:pt x="89854" y="444685"/>
                  </a:lnTo>
                  <a:lnTo>
                    <a:pt x="92978" y="449514"/>
                  </a:lnTo>
                  <a:lnTo>
                    <a:pt x="89854" y="452743"/>
                  </a:lnTo>
                  <a:lnTo>
                    <a:pt x="89854" y="462411"/>
                  </a:lnTo>
                  <a:lnTo>
                    <a:pt x="92978" y="465630"/>
                  </a:lnTo>
                  <a:lnTo>
                    <a:pt x="92978" y="470469"/>
                  </a:lnTo>
                  <a:lnTo>
                    <a:pt x="96093" y="470469"/>
                  </a:lnTo>
                  <a:lnTo>
                    <a:pt x="96093" y="470469"/>
                  </a:lnTo>
                  <a:lnTo>
                    <a:pt x="96093" y="468859"/>
                  </a:lnTo>
                  <a:lnTo>
                    <a:pt x="96093" y="465630"/>
                  </a:lnTo>
                  <a:lnTo>
                    <a:pt x="96093" y="462411"/>
                  </a:lnTo>
                  <a:lnTo>
                    <a:pt x="97654" y="462411"/>
                  </a:lnTo>
                  <a:lnTo>
                    <a:pt x="100778" y="462411"/>
                  </a:lnTo>
                  <a:lnTo>
                    <a:pt x="100778" y="459191"/>
                  </a:lnTo>
                  <a:lnTo>
                    <a:pt x="100778" y="459191"/>
                  </a:lnTo>
                  <a:lnTo>
                    <a:pt x="100778" y="452743"/>
                  </a:lnTo>
                  <a:lnTo>
                    <a:pt x="100778" y="449514"/>
                  </a:lnTo>
                  <a:lnTo>
                    <a:pt x="100778" y="447904"/>
                  </a:lnTo>
                  <a:lnTo>
                    <a:pt x="107018" y="444685"/>
                  </a:lnTo>
                  <a:lnTo>
                    <a:pt x="110132" y="441465"/>
                  </a:lnTo>
                  <a:lnTo>
                    <a:pt x="113256" y="438237"/>
                  </a:lnTo>
                  <a:lnTo>
                    <a:pt x="117933" y="435017"/>
                  </a:lnTo>
                  <a:lnTo>
                    <a:pt x="117933" y="428569"/>
                  </a:lnTo>
                  <a:lnTo>
                    <a:pt x="114818" y="426959"/>
                  </a:lnTo>
                  <a:lnTo>
                    <a:pt x="103893" y="431788"/>
                  </a:lnTo>
                  <a:close/>
                  <a:moveTo>
                    <a:pt x="97654" y="360884"/>
                  </a:moveTo>
                  <a:lnTo>
                    <a:pt x="100778" y="364113"/>
                  </a:lnTo>
                  <a:lnTo>
                    <a:pt x="103893" y="364113"/>
                  </a:lnTo>
                  <a:lnTo>
                    <a:pt x="107018" y="367332"/>
                  </a:lnTo>
                  <a:lnTo>
                    <a:pt x="107018" y="367332"/>
                  </a:lnTo>
                  <a:lnTo>
                    <a:pt x="110132" y="364113"/>
                  </a:lnTo>
                  <a:lnTo>
                    <a:pt x="113256" y="360884"/>
                  </a:lnTo>
                  <a:lnTo>
                    <a:pt x="113256" y="357664"/>
                  </a:lnTo>
                  <a:lnTo>
                    <a:pt x="110132" y="354445"/>
                  </a:lnTo>
                  <a:lnTo>
                    <a:pt x="110132" y="351216"/>
                  </a:lnTo>
                  <a:lnTo>
                    <a:pt x="107018" y="351216"/>
                  </a:lnTo>
                  <a:lnTo>
                    <a:pt x="103893" y="354445"/>
                  </a:lnTo>
                  <a:lnTo>
                    <a:pt x="103893" y="354445"/>
                  </a:lnTo>
                  <a:lnTo>
                    <a:pt x="100778" y="35766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lnTo>
                    <a:pt x="97654" y="360884"/>
                  </a:lnTo>
                  <a:close/>
                  <a:moveTo>
                    <a:pt x="361316" y="491415"/>
                  </a:moveTo>
                  <a:lnTo>
                    <a:pt x="361316" y="488195"/>
                  </a:lnTo>
                  <a:lnTo>
                    <a:pt x="361316" y="480137"/>
                  </a:lnTo>
                  <a:lnTo>
                    <a:pt x="361316" y="476918"/>
                  </a:lnTo>
                  <a:lnTo>
                    <a:pt x="355077" y="468859"/>
                  </a:lnTo>
                  <a:lnTo>
                    <a:pt x="351953" y="462411"/>
                  </a:lnTo>
                  <a:lnTo>
                    <a:pt x="345714" y="455962"/>
                  </a:lnTo>
                  <a:lnTo>
                    <a:pt x="334798" y="459191"/>
                  </a:lnTo>
                  <a:lnTo>
                    <a:pt x="323873" y="465630"/>
                  </a:lnTo>
                  <a:lnTo>
                    <a:pt x="320749" y="465630"/>
                  </a:lnTo>
                  <a:lnTo>
                    <a:pt x="314510" y="465630"/>
                  </a:lnTo>
                  <a:lnTo>
                    <a:pt x="311395" y="462411"/>
                  </a:lnTo>
                  <a:lnTo>
                    <a:pt x="308272" y="459191"/>
                  </a:lnTo>
                  <a:lnTo>
                    <a:pt x="306709" y="459191"/>
                  </a:lnTo>
                  <a:lnTo>
                    <a:pt x="308272" y="455962"/>
                  </a:lnTo>
                  <a:lnTo>
                    <a:pt x="311395" y="452743"/>
                  </a:lnTo>
                  <a:lnTo>
                    <a:pt x="314510" y="452743"/>
                  </a:lnTo>
                  <a:lnTo>
                    <a:pt x="317634" y="449514"/>
                  </a:lnTo>
                  <a:lnTo>
                    <a:pt x="323873" y="447904"/>
                  </a:lnTo>
                  <a:lnTo>
                    <a:pt x="326997" y="444685"/>
                  </a:lnTo>
                  <a:lnTo>
                    <a:pt x="326997" y="441465"/>
                  </a:lnTo>
                  <a:lnTo>
                    <a:pt x="306709" y="438237"/>
                  </a:lnTo>
                  <a:lnTo>
                    <a:pt x="297355" y="431788"/>
                  </a:lnTo>
                  <a:lnTo>
                    <a:pt x="291108" y="428569"/>
                  </a:lnTo>
                  <a:lnTo>
                    <a:pt x="287993" y="426959"/>
                  </a:lnTo>
                  <a:lnTo>
                    <a:pt x="283306" y="423739"/>
                  </a:lnTo>
                  <a:lnTo>
                    <a:pt x="269266" y="409233"/>
                  </a:lnTo>
                  <a:lnTo>
                    <a:pt x="269266" y="409233"/>
                  </a:lnTo>
                  <a:lnTo>
                    <a:pt x="269266" y="406004"/>
                  </a:lnTo>
                  <a:lnTo>
                    <a:pt x="270829" y="402784"/>
                  </a:lnTo>
                  <a:lnTo>
                    <a:pt x="270829" y="399565"/>
                  </a:lnTo>
                  <a:lnTo>
                    <a:pt x="270829" y="396336"/>
                  </a:lnTo>
                  <a:lnTo>
                    <a:pt x="270829" y="393117"/>
                  </a:lnTo>
                  <a:lnTo>
                    <a:pt x="269266" y="389897"/>
                  </a:lnTo>
                  <a:lnTo>
                    <a:pt x="266151" y="389897"/>
                  </a:lnTo>
                  <a:lnTo>
                    <a:pt x="256789" y="388278"/>
                  </a:lnTo>
                  <a:lnTo>
                    <a:pt x="250550" y="385058"/>
                  </a:lnTo>
                  <a:lnTo>
                    <a:pt x="248987" y="381839"/>
                  </a:lnTo>
                  <a:lnTo>
                    <a:pt x="245864" y="378610"/>
                  </a:lnTo>
                  <a:lnTo>
                    <a:pt x="245864" y="375391"/>
                  </a:lnTo>
                  <a:lnTo>
                    <a:pt x="242749" y="372171"/>
                  </a:lnTo>
                  <a:lnTo>
                    <a:pt x="236510" y="364113"/>
                  </a:lnTo>
                  <a:lnTo>
                    <a:pt x="236510" y="360884"/>
                  </a:lnTo>
                  <a:lnTo>
                    <a:pt x="236510" y="357664"/>
                  </a:lnTo>
                  <a:lnTo>
                    <a:pt x="236510" y="354445"/>
                  </a:lnTo>
                  <a:lnTo>
                    <a:pt x="242749" y="349606"/>
                  </a:lnTo>
                  <a:lnTo>
                    <a:pt x="245864" y="346387"/>
                  </a:lnTo>
                  <a:lnTo>
                    <a:pt x="248987" y="346387"/>
                  </a:lnTo>
                  <a:lnTo>
                    <a:pt x="245864" y="339938"/>
                  </a:lnTo>
                  <a:lnTo>
                    <a:pt x="233385" y="336719"/>
                  </a:lnTo>
                  <a:lnTo>
                    <a:pt x="225585" y="339938"/>
                  </a:lnTo>
                  <a:lnTo>
                    <a:pt x="219346" y="336719"/>
                  </a:lnTo>
                  <a:lnTo>
                    <a:pt x="219346" y="330271"/>
                  </a:lnTo>
                  <a:lnTo>
                    <a:pt x="219346" y="328661"/>
                  </a:lnTo>
                  <a:lnTo>
                    <a:pt x="213107" y="336719"/>
                  </a:lnTo>
                  <a:lnTo>
                    <a:pt x="208421" y="336719"/>
                  </a:lnTo>
                  <a:lnTo>
                    <a:pt x="202182" y="330271"/>
                  </a:lnTo>
                  <a:lnTo>
                    <a:pt x="199067" y="333490"/>
                  </a:lnTo>
                  <a:lnTo>
                    <a:pt x="199067" y="339938"/>
                  </a:lnTo>
                  <a:lnTo>
                    <a:pt x="199067" y="346387"/>
                  </a:lnTo>
                  <a:lnTo>
                    <a:pt x="199067" y="351216"/>
                  </a:lnTo>
                  <a:lnTo>
                    <a:pt x="202182" y="354445"/>
                  </a:lnTo>
                  <a:lnTo>
                    <a:pt x="202182" y="357664"/>
                  </a:lnTo>
                  <a:lnTo>
                    <a:pt x="199067" y="357664"/>
                  </a:lnTo>
                  <a:lnTo>
                    <a:pt x="199067" y="357664"/>
                  </a:lnTo>
                  <a:lnTo>
                    <a:pt x="195943" y="357664"/>
                  </a:lnTo>
                  <a:lnTo>
                    <a:pt x="195943" y="364113"/>
                  </a:lnTo>
                  <a:lnTo>
                    <a:pt x="192819" y="370552"/>
                  </a:lnTo>
                  <a:lnTo>
                    <a:pt x="195943" y="375391"/>
                  </a:lnTo>
                  <a:lnTo>
                    <a:pt x="202182" y="375391"/>
                  </a:lnTo>
                  <a:lnTo>
                    <a:pt x="205306" y="375391"/>
                  </a:lnTo>
                  <a:lnTo>
                    <a:pt x="208421" y="378610"/>
                  </a:lnTo>
                  <a:lnTo>
                    <a:pt x="211545" y="378610"/>
                  </a:lnTo>
                  <a:lnTo>
                    <a:pt x="211545" y="378610"/>
                  </a:lnTo>
                  <a:lnTo>
                    <a:pt x="213107" y="378610"/>
                  </a:lnTo>
                  <a:lnTo>
                    <a:pt x="213107" y="378610"/>
                  </a:lnTo>
                  <a:lnTo>
                    <a:pt x="213107" y="381839"/>
                  </a:lnTo>
                  <a:lnTo>
                    <a:pt x="213107" y="381839"/>
                  </a:lnTo>
                  <a:lnTo>
                    <a:pt x="213107" y="385058"/>
                  </a:lnTo>
                  <a:lnTo>
                    <a:pt x="216222" y="385058"/>
                  </a:lnTo>
                  <a:lnTo>
                    <a:pt x="219346" y="388278"/>
                  </a:lnTo>
                  <a:lnTo>
                    <a:pt x="219346" y="388278"/>
                  </a:lnTo>
                  <a:lnTo>
                    <a:pt x="222461" y="389897"/>
                  </a:lnTo>
                  <a:lnTo>
                    <a:pt x="219346" y="393117"/>
                  </a:lnTo>
                  <a:lnTo>
                    <a:pt x="216222" y="396336"/>
                  </a:lnTo>
                  <a:lnTo>
                    <a:pt x="216222" y="402784"/>
                  </a:lnTo>
                  <a:lnTo>
                    <a:pt x="219346" y="402784"/>
                  </a:lnTo>
                  <a:lnTo>
                    <a:pt x="219346" y="399565"/>
                  </a:lnTo>
                  <a:lnTo>
                    <a:pt x="222461" y="399565"/>
                  </a:lnTo>
                  <a:lnTo>
                    <a:pt x="225585" y="399565"/>
                  </a:lnTo>
                  <a:lnTo>
                    <a:pt x="225585" y="396336"/>
                  </a:lnTo>
                  <a:lnTo>
                    <a:pt x="225585" y="389897"/>
                  </a:lnTo>
                  <a:lnTo>
                    <a:pt x="225585" y="388278"/>
                  </a:lnTo>
                  <a:lnTo>
                    <a:pt x="228709" y="388278"/>
                  </a:lnTo>
                  <a:lnTo>
                    <a:pt x="228709" y="389897"/>
                  </a:lnTo>
                  <a:lnTo>
                    <a:pt x="228709" y="393117"/>
                  </a:lnTo>
                  <a:lnTo>
                    <a:pt x="230262" y="396336"/>
                  </a:lnTo>
                  <a:lnTo>
                    <a:pt x="233385" y="393117"/>
                  </a:lnTo>
                  <a:lnTo>
                    <a:pt x="236510" y="393117"/>
                  </a:lnTo>
                  <a:lnTo>
                    <a:pt x="236510" y="393117"/>
                  </a:lnTo>
                  <a:lnTo>
                    <a:pt x="233385" y="396336"/>
                  </a:lnTo>
                  <a:lnTo>
                    <a:pt x="233385" y="396336"/>
                  </a:lnTo>
                  <a:lnTo>
                    <a:pt x="233385" y="402784"/>
                  </a:lnTo>
                  <a:lnTo>
                    <a:pt x="230262" y="402784"/>
                  </a:lnTo>
                  <a:lnTo>
                    <a:pt x="230262" y="402784"/>
                  </a:lnTo>
                  <a:lnTo>
                    <a:pt x="233385" y="409233"/>
                  </a:lnTo>
                  <a:lnTo>
                    <a:pt x="233385" y="410843"/>
                  </a:lnTo>
                  <a:lnTo>
                    <a:pt x="236510" y="410843"/>
                  </a:lnTo>
                  <a:lnTo>
                    <a:pt x="239625" y="410843"/>
                  </a:lnTo>
                  <a:lnTo>
                    <a:pt x="242749" y="409233"/>
                  </a:lnTo>
                  <a:lnTo>
                    <a:pt x="242749" y="409233"/>
                  </a:lnTo>
                  <a:lnTo>
                    <a:pt x="248987" y="410843"/>
                  </a:lnTo>
                  <a:lnTo>
                    <a:pt x="248987" y="417291"/>
                  </a:lnTo>
                  <a:lnTo>
                    <a:pt x="250550" y="417291"/>
                  </a:lnTo>
                  <a:lnTo>
                    <a:pt x="253664" y="414062"/>
                  </a:lnTo>
                  <a:lnTo>
                    <a:pt x="259913" y="410843"/>
                  </a:lnTo>
                  <a:lnTo>
                    <a:pt x="266151" y="417291"/>
                  </a:lnTo>
                  <a:lnTo>
                    <a:pt x="273953" y="423739"/>
                  </a:lnTo>
                  <a:lnTo>
                    <a:pt x="273953" y="428569"/>
                  </a:lnTo>
                  <a:lnTo>
                    <a:pt x="270829" y="435017"/>
                  </a:lnTo>
                  <a:lnTo>
                    <a:pt x="270829" y="438237"/>
                  </a:lnTo>
                  <a:lnTo>
                    <a:pt x="270829" y="444685"/>
                  </a:lnTo>
                  <a:lnTo>
                    <a:pt x="283306" y="462411"/>
                  </a:lnTo>
                  <a:lnTo>
                    <a:pt x="286430" y="465630"/>
                  </a:lnTo>
                  <a:lnTo>
                    <a:pt x="283306" y="465630"/>
                  </a:lnTo>
                  <a:lnTo>
                    <a:pt x="270829" y="462411"/>
                  </a:lnTo>
                  <a:lnTo>
                    <a:pt x="259913" y="459191"/>
                  </a:lnTo>
                  <a:lnTo>
                    <a:pt x="259913" y="462411"/>
                  </a:lnTo>
                  <a:lnTo>
                    <a:pt x="256789" y="462411"/>
                  </a:lnTo>
                  <a:lnTo>
                    <a:pt x="253664" y="465630"/>
                  </a:lnTo>
                  <a:lnTo>
                    <a:pt x="253664" y="465630"/>
                  </a:lnTo>
                  <a:lnTo>
                    <a:pt x="253664" y="468859"/>
                  </a:lnTo>
                  <a:lnTo>
                    <a:pt x="253664" y="465630"/>
                  </a:lnTo>
                  <a:lnTo>
                    <a:pt x="250550" y="465630"/>
                  </a:lnTo>
                  <a:lnTo>
                    <a:pt x="248987" y="462411"/>
                  </a:lnTo>
                  <a:lnTo>
                    <a:pt x="248987" y="462411"/>
                  </a:lnTo>
                  <a:lnTo>
                    <a:pt x="242749" y="459191"/>
                  </a:lnTo>
                  <a:lnTo>
                    <a:pt x="245864" y="455962"/>
                  </a:lnTo>
                  <a:lnTo>
                    <a:pt x="245864" y="449514"/>
                  </a:lnTo>
                  <a:lnTo>
                    <a:pt x="242749" y="449514"/>
                  </a:lnTo>
                  <a:lnTo>
                    <a:pt x="242749" y="441465"/>
                  </a:lnTo>
                  <a:lnTo>
                    <a:pt x="242749" y="441465"/>
                  </a:lnTo>
                  <a:lnTo>
                    <a:pt x="245864" y="447904"/>
                  </a:lnTo>
                  <a:lnTo>
                    <a:pt x="245864" y="447904"/>
                  </a:lnTo>
                  <a:lnTo>
                    <a:pt x="248987" y="447904"/>
                  </a:lnTo>
                  <a:lnTo>
                    <a:pt x="248987" y="441465"/>
                  </a:lnTo>
                  <a:lnTo>
                    <a:pt x="248987" y="435017"/>
                  </a:lnTo>
                  <a:lnTo>
                    <a:pt x="248987" y="435017"/>
                  </a:lnTo>
                  <a:lnTo>
                    <a:pt x="248987" y="431788"/>
                  </a:lnTo>
                  <a:lnTo>
                    <a:pt x="245864" y="428569"/>
                  </a:lnTo>
                  <a:lnTo>
                    <a:pt x="242749" y="423739"/>
                  </a:lnTo>
                  <a:lnTo>
                    <a:pt x="236510" y="423739"/>
                  </a:lnTo>
                  <a:lnTo>
                    <a:pt x="233385" y="428569"/>
                  </a:lnTo>
                  <a:lnTo>
                    <a:pt x="233385" y="428569"/>
                  </a:lnTo>
                  <a:lnTo>
                    <a:pt x="230262" y="426959"/>
                  </a:lnTo>
                  <a:lnTo>
                    <a:pt x="230262" y="423739"/>
                  </a:lnTo>
                  <a:lnTo>
                    <a:pt x="233385" y="417291"/>
                  </a:lnTo>
                  <a:lnTo>
                    <a:pt x="236510" y="414062"/>
                  </a:lnTo>
                  <a:lnTo>
                    <a:pt x="233385" y="414062"/>
                  </a:lnTo>
                  <a:lnTo>
                    <a:pt x="233385" y="410843"/>
                  </a:lnTo>
                  <a:lnTo>
                    <a:pt x="233385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4062"/>
                  </a:lnTo>
                  <a:lnTo>
                    <a:pt x="230262" y="410843"/>
                  </a:lnTo>
                  <a:lnTo>
                    <a:pt x="230262" y="410843"/>
                  </a:lnTo>
                  <a:lnTo>
                    <a:pt x="228709" y="409233"/>
                  </a:lnTo>
                  <a:lnTo>
                    <a:pt x="219346" y="402784"/>
                  </a:lnTo>
                  <a:lnTo>
                    <a:pt x="216222" y="409233"/>
                  </a:lnTo>
                  <a:lnTo>
                    <a:pt x="216222" y="417291"/>
                  </a:lnTo>
                  <a:lnTo>
                    <a:pt x="213107" y="417291"/>
                  </a:lnTo>
                  <a:lnTo>
                    <a:pt x="213107" y="423739"/>
                  </a:lnTo>
                  <a:lnTo>
                    <a:pt x="213107" y="426959"/>
                  </a:lnTo>
                  <a:lnTo>
                    <a:pt x="213107" y="428569"/>
                  </a:lnTo>
                  <a:lnTo>
                    <a:pt x="211545" y="431788"/>
                  </a:lnTo>
                  <a:lnTo>
                    <a:pt x="211545" y="438237"/>
                  </a:lnTo>
                  <a:lnTo>
                    <a:pt x="211545" y="444685"/>
                  </a:lnTo>
                  <a:lnTo>
                    <a:pt x="213107" y="447904"/>
                  </a:lnTo>
                  <a:lnTo>
                    <a:pt x="216222" y="447904"/>
                  </a:lnTo>
                  <a:lnTo>
                    <a:pt x="216222" y="449514"/>
                  </a:lnTo>
                  <a:lnTo>
                    <a:pt x="219346" y="452743"/>
                  </a:lnTo>
                  <a:lnTo>
                    <a:pt x="219346" y="455962"/>
                  </a:lnTo>
                  <a:lnTo>
                    <a:pt x="219346" y="459191"/>
                  </a:lnTo>
                  <a:lnTo>
                    <a:pt x="222461" y="462411"/>
                  </a:lnTo>
                  <a:lnTo>
                    <a:pt x="222461" y="468859"/>
                  </a:lnTo>
                  <a:lnTo>
                    <a:pt x="228709" y="470469"/>
                  </a:lnTo>
                  <a:lnTo>
                    <a:pt x="230262" y="473688"/>
                  </a:lnTo>
                  <a:lnTo>
                    <a:pt x="233385" y="473688"/>
                  </a:lnTo>
                  <a:lnTo>
                    <a:pt x="233385" y="470469"/>
                  </a:lnTo>
                  <a:lnTo>
                    <a:pt x="239625" y="473688"/>
                  </a:lnTo>
                  <a:lnTo>
                    <a:pt x="239625" y="476918"/>
                  </a:lnTo>
                  <a:lnTo>
                    <a:pt x="239625" y="480137"/>
                  </a:lnTo>
                  <a:lnTo>
                    <a:pt x="242749" y="480137"/>
                  </a:lnTo>
                  <a:lnTo>
                    <a:pt x="242749" y="480137"/>
                  </a:lnTo>
                  <a:lnTo>
                    <a:pt x="245864" y="483356"/>
                  </a:lnTo>
                  <a:lnTo>
                    <a:pt x="248987" y="491415"/>
                  </a:lnTo>
                  <a:lnTo>
                    <a:pt x="248987" y="494644"/>
                  </a:lnTo>
                  <a:lnTo>
                    <a:pt x="256789" y="494644"/>
                  </a:lnTo>
                  <a:lnTo>
                    <a:pt x="253664" y="501082"/>
                  </a:lnTo>
                  <a:lnTo>
                    <a:pt x="250550" y="504311"/>
                  </a:lnTo>
                  <a:lnTo>
                    <a:pt x="248987" y="501082"/>
                  </a:lnTo>
                  <a:lnTo>
                    <a:pt x="248987" y="501082"/>
                  </a:lnTo>
                  <a:lnTo>
                    <a:pt x="245864" y="504311"/>
                  </a:lnTo>
                  <a:lnTo>
                    <a:pt x="242749" y="504311"/>
                  </a:lnTo>
                  <a:lnTo>
                    <a:pt x="242749" y="504311"/>
                  </a:lnTo>
                  <a:lnTo>
                    <a:pt x="245864" y="507531"/>
                  </a:lnTo>
                  <a:lnTo>
                    <a:pt x="248987" y="507531"/>
                  </a:lnTo>
                  <a:lnTo>
                    <a:pt x="248987" y="507531"/>
                  </a:lnTo>
                  <a:lnTo>
                    <a:pt x="248987" y="509141"/>
                  </a:lnTo>
                  <a:lnTo>
                    <a:pt x="245864" y="515589"/>
                  </a:lnTo>
                  <a:lnTo>
                    <a:pt x="242749" y="518808"/>
                  </a:lnTo>
                  <a:lnTo>
                    <a:pt x="239625" y="525257"/>
                  </a:lnTo>
                  <a:lnTo>
                    <a:pt x="239625" y="525257"/>
                  </a:lnTo>
                  <a:lnTo>
                    <a:pt x="236510" y="528476"/>
                  </a:lnTo>
                  <a:lnTo>
                    <a:pt x="233385" y="528476"/>
                  </a:lnTo>
                  <a:lnTo>
                    <a:pt x="230262" y="530095"/>
                  </a:lnTo>
                  <a:lnTo>
                    <a:pt x="230262" y="533315"/>
                  </a:lnTo>
                  <a:lnTo>
                    <a:pt x="233385" y="533315"/>
                  </a:lnTo>
                  <a:lnTo>
                    <a:pt x="236510" y="530095"/>
                  </a:lnTo>
                  <a:lnTo>
                    <a:pt x="239625" y="530095"/>
                  </a:lnTo>
                  <a:lnTo>
                    <a:pt x="239625" y="533315"/>
                  </a:lnTo>
                  <a:lnTo>
                    <a:pt x="242749" y="530095"/>
                  </a:lnTo>
                  <a:lnTo>
                    <a:pt x="245864" y="528476"/>
                  </a:lnTo>
                  <a:lnTo>
                    <a:pt x="250550" y="522038"/>
                  </a:lnTo>
                  <a:lnTo>
                    <a:pt x="250550" y="518808"/>
                  </a:lnTo>
                  <a:lnTo>
                    <a:pt x="253664" y="515589"/>
                  </a:lnTo>
                  <a:lnTo>
                    <a:pt x="256789" y="515589"/>
                  </a:lnTo>
                  <a:lnTo>
                    <a:pt x="259913" y="512369"/>
                  </a:lnTo>
                  <a:lnTo>
                    <a:pt x="263028" y="509141"/>
                  </a:lnTo>
                  <a:lnTo>
                    <a:pt x="266151" y="507531"/>
                  </a:lnTo>
                  <a:lnTo>
                    <a:pt x="269266" y="501082"/>
                  </a:lnTo>
                  <a:lnTo>
                    <a:pt x="273953" y="494644"/>
                  </a:lnTo>
                  <a:lnTo>
                    <a:pt x="273953" y="488195"/>
                  </a:lnTo>
                  <a:lnTo>
                    <a:pt x="273953" y="486585"/>
                  </a:lnTo>
                  <a:lnTo>
                    <a:pt x="277068" y="486585"/>
                  </a:lnTo>
                  <a:lnTo>
                    <a:pt x="277068" y="486585"/>
                  </a:lnTo>
                  <a:lnTo>
                    <a:pt x="277068" y="488195"/>
                  </a:lnTo>
                  <a:lnTo>
                    <a:pt x="280191" y="488195"/>
                  </a:lnTo>
                  <a:lnTo>
                    <a:pt x="283306" y="488195"/>
                  </a:lnTo>
                  <a:lnTo>
                    <a:pt x="286430" y="488195"/>
                  </a:lnTo>
                  <a:lnTo>
                    <a:pt x="291108" y="486585"/>
                  </a:lnTo>
                  <a:lnTo>
                    <a:pt x="294231" y="483356"/>
                  </a:lnTo>
                  <a:lnTo>
                    <a:pt x="297355" y="480137"/>
                  </a:lnTo>
                  <a:lnTo>
                    <a:pt x="303595" y="476918"/>
                  </a:lnTo>
                  <a:lnTo>
                    <a:pt x="311395" y="480137"/>
                  </a:lnTo>
                  <a:lnTo>
                    <a:pt x="311395" y="480137"/>
                  </a:lnTo>
                  <a:lnTo>
                    <a:pt x="314510" y="476918"/>
                  </a:lnTo>
                  <a:lnTo>
                    <a:pt x="320749" y="476918"/>
                  </a:lnTo>
                  <a:lnTo>
                    <a:pt x="323873" y="480137"/>
                  </a:lnTo>
                  <a:lnTo>
                    <a:pt x="323873" y="483356"/>
                  </a:lnTo>
                  <a:lnTo>
                    <a:pt x="323873" y="483356"/>
                  </a:lnTo>
                  <a:lnTo>
                    <a:pt x="323873" y="486585"/>
                  </a:lnTo>
                  <a:lnTo>
                    <a:pt x="323873" y="486585"/>
                  </a:lnTo>
                  <a:lnTo>
                    <a:pt x="326997" y="488195"/>
                  </a:lnTo>
                  <a:lnTo>
                    <a:pt x="326997" y="491415"/>
                  </a:lnTo>
                  <a:lnTo>
                    <a:pt x="326997" y="494644"/>
                  </a:lnTo>
                  <a:lnTo>
                    <a:pt x="323873" y="497863"/>
                  </a:lnTo>
                  <a:lnTo>
                    <a:pt x="320749" y="501082"/>
                  </a:lnTo>
                  <a:lnTo>
                    <a:pt x="317634" y="501082"/>
                  </a:lnTo>
                  <a:lnTo>
                    <a:pt x="314510" y="504311"/>
                  </a:lnTo>
                  <a:lnTo>
                    <a:pt x="314510" y="507531"/>
                  </a:lnTo>
                  <a:lnTo>
                    <a:pt x="311395" y="504311"/>
                  </a:lnTo>
                  <a:lnTo>
                    <a:pt x="311395" y="509141"/>
                  </a:lnTo>
                  <a:lnTo>
                    <a:pt x="311395" y="515589"/>
                  </a:lnTo>
                  <a:lnTo>
                    <a:pt x="314510" y="518808"/>
                  </a:lnTo>
                  <a:lnTo>
                    <a:pt x="317634" y="518808"/>
                  </a:lnTo>
                  <a:lnTo>
                    <a:pt x="320749" y="522038"/>
                  </a:lnTo>
                  <a:lnTo>
                    <a:pt x="320749" y="525257"/>
                  </a:lnTo>
                  <a:lnTo>
                    <a:pt x="317634" y="528476"/>
                  </a:lnTo>
                  <a:lnTo>
                    <a:pt x="320749" y="528476"/>
                  </a:lnTo>
                  <a:lnTo>
                    <a:pt x="326997" y="525257"/>
                  </a:lnTo>
                  <a:lnTo>
                    <a:pt x="328550" y="525257"/>
                  </a:lnTo>
                  <a:lnTo>
                    <a:pt x="331674" y="525257"/>
                  </a:lnTo>
                  <a:lnTo>
                    <a:pt x="331674" y="522038"/>
                  </a:lnTo>
                  <a:lnTo>
                    <a:pt x="334798" y="518808"/>
                  </a:lnTo>
                  <a:lnTo>
                    <a:pt x="337913" y="518808"/>
                  </a:lnTo>
                  <a:lnTo>
                    <a:pt x="337913" y="515589"/>
                  </a:lnTo>
                  <a:lnTo>
                    <a:pt x="337913" y="512369"/>
                  </a:lnTo>
                  <a:lnTo>
                    <a:pt x="345714" y="512369"/>
                  </a:lnTo>
                  <a:lnTo>
                    <a:pt x="355077" y="509141"/>
                  </a:lnTo>
                  <a:lnTo>
                    <a:pt x="358192" y="504311"/>
                  </a:lnTo>
                  <a:lnTo>
                    <a:pt x="355077" y="501082"/>
                  </a:lnTo>
                  <a:lnTo>
                    <a:pt x="358192" y="497863"/>
                  </a:lnTo>
                  <a:lnTo>
                    <a:pt x="361316" y="491415"/>
                  </a:lnTo>
                  <a:close/>
                  <a:moveTo>
                    <a:pt x="192819" y="339938"/>
                  </a:moveTo>
                  <a:lnTo>
                    <a:pt x="195943" y="336719"/>
                  </a:lnTo>
                  <a:lnTo>
                    <a:pt x="192819" y="325432"/>
                  </a:lnTo>
                  <a:lnTo>
                    <a:pt x="188142" y="325432"/>
                  </a:lnTo>
                  <a:lnTo>
                    <a:pt x="188142" y="330271"/>
                  </a:lnTo>
                  <a:lnTo>
                    <a:pt x="191266" y="330271"/>
                  </a:lnTo>
                  <a:lnTo>
                    <a:pt x="188142" y="333490"/>
                  </a:lnTo>
                  <a:lnTo>
                    <a:pt x="188142" y="333490"/>
                  </a:lnTo>
                  <a:lnTo>
                    <a:pt x="185018" y="330271"/>
                  </a:lnTo>
                  <a:lnTo>
                    <a:pt x="181903" y="336719"/>
                  </a:lnTo>
                  <a:lnTo>
                    <a:pt x="172540" y="339938"/>
                  </a:lnTo>
                  <a:lnTo>
                    <a:pt x="170978" y="346387"/>
                  </a:lnTo>
                  <a:lnTo>
                    <a:pt x="170978" y="351216"/>
                  </a:lnTo>
                  <a:lnTo>
                    <a:pt x="164739" y="357664"/>
                  </a:lnTo>
                  <a:lnTo>
                    <a:pt x="164739" y="364113"/>
                  </a:lnTo>
                  <a:lnTo>
                    <a:pt x="167863" y="367332"/>
                  </a:lnTo>
                  <a:lnTo>
                    <a:pt x="161624" y="367332"/>
                  </a:lnTo>
                  <a:lnTo>
                    <a:pt x="158500" y="370552"/>
                  </a:lnTo>
                  <a:lnTo>
                    <a:pt x="158500" y="372171"/>
                  </a:lnTo>
                  <a:lnTo>
                    <a:pt x="158500" y="375391"/>
                  </a:lnTo>
                  <a:lnTo>
                    <a:pt x="161624" y="375391"/>
                  </a:lnTo>
                  <a:lnTo>
                    <a:pt x="164739" y="378610"/>
                  </a:lnTo>
                  <a:lnTo>
                    <a:pt x="164739" y="378610"/>
                  </a:lnTo>
                  <a:lnTo>
                    <a:pt x="164739" y="381839"/>
                  </a:lnTo>
                  <a:lnTo>
                    <a:pt x="158500" y="381839"/>
                  </a:lnTo>
                  <a:lnTo>
                    <a:pt x="155376" y="378610"/>
                  </a:lnTo>
                  <a:lnTo>
                    <a:pt x="153823" y="372171"/>
                  </a:lnTo>
                  <a:lnTo>
                    <a:pt x="153823" y="378610"/>
                  </a:lnTo>
                  <a:lnTo>
                    <a:pt x="150699" y="381839"/>
                  </a:lnTo>
                  <a:lnTo>
                    <a:pt x="155376" y="381839"/>
                  </a:lnTo>
                  <a:lnTo>
                    <a:pt x="158500" y="385058"/>
                  </a:lnTo>
                  <a:lnTo>
                    <a:pt x="164739" y="381839"/>
                  </a:lnTo>
                  <a:lnTo>
                    <a:pt x="172540" y="378610"/>
                  </a:lnTo>
                  <a:lnTo>
                    <a:pt x="181903" y="367332"/>
                  </a:lnTo>
                  <a:lnTo>
                    <a:pt x="185018" y="360884"/>
                  </a:lnTo>
                  <a:lnTo>
                    <a:pt x="185018" y="357664"/>
                  </a:lnTo>
                  <a:lnTo>
                    <a:pt x="188142" y="354445"/>
                  </a:lnTo>
                  <a:lnTo>
                    <a:pt x="188142" y="351216"/>
                  </a:lnTo>
                  <a:lnTo>
                    <a:pt x="188142" y="351216"/>
                  </a:lnTo>
                  <a:lnTo>
                    <a:pt x="191266" y="349606"/>
                  </a:lnTo>
                  <a:lnTo>
                    <a:pt x="188142" y="346387"/>
                  </a:lnTo>
                  <a:lnTo>
                    <a:pt x="191266" y="343158"/>
                  </a:lnTo>
                  <a:lnTo>
                    <a:pt x="192819" y="339938"/>
                  </a:lnTo>
                  <a:close/>
                  <a:moveTo>
                    <a:pt x="188142" y="310935"/>
                  </a:moveTo>
                  <a:lnTo>
                    <a:pt x="188142" y="307706"/>
                  </a:lnTo>
                  <a:lnTo>
                    <a:pt x="188142" y="307706"/>
                  </a:lnTo>
                  <a:lnTo>
                    <a:pt x="191266" y="307706"/>
                  </a:lnTo>
                  <a:lnTo>
                    <a:pt x="192819" y="310935"/>
                  </a:lnTo>
                  <a:lnTo>
                    <a:pt x="195943" y="307706"/>
                  </a:lnTo>
                  <a:lnTo>
                    <a:pt x="199067" y="304487"/>
                  </a:lnTo>
                  <a:lnTo>
                    <a:pt x="199067" y="304487"/>
                  </a:lnTo>
                  <a:lnTo>
                    <a:pt x="192819" y="304487"/>
                  </a:lnTo>
                  <a:lnTo>
                    <a:pt x="192819" y="301267"/>
                  </a:lnTo>
                  <a:lnTo>
                    <a:pt x="192819" y="301267"/>
                  </a:lnTo>
                  <a:lnTo>
                    <a:pt x="191266" y="301267"/>
                  </a:lnTo>
                  <a:lnTo>
                    <a:pt x="188142" y="304487"/>
                  </a:lnTo>
                  <a:lnTo>
                    <a:pt x="185018" y="307706"/>
                  </a:lnTo>
                  <a:lnTo>
                    <a:pt x="185018" y="310935"/>
                  </a:lnTo>
                  <a:lnTo>
                    <a:pt x="185018" y="310935"/>
                  </a:lnTo>
                  <a:lnTo>
                    <a:pt x="188142" y="310935"/>
                  </a:lnTo>
                  <a:close/>
                  <a:moveTo>
                    <a:pt x="219346" y="238411"/>
                  </a:moveTo>
                  <a:lnTo>
                    <a:pt x="213107" y="231973"/>
                  </a:lnTo>
                  <a:lnTo>
                    <a:pt x="213107" y="238411"/>
                  </a:lnTo>
                  <a:lnTo>
                    <a:pt x="216222" y="241640"/>
                  </a:lnTo>
                  <a:lnTo>
                    <a:pt x="219346" y="238411"/>
                  </a:lnTo>
                  <a:lnTo>
                    <a:pt x="219346" y="241640"/>
                  </a:lnTo>
                  <a:lnTo>
                    <a:pt x="219346" y="244860"/>
                  </a:lnTo>
                  <a:lnTo>
                    <a:pt x="222461" y="248079"/>
                  </a:lnTo>
                  <a:lnTo>
                    <a:pt x="225585" y="252918"/>
                  </a:lnTo>
                  <a:lnTo>
                    <a:pt x="228709" y="252918"/>
                  </a:lnTo>
                  <a:lnTo>
                    <a:pt x="228709" y="248079"/>
                  </a:lnTo>
                  <a:lnTo>
                    <a:pt x="230262" y="244860"/>
                  </a:lnTo>
                  <a:lnTo>
                    <a:pt x="236510" y="241640"/>
                  </a:lnTo>
                  <a:lnTo>
                    <a:pt x="239625" y="241640"/>
                  </a:lnTo>
                  <a:lnTo>
                    <a:pt x="245864" y="238411"/>
                  </a:lnTo>
                  <a:lnTo>
                    <a:pt x="245864" y="235192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39625" y="231973"/>
                  </a:lnTo>
                  <a:lnTo>
                    <a:pt x="242749" y="230353"/>
                  </a:lnTo>
                  <a:lnTo>
                    <a:pt x="242749" y="230353"/>
                  </a:lnTo>
                  <a:lnTo>
                    <a:pt x="239625" y="230353"/>
                  </a:lnTo>
                  <a:lnTo>
                    <a:pt x="236510" y="227134"/>
                  </a:lnTo>
                  <a:lnTo>
                    <a:pt x="236510" y="223914"/>
                  </a:lnTo>
                  <a:lnTo>
                    <a:pt x="236510" y="220686"/>
                  </a:lnTo>
                  <a:lnTo>
                    <a:pt x="236510" y="217466"/>
                  </a:lnTo>
                  <a:lnTo>
                    <a:pt x="236510" y="214247"/>
                  </a:lnTo>
                  <a:lnTo>
                    <a:pt x="225585" y="211018"/>
                  </a:lnTo>
                  <a:lnTo>
                    <a:pt x="222461" y="209408"/>
                  </a:lnTo>
                  <a:lnTo>
                    <a:pt x="222461" y="211018"/>
                  </a:lnTo>
                  <a:lnTo>
                    <a:pt x="219346" y="214247"/>
                  </a:lnTo>
                  <a:lnTo>
                    <a:pt x="219346" y="217466"/>
                  </a:lnTo>
                  <a:lnTo>
                    <a:pt x="219346" y="223914"/>
                  </a:lnTo>
                  <a:lnTo>
                    <a:pt x="216222" y="223914"/>
                  </a:lnTo>
                  <a:lnTo>
                    <a:pt x="216222" y="227134"/>
                  </a:lnTo>
                  <a:lnTo>
                    <a:pt x="216222" y="231973"/>
                  </a:lnTo>
                  <a:lnTo>
                    <a:pt x="222461" y="235192"/>
                  </a:lnTo>
                  <a:lnTo>
                    <a:pt x="222461" y="238411"/>
                  </a:lnTo>
                  <a:lnTo>
                    <a:pt x="219346" y="238411"/>
                  </a:lnTo>
                  <a:close/>
                  <a:moveTo>
                    <a:pt x="153823" y="107881"/>
                  </a:moveTo>
                  <a:lnTo>
                    <a:pt x="153823" y="104662"/>
                  </a:lnTo>
                  <a:lnTo>
                    <a:pt x="150699" y="104662"/>
                  </a:lnTo>
                  <a:lnTo>
                    <a:pt x="147575" y="101442"/>
                  </a:lnTo>
                  <a:lnTo>
                    <a:pt x="144460" y="107881"/>
                  </a:lnTo>
                  <a:lnTo>
                    <a:pt x="144460" y="104662"/>
                  </a:lnTo>
                  <a:lnTo>
                    <a:pt x="144460" y="98213"/>
                  </a:lnTo>
                  <a:lnTo>
                    <a:pt x="141336" y="94994"/>
                  </a:lnTo>
                  <a:lnTo>
                    <a:pt x="138221" y="94994"/>
                  </a:lnTo>
                  <a:lnTo>
                    <a:pt x="135097" y="94994"/>
                  </a:lnTo>
                  <a:lnTo>
                    <a:pt x="135097" y="98213"/>
                  </a:lnTo>
                  <a:lnTo>
                    <a:pt x="138221" y="98213"/>
                  </a:lnTo>
                  <a:lnTo>
                    <a:pt x="135097" y="98213"/>
                  </a:lnTo>
                  <a:lnTo>
                    <a:pt x="133535" y="101442"/>
                  </a:lnTo>
                  <a:lnTo>
                    <a:pt x="130420" y="101442"/>
                  </a:lnTo>
                  <a:lnTo>
                    <a:pt x="130420" y="104662"/>
                  </a:lnTo>
                  <a:lnTo>
                    <a:pt x="127297" y="104662"/>
                  </a:lnTo>
                  <a:lnTo>
                    <a:pt x="127297" y="98213"/>
                  </a:lnTo>
                  <a:lnTo>
                    <a:pt x="127297" y="94994"/>
                  </a:lnTo>
                  <a:lnTo>
                    <a:pt x="127297" y="94994"/>
                  </a:lnTo>
                  <a:lnTo>
                    <a:pt x="124182" y="94994"/>
                  </a:lnTo>
                  <a:lnTo>
                    <a:pt x="121057" y="98213"/>
                  </a:lnTo>
                  <a:lnTo>
                    <a:pt x="121057" y="107881"/>
                  </a:lnTo>
                  <a:lnTo>
                    <a:pt x="121057" y="112719"/>
                  </a:lnTo>
                  <a:lnTo>
                    <a:pt x="121057" y="119168"/>
                  </a:lnTo>
                  <a:lnTo>
                    <a:pt x="117933" y="119168"/>
                  </a:lnTo>
                  <a:lnTo>
                    <a:pt x="117933" y="128836"/>
                  </a:lnTo>
                  <a:lnTo>
                    <a:pt x="117933" y="133665"/>
                  </a:lnTo>
                  <a:lnTo>
                    <a:pt x="114818" y="140113"/>
                  </a:lnTo>
                  <a:lnTo>
                    <a:pt x="114818" y="149781"/>
                  </a:lnTo>
                  <a:lnTo>
                    <a:pt x="117933" y="149781"/>
                  </a:lnTo>
                  <a:lnTo>
                    <a:pt x="121057" y="149781"/>
                  </a:lnTo>
                  <a:lnTo>
                    <a:pt x="121057" y="149781"/>
                  </a:lnTo>
                  <a:lnTo>
                    <a:pt x="124182" y="153010"/>
                  </a:lnTo>
                  <a:lnTo>
                    <a:pt x="127297" y="153010"/>
                  </a:lnTo>
                  <a:lnTo>
                    <a:pt x="127297" y="154620"/>
                  </a:lnTo>
                  <a:lnTo>
                    <a:pt x="130420" y="153010"/>
                  </a:lnTo>
                  <a:lnTo>
                    <a:pt x="130420" y="153010"/>
                  </a:lnTo>
                  <a:lnTo>
                    <a:pt x="133535" y="153010"/>
                  </a:lnTo>
                  <a:lnTo>
                    <a:pt x="133535" y="149781"/>
                  </a:lnTo>
                  <a:lnTo>
                    <a:pt x="135097" y="149781"/>
                  </a:lnTo>
                  <a:lnTo>
                    <a:pt x="135097" y="146562"/>
                  </a:lnTo>
                  <a:lnTo>
                    <a:pt x="138221" y="143333"/>
                  </a:lnTo>
                  <a:lnTo>
                    <a:pt x="138221" y="140113"/>
                  </a:lnTo>
                  <a:lnTo>
                    <a:pt x="138221" y="136894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3665"/>
                  </a:lnTo>
                  <a:lnTo>
                    <a:pt x="141336" y="132055"/>
                  </a:lnTo>
                  <a:lnTo>
                    <a:pt x="141336" y="128836"/>
                  </a:lnTo>
                  <a:lnTo>
                    <a:pt x="144460" y="125607"/>
                  </a:lnTo>
                  <a:lnTo>
                    <a:pt x="141336" y="122387"/>
                  </a:lnTo>
                  <a:lnTo>
                    <a:pt x="141336" y="122387"/>
                  </a:lnTo>
                  <a:lnTo>
                    <a:pt x="144460" y="122387"/>
                  </a:lnTo>
                  <a:lnTo>
                    <a:pt x="147575" y="119168"/>
                  </a:lnTo>
                  <a:lnTo>
                    <a:pt x="147575" y="115939"/>
                  </a:lnTo>
                  <a:lnTo>
                    <a:pt x="147575" y="112719"/>
                  </a:lnTo>
                  <a:lnTo>
                    <a:pt x="147575" y="107881"/>
                  </a:lnTo>
                  <a:lnTo>
                    <a:pt x="153823" y="107881"/>
                  </a:lnTo>
                  <a:close/>
                  <a:moveTo>
                    <a:pt x="138221" y="86935"/>
                  </a:moveTo>
                  <a:lnTo>
                    <a:pt x="141336" y="90155"/>
                  </a:lnTo>
                  <a:lnTo>
                    <a:pt x="141336" y="90155"/>
                  </a:lnTo>
                  <a:lnTo>
                    <a:pt x="141336" y="83716"/>
                  </a:lnTo>
                  <a:lnTo>
                    <a:pt x="141336" y="80487"/>
                  </a:lnTo>
                  <a:lnTo>
                    <a:pt x="144460" y="80487"/>
                  </a:lnTo>
                  <a:lnTo>
                    <a:pt x="144460" y="83716"/>
                  </a:lnTo>
                  <a:lnTo>
                    <a:pt x="144460" y="86935"/>
                  </a:lnTo>
                  <a:lnTo>
                    <a:pt x="144460" y="90155"/>
                  </a:lnTo>
                  <a:lnTo>
                    <a:pt x="147575" y="90155"/>
                  </a:lnTo>
                  <a:lnTo>
                    <a:pt x="150699" y="86935"/>
                  </a:lnTo>
                  <a:lnTo>
                    <a:pt x="153823" y="86935"/>
                  </a:lnTo>
                  <a:lnTo>
                    <a:pt x="153823" y="94994"/>
                  </a:lnTo>
                  <a:lnTo>
                    <a:pt x="147575" y="93384"/>
                  </a:lnTo>
                  <a:lnTo>
                    <a:pt x="144460" y="94994"/>
                  </a:lnTo>
                  <a:lnTo>
                    <a:pt x="147575" y="101442"/>
                  </a:lnTo>
                  <a:lnTo>
                    <a:pt x="153823" y="101442"/>
                  </a:lnTo>
                  <a:lnTo>
                    <a:pt x="155376" y="98213"/>
                  </a:lnTo>
                  <a:lnTo>
                    <a:pt x="158500" y="94994"/>
                  </a:lnTo>
                  <a:lnTo>
                    <a:pt x="161624" y="93384"/>
                  </a:lnTo>
                  <a:lnTo>
                    <a:pt x="164739" y="93384"/>
                  </a:lnTo>
                  <a:lnTo>
                    <a:pt x="164739" y="90155"/>
                  </a:lnTo>
                  <a:lnTo>
                    <a:pt x="161624" y="86935"/>
                  </a:lnTo>
                  <a:lnTo>
                    <a:pt x="161624" y="83716"/>
                  </a:lnTo>
                  <a:lnTo>
                    <a:pt x="158500" y="80487"/>
                  </a:lnTo>
                  <a:lnTo>
                    <a:pt x="161624" y="77268"/>
                  </a:lnTo>
                  <a:lnTo>
                    <a:pt x="161624" y="74048"/>
                  </a:lnTo>
                  <a:lnTo>
                    <a:pt x="161624" y="74048"/>
                  </a:lnTo>
                  <a:lnTo>
                    <a:pt x="158500" y="77268"/>
                  </a:lnTo>
                  <a:lnTo>
                    <a:pt x="155376" y="77268"/>
                  </a:lnTo>
                  <a:lnTo>
                    <a:pt x="155376" y="74048"/>
                  </a:lnTo>
                  <a:lnTo>
                    <a:pt x="158500" y="69209"/>
                  </a:lnTo>
                  <a:lnTo>
                    <a:pt x="158500" y="62761"/>
                  </a:lnTo>
                  <a:lnTo>
                    <a:pt x="164739" y="56322"/>
                  </a:lnTo>
                  <a:lnTo>
                    <a:pt x="172540" y="48264"/>
                  </a:lnTo>
                  <a:lnTo>
                    <a:pt x="175664" y="35367"/>
                  </a:lnTo>
                  <a:lnTo>
                    <a:pt x="178779" y="30538"/>
                  </a:lnTo>
                  <a:lnTo>
                    <a:pt x="178779" y="30538"/>
                  </a:lnTo>
                  <a:lnTo>
                    <a:pt x="178779" y="27309"/>
                  </a:lnTo>
                  <a:lnTo>
                    <a:pt x="175664" y="24089"/>
                  </a:lnTo>
                  <a:lnTo>
                    <a:pt x="172540" y="20861"/>
                  </a:lnTo>
                  <a:lnTo>
                    <a:pt x="175664" y="20861"/>
                  </a:lnTo>
                  <a:lnTo>
                    <a:pt x="178779" y="20861"/>
                  </a:lnTo>
                  <a:lnTo>
                    <a:pt x="178779" y="20861"/>
                  </a:lnTo>
                  <a:lnTo>
                    <a:pt x="181903" y="17641"/>
                  </a:lnTo>
                  <a:lnTo>
                    <a:pt x="181903" y="14422"/>
                  </a:lnTo>
                  <a:lnTo>
                    <a:pt x="178779" y="12812"/>
                  </a:lnTo>
                  <a:lnTo>
                    <a:pt x="175664" y="12812"/>
                  </a:lnTo>
                  <a:lnTo>
                    <a:pt x="178779" y="12812"/>
                  </a:lnTo>
                  <a:lnTo>
                    <a:pt x="178779" y="9583"/>
                  </a:lnTo>
                  <a:lnTo>
                    <a:pt x="181903" y="6363"/>
                  </a:lnTo>
                  <a:lnTo>
                    <a:pt x="178779" y="3135"/>
                  </a:lnTo>
                  <a:lnTo>
                    <a:pt x="175664" y="3135"/>
                  </a:lnTo>
                  <a:lnTo>
                    <a:pt x="175664" y="-85"/>
                  </a:lnTo>
                  <a:lnTo>
                    <a:pt x="172540" y="-85"/>
                  </a:lnTo>
                  <a:lnTo>
                    <a:pt x="170978" y="3135"/>
                  </a:lnTo>
                  <a:lnTo>
                    <a:pt x="167863" y="-85"/>
                  </a:lnTo>
                  <a:lnTo>
                    <a:pt x="167863" y="3135"/>
                  </a:lnTo>
                  <a:lnTo>
                    <a:pt x="167863" y="6363"/>
                  </a:lnTo>
                  <a:lnTo>
                    <a:pt x="164739" y="6363"/>
                  </a:lnTo>
                  <a:lnTo>
                    <a:pt x="161624" y="12812"/>
                  </a:lnTo>
                  <a:lnTo>
                    <a:pt x="158500" y="14422"/>
                  </a:lnTo>
                  <a:lnTo>
                    <a:pt x="155376" y="12812"/>
                  </a:lnTo>
                  <a:lnTo>
                    <a:pt x="150699" y="12812"/>
                  </a:lnTo>
                  <a:lnTo>
                    <a:pt x="147575" y="12812"/>
                  </a:lnTo>
                  <a:lnTo>
                    <a:pt x="144460" y="24089"/>
                  </a:lnTo>
                  <a:lnTo>
                    <a:pt x="144460" y="30538"/>
                  </a:lnTo>
                  <a:lnTo>
                    <a:pt x="141336" y="33757"/>
                  </a:lnTo>
                  <a:lnTo>
                    <a:pt x="141336" y="35367"/>
                  </a:lnTo>
                  <a:lnTo>
                    <a:pt x="144460" y="35367"/>
                  </a:lnTo>
                  <a:lnTo>
                    <a:pt x="147575" y="38586"/>
                  </a:lnTo>
                  <a:lnTo>
                    <a:pt x="147575" y="41815"/>
                  </a:lnTo>
                  <a:lnTo>
                    <a:pt x="144460" y="45035"/>
                  </a:lnTo>
                  <a:lnTo>
                    <a:pt x="141336" y="53093"/>
                  </a:lnTo>
                  <a:lnTo>
                    <a:pt x="138221" y="59542"/>
                  </a:lnTo>
                  <a:lnTo>
                    <a:pt x="138221" y="62761"/>
                  </a:lnTo>
                  <a:lnTo>
                    <a:pt x="141336" y="62761"/>
                  </a:lnTo>
                  <a:lnTo>
                    <a:pt x="144460" y="59542"/>
                  </a:lnTo>
                  <a:lnTo>
                    <a:pt x="144460" y="59542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41336" y="65990"/>
                  </a:lnTo>
                  <a:lnTo>
                    <a:pt x="138221" y="65990"/>
                  </a:lnTo>
                  <a:lnTo>
                    <a:pt x="135097" y="69209"/>
                  </a:lnTo>
                  <a:lnTo>
                    <a:pt x="138221" y="72429"/>
                  </a:lnTo>
                  <a:lnTo>
                    <a:pt x="138221" y="83716"/>
                  </a:lnTo>
                  <a:lnTo>
                    <a:pt x="135097" y="83716"/>
                  </a:lnTo>
                  <a:lnTo>
                    <a:pt x="130420" y="83716"/>
                  </a:lnTo>
                  <a:lnTo>
                    <a:pt x="127297" y="86935"/>
                  </a:lnTo>
                  <a:lnTo>
                    <a:pt x="133535" y="90155"/>
                  </a:lnTo>
                  <a:lnTo>
                    <a:pt x="138221" y="8693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930CA1F-ABE8-887E-4C2C-84258BC17152}"/>
                </a:ext>
              </a:extLst>
            </p:cNvPr>
            <p:cNvSpPr/>
            <p:nvPr/>
          </p:nvSpPr>
          <p:spPr>
            <a:xfrm>
              <a:off x="8081256" y="3498272"/>
              <a:ext cx="285750" cy="466725"/>
            </a:xfrm>
            <a:custGeom>
              <a:avLst/>
              <a:gdLst>
                <a:gd name="connsiteX0" fmla="*/ 281963 w 285750"/>
                <a:gd name="connsiteY0" fmla="*/ 273902 h 466725"/>
                <a:gd name="connsiteX1" fmla="*/ 281963 w 285750"/>
                <a:gd name="connsiteY1" fmla="*/ 269120 h 466725"/>
                <a:gd name="connsiteX2" fmla="*/ 267752 w 285750"/>
                <a:gd name="connsiteY2" fmla="*/ 256376 h 466725"/>
                <a:gd name="connsiteX3" fmla="*/ 264589 w 285750"/>
                <a:gd name="connsiteY3" fmla="*/ 253194 h 466725"/>
                <a:gd name="connsiteX4" fmla="*/ 264589 w 285750"/>
                <a:gd name="connsiteY4" fmla="*/ 251594 h 466725"/>
                <a:gd name="connsiteX5" fmla="*/ 264589 w 285750"/>
                <a:gd name="connsiteY5" fmla="*/ 248413 h 466725"/>
                <a:gd name="connsiteX6" fmla="*/ 264589 w 285750"/>
                <a:gd name="connsiteY6" fmla="*/ 245222 h 466725"/>
                <a:gd name="connsiteX7" fmla="*/ 264589 w 285750"/>
                <a:gd name="connsiteY7" fmla="*/ 238850 h 466725"/>
                <a:gd name="connsiteX8" fmla="*/ 264589 w 285750"/>
                <a:gd name="connsiteY8" fmla="*/ 235668 h 466725"/>
                <a:gd name="connsiteX9" fmla="*/ 264589 w 285750"/>
                <a:gd name="connsiteY9" fmla="*/ 232477 h 466725"/>
                <a:gd name="connsiteX10" fmla="*/ 261437 w 285750"/>
                <a:gd name="connsiteY10" fmla="*/ 230887 h 466725"/>
                <a:gd name="connsiteX11" fmla="*/ 258275 w 285750"/>
                <a:gd name="connsiteY11" fmla="*/ 227705 h 466725"/>
                <a:gd name="connsiteX12" fmla="*/ 255122 w 285750"/>
                <a:gd name="connsiteY12" fmla="*/ 224514 h 466725"/>
                <a:gd name="connsiteX13" fmla="*/ 255122 w 285750"/>
                <a:gd name="connsiteY13" fmla="*/ 221333 h 466725"/>
                <a:gd name="connsiteX14" fmla="*/ 255122 w 285750"/>
                <a:gd name="connsiteY14" fmla="*/ 218142 h 466725"/>
                <a:gd name="connsiteX15" fmla="*/ 255122 w 285750"/>
                <a:gd name="connsiteY15" fmla="*/ 218142 h 466725"/>
                <a:gd name="connsiteX16" fmla="*/ 258275 w 285750"/>
                <a:gd name="connsiteY16" fmla="*/ 218142 h 466725"/>
                <a:gd name="connsiteX17" fmla="*/ 261437 w 285750"/>
                <a:gd name="connsiteY17" fmla="*/ 214961 h 466725"/>
                <a:gd name="connsiteX18" fmla="*/ 261437 w 285750"/>
                <a:gd name="connsiteY18" fmla="*/ 211770 h 466725"/>
                <a:gd name="connsiteX19" fmla="*/ 261437 w 285750"/>
                <a:gd name="connsiteY19" fmla="*/ 210179 h 466725"/>
                <a:gd name="connsiteX20" fmla="*/ 258275 w 285750"/>
                <a:gd name="connsiteY20" fmla="*/ 203807 h 466725"/>
                <a:gd name="connsiteX21" fmla="*/ 258275 w 285750"/>
                <a:gd name="connsiteY21" fmla="*/ 197435 h 466725"/>
                <a:gd name="connsiteX22" fmla="*/ 258275 w 285750"/>
                <a:gd name="connsiteY22" fmla="*/ 192663 h 466725"/>
                <a:gd name="connsiteX23" fmla="*/ 258275 w 285750"/>
                <a:gd name="connsiteY23" fmla="*/ 189472 h 466725"/>
                <a:gd name="connsiteX24" fmla="*/ 264589 w 285750"/>
                <a:gd name="connsiteY24" fmla="*/ 186291 h 466725"/>
                <a:gd name="connsiteX25" fmla="*/ 264589 w 285750"/>
                <a:gd name="connsiteY25" fmla="*/ 186291 h 466725"/>
                <a:gd name="connsiteX26" fmla="*/ 267752 w 285750"/>
                <a:gd name="connsiteY26" fmla="*/ 183100 h 466725"/>
                <a:gd name="connsiteX27" fmla="*/ 267752 w 285750"/>
                <a:gd name="connsiteY27" fmla="*/ 179919 h 466725"/>
                <a:gd name="connsiteX28" fmla="*/ 267752 w 285750"/>
                <a:gd name="connsiteY28" fmla="*/ 176727 h 466725"/>
                <a:gd name="connsiteX29" fmla="*/ 267752 w 285750"/>
                <a:gd name="connsiteY29" fmla="*/ 173546 h 466725"/>
                <a:gd name="connsiteX30" fmla="*/ 264589 w 285750"/>
                <a:gd name="connsiteY30" fmla="*/ 162393 h 466725"/>
                <a:gd name="connsiteX31" fmla="*/ 264589 w 285750"/>
                <a:gd name="connsiteY31" fmla="*/ 159211 h 466725"/>
                <a:gd name="connsiteX32" fmla="*/ 261437 w 285750"/>
                <a:gd name="connsiteY32" fmla="*/ 156020 h 466725"/>
                <a:gd name="connsiteX33" fmla="*/ 258275 w 285750"/>
                <a:gd name="connsiteY33" fmla="*/ 152839 h 466725"/>
                <a:gd name="connsiteX34" fmla="*/ 255122 w 285750"/>
                <a:gd name="connsiteY34" fmla="*/ 152839 h 466725"/>
                <a:gd name="connsiteX35" fmla="*/ 253541 w 285750"/>
                <a:gd name="connsiteY35" fmla="*/ 152839 h 466725"/>
                <a:gd name="connsiteX36" fmla="*/ 250388 w 285750"/>
                <a:gd name="connsiteY36" fmla="*/ 156020 h 466725"/>
                <a:gd name="connsiteX37" fmla="*/ 244073 w 285750"/>
                <a:gd name="connsiteY37" fmla="*/ 159211 h 466725"/>
                <a:gd name="connsiteX38" fmla="*/ 240911 w 285750"/>
                <a:gd name="connsiteY38" fmla="*/ 159211 h 466725"/>
                <a:gd name="connsiteX39" fmla="*/ 234595 w 285750"/>
                <a:gd name="connsiteY39" fmla="*/ 159211 h 466725"/>
                <a:gd name="connsiteX40" fmla="*/ 233015 w 285750"/>
                <a:gd name="connsiteY40" fmla="*/ 159211 h 466725"/>
                <a:gd name="connsiteX41" fmla="*/ 229861 w 285750"/>
                <a:gd name="connsiteY41" fmla="*/ 159211 h 466725"/>
                <a:gd name="connsiteX42" fmla="*/ 226699 w 285750"/>
                <a:gd name="connsiteY42" fmla="*/ 159211 h 466725"/>
                <a:gd name="connsiteX43" fmla="*/ 220384 w 285750"/>
                <a:gd name="connsiteY43" fmla="*/ 152839 h 466725"/>
                <a:gd name="connsiteX44" fmla="*/ 217231 w 285750"/>
                <a:gd name="connsiteY44" fmla="*/ 151239 h 466725"/>
                <a:gd name="connsiteX45" fmla="*/ 214078 w 285750"/>
                <a:gd name="connsiteY45" fmla="*/ 148057 h 466725"/>
                <a:gd name="connsiteX46" fmla="*/ 214078 w 285750"/>
                <a:gd name="connsiteY46" fmla="*/ 141685 h 466725"/>
                <a:gd name="connsiteX47" fmla="*/ 214078 w 285750"/>
                <a:gd name="connsiteY47" fmla="*/ 138504 h 466725"/>
                <a:gd name="connsiteX48" fmla="*/ 217231 w 285750"/>
                <a:gd name="connsiteY48" fmla="*/ 133722 h 466725"/>
                <a:gd name="connsiteX49" fmla="*/ 220384 w 285750"/>
                <a:gd name="connsiteY49" fmla="*/ 120978 h 466725"/>
                <a:gd name="connsiteX50" fmla="*/ 220384 w 285750"/>
                <a:gd name="connsiteY50" fmla="*/ 114605 h 466725"/>
                <a:gd name="connsiteX51" fmla="*/ 220384 w 285750"/>
                <a:gd name="connsiteY51" fmla="*/ 113015 h 466725"/>
                <a:gd name="connsiteX52" fmla="*/ 223547 w 285750"/>
                <a:gd name="connsiteY52" fmla="*/ 109824 h 466725"/>
                <a:gd name="connsiteX53" fmla="*/ 223547 w 285750"/>
                <a:gd name="connsiteY53" fmla="*/ 109824 h 466725"/>
                <a:gd name="connsiteX54" fmla="*/ 226699 w 285750"/>
                <a:gd name="connsiteY54" fmla="*/ 106643 h 466725"/>
                <a:gd name="connsiteX55" fmla="*/ 226699 w 285750"/>
                <a:gd name="connsiteY55" fmla="*/ 103452 h 466725"/>
                <a:gd name="connsiteX56" fmla="*/ 226699 w 285750"/>
                <a:gd name="connsiteY56" fmla="*/ 100271 h 466725"/>
                <a:gd name="connsiteX57" fmla="*/ 229861 w 285750"/>
                <a:gd name="connsiteY57" fmla="*/ 100271 h 466725"/>
                <a:gd name="connsiteX58" fmla="*/ 237758 w 285750"/>
                <a:gd name="connsiteY58" fmla="*/ 97079 h 466725"/>
                <a:gd name="connsiteX59" fmla="*/ 237758 w 285750"/>
                <a:gd name="connsiteY59" fmla="*/ 97079 h 466725"/>
                <a:gd name="connsiteX60" fmla="*/ 240911 w 285750"/>
                <a:gd name="connsiteY60" fmla="*/ 95489 h 466725"/>
                <a:gd name="connsiteX61" fmla="*/ 237758 w 285750"/>
                <a:gd name="connsiteY61" fmla="*/ 89117 h 466725"/>
                <a:gd name="connsiteX62" fmla="*/ 240911 w 285750"/>
                <a:gd name="connsiteY62" fmla="*/ 85935 h 466725"/>
                <a:gd name="connsiteX63" fmla="*/ 240911 w 285750"/>
                <a:gd name="connsiteY63" fmla="*/ 85935 h 466725"/>
                <a:gd name="connsiteX64" fmla="*/ 244073 w 285750"/>
                <a:gd name="connsiteY64" fmla="*/ 82745 h 466725"/>
                <a:gd name="connsiteX65" fmla="*/ 250388 w 285750"/>
                <a:gd name="connsiteY65" fmla="*/ 82745 h 466725"/>
                <a:gd name="connsiteX66" fmla="*/ 255122 w 285750"/>
                <a:gd name="connsiteY66" fmla="*/ 82745 h 466725"/>
                <a:gd name="connsiteX67" fmla="*/ 261437 w 285750"/>
                <a:gd name="connsiteY67" fmla="*/ 79563 h 466725"/>
                <a:gd name="connsiteX68" fmla="*/ 264589 w 285750"/>
                <a:gd name="connsiteY68" fmla="*/ 79563 h 466725"/>
                <a:gd name="connsiteX69" fmla="*/ 267752 w 285750"/>
                <a:gd name="connsiteY69" fmla="*/ 76372 h 466725"/>
                <a:gd name="connsiteX70" fmla="*/ 272486 w 285750"/>
                <a:gd name="connsiteY70" fmla="*/ 76372 h 466725"/>
                <a:gd name="connsiteX71" fmla="*/ 275648 w 285750"/>
                <a:gd name="connsiteY71" fmla="*/ 74781 h 466725"/>
                <a:gd name="connsiteX72" fmla="*/ 272486 w 285750"/>
                <a:gd name="connsiteY72" fmla="*/ 65228 h 466725"/>
                <a:gd name="connsiteX73" fmla="*/ 275648 w 285750"/>
                <a:gd name="connsiteY73" fmla="*/ 50893 h 466725"/>
                <a:gd name="connsiteX74" fmla="*/ 272486 w 285750"/>
                <a:gd name="connsiteY74" fmla="*/ 47702 h 466725"/>
                <a:gd name="connsiteX75" fmla="*/ 272486 w 285750"/>
                <a:gd name="connsiteY75" fmla="*/ 44521 h 466725"/>
                <a:gd name="connsiteX76" fmla="*/ 270905 w 285750"/>
                <a:gd name="connsiteY76" fmla="*/ 41330 h 466725"/>
                <a:gd name="connsiteX77" fmla="*/ 261437 w 285750"/>
                <a:gd name="connsiteY77" fmla="*/ 36548 h 466725"/>
                <a:gd name="connsiteX78" fmla="*/ 255122 w 285750"/>
                <a:gd name="connsiteY78" fmla="*/ 30186 h 466725"/>
                <a:gd name="connsiteX79" fmla="*/ 255122 w 285750"/>
                <a:gd name="connsiteY79" fmla="*/ 23813 h 466725"/>
                <a:gd name="connsiteX80" fmla="*/ 253541 w 285750"/>
                <a:gd name="connsiteY80" fmla="*/ 9468 h 466725"/>
                <a:gd name="connsiteX81" fmla="*/ 253541 w 285750"/>
                <a:gd name="connsiteY81" fmla="*/ 6287 h 466725"/>
                <a:gd name="connsiteX82" fmla="*/ 250388 w 285750"/>
                <a:gd name="connsiteY82" fmla="*/ 3106 h 466725"/>
                <a:gd name="connsiteX83" fmla="*/ 247225 w 285750"/>
                <a:gd name="connsiteY83" fmla="*/ 3106 h 466725"/>
                <a:gd name="connsiteX84" fmla="*/ 244073 w 285750"/>
                <a:gd name="connsiteY84" fmla="*/ -85 h 466725"/>
                <a:gd name="connsiteX85" fmla="*/ 240911 w 285750"/>
                <a:gd name="connsiteY85" fmla="*/ -85 h 466725"/>
                <a:gd name="connsiteX86" fmla="*/ 234595 w 285750"/>
                <a:gd name="connsiteY86" fmla="*/ -85 h 466725"/>
                <a:gd name="connsiteX87" fmla="*/ 223547 w 285750"/>
                <a:gd name="connsiteY87" fmla="*/ 3106 h 466725"/>
                <a:gd name="connsiteX88" fmla="*/ 214078 w 285750"/>
                <a:gd name="connsiteY88" fmla="*/ 9468 h 466725"/>
                <a:gd name="connsiteX89" fmla="*/ 212497 w 285750"/>
                <a:gd name="connsiteY89" fmla="*/ 12660 h 466725"/>
                <a:gd name="connsiteX90" fmla="*/ 209335 w 285750"/>
                <a:gd name="connsiteY90" fmla="*/ 15841 h 466725"/>
                <a:gd name="connsiteX91" fmla="*/ 203020 w 285750"/>
                <a:gd name="connsiteY91" fmla="*/ 23813 h 466725"/>
                <a:gd name="connsiteX92" fmla="*/ 196705 w 285750"/>
                <a:gd name="connsiteY92" fmla="*/ 26994 h 466725"/>
                <a:gd name="connsiteX93" fmla="*/ 196705 w 285750"/>
                <a:gd name="connsiteY93" fmla="*/ 30186 h 466725"/>
                <a:gd name="connsiteX94" fmla="*/ 195133 w 285750"/>
                <a:gd name="connsiteY94" fmla="*/ 33367 h 466725"/>
                <a:gd name="connsiteX95" fmla="*/ 195133 w 285750"/>
                <a:gd name="connsiteY95" fmla="*/ 36548 h 466725"/>
                <a:gd name="connsiteX96" fmla="*/ 195133 w 285750"/>
                <a:gd name="connsiteY96" fmla="*/ 41330 h 466725"/>
                <a:gd name="connsiteX97" fmla="*/ 191971 w 285750"/>
                <a:gd name="connsiteY97" fmla="*/ 44521 h 466725"/>
                <a:gd name="connsiteX98" fmla="*/ 188818 w 285750"/>
                <a:gd name="connsiteY98" fmla="*/ 44521 h 466725"/>
                <a:gd name="connsiteX99" fmla="*/ 185656 w 285750"/>
                <a:gd name="connsiteY99" fmla="*/ 41330 h 466725"/>
                <a:gd name="connsiteX100" fmla="*/ 182503 w 285750"/>
                <a:gd name="connsiteY100" fmla="*/ 41330 h 466725"/>
                <a:gd name="connsiteX101" fmla="*/ 182503 w 285750"/>
                <a:gd name="connsiteY101" fmla="*/ 41330 h 466725"/>
                <a:gd name="connsiteX102" fmla="*/ 179341 w 285750"/>
                <a:gd name="connsiteY102" fmla="*/ 41330 h 466725"/>
                <a:gd name="connsiteX103" fmla="*/ 174607 w 285750"/>
                <a:gd name="connsiteY103" fmla="*/ 44521 h 466725"/>
                <a:gd name="connsiteX104" fmla="*/ 171444 w 285750"/>
                <a:gd name="connsiteY104" fmla="*/ 47702 h 466725"/>
                <a:gd name="connsiteX105" fmla="*/ 168292 w 285750"/>
                <a:gd name="connsiteY105" fmla="*/ 47702 h 466725"/>
                <a:gd name="connsiteX106" fmla="*/ 158814 w 285750"/>
                <a:gd name="connsiteY106" fmla="*/ 47702 h 466725"/>
                <a:gd name="connsiteX107" fmla="*/ 155662 w 285750"/>
                <a:gd name="connsiteY107" fmla="*/ 47702 h 466725"/>
                <a:gd name="connsiteX108" fmla="*/ 154080 w 285750"/>
                <a:gd name="connsiteY108" fmla="*/ 50893 h 466725"/>
                <a:gd name="connsiteX109" fmla="*/ 150928 w 285750"/>
                <a:gd name="connsiteY109" fmla="*/ 54074 h 466725"/>
                <a:gd name="connsiteX110" fmla="*/ 147766 w 285750"/>
                <a:gd name="connsiteY110" fmla="*/ 54074 h 466725"/>
                <a:gd name="connsiteX111" fmla="*/ 138298 w 285750"/>
                <a:gd name="connsiteY111" fmla="*/ 50893 h 466725"/>
                <a:gd name="connsiteX112" fmla="*/ 138298 w 285750"/>
                <a:gd name="connsiteY112" fmla="*/ 47702 h 466725"/>
                <a:gd name="connsiteX113" fmla="*/ 138298 w 285750"/>
                <a:gd name="connsiteY113" fmla="*/ 47702 h 466725"/>
                <a:gd name="connsiteX114" fmla="*/ 138298 w 285750"/>
                <a:gd name="connsiteY114" fmla="*/ 41330 h 466725"/>
                <a:gd name="connsiteX115" fmla="*/ 138298 w 285750"/>
                <a:gd name="connsiteY115" fmla="*/ 38148 h 466725"/>
                <a:gd name="connsiteX116" fmla="*/ 138298 w 285750"/>
                <a:gd name="connsiteY116" fmla="*/ 36548 h 466725"/>
                <a:gd name="connsiteX117" fmla="*/ 136716 w 285750"/>
                <a:gd name="connsiteY117" fmla="*/ 33367 h 466725"/>
                <a:gd name="connsiteX118" fmla="*/ 136716 w 285750"/>
                <a:gd name="connsiteY118" fmla="*/ 33367 h 466725"/>
                <a:gd name="connsiteX119" fmla="*/ 133554 w 285750"/>
                <a:gd name="connsiteY119" fmla="*/ 30186 h 466725"/>
                <a:gd name="connsiteX120" fmla="*/ 130402 w 285750"/>
                <a:gd name="connsiteY120" fmla="*/ 30186 h 466725"/>
                <a:gd name="connsiteX121" fmla="*/ 127239 w 285750"/>
                <a:gd name="connsiteY121" fmla="*/ 30186 h 466725"/>
                <a:gd name="connsiteX122" fmla="*/ 124086 w 285750"/>
                <a:gd name="connsiteY122" fmla="*/ 26994 h 466725"/>
                <a:gd name="connsiteX123" fmla="*/ 117772 w 285750"/>
                <a:gd name="connsiteY123" fmla="*/ 26994 h 466725"/>
                <a:gd name="connsiteX124" fmla="*/ 117772 w 285750"/>
                <a:gd name="connsiteY124" fmla="*/ 26994 h 466725"/>
                <a:gd name="connsiteX125" fmla="*/ 113038 w 285750"/>
                <a:gd name="connsiteY125" fmla="*/ 23813 h 466725"/>
                <a:gd name="connsiteX126" fmla="*/ 113038 w 285750"/>
                <a:gd name="connsiteY126" fmla="*/ 26994 h 466725"/>
                <a:gd name="connsiteX127" fmla="*/ 109875 w 285750"/>
                <a:gd name="connsiteY127" fmla="*/ 26994 h 466725"/>
                <a:gd name="connsiteX128" fmla="*/ 109875 w 285750"/>
                <a:gd name="connsiteY128" fmla="*/ 26994 h 466725"/>
                <a:gd name="connsiteX129" fmla="*/ 106722 w 285750"/>
                <a:gd name="connsiteY129" fmla="*/ 30186 h 466725"/>
                <a:gd name="connsiteX130" fmla="*/ 106722 w 285750"/>
                <a:gd name="connsiteY130" fmla="*/ 30186 h 466725"/>
                <a:gd name="connsiteX131" fmla="*/ 106722 w 285750"/>
                <a:gd name="connsiteY131" fmla="*/ 33367 h 466725"/>
                <a:gd name="connsiteX132" fmla="*/ 106722 w 285750"/>
                <a:gd name="connsiteY132" fmla="*/ 38148 h 466725"/>
                <a:gd name="connsiteX133" fmla="*/ 106722 w 285750"/>
                <a:gd name="connsiteY133" fmla="*/ 41330 h 466725"/>
                <a:gd name="connsiteX134" fmla="*/ 103560 w 285750"/>
                <a:gd name="connsiteY134" fmla="*/ 44521 h 466725"/>
                <a:gd name="connsiteX135" fmla="*/ 97245 w 285750"/>
                <a:gd name="connsiteY135" fmla="*/ 55665 h 466725"/>
                <a:gd name="connsiteX136" fmla="*/ 95673 w 285750"/>
                <a:gd name="connsiteY136" fmla="*/ 58856 h 466725"/>
                <a:gd name="connsiteX137" fmla="*/ 92511 w 285750"/>
                <a:gd name="connsiteY137" fmla="*/ 58856 h 466725"/>
                <a:gd name="connsiteX138" fmla="*/ 83043 w 285750"/>
                <a:gd name="connsiteY138" fmla="*/ 62037 h 466725"/>
                <a:gd name="connsiteX139" fmla="*/ 83043 w 285750"/>
                <a:gd name="connsiteY139" fmla="*/ 92308 h 466725"/>
                <a:gd name="connsiteX140" fmla="*/ 83043 w 285750"/>
                <a:gd name="connsiteY140" fmla="*/ 97079 h 466725"/>
                <a:gd name="connsiteX141" fmla="*/ 83043 w 285750"/>
                <a:gd name="connsiteY141" fmla="*/ 103452 h 466725"/>
                <a:gd name="connsiteX142" fmla="*/ 79881 w 285750"/>
                <a:gd name="connsiteY142" fmla="*/ 106643 h 466725"/>
                <a:gd name="connsiteX143" fmla="*/ 79881 w 285750"/>
                <a:gd name="connsiteY143" fmla="*/ 109824 h 466725"/>
                <a:gd name="connsiteX144" fmla="*/ 78300 w 285750"/>
                <a:gd name="connsiteY144" fmla="*/ 114605 h 466725"/>
                <a:gd name="connsiteX145" fmla="*/ 75147 w 285750"/>
                <a:gd name="connsiteY145" fmla="*/ 117787 h 466725"/>
                <a:gd name="connsiteX146" fmla="*/ 71985 w 285750"/>
                <a:gd name="connsiteY146" fmla="*/ 120978 h 466725"/>
                <a:gd name="connsiteX147" fmla="*/ 71985 w 285750"/>
                <a:gd name="connsiteY147" fmla="*/ 124159 h 466725"/>
                <a:gd name="connsiteX148" fmla="*/ 71985 w 285750"/>
                <a:gd name="connsiteY148" fmla="*/ 127350 h 466725"/>
                <a:gd name="connsiteX149" fmla="*/ 71985 w 285750"/>
                <a:gd name="connsiteY149" fmla="*/ 130531 h 466725"/>
                <a:gd name="connsiteX150" fmla="*/ 68832 w 285750"/>
                <a:gd name="connsiteY150" fmla="*/ 133722 h 466725"/>
                <a:gd name="connsiteX151" fmla="*/ 65670 w 285750"/>
                <a:gd name="connsiteY151" fmla="*/ 135313 h 466725"/>
                <a:gd name="connsiteX152" fmla="*/ 65670 w 285750"/>
                <a:gd name="connsiteY152" fmla="*/ 141685 h 466725"/>
                <a:gd name="connsiteX153" fmla="*/ 59354 w 285750"/>
                <a:gd name="connsiteY153" fmla="*/ 151239 h 466725"/>
                <a:gd name="connsiteX154" fmla="*/ 59354 w 285750"/>
                <a:gd name="connsiteY154" fmla="*/ 152839 h 466725"/>
                <a:gd name="connsiteX155" fmla="*/ 57783 w 285750"/>
                <a:gd name="connsiteY155" fmla="*/ 156020 h 466725"/>
                <a:gd name="connsiteX156" fmla="*/ 51467 w 285750"/>
                <a:gd name="connsiteY156" fmla="*/ 159211 h 466725"/>
                <a:gd name="connsiteX157" fmla="*/ 48305 w 285750"/>
                <a:gd name="connsiteY157" fmla="*/ 165583 h 466725"/>
                <a:gd name="connsiteX158" fmla="*/ 57783 w 285750"/>
                <a:gd name="connsiteY158" fmla="*/ 173546 h 466725"/>
                <a:gd name="connsiteX159" fmla="*/ 59354 w 285750"/>
                <a:gd name="connsiteY159" fmla="*/ 176727 h 466725"/>
                <a:gd name="connsiteX160" fmla="*/ 59354 w 285750"/>
                <a:gd name="connsiteY160" fmla="*/ 179919 h 466725"/>
                <a:gd name="connsiteX161" fmla="*/ 59354 w 285750"/>
                <a:gd name="connsiteY161" fmla="*/ 186291 h 466725"/>
                <a:gd name="connsiteX162" fmla="*/ 57783 w 285750"/>
                <a:gd name="connsiteY162" fmla="*/ 192663 h 466725"/>
                <a:gd name="connsiteX163" fmla="*/ 57783 w 285750"/>
                <a:gd name="connsiteY163" fmla="*/ 194254 h 466725"/>
                <a:gd name="connsiteX164" fmla="*/ 54621 w 285750"/>
                <a:gd name="connsiteY164" fmla="*/ 197435 h 466725"/>
                <a:gd name="connsiteX165" fmla="*/ 51467 w 285750"/>
                <a:gd name="connsiteY165" fmla="*/ 203807 h 466725"/>
                <a:gd name="connsiteX166" fmla="*/ 48305 w 285750"/>
                <a:gd name="connsiteY166" fmla="*/ 206998 h 466725"/>
                <a:gd name="connsiteX167" fmla="*/ 48305 w 285750"/>
                <a:gd name="connsiteY167" fmla="*/ 210179 h 466725"/>
                <a:gd name="connsiteX168" fmla="*/ 48305 w 285750"/>
                <a:gd name="connsiteY168" fmla="*/ 211770 h 466725"/>
                <a:gd name="connsiteX169" fmla="*/ 48305 w 285750"/>
                <a:gd name="connsiteY169" fmla="*/ 214961 h 466725"/>
                <a:gd name="connsiteX170" fmla="*/ 48305 w 285750"/>
                <a:gd name="connsiteY170" fmla="*/ 218142 h 466725"/>
                <a:gd name="connsiteX171" fmla="*/ 45153 w 285750"/>
                <a:gd name="connsiteY171" fmla="*/ 227705 h 466725"/>
                <a:gd name="connsiteX172" fmla="*/ 41990 w 285750"/>
                <a:gd name="connsiteY172" fmla="*/ 230887 h 466725"/>
                <a:gd name="connsiteX173" fmla="*/ 45153 w 285750"/>
                <a:gd name="connsiteY173" fmla="*/ 235668 h 466725"/>
                <a:gd name="connsiteX174" fmla="*/ 48305 w 285750"/>
                <a:gd name="connsiteY174" fmla="*/ 238850 h 466725"/>
                <a:gd name="connsiteX175" fmla="*/ 51467 w 285750"/>
                <a:gd name="connsiteY175" fmla="*/ 242041 h 466725"/>
                <a:gd name="connsiteX176" fmla="*/ 51467 w 285750"/>
                <a:gd name="connsiteY176" fmla="*/ 248413 h 466725"/>
                <a:gd name="connsiteX177" fmla="*/ 51467 w 285750"/>
                <a:gd name="connsiteY177" fmla="*/ 251594 h 466725"/>
                <a:gd name="connsiteX178" fmla="*/ 51467 w 285750"/>
                <a:gd name="connsiteY178" fmla="*/ 253194 h 466725"/>
                <a:gd name="connsiteX179" fmla="*/ 48305 w 285750"/>
                <a:gd name="connsiteY179" fmla="*/ 262748 h 466725"/>
                <a:gd name="connsiteX180" fmla="*/ 38837 w 285750"/>
                <a:gd name="connsiteY180" fmla="*/ 273902 h 466725"/>
                <a:gd name="connsiteX181" fmla="*/ 30941 w 285750"/>
                <a:gd name="connsiteY181" fmla="*/ 283455 h 466725"/>
                <a:gd name="connsiteX182" fmla="*/ 30941 w 285750"/>
                <a:gd name="connsiteY182" fmla="*/ 286636 h 466725"/>
                <a:gd name="connsiteX183" fmla="*/ 27779 w 285750"/>
                <a:gd name="connsiteY183" fmla="*/ 289828 h 466725"/>
                <a:gd name="connsiteX184" fmla="*/ 24626 w 285750"/>
                <a:gd name="connsiteY184" fmla="*/ 291418 h 466725"/>
                <a:gd name="connsiteX185" fmla="*/ 19893 w 285750"/>
                <a:gd name="connsiteY185" fmla="*/ 289828 h 466725"/>
                <a:gd name="connsiteX186" fmla="*/ 16730 w 285750"/>
                <a:gd name="connsiteY186" fmla="*/ 289828 h 466725"/>
                <a:gd name="connsiteX187" fmla="*/ 13577 w 285750"/>
                <a:gd name="connsiteY187" fmla="*/ 291418 h 466725"/>
                <a:gd name="connsiteX188" fmla="*/ 10415 w 285750"/>
                <a:gd name="connsiteY188" fmla="*/ 294609 h 466725"/>
                <a:gd name="connsiteX189" fmla="*/ 947 w 285750"/>
                <a:gd name="connsiteY189" fmla="*/ 307354 h 466725"/>
                <a:gd name="connsiteX190" fmla="*/ -634 w 285750"/>
                <a:gd name="connsiteY190" fmla="*/ 312126 h 466725"/>
                <a:gd name="connsiteX191" fmla="*/ -634 w 285750"/>
                <a:gd name="connsiteY191" fmla="*/ 315316 h 466725"/>
                <a:gd name="connsiteX192" fmla="*/ 947 w 285750"/>
                <a:gd name="connsiteY192" fmla="*/ 315316 h 466725"/>
                <a:gd name="connsiteX193" fmla="*/ 4100 w 285750"/>
                <a:gd name="connsiteY193" fmla="*/ 315316 h 466725"/>
                <a:gd name="connsiteX194" fmla="*/ 7262 w 285750"/>
                <a:gd name="connsiteY194" fmla="*/ 318498 h 466725"/>
                <a:gd name="connsiteX195" fmla="*/ 10415 w 285750"/>
                <a:gd name="connsiteY195" fmla="*/ 318498 h 466725"/>
                <a:gd name="connsiteX196" fmla="*/ 10415 w 285750"/>
                <a:gd name="connsiteY196" fmla="*/ 321689 h 466725"/>
                <a:gd name="connsiteX197" fmla="*/ 13577 w 285750"/>
                <a:gd name="connsiteY197" fmla="*/ 324870 h 466725"/>
                <a:gd name="connsiteX198" fmla="*/ 19893 w 285750"/>
                <a:gd name="connsiteY198" fmla="*/ 324870 h 466725"/>
                <a:gd name="connsiteX199" fmla="*/ 21464 w 285750"/>
                <a:gd name="connsiteY199" fmla="*/ 328061 h 466725"/>
                <a:gd name="connsiteX200" fmla="*/ 24626 w 285750"/>
                <a:gd name="connsiteY200" fmla="*/ 329652 h 466725"/>
                <a:gd name="connsiteX201" fmla="*/ 30941 w 285750"/>
                <a:gd name="connsiteY201" fmla="*/ 342396 h 466725"/>
                <a:gd name="connsiteX202" fmla="*/ 30941 w 285750"/>
                <a:gd name="connsiteY202" fmla="*/ 345577 h 466725"/>
                <a:gd name="connsiteX203" fmla="*/ 37257 w 285750"/>
                <a:gd name="connsiteY203" fmla="*/ 350359 h 466725"/>
                <a:gd name="connsiteX204" fmla="*/ 37257 w 285750"/>
                <a:gd name="connsiteY204" fmla="*/ 353540 h 466725"/>
                <a:gd name="connsiteX205" fmla="*/ 37257 w 285750"/>
                <a:gd name="connsiteY205" fmla="*/ 356731 h 466725"/>
                <a:gd name="connsiteX206" fmla="*/ 37257 w 285750"/>
                <a:gd name="connsiteY206" fmla="*/ 366285 h 466725"/>
                <a:gd name="connsiteX207" fmla="*/ 38837 w 285750"/>
                <a:gd name="connsiteY207" fmla="*/ 377438 h 466725"/>
                <a:gd name="connsiteX208" fmla="*/ 41990 w 285750"/>
                <a:gd name="connsiteY208" fmla="*/ 380620 h 466725"/>
                <a:gd name="connsiteX209" fmla="*/ 41990 w 285750"/>
                <a:gd name="connsiteY209" fmla="*/ 380620 h 466725"/>
                <a:gd name="connsiteX210" fmla="*/ 41990 w 285750"/>
                <a:gd name="connsiteY210" fmla="*/ 380620 h 466725"/>
                <a:gd name="connsiteX211" fmla="*/ 48305 w 285750"/>
                <a:gd name="connsiteY211" fmla="*/ 383810 h 466725"/>
                <a:gd name="connsiteX212" fmla="*/ 51467 w 285750"/>
                <a:gd name="connsiteY212" fmla="*/ 388592 h 466725"/>
                <a:gd name="connsiteX213" fmla="*/ 54621 w 285750"/>
                <a:gd name="connsiteY213" fmla="*/ 394955 h 466725"/>
                <a:gd name="connsiteX214" fmla="*/ 54621 w 285750"/>
                <a:gd name="connsiteY214" fmla="*/ 401327 h 466725"/>
                <a:gd name="connsiteX215" fmla="*/ 54621 w 285750"/>
                <a:gd name="connsiteY215" fmla="*/ 404518 h 466725"/>
                <a:gd name="connsiteX216" fmla="*/ 54621 w 285750"/>
                <a:gd name="connsiteY216" fmla="*/ 407699 h 466725"/>
                <a:gd name="connsiteX217" fmla="*/ 57783 w 285750"/>
                <a:gd name="connsiteY217" fmla="*/ 415672 h 466725"/>
                <a:gd name="connsiteX218" fmla="*/ 57783 w 285750"/>
                <a:gd name="connsiteY218" fmla="*/ 418853 h 466725"/>
                <a:gd name="connsiteX219" fmla="*/ 54621 w 285750"/>
                <a:gd name="connsiteY219" fmla="*/ 418853 h 466725"/>
                <a:gd name="connsiteX220" fmla="*/ 51467 w 285750"/>
                <a:gd name="connsiteY220" fmla="*/ 418853 h 466725"/>
                <a:gd name="connsiteX221" fmla="*/ 48305 w 285750"/>
                <a:gd name="connsiteY221" fmla="*/ 418853 h 466725"/>
                <a:gd name="connsiteX222" fmla="*/ 48305 w 285750"/>
                <a:gd name="connsiteY222" fmla="*/ 422034 h 466725"/>
                <a:gd name="connsiteX223" fmla="*/ 51467 w 285750"/>
                <a:gd name="connsiteY223" fmla="*/ 426816 h 466725"/>
                <a:gd name="connsiteX224" fmla="*/ 51467 w 285750"/>
                <a:gd name="connsiteY224" fmla="*/ 430007 h 466725"/>
                <a:gd name="connsiteX225" fmla="*/ 51467 w 285750"/>
                <a:gd name="connsiteY225" fmla="*/ 436379 h 466725"/>
                <a:gd name="connsiteX226" fmla="*/ 48305 w 285750"/>
                <a:gd name="connsiteY226" fmla="*/ 439561 h 466725"/>
                <a:gd name="connsiteX227" fmla="*/ 45153 w 285750"/>
                <a:gd name="connsiteY227" fmla="*/ 445933 h 466725"/>
                <a:gd name="connsiteX228" fmla="*/ 41990 w 285750"/>
                <a:gd name="connsiteY228" fmla="*/ 453895 h 466725"/>
                <a:gd name="connsiteX229" fmla="*/ 45153 w 285750"/>
                <a:gd name="connsiteY229" fmla="*/ 463459 h 466725"/>
                <a:gd name="connsiteX230" fmla="*/ 48305 w 285750"/>
                <a:gd name="connsiteY230" fmla="*/ 466640 h 466725"/>
                <a:gd name="connsiteX231" fmla="*/ 51467 w 285750"/>
                <a:gd name="connsiteY231" fmla="*/ 466640 h 466725"/>
                <a:gd name="connsiteX232" fmla="*/ 54621 w 285750"/>
                <a:gd name="connsiteY232" fmla="*/ 466640 h 466725"/>
                <a:gd name="connsiteX233" fmla="*/ 59354 w 285750"/>
                <a:gd name="connsiteY233" fmla="*/ 466640 h 466725"/>
                <a:gd name="connsiteX234" fmla="*/ 62517 w 285750"/>
                <a:gd name="connsiteY234" fmla="*/ 466640 h 466725"/>
                <a:gd name="connsiteX235" fmla="*/ 65670 w 285750"/>
                <a:gd name="connsiteY235" fmla="*/ 463459 h 466725"/>
                <a:gd name="connsiteX236" fmla="*/ 68832 w 285750"/>
                <a:gd name="connsiteY236" fmla="*/ 463459 h 466725"/>
                <a:gd name="connsiteX237" fmla="*/ 71985 w 285750"/>
                <a:gd name="connsiteY237" fmla="*/ 463459 h 466725"/>
                <a:gd name="connsiteX238" fmla="*/ 86196 w 285750"/>
                <a:gd name="connsiteY238" fmla="*/ 466640 h 466725"/>
                <a:gd name="connsiteX239" fmla="*/ 97245 w 285750"/>
                <a:gd name="connsiteY239" fmla="*/ 466640 h 466725"/>
                <a:gd name="connsiteX240" fmla="*/ 103560 w 285750"/>
                <a:gd name="connsiteY240" fmla="*/ 463459 h 466725"/>
                <a:gd name="connsiteX241" fmla="*/ 113038 w 285750"/>
                <a:gd name="connsiteY241" fmla="*/ 453895 h 466725"/>
                <a:gd name="connsiteX242" fmla="*/ 116190 w 285750"/>
                <a:gd name="connsiteY242" fmla="*/ 453895 h 466725"/>
                <a:gd name="connsiteX243" fmla="*/ 124086 w 285750"/>
                <a:gd name="connsiteY243" fmla="*/ 445933 h 466725"/>
                <a:gd name="connsiteX244" fmla="*/ 130402 w 285750"/>
                <a:gd name="connsiteY244" fmla="*/ 442751 h 466725"/>
                <a:gd name="connsiteX245" fmla="*/ 136716 w 285750"/>
                <a:gd name="connsiteY245" fmla="*/ 442751 h 466725"/>
                <a:gd name="connsiteX246" fmla="*/ 136716 w 285750"/>
                <a:gd name="connsiteY246" fmla="*/ 442751 h 466725"/>
                <a:gd name="connsiteX247" fmla="*/ 138298 w 285750"/>
                <a:gd name="connsiteY247" fmla="*/ 439561 h 466725"/>
                <a:gd name="connsiteX248" fmla="*/ 141450 w 285750"/>
                <a:gd name="connsiteY248" fmla="*/ 436379 h 466725"/>
                <a:gd name="connsiteX249" fmla="*/ 144613 w 285750"/>
                <a:gd name="connsiteY249" fmla="*/ 433188 h 466725"/>
                <a:gd name="connsiteX250" fmla="*/ 144613 w 285750"/>
                <a:gd name="connsiteY250" fmla="*/ 433188 h 466725"/>
                <a:gd name="connsiteX251" fmla="*/ 150928 w 285750"/>
                <a:gd name="connsiteY251" fmla="*/ 430007 h 466725"/>
                <a:gd name="connsiteX252" fmla="*/ 155662 w 285750"/>
                <a:gd name="connsiteY252" fmla="*/ 430007 h 466725"/>
                <a:gd name="connsiteX253" fmla="*/ 158814 w 285750"/>
                <a:gd name="connsiteY253" fmla="*/ 425225 h 466725"/>
                <a:gd name="connsiteX254" fmla="*/ 161977 w 285750"/>
                <a:gd name="connsiteY254" fmla="*/ 422034 h 466725"/>
                <a:gd name="connsiteX255" fmla="*/ 165130 w 285750"/>
                <a:gd name="connsiteY255" fmla="*/ 418853 h 466725"/>
                <a:gd name="connsiteX256" fmla="*/ 161977 w 285750"/>
                <a:gd name="connsiteY256" fmla="*/ 415672 h 466725"/>
                <a:gd name="connsiteX257" fmla="*/ 161977 w 285750"/>
                <a:gd name="connsiteY257" fmla="*/ 412481 h 466725"/>
                <a:gd name="connsiteX258" fmla="*/ 158814 w 285750"/>
                <a:gd name="connsiteY258" fmla="*/ 409300 h 466725"/>
                <a:gd name="connsiteX259" fmla="*/ 158814 w 285750"/>
                <a:gd name="connsiteY259" fmla="*/ 407699 h 466725"/>
                <a:gd name="connsiteX260" fmla="*/ 161977 w 285750"/>
                <a:gd name="connsiteY260" fmla="*/ 404518 h 466725"/>
                <a:gd name="connsiteX261" fmla="*/ 165130 w 285750"/>
                <a:gd name="connsiteY261" fmla="*/ 401327 h 466725"/>
                <a:gd name="connsiteX262" fmla="*/ 165130 w 285750"/>
                <a:gd name="connsiteY262" fmla="*/ 398146 h 466725"/>
                <a:gd name="connsiteX263" fmla="*/ 165130 w 285750"/>
                <a:gd name="connsiteY263" fmla="*/ 394955 h 466725"/>
                <a:gd name="connsiteX264" fmla="*/ 165130 w 285750"/>
                <a:gd name="connsiteY264" fmla="*/ 391774 h 466725"/>
                <a:gd name="connsiteX265" fmla="*/ 165130 w 285750"/>
                <a:gd name="connsiteY265" fmla="*/ 388592 h 466725"/>
                <a:gd name="connsiteX266" fmla="*/ 165130 w 285750"/>
                <a:gd name="connsiteY266" fmla="*/ 386992 h 466725"/>
                <a:gd name="connsiteX267" fmla="*/ 165130 w 285750"/>
                <a:gd name="connsiteY267" fmla="*/ 383810 h 466725"/>
                <a:gd name="connsiteX268" fmla="*/ 165130 w 285750"/>
                <a:gd name="connsiteY268" fmla="*/ 380620 h 466725"/>
                <a:gd name="connsiteX269" fmla="*/ 165130 w 285750"/>
                <a:gd name="connsiteY269" fmla="*/ 377438 h 466725"/>
                <a:gd name="connsiteX270" fmla="*/ 168292 w 285750"/>
                <a:gd name="connsiteY270" fmla="*/ 371066 h 466725"/>
                <a:gd name="connsiteX271" fmla="*/ 168292 w 285750"/>
                <a:gd name="connsiteY271" fmla="*/ 371066 h 466725"/>
                <a:gd name="connsiteX272" fmla="*/ 171444 w 285750"/>
                <a:gd name="connsiteY272" fmla="*/ 371066 h 466725"/>
                <a:gd name="connsiteX273" fmla="*/ 174607 w 285750"/>
                <a:gd name="connsiteY273" fmla="*/ 367875 h 466725"/>
                <a:gd name="connsiteX274" fmla="*/ 174607 w 285750"/>
                <a:gd name="connsiteY274" fmla="*/ 366285 h 466725"/>
                <a:gd name="connsiteX275" fmla="*/ 176188 w 285750"/>
                <a:gd name="connsiteY275" fmla="*/ 359913 h 466725"/>
                <a:gd name="connsiteX276" fmla="*/ 176188 w 285750"/>
                <a:gd name="connsiteY276" fmla="*/ 356731 h 466725"/>
                <a:gd name="connsiteX277" fmla="*/ 174607 w 285750"/>
                <a:gd name="connsiteY277" fmla="*/ 350359 h 466725"/>
                <a:gd name="connsiteX278" fmla="*/ 174607 w 285750"/>
                <a:gd name="connsiteY278" fmla="*/ 345577 h 466725"/>
                <a:gd name="connsiteX279" fmla="*/ 171444 w 285750"/>
                <a:gd name="connsiteY279" fmla="*/ 339205 h 466725"/>
                <a:gd name="connsiteX280" fmla="*/ 174607 w 285750"/>
                <a:gd name="connsiteY280" fmla="*/ 332833 h 466725"/>
                <a:gd name="connsiteX281" fmla="*/ 176188 w 285750"/>
                <a:gd name="connsiteY281" fmla="*/ 328061 h 466725"/>
                <a:gd name="connsiteX282" fmla="*/ 179341 w 285750"/>
                <a:gd name="connsiteY282" fmla="*/ 324870 h 466725"/>
                <a:gd name="connsiteX283" fmla="*/ 176188 w 285750"/>
                <a:gd name="connsiteY283" fmla="*/ 324870 h 466725"/>
                <a:gd name="connsiteX284" fmla="*/ 176188 w 285750"/>
                <a:gd name="connsiteY284" fmla="*/ 321689 h 466725"/>
                <a:gd name="connsiteX285" fmla="*/ 174607 w 285750"/>
                <a:gd name="connsiteY285" fmla="*/ 318498 h 466725"/>
                <a:gd name="connsiteX286" fmla="*/ 174607 w 285750"/>
                <a:gd name="connsiteY286" fmla="*/ 315316 h 466725"/>
                <a:gd name="connsiteX287" fmla="*/ 182503 w 285750"/>
                <a:gd name="connsiteY287" fmla="*/ 300981 h 466725"/>
                <a:gd name="connsiteX288" fmla="*/ 182503 w 285750"/>
                <a:gd name="connsiteY288" fmla="*/ 297790 h 466725"/>
                <a:gd name="connsiteX289" fmla="*/ 185656 w 285750"/>
                <a:gd name="connsiteY289" fmla="*/ 297790 h 466725"/>
                <a:gd name="connsiteX290" fmla="*/ 191971 w 285750"/>
                <a:gd name="connsiteY290" fmla="*/ 300981 h 466725"/>
                <a:gd name="connsiteX291" fmla="*/ 195133 w 285750"/>
                <a:gd name="connsiteY291" fmla="*/ 300981 h 466725"/>
                <a:gd name="connsiteX292" fmla="*/ 195133 w 285750"/>
                <a:gd name="connsiteY292" fmla="*/ 297790 h 466725"/>
                <a:gd name="connsiteX293" fmla="*/ 196705 w 285750"/>
                <a:gd name="connsiteY293" fmla="*/ 294609 h 466725"/>
                <a:gd name="connsiteX294" fmla="*/ 206182 w 285750"/>
                <a:gd name="connsiteY294" fmla="*/ 277083 h 466725"/>
                <a:gd name="connsiteX295" fmla="*/ 209335 w 285750"/>
                <a:gd name="connsiteY295" fmla="*/ 273902 h 466725"/>
                <a:gd name="connsiteX296" fmla="*/ 212497 w 285750"/>
                <a:gd name="connsiteY296" fmla="*/ 270711 h 466725"/>
                <a:gd name="connsiteX297" fmla="*/ 214078 w 285750"/>
                <a:gd name="connsiteY297" fmla="*/ 270711 h 466725"/>
                <a:gd name="connsiteX298" fmla="*/ 220384 w 285750"/>
                <a:gd name="connsiteY298" fmla="*/ 273902 h 466725"/>
                <a:gd name="connsiteX299" fmla="*/ 226699 w 285750"/>
                <a:gd name="connsiteY299" fmla="*/ 277083 h 466725"/>
                <a:gd name="connsiteX300" fmla="*/ 226699 w 285750"/>
                <a:gd name="connsiteY300" fmla="*/ 277083 h 466725"/>
                <a:gd name="connsiteX301" fmla="*/ 229861 w 285750"/>
                <a:gd name="connsiteY301" fmla="*/ 280274 h 466725"/>
                <a:gd name="connsiteX302" fmla="*/ 229861 w 285750"/>
                <a:gd name="connsiteY302" fmla="*/ 283455 h 466725"/>
                <a:gd name="connsiteX303" fmla="*/ 229861 w 285750"/>
                <a:gd name="connsiteY303" fmla="*/ 286636 h 466725"/>
                <a:gd name="connsiteX304" fmla="*/ 229861 w 285750"/>
                <a:gd name="connsiteY304" fmla="*/ 286636 h 466725"/>
                <a:gd name="connsiteX305" fmla="*/ 229861 w 285750"/>
                <a:gd name="connsiteY305" fmla="*/ 289828 h 466725"/>
                <a:gd name="connsiteX306" fmla="*/ 233015 w 285750"/>
                <a:gd name="connsiteY306" fmla="*/ 289828 h 466725"/>
                <a:gd name="connsiteX307" fmla="*/ 244073 w 285750"/>
                <a:gd name="connsiteY307" fmla="*/ 286636 h 466725"/>
                <a:gd name="connsiteX308" fmla="*/ 247225 w 285750"/>
                <a:gd name="connsiteY308" fmla="*/ 286636 h 466725"/>
                <a:gd name="connsiteX309" fmla="*/ 253541 w 285750"/>
                <a:gd name="connsiteY309" fmla="*/ 289828 h 466725"/>
                <a:gd name="connsiteX310" fmla="*/ 255122 w 285750"/>
                <a:gd name="connsiteY310" fmla="*/ 289828 h 466725"/>
                <a:gd name="connsiteX311" fmla="*/ 258275 w 285750"/>
                <a:gd name="connsiteY311" fmla="*/ 289828 h 466725"/>
                <a:gd name="connsiteX312" fmla="*/ 258275 w 285750"/>
                <a:gd name="connsiteY312" fmla="*/ 289828 h 466725"/>
                <a:gd name="connsiteX313" fmla="*/ 261437 w 285750"/>
                <a:gd name="connsiteY313" fmla="*/ 291418 h 466725"/>
                <a:gd name="connsiteX314" fmla="*/ 261437 w 285750"/>
                <a:gd name="connsiteY314" fmla="*/ 294609 h 466725"/>
                <a:gd name="connsiteX315" fmla="*/ 264589 w 285750"/>
                <a:gd name="connsiteY315" fmla="*/ 297790 h 466725"/>
                <a:gd name="connsiteX316" fmla="*/ 264589 w 285750"/>
                <a:gd name="connsiteY316" fmla="*/ 297790 h 466725"/>
                <a:gd name="connsiteX317" fmla="*/ 267752 w 285750"/>
                <a:gd name="connsiteY317" fmla="*/ 297790 h 466725"/>
                <a:gd name="connsiteX318" fmla="*/ 270905 w 285750"/>
                <a:gd name="connsiteY318" fmla="*/ 297790 h 466725"/>
                <a:gd name="connsiteX319" fmla="*/ 272486 w 285750"/>
                <a:gd name="connsiteY319" fmla="*/ 297790 h 466725"/>
                <a:gd name="connsiteX320" fmla="*/ 285116 w 285750"/>
                <a:gd name="connsiteY320" fmla="*/ 289828 h 466725"/>
                <a:gd name="connsiteX321" fmla="*/ 281963 w 285750"/>
                <a:gd name="connsiteY321" fmla="*/ 273902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285750" h="466725">
                  <a:moveTo>
                    <a:pt x="281963" y="273902"/>
                  </a:moveTo>
                  <a:lnTo>
                    <a:pt x="281963" y="269120"/>
                  </a:lnTo>
                  <a:lnTo>
                    <a:pt x="267752" y="256376"/>
                  </a:lnTo>
                  <a:lnTo>
                    <a:pt x="264589" y="253194"/>
                  </a:lnTo>
                  <a:lnTo>
                    <a:pt x="264589" y="251594"/>
                  </a:lnTo>
                  <a:lnTo>
                    <a:pt x="264589" y="248413"/>
                  </a:lnTo>
                  <a:lnTo>
                    <a:pt x="264589" y="245222"/>
                  </a:lnTo>
                  <a:lnTo>
                    <a:pt x="264589" y="238850"/>
                  </a:lnTo>
                  <a:lnTo>
                    <a:pt x="264589" y="235668"/>
                  </a:lnTo>
                  <a:lnTo>
                    <a:pt x="264589" y="232477"/>
                  </a:lnTo>
                  <a:lnTo>
                    <a:pt x="261437" y="230887"/>
                  </a:lnTo>
                  <a:lnTo>
                    <a:pt x="258275" y="227705"/>
                  </a:lnTo>
                  <a:lnTo>
                    <a:pt x="255122" y="224514"/>
                  </a:lnTo>
                  <a:lnTo>
                    <a:pt x="255122" y="221333"/>
                  </a:lnTo>
                  <a:lnTo>
                    <a:pt x="255122" y="218142"/>
                  </a:lnTo>
                  <a:lnTo>
                    <a:pt x="255122" y="218142"/>
                  </a:lnTo>
                  <a:lnTo>
                    <a:pt x="258275" y="218142"/>
                  </a:lnTo>
                  <a:lnTo>
                    <a:pt x="261437" y="214961"/>
                  </a:lnTo>
                  <a:lnTo>
                    <a:pt x="261437" y="211770"/>
                  </a:lnTo>
                  <a:lnTo>
                    <a:pt x="261437" y="210179"/>
                  </a:lnTo>
                  <a:lnTo>
                    <a:pt x="258275" y="203807"/>
                  </a:lnTo>
                  <a:lnTo>
                    <a:pt x="258275" y="197435"/>
                  </a:lnTo>
                  <a:lnTo>
                    <a:pt x="258275" y="192663"/>
                  </a:lnTo>
                  <a:lnTo>
                    <a:pt x="258275" y="189472"/>
                  </a:lnTo>
                  <a:lnTo>
                    <a:pt x="264589" y="186291"/>
                  </a:lnTo>
                  <a:lnTo>
                    <a:pt x="264589" y="186291"/>
                  </a:lnTo>
                  <a:lnTo>
                    <a:pt x="267752" y="183100"/>
                  </a:lnTo>
                  <a:lnTo>
                    <a:pt x="267752" y="179919"/>
                  </a:lnTo>
                  <a:lnTo>
                    <a:pt x="267752" y="176727"/>
                  </a:lnTo>
                  <a:lnTo>
                    <a:pt x="267752" y="173546"/>
                  </a:lnTo>
                  <a:lnTo>
                    <a:pt x="264589" y="162393"/>
                  </a:lnTo>
                  <a:lnTo>
                    <a:pt x="264589" y="159211"/>
                  </a:lnTo>
                  <a:lnTo>
                    <a:pt x="261437" y="156020"/>
                  </a:lnTo>
                  <a:lnTo>
                    <a:pt x="258275" y="152839"/>
                  </a:lnTo>
                  <a:lnTo>
                    <a:pt x="255122" y="152839"/>
                  </a:lnTo>
                  <a:lnTo>
                    <a:pt x="253541" y="152839"/>
                  </a:lnTo>
                  <a:lnTo>
                    <a:pt x="250388" y="156020"/>
                  </a:lnTo>
                  <a:lnTo>
                    <a:pt x="244073" y="159211"/>
                  </a:lnTo>
                  <a:lnTo>
                    <a:pt x="240911" y="159211"/>
                  </a:lnTo>
                  <a:lnTo>
                    <a:pt x="234595" y="159211"/>
                  </a:lnTo>
                  <a:lnTo>
                    <a:pt x="233015" y="159211"/>
                  </a:lnTo>
                  <a:lnTo>
                    <a:pt x="229861" y="159211"/>
                  </a:lnTo>
                  <a:lnTo>
                    <a:pt x="226699" y="159211"/>
                  </a:lnTo>
                  <a:lnTo>
                    <a:pt x="220384" y="152839"/>
                  </a:lnTo>
                  <a:lnTo>
                    <a:pt x="217231" y="151239"/>
                  </a:lnTo>
                  <a:lnTo>
                    <a:pt x="214078" y="148057"/>
                  </a:lnTo>
                  <a:lnTo>
                    <a:pt x="214078" y="141685"/>
                  </a:lnTo>
                  <a:lnTo>
                    <a:pt x="214078" y="138504"/>
                  </a:lnTo>
                  <a:lnTo>
                    <a:pt x="217231" y="133722"/>
                  </a:lnTo>
                  <a:lnTo>
                    <a:pt x="220384" y="120978"/>
                  </a:lnTo>
                  <a:lnTo>
                    <a:pt x="220384" y="114605"/>
                  </a:lnTo>
                  <a:lnTo>
                    <a:pt x="220384" y="113015"/>
                  </a:lnTo>
                  <a:lnTo>
                    <a:pt x="223547" y="109824"/>
                  </a:lnTo>
                  <a:lnTo>
                    <a:pt x="223547" y="109824"/>
                  </a:lnTo>
                  <a:lnTo>
                    <a:pt x="226699" y="106643"/>
                  </a:lnTo>
                  <a:lnTo>
                    <a:pt x="226699" y="103452"/>
                  </a:lnTo>
                  <a:lnTo>
                    <a:pt x="226699" y="100271"/>
                  </a:lnTo>
                  <a:lnTo>
                    <a:pt x="229861" y="100271"/>
                  </a:lnTo>
                  <a:lnTo>
                    <a:pt x="237758" y="97079"/>
                  </a:lnTo>
                  <a:lnTo>
                    <a:pt x="237758" y="97079"/>
                  </a:lnTo>
                  <a:lnTo>
                    <a:pt x="240911" y="95489"/>
                  </a:lnTo>
                  <a:lnTo>
                    <a:pt x="237758" y="89117"/>
                  </a:lnTo>
                  <a:lnTo>
                    <a:pt x="240911" y="85935"/>
                  </a:lnTo>
                  <a:lnTo>
                    <a:pt x="240911" y="85935"/>
                  </a:lnTo>
                  <a:lnTo>
                    <a:pt x="244073" y="82745"/>
                  </a:lnTo>
                  <a:lnTo>
                    <a:pt x="250388" y="82745"/>
                  </a:lnTo>
                  <a:lnTo>
                    <a:pt x="255122" y="82745"/>
                  </a:lnTo>
                  <a:lnTo>
                    <a:pt x="261437" y="79563"/>
                  </a:lnTo>
                  <a:lnTo>
                    <a:pt x="264589" y="79563"/>
                  </a:lnTo>
                  <a:lnTo>
                    <a:pt x="267752" y="76372"/>
                  </a:lnTo>
                  <a:lnTo>
                    <a:pt x="272486" y="76372"/>
                  </a:lnTo>
                  <a:lnTo>
                    <a:pt x="275648" y="74781"/>
                  </a:lnTo>
                  <a:lnTo>
                    <a:pt x="272486" y="65228"/>
                  </a:lnTo>
                  <a:lnTo>
                    <a:pt x="275648" y="50893"/>
                  </a:lnTo>
                  <a:lnTo>
                    <a:pt x="272486" y="47702"/>
                  </a:lnTo>
                  <a:lnTo>
                    <a:pt x="272486" y="44521"/>
                  </a:lnTo>
                  <a:lnTo>
                    <a:pt x="270905" y="41330"/>
                  </a:lnTo>
                  <a:lnTo>
                    <a:pt x="261437" y="36548"/>
                  </a:lnTo>
                  <a:lnTo>
                    <a:pt x="255122" y="30186"/>
                  </a:lnTo>
                  <a:lnTo>
                    <a:pt x="255122" y="23813"/>
                  </a:lnTo>
                  <a:lnTo>
                    <a:pt x="253541" y="9468"/>
                  </a:lnTo>
                  <a:lnTo>
                    <a:pt x="253541" y="6287"/>
                  </a:lnTo>
                  <a:lnTo>
                    <a:pt x="250388" y="3106"/>
                  </a:lnTo>
                  <a:lnTo>
                    <a:pt x="247225" y="3106"/>
                  </a:lnTo>
                  <a:lnTo>
                    <a:pt x="244073" y="-85"/>
                  </a:lnTo>
                  <a:lnTo>
                    <a:pt x="240911" y="-85"/>
                  </a:lnTo>
                  <a:lnTo>
                    <a:pt x="234595" y="-85"/>
                  </a:lnTo>
                  <a:lnTo>
                    <a:pt x="223547" y="3106"/>
                  </a:lnTo>
                  <a:lnTo>
                    <a:pt x="214078" y="9468"/>
                  </a:lnTo>
                  <a:lnTo>
                    <a:pt x="212497" y="12660"/>
                  </a:lnTo>
                  <a:lnTo>
                    <a:pt x="209335" y="15841"/>
                  </a:lnTo>
                  <a:lnTo>
                    <a:pt x="203020" y="23813"/>
                  </a:lnTo>
                  <a:lnTo>
                    <a:pt x="196705" y="26994"/>
                  </a:lnTo>
                  <a:lnTo>
                    <a:pt x="196705" y="30186"/>
                  </a:lnTo>
                  <a:lnTo>
                    <a:pt x="195133" y="33367"/>
                  </a:lnTo>
                  <a:lnTo>
                    <a:pt x="195133" y="36548"/>
                  </a:lnTo>
                  <a:lnTo>
                    <a:pt x="195133" y="41330"/>
                  </a:lnTo>
                  <a:lnTo>
                    <a:pt x="191971" y="44521"/>
                  </a:lnTo>
                  <a:lnTo>
                    <a:pt x="188818" y="44521"/>
                  </a:lnTo>
                  <a:lnTo>
                    <a:pt x="185656" y="41330"/>
                  </a:lnTo>
                  <a:lnTo>
                    <a:pt x="182503" y="41330"/>
                  </a:lnTo>
                  <a:lnTo>
                    <a:pt x="182503" y="41330"/>
                  </a:lnTo>
                  <a:lnTo>
                    <a:pt x="179341" y="41330"/>
                  </a:lnTo>
                  <a:lnTo>
                    <a:pt x="174607" y="44521"/>
                  </a:lnTo>
                  <a:lnTo>
                    <a:pt x="171444" y="47702"/>
                  </a:lnTo>
                  <a:lnTo>
                    <a:pt x="168292" y="47702"/>
                  </a:lnTo>
                  <a:lnTo>
                    <a:pt x="158814" y="47702"/>
                  </a:lnTo>
                  <a:lnTo>
                    <a:pt x="155662" y="47702"/>
                  </a:lnTo>
                  <a:lnTo>
                    <a:pt x="154080" y="50893"/>
                  </a:lnTo>
                  <a:lnTo>
                    <a:pt x="150928" y="54074"/>
                  </a:lnTo>
                  <a:lnTo>
                    <a:pt x="147766" y="54074"/>
                  </a:lnTo>
                  <a:lnTo>
                    <a:pt x="138298" y="50893"/>
                  </a:lnTo>
                  <a:lnTo>
                    <a:pt x="138298" y="47702"/>
                  </a:lnTo>
                  <a:lnTo>
                    <a:pt x="138298" y="47702"/>
                  </a:lnTo>
                  <a:lnTo>
                    <a:pt x="138298" y="41330"/>
                  </a:lnTo>
                  <a:lnTo>
                    <a:pt x="138298" y="38148"/>
                  </a:lnTo>
                  <a:lnTo>
                    <a:pt x="138298" y="36548"/>
                  </a:lnTo>
                  <a:lnTo>
                    <a:pt x="136716" y="33367"/>
                  </a:lnTo>
                  <a:lnTo>
                    <a:pt x="136716" y="33367"/>
                  </a:lnTo>
                  <a:lnTo>
                    <a:pt x="133554" y="30186"/>
                  </a:lnTo>
                  <a:lnTo>
                    <a:pt x="130402" y="30186"/>
                  </a:lnTo>
                  <a:lnTo>
                    <a:pt x="127239" y="30186"/>
                  </a:lnTo>
                  <a:lnTo>
                    <a:pt x="124086" y="26994"/>
                  </a:lnTo>
                  <a:lnTo>
                    <a:pt x="117772" y="26994"/>
                  </a:lnTo>
                  <a:lnTo>
                    <a:pt x="117772" y="26994"/>
                  </a:lnTo>
                  <a:lnTo>
                    <a:pt x="113038" y="23813"/>
                  </a:lnTo>
                  <a:lnTo>
                    <a:pt x="113038" y="26994"/>
                  </a:lnTo>
                  <a:lnTo>
                    <a:pt x="109875" y="26994"/>
                  </a:lnTo>
                  <a:lnTo>
                    <a:pt x="109875" y="26994"/>
                  </a:lnTo>
                  <a:lnTo>
                    <a:pt x="106722" y="30186"/>
                  </a:lnTo>
                  <a:lnTo>
                    <a:pt x="106722" y="30186"/>
                  </a:lnTo>
                  <a:lnTo>
                    <a:pt x="106722" y="33367"/>
                  </a:lnTo>
                  <a:lnTo>
                    <a:pt x="106722" y="38148"/>
                  </a:lnTo>
                  <a:lnTo>
                    <a:pt x="106722" y="41330"/>
                  </a:lnTo>
                  <a:lnTo>
                    <a:pt x="103560" y="44521"/>
                  </a:lnTo>
                  <a:lnTo>
                    <a:pt x="97245" y="55665"/>
                  </a:lnTo>
                  <a:lnTo>
                    <a:pt x="95673" y="58856"/>
                  </a:lnTo>
                  <a:lnTo>
                    <a:pt x="92511" y="58856"/>
                  </a:lnTo>
                  <a:lnTo>
                    <a:pt x="83043" y="62037"/>
                  </a:lnTo>
                  <a:lnTo>
                    <a:pt x="83043" y="92308"/>
                  </a:lnTo>
                  <a:lnTo>
                    <a:pt x="83043" y="97079"/>
                  </a:lnTo>
                  <a:lnTo>
                    <a:pt x="83043" y="103452"/>
                  </a:lnTo>
                  <a:lnTo>
                    <a:pt x="79881" y="106643"/>
                  </a:lnTo>
                  <a:lnTo>
                    <a:pt x="79881" y="109824"/>
                  </a:lnTo>
                  <a:lnTo>
                    <a:pt x="78300" y="114605"/>
                  </a:lnTo>
                  <a:lnTo>
                    <a:pt x="75147" y="117787"/>
                  </a:lnTo>
                  <a:lnTo>
                    <a:pt x="71985" y="120978"/>
                  </a:lnTo>
                  <a:lnTo>
                    <a:pt x="71985" y="124159"/>
                  </a:lnTo>
                  <a:lnTo>
                    <a:pt x="71985" y="127350"/>
                  </a:lnTo>
                  <a:lnTo>
                    <a:pt x="71985" y="130531"/>
                  </a:lnTo>
                  <a:lnTo>
                    <a:pt x="68832" y="133722"/>
                  </a:lnTo>
                  <a:lnTo>
                    <a:pt x="65670" y="135313"/>
                  </a:lnTo>
                  <a:lnTo>
                    <a:pt x="65670" y="141685"/>
                  </a:lnTo>
                  <a:lnTo>
                    <a:pt x="59354" y="151239"/>
                  </a:lnTo>
                  <a:lnTo>
                    <a:pt x="59354" y="152839"/>
                  </a:lnTo>
                  <a:lnTo>
                    <a:pt x="57783" y="156020"/>
                  </a:lnTo>
                  <a:lnTo>
                    <a:pt x="51467" y="159211"/>
                  </a:lnTo>
                  <a:lnTo>
                    <a:pt x="48305" y="165583"/>
                  </a:lnTo>
                  <a:lnTo>
                    <a:pt x="57783" y="173546"/>
                  </a:lnTo>
                  <a:lnTo>
                    <a:pt x="59354" y="176727"/>
                  </a:lnTo>
                  <a:lnTo>
                    <a:pt x="59354" y="179919"/>
                  </a:lnTo>
                  <a:lnTo>
                    <a:pt x="59354" y="186291"/>
                  </a:lnTo>
                  <a:lnTo>
                    <a:pt x="57783" y="192663"/>
                  </a:lnTo>
                  <a:lnTo>
                    <a:pt x="57783" y="194254"/>
                  </a:lnTo>
                  <a:lnTo>
                    <a:pt x="54621" y="197435"/>
                  </a:lnTo>
                  <a:lnTo>
                    <a:pt x="51467" y="203807"/>
                  </a:lnTo>
                  <a:lnTo>
                    <a:pt x="48305" y="206998"/>
                  </a:lnTo>
                  <a:lnTo>
                    <a:pt x="48305" y="210179"/>
                  </a:lnTo>
                  <a:lnTo>
                    <a:pt x="48305" y="211770"/>
                  </a:lnTo>
                  <a:lnTo>
                    <a:pt x="48305" y="214961"/>
                  </a:lnTo>
                  <a:lnTo>
                    <a:pt x="48305" y="218142"/>
                  </a:lnTo>
                  <a:lnTo>
                    <a:pt x="45153" y="227705"/>
                  </a:lnTo>
                  <a:lnTo>
                    <a:pt x="41990" y="230887"/>
                  </a:lnTo>
                  <a:lnTo>
                    <a:pt x="45153" y="235668"/>
                  </a:lnTo>
                  <a:lnTo>
                    <a:pt x="48305" y="238850"/>
                  </a:lnTo>
                  <a:lnTo>
                    <a:pt x="51467" y="242041"/>
                  </a:lnTo>
                  <a:lnTo>
                    <a:pt x="51467" y="248413"/>
                  </a:lnTo>
                  <a:lnTo>
                    <a:pt x="51467" y="251594"/>
                  </a:lnTo>
                  <a:lnTo>
                    <a:pt x="51467" y="253194"/>
                  </a:lnTo>
                  <a:lnTo>
                    <a:pt x="48305" y="262748"/>
                  </a:lnTo>
                  <a:lnTo>
                    <a:pt x="38837" y="273902"/>
                  </a:lnTo>
                  <a:lnTo>
                    <a:pt x="30941" y="283455"/>
                  </a:lnTo>
                  <a:lnTo>
                    <a:pt x="30941" y="286636"/>
                  </a:lnTo>
                  <a:lnTo>
                    <a:pt x="27779" y="289828"/>
                  </a:lnTo>
                  <a:lnTo>
                    <a:pt x="24626" y="291418"/>
                  </a:lnTo>
                  <a:lnTo>
                    <a:pt x="19893" y="289828"/>
                  </a:lnTo>
                  <a:lnTo>
                    <a:pt x="16730" y="289828"/>
                  </a:lnTo>
                  <a:lnTo>
                    <a:pt x="13577" y="291418"/>
                  </a:lnTo>
                  <a:lnTo>
                    <a:pt x="10415" y="294609"/>
                  </a:lnTo>
                  <a:lnTo>
                    <a:pt x="947" y="307354"/>
                  </a:lnTo>
                  <a:lnTo>
                    <a:pt x="-634" y="312126"/>
                  </a:lnTo>
                  <a:lnTo>
                    <a:pt x="-634" y="315316"/>
                  </a:lnTo>
                  <a:lnTo>
                    <a:pt x="947" y="315316"/>
                  </a:lnTo>
                  <a:lnTo>
                    <a:pt x="4100" y="315316"/>
                  </a:lnTo>
                  <a:lnTo>
                    <a:pt x="7262" y="318498"/>
                  </a:lnTo>
                  <a:lnTo>
                    <a:pt x="10415" y="318498"/>
                  </a:lnTo>
                  <a:lnTo>
                    <a:pt x="10415" y="321689"/>
                  </a:lnTo>
                  <a:lnTo>
                    <a:pt x="13577" y="324870"/>
                  </a:lnTo>
                  <a:lnTo>
                    <a:pt x="19893" y="324870"/>
                  </a:lnTo>
                  <a:lnTo>
                    <a:pt x="21464" y="328061"/>
                  </a:lnTo>
                  <a:lnTo>
                    <a:pt x="24626" y="329652"/>
                  </a:lnTo>
                  <a:lnTo>
                    <a:pt x="30941" y="342396"/>
                  </a:lnTo>
                  <a:lnTo>
                    <a:pt x="30941" y="345577"/>
                  </a:lnTo>
                  <a:lnTo>
                    <a:pt x="37257" y="350359"/>
                  </a:lnTo>
                  <a:lnTo>
                    <a:pt x="37257" y="353540"/>
                  </a:lnTo>
                  <a:lnTo>
                    <a:pt x="37257" y="356731"/>
                  </a:lnTo>
                  <a:lnTo>
                    <a:pt x="37257" y="366285"/>
                  </a:lnTo>
                  <a:lnTo>
                    <a:pt x="38837" y="377438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1990" y="380620"/>
                  </a:lnTo>
                  <a:lnTo>
                    <a:pt x="48305" y="383810"/>
                  </a:lnTo>
                  <a:lnTo>
                    <a:pt x="51467" y="388592"/>
                  </a:lnTo>
                  <a:lnTo>
                    <a:pt x="54621" y="394955"/>
                  </a:lnTo>
                  <a:lnTo>
                    <a:pt x="54621" y="401327"/>
                  </a:lnTo>
                  <a:lnTo>
                    <a:pt x="54621" y="404518"/>
                  </a:lnTo>
                  <a:lnTo>
                    <a:pt x="54621" y="407699"/>
                  </a:lnTo>
                  <a:lnTo>
                    <a:pt x="57783" y="415672"/>
                  </a:lnTo>
                  <a:lnTo>
                    <a:pt x="57783" y="418853"/>
                  </a:lnTo>
                  <a:lnTo>
                    <a:pt x="54621" y="418853"/>
                  </a:lnTo>
                  <a:lnTo>
                    <a:pt x="51467" y="418853"/>
                  </a:lnTo>
                  <a:lnTo>
                    <a:pt x="48305" y="418853"/>
                  </a:lnTo>
                  <a:lnTo>
                    <a:pt x="48305" y="422034"/>
                  </a:lnTo>
                  <a:lnTo>
                    <a:pt x="51467" y="426816"/>
                  </a:lnTo>
                  <a:lnTo>
                    <a:pt x="51467" y="430007"/>
                  </a:lnTo>
                  <a:lnTo>
                    <a:pt x="51467" y="436379"/>
                  </a:lnTo>
                  <a:lnTo>
                    <a:pt x="48305" y="439561"/>
                  </a:lnTo>
                  <a:lnTo>
                    <a:pt x="45153" y="445933"/>
                  </a:lnTo>
                  <a:lnTo>
                    <a:pt x="41990" y="453895"/>
                  </a:lnTo>
                  <a:lnTo>
                    <a:pt x="45153" y="463459"/>
                  </a:lnTo>
                  <a:lnTo>
                    <a:pt x="48305" y="466640"/>
                  </a:lnTo>
                  <a:lnTo>
                    <a:pt x="51467" y="466640"/>
                  </a:lnTo>
                  <a:lnTo>
                    <a:pt x="54621" y="466640"/>
                  </a:lnTo>
                  <a:lnTo>
                    <a:pt x="59354" y="466640"/>
                  </a:lnTo>
                  <a:lnTo>
                    <a:pt x="62517" y="466640"/>
                  </a:lnTo>
                  <a:lnTo>
                    <a:pt x="65670" y="463459"/>
                  </a:lnTo>
                  <a:lnTo>
                    <a:pt x="68832" y="463459"/>
                  </a:lnTo>
                  <a:lnTo>
                    <a:pt x="71985" y="463459"/>
                  </a:lnTo>
                  <a:lnTo>
                    <a:pt x="86196" y="466640"/>
                  </a:lnTo>
                  <a:lnTo>
                    <a:pt x="97245" y="466640"/>
                  </a:lnTo>
                  <a:lnTo>
                    <a:pt x="103560" y="463459"/>
                  </a:lnTo>
                  <a:lnTo>
                    <a:pt x="113038" y="453895"/>
                  </a:lnTo>
                  <a:lnTo>
                    <a:pt x="116190" y="453895"/>
                  </a:lnTo>
                  <a:lnTo>
                    <a:pt x="124086" y="445933"/>
                  </a:lnTo>
                  <a:lnTo>
                    <a:pt x="130402" y="442751"/>
                  </a:lnTo>
                  <a:lnTo>
                    <a:pt x="136716" y="442751"/>
                  </a:lnTo>
                  <a:lnTo>
                    <a:pt x="136716" y="442751"/>
                  </a:lnTo>
                  <a:lnTo>
                    <a:pt x="138298" y="439561"/>
                  </a:lnTo>
                  <a:lnTo>
                    <a:pt x="141450" y="436379"/>
                  </a:lnTo>
                  <a:lnTo>
                    <a:pt x="144613" y="433188"/>
                  </a:lnTo>
                  <a:lnTo>
                    <a:pt x="144613" y="433188"/>
                  </a:lnTo>
                  <a:lnTo>
                    <a:pt x="150928" y="430007"/>
                  </a:lnTo>
                  <a:lnTo>
                    <a:pt x="155662" y="430007"/>
                  </a:lnTo>
                  <a:lnTo>
                    <a:pt x="158814" y="425225"/>
                  </a:lnTo>
                  <a:lnTo>
                    <a:pt x="161977" y="422034"/>
                  </a:lnTo>
                  <a:lnTo>
                    <a:pt x="165130" y="418853"/>
                  </a:lnTo>
                  <a:lnTo>
                    <a:pt x="161977" y="415672"/>
                  </a:lnTo>
                  <a:lnTo>
                    <a:pt x="161977" y="412481"/>
                  </a:lnTo>
                  <a:lnTo>
                    <a:pt x="158814" y="409300"/>
                  </a:lnTo>
                  <a:lnTo>
                    <a:pt x="158814" y="407699"/>
                  </a:lnTo>
                  <a:lnTo>
                    <a:pt x="161977" y="404518"/>
                  </a:lnTo>
                  <a:lnTo>
                    <a:pt x="165130" y="401327"/>
                  </a:lnTo>
                  <a:lnTo>
                    <a:pt x="165130" y="398146"/>
                  </a:lnTo>
                  <a:lnTo>
                    <a:pt x="165130" y="394955"/>
                  </a:lnTo>
                  <a:lnTo>
                    <a:pt x="165130" y="391774"/>
                  </a:lnTo>
                  <a:lnTo>
                    <a:pt x="165130" y="388592"/>
                  </a:lnTo>
                  <a:lnTo>
                    <a:pt x="165130" y="386992"/>
                  </a:lnTo>
                  <a:lnTo>
                    <a:pt x="165130" y="383810"/>
                  </a:lnTo>
                  <a:lnTo>
                    <a:pt x="165130" y="380620"/>
                  </a:lnTo>
                  <a:lnTo>
                    <a:pt x="165130" y="377438"/>
                  </a:lnTo>
                  <a:lnTo>
                    <a:pt x="168292" y="371066"/>
                  </a:lnTo>
                  <a:lnTo>
                    <a:pt x="168292" y="371066"/>
                  </a:lnTo>
                  <a:lnTo>
                    <a:pt x="171444" y="371066"/>
                  </a:lnTo>
                  <a:lnTo>
                    <a:pt x="174607" y="367875"/>
                  </a:lnTo>
                  <a:lnTo>
                    <a:pt x="174607" y="366285"/>
                  </a:lnTo>
                  <a:lnTo>
                    <a:pt x="176188" y="359913"/>
                  </a:lnTo>
                  <a:lnTo>
                    <a:pt x="176188" y="356731"/>
                  </a:lnTo>
                  <a:lnTo>
                    <a:pt x="174607" y="350359"/>
                  </a:lnTo>
                  <a:lnTo>
                    <a:pt x="174607" y="345577"/>
                  </a:lnTo>
                  <a:lnTo>
                    <a:pt x="171444" y="339205"/>
                  </a:lnTo>
                  <a:lnTo>
                    <a:pt x="174607" y="332833"/>
                  </a:lnTo>
                  <a:lnTo>
                    <a:pt x="176188" y="328061"/>
                  </a:lnTo>
                  <a:lnTo>
                    <a:pt x="179341" y="324870"/>
                  </a:lnTo>
                  <a:lnTo>
                    <a:pt x="176188" y="324870"/>
                  </a:lnTo>
                  <a:lnTo>
                    <a:pt x="176188" y="321689"/>
                  </a:lnTo>
                  <a:lnTo>
                    <a:pt x="174607" y="318498"/>
                  </a:lnTo>
                  <a:lnTo>
                    <a:pt x="174607" y="315316"/>
                  </a:lnTo>
                  <a:lnTo>
                    <a:pt x="182503" y="300981"/>
                  </a:lnTo>
                  <a:lnTo>
                    <a:pt x="182503" y="297790"/>
                  </a:lnTo>
                  <a:lnTo>
                    <a:pt x="185656" y="297790"/>
                  </a:lnTo>
                  <a:lnTo>
                    <a:pt x="191971" y="300981"/>
                  </a:lnTo>
                  <a:lnTo>
                    <a:pt x="195133" y="300981"/>
                  </a:lnTo>
                  <a:lnTo>
                    <a:pt x="195133" y="297790"/>
                  </a:lnTo>
                  <a:lnTo>
                    <a:pt x="196705" y="294609"/>
                  </a:lnTo>
                  <a:lnTo>
                    <a:pt x="206182" y="277083"/>
                  </a:lnTo>
                  <a:lnTo>
                    <a:pt x="209335" y="273902"/>
                  </a:lnTo>
                  <a:lnTo>
                    <a:pt x="212497" y="270711"/>
                  </a:lnTo>
                  <a:lnTo>
                    <a:pt x="214078" y="270711"/>
                  </a:lnTo>
                  <a:lnTo>
                    <a:pt x="220384" y="273902"/>
                  </a:lnTo>
                  <a:lnTo>
                    <a:pt x="226699" y="277083"/>
                  </a:lnTo>
                  <a:lnTo>
                    <a:pt x="226699" y="277083"/>
                  </a:lnTo>
                  <a:lnTo>
                    <a:pt x="229861" y="280274"/>
                  </a:lnTo>
                  <a:lnTo>
                    <a:pt x="229861" y="283455"/>
                  </a:lnTo>
                  <a:lnTo>
                    <a:pt x="229861" y="286636"/>
                  </a:lnTo>
                  <a:lnTo>
                    <a:pt x="229861" y="286636"/>
                  </a:lnTo>
                  <a:lnTo>
                    <a:pt x="229861" y="289828"/>
                  </a:lnTo>
                  <a:lnTo>
                    <a:pt x="233015" y="289828"/>
                  </a:lnTo>
                  <a:lnTo>
                    <a:pt x="244073" y="286636"/>
                  </a:lnTo>
                  <a:lnTo>
                    <a:pt x="247225" y="286636"/>
                  </a:lnTo>
                  <a:lnTo>
                    <a:pt x="253541" y="289828"/>
                  </a:lnTo>
                  <a:lnTo>
                    <a:pt x="255122" y="289828"/>
                  </a:lnTo>
                  <a:lnTo>
                    <a:pt x="258275" y="289828"/>
                  </a:lnTo>
                  <a:lnTo>
                    <a:pt x="258275" y="289828"/>
                  </a:lnTo>
                  <a:lnTo>
                    <a:pt x="261437" y="291418"/>
                  </a:lnTo>
                  <a:lnTo>
                    <a:pt x="261437" y="294609"/>
                  </a:lnTo>
                  <a:lnTo>
                    <a:pt x="264589" y="297790"/>
                  </a:lnTo>
                  <a:lnTo>
                    <a:pt x="264589" y="297790"/>
                  </a:lnTo>
                  <a:lnTo>
                    <a:pt x="267752" y="297790"/>
                  </a:lnTo>
                  <a:lnTo>
                    <a:pt x="270905" y="297790"/>
                  </a:lnTo>
                  <a:lnTo>
                    <a:pt x="272486" y="297790"/>
                  </a:lnTo>
                  <a:lnTo>
                    <a:pt x="285116" y="289828"/>
                  </a:lnTo>
                  <a:lnTo>
                    <a:pt x="281963" y="273902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F5B034D-CB62-4803-942C-838D2BDEF98A}"/>
                </a:ext>
              </a:extLst>
            </p:cNvPr>
            <p:cNvSpPr/>
            <p:nvPr/>
          </p:nvSpPr>
          <p:spPr>
            <a:xfrm>
              <a:off x="6709656" y="4546022"/>
              <a:ext cx="247650" cy="352425"/>
            </a:xfrm>
            <a:custGeom>
              <a:avLst/>
              <a:gdLst>
                <a:gd name="connsiteX0" fmla="*/ 240501 w 247650"/>
                <a:gd name="connsiteY0" fmla="*/ 20556 h 352425"/>
                <a:gd name="connsiteX1" fmla="*/ 240501 w 247650"/>
                <a:gd name="connsiteY1" fmla="*/ 20556 h 352425"/>
                <a:gd name="connsiteX2" fmla="*/ 237243 w 247650"/>
                <a:gd name="connsiteY2" fmla="*/ 17374 h 352425"/>
                <a:gd name="connsiteX3" fmla="*/ 237243 w 247650"/>
                <a:gd name="connsiteY3" fmla="*/ 12612 h 352425"/>
                <a:gd name="connsiteX4" fmla="*/ 235614 w 247650"/>
                <a:gd name="connsiteY4" fmla="*/ 6268 h 352425"/>
                <a:gd name="connsiteX5" fmla="*/ 235614 w 247650"/>
                <a:gd name="connsiteY5" fmla="*/ 3087 h 352425"/>
                <a:gd name="connsiteX6" fmla="*/ 232357 w 247650"/>
                <a:gd name="connsiteY6" fmla="*/ 3087 h 352425"/>
                <a:gd name="connsiteX7" fmla="*/ 229090 w 247650"/>
                <a:gd name="connsiteY7" fmla="*/ -85 h 352425"/>
                <a:gd name="connsiteX8" fmla="*/ 222575 w 247650"/>
                <a:gd name="connsiteY8" fmla="*/ -85 h 352425"/>
                <a:gd name="connsiteX9" fmla="*/ 219317 w 247650"/>
                <a:gd name="connsiteY9" fmla="*/ -85 h 352425"/>
                <a:gd name="connsiteX10" fmla="*/ 219317 w 247650"/>
                <a:gd name="connsiteY10" fmla="*/ -85 h 352425"/>
                <a:gd name="connsiteX11" fmla="*/ 216060 w 247650"/>
                <a:gd name="connsiteY11" fmla="*/ 3087 h 352425"/>
                <a:gd name="connsiteX12" fmla="*/ 216060 w 247650"/>
                <a:gd name="connsiteY12" fmla="*/ 3087 h 352425"/>
                <a:gd name="connsiteX13" fmla="*/ 214431 w 247650"/>
                <a:gd name="connsiteY13" fmla="*/ 12612 h 352425"/>
                <a:gd name="connsiteX14" fmla="*/ 211173 w 247650"/>
                <a:gd name="connsiteY14" fmla="*/ 12612 h 352425"/>
                <a:gd name="connsiteX15" fmla="*/ 211173 w 247650"/>
                <a:gd name="connsiteY15" fmla="*/ 15793 h 352425"/>
                <a:gd name="connsiteX16" fmla="*/ 207916 w 247650"/>
                <a:gd name="connsiteY16" fmla="*/ 15793 h 352425"/>
                <a:gd name="connsiteX17" fmla="*/ 186732 w 247650"/>
                <a:gd name="connsiteY17" fmla="*/ 15793 h 352425"/>
                <a:gd name="connsiteX18" fmla="*/ 183475 w 247650"/>
                <a:gd name="connsiteY18" fmla="*/ 17374 h 352425"/>
                <a:gd name="connsiteX19" fmla="*/ 180217 w 247650"/>
                <a:gd name="connsiteY19" fmla="*/ 17374 h 352425"/>
                <a:gd name="connsiteX20" fmla="*/ 176960 w 247650"/>
                <a:gd name="connsiteY20" fmla="*/ 20556 h 352425"/>
                <a:gd name="connsiteX21" fmla="*/ 175331 w 247650"/>
                <a:gd name="connsiteY21" fmla="*/ 20556 h 352425"/>
                <a:gd name="connsiteX22" fmla="*/ 172073 w 247650"/>
                <a:gd name="connsiteY22" fmla="*/ 17374 h 352425"/>
                <a:gd name="connsiteX23" fmla="*/ 172073 w 247650"/>
                <a:gd name="connsiteY23" fmla="*/ 17374 h 352425"/>
                <a:gd name="connsiteX24" fmla="*/ 168816 w 247650"/>
                <a:gd name="connsiteY24" fmla="*/ 15793 h 352425"/>
                <a:gd name="connsiteX25" fmla="*/ 168816 w 247650"/>
                <a:gd name="connsiteY25" fmla="*/ 15793 h 352425"/>
                <a:gd name="connsiteX26" fmla="*/ 168816 w 247650"/>
                <a:gd name="connsiteY26" fmla="*/ 12612 h 352425"/>
                <a:gd name="connsiteX27" fmla="*/ 168816 w 247650"/>
                <a:gd name="connsiteY27" fmla="*/ 9440 h 352425"/>
                <a:gd name="connsiteX28" fmla="*/ 168816 w 247650"/>
                <a:gd name="connsiteY28" fmla="*/ 6268 h 352425"/>
                <a:gd name="connsiteX29" fmla="*/ 168816 w 247650"/>
                <a:gd name="connsiteY29" fmla="*/ 6268 h 352425"/>
                <a:gd name="connsiteX30" fmla="*/ 165549 w 247650"/>
                <a:gd name="connsiteY30" fmla="*/ 3087 h 352425"/>
                <a:gd name="connsiteX31" fmla="*/ 162291 w 247650"/>
                <a:gd name="connsiteY31" fmla="*/ 3087 h 352425"/>
                <a:gd name="connsiteX32" fmla="*/ 162291 w 247650"/>
                <a:gd name="connsiteY32" fmla="*/ -85 h 352425"/>
                <a:gd name="connsiteX33" fmla="*/ 159034 w 247650"/>
                <a:gd name="connsiteY33" fmla="*/ -85 h 352425"/>
                <a:gd name="connsiteX34" fmla="*/ 154147 w 247650"/>
                <a:gd name="connsiteY34" fmla="*/ 3087 h 352425"/>
                <a:gd name="connsiteX35" fmla="*/ 147632 w 247650"/>
                <a:gd name="connsiteY35" fmla="*/ 6268 h 352425"/>
                <a:gd name="connsiteX36" fmla="*/ 144375 w 247650"/>
                <a:gd name="connsiteY36" fmla="*/ 6268 h 352425"/>
                <a:gd name="connsiteX37" fmla="*/ 137859 w 247650"/>
                <a:gd name="connsiteY37" fmla="*/ 3087 h 352425"/>
                <a:gd name="connsiteX38" fmla="*/ 136221 w 247650"/>
                <a:gd name="connsiteY38" fmla="*/ 3087 h 352425"/>
                <a:gd name="connsiteX39" fmla="*/ 132964 w 247650"/>
                <a:gd name="connsiteY39" fmla="*/ -85 h 352425"/>
                <a:gd name="connsiteX40" fmla="*/ 119934 w 247650"/>
                <a:gd name="connsiteY40" fmla="*/ 3087 h 352425"/>
                <a:gd name="connsiteX41" fmla="*/ 116676 w 247650"/>
                <a:gd name="connsiteY41" fmla="*/ 6268 h 352425"/>
                <a:gd name="connsiteX42" fmla="*/ 115047 w 247650"/>
                <a:gd name="connsiteY42" fmla="*/ 6268 h 352425"/>
                <a:gd name="connsiteX43" fmla="*/ 111789 w 247650"/>
                <a:gd name="connsiteY43" fmla="*/ 9440 h 352425"/>
                <a:gd name="connsiteX44" fmla="*/ 111789 w 247650"/>
                <a:gd name="connsiteY44" fmla="*/ 15793 h 352425"/>
                <a:gd name="connsiteX45" fmla="*/ 108532 w 247650"/>
                <a:gd name="connsiteY45" fmla="*/ 20556 h 352425"/>
                <a:gd name="connsiteX46" fmla="*/ 102007 w 247650"/>
                <a:gd name="connsiteY46" fmla="*/ 26899 h 352425"/>
                <a:gd name="connsiteX47" fmla="*/ 98750 w 247650"/>
                <a:gd name="connsiteY47" fmla="*/ 30081 h 352425"/>
                <a:gd name="connsiteX48" fmla="*/ 95492 w 247650"/>
                <a:gd name="connsiteY48" fmla="*/ 36424 h 352425"/>
                <a:gd name="connsiteX49" fmla="*/ 93864 w 247650"/>
                <a:gd name="connsiteY49" fmla="*/ 38015 h 352425"/>
                <a:gd name="connsiteX50" fmla="*/ 90606 w 247650"/>
                <a:gd name="connsiteY50" fmla="*/ 44368 h 352425"/>
                <a:gd name="connsiteX51" fmla="*/ 87348 w 247650"/>
                <a:gd name="connsiteY51" fmla="*/ 47540 h 352425"/>
                <a:gd name="connsiteX52" fmla="*/ 84091 w 247650"/>
                <a:gd name="connsiteY52" fmla="*/ 50712 h 352425"/>
                <a:gd name="connsiteX53" fmla="*/ 84091 w 247650"/>
                <a:gd name="connsiteY53" fmla="*/ 58656 h 352425"/>
                <a:gd name="connsiteX54" fmla="*/ 84091 w 247650"/>
                <a:gd name="connsiteY54" fmla="*/ 58656 h 352425"/>
                <a:gd name="connsiteX55" fmla="*/ 80833 w 247650"/>
                <a:gd name="connsiteY55" fmla="*/ 61828 h 352425"/>
                <a:gd name="connsiteX56" fmla="*/ 77576 w 247650"/>
                <a:gd name="connsiteY56" fmla="*/ 61828 h 352425"/>
                <a:gd name="connsiteX57" fmla="*/ 75947 w 247650"/>
                <a:gd name="connsiteY57" fmla="*/ 61828 h 352425"/>
                <a:gd name="connsiteX58" fmla="*/ 72680 w 247650"/>
                <a:gd name="connsiteY58" fmla="*/ 61828 h 352425"/>
                <a:gd name="connsiteX59" fmla="*/ 69422 w 247650"/>
                <a:gd name="connsiteY59" fmla="*/ 64999 h 352425"/>
                <a:gd name="connsiteX60" fmla="*/ 66165 w 247650"/>
                <a:gd name="connsiteY60" fmla="*/ 71353 h 352425"/>
                <a:gd name="connsiteX61" fmla="*/ 62907 w 247650"/>
                <a:gd name="connsiteY61" fmla="*/ 82468 h 352425"/>
                <a:gd name="connsiteX62" fmla="*/ 62907 w 247650"/>
                <a:gd name="connsiteY62" fmla="*/ 85640 h 352425"/>
                <a:gd name="connsiteX63" fmla="*/ 62907 w 247650"/>
                <a:gd name="connsiteY63" fmla="*/ 88812 h 352425"/>
                <a:gd name="connsiteX64" fmla="*/ 62907 w 247650"/>
                <a:gd name="connsiteY64" fmla="*/ 91993 h 352425"/>
                <a:gd name="connsiteX65" fmla="*/ 62907 w 247650"/>
                <a:gd name="connsiteY65" fmla="*/ 95165 h 352425"/>
                <a:gd name="connsiteX66" fmla="*/ 66165 w 247650"/>
                <a:gd name="connsiteY66" fmla="*/ 96756 h 352425"/>
                <a:gd name="connsiteX67" fmla="*/ 66165 w 247650"/>
                <a:gd name="connsiteY67" fmla="*/ 99928 h 352425"/>
                <a:gd name="connsiteX68" fmla="*/ 72680 w 247650"/>
                <a:gd name="connsiteY68" fmla="*/ 106281 h 352425"/>
                <a:gd name="connsiteX69" fmla="*/ 75947 w 247650"/>
                <a:gd name="connsiteY69" fmla="*/ 109453 h 352425"/>
                <a:gd name="connsiteX70" fmla="*/ 75947 w 247650"/>
                <a:gd name="connsiteY70" fmla="*/ 112624 h 352425"/>
                <a:gd name="connsiteX71" fmla="*/ 77576 w 247650"/>
                <a:gd name="connsiteY71" fmla="*/ 115806 h 352425"/>
                <a:gd name="connsiteX72" fmla="*/ 80833 w 247650"/>
                <a:gd name="connsiteY72" fmla="*/ 120568 h 352425"/>
                <a:gd name="connsiteX73" fmla="*/ 80833 w 247650"/>
                <a:gd name="connsiteY73" fmla="*/ 123740 h 352425"/>
                <a:gd name="connsiteX74" fmla="*/ 80833 w 247650"/>
                <a:gd name="connsiteY74" fmla="*/ 126912 h 352425"/>
                <a:gd name="connsiteX75" fmla="*/ 80833 w 247650"/>
                <a:gd name="connsiteY75" fmla="*/ 130093 h 352425"/>
                <a:gd name="connsiteX76" fmla="*/ 75947 w 247650"/>
                <a:gd name="connsiteY76" fmla="*/ 134856 h 352425"/>
                <a:gd name="connsiteX77" fmla="*/ 72680 w 247650"/>
                <a:gd name="connsiteY77" fmla="*/ 141199 h 352425"/>
                <a:gd name="connsiteX78" fmla="*/ 72680 w 247650"/>
                <a:gd name="connsiteY78" fmla="*/ 144381 h 352425"/>
                <a:gd name="connsiteX79" fmla="*/ 75947 w 247650"/>
                <a:gd name="connsiteY79" fmla="*/ 147553 h 352425"/>
                <a:gd name="connsiteX80" fmla="*/ 77576 w 247650"/>
                <a:gd name="connsiteY80" fmla="*/ 153906 h 352425"/>
                <a:gd name="connsiteX81" fmla="*/ 77576 w 247650"/>
                <a:gd name="connsiteY81" fmla="*/ 155487 h 352425"/>
                <a:gd name="connsiteX82" fmla="*/ 80833 w 247650"/>
                <a:gd name="connsiteY82" fmla="*/ 161840 h 352425"/>
                <a:gd name="connsiteX83" fmla="*/ 77576 w 247650"/>
                <a:gd name="connsiteY83" fmla="*/ 161840 h 352425"/>
                <a:gd name="connsiteX84" fmla="*/ 75947 w 247650"/>
                <a:gd name="connsiteY84" fmla="*/ 165012 h 352425"/>
                <a:gd name="connsiteX85" fmla="*/ 75947 w 247650"/>
                <a:gd name="connsiteY85" fmla="*/ 161840 h 352425"/>
                <a:gd name="connsiteX86" fmla="*/ 62907 w 247650"/>
                <a:gd name="connsiteY86" fmla="*/ 158668 h 352425"/>
                <a:gd name="connsiteX87" fmla="*/ 62907 w 247650"/>
                <a:gd name="connsiteY87" fmla="*/ 161840 h 352425"/>
                <a:gd name="connsiteX88" fmla="*/ 59650 w 247650"/>
                <a:gd name="connsiteY88" fmla="*/ 161840 h 352425"/>
                <a:gd name="connsiteX89" fmla="*/ 56392 w 247650"/>
                <a:gd name="connsiteY89" fmla="*/ 168193 h 352425"/>
                <a:gd name="connsiteX90" fmla="*/ 54763 w 247650"/>
                <a:gd name="connsiteY90" fmla="*/ 171365 h 352425"/>
                <a:gd name="connsiteX91" fmla="*/ 48248 w 247650"/>
                <a:gd name="connsiteY91" fmla="*/ 172956 h 352425"/>
                <a:gd name="connsiteX92" fmla="*/ 44991 w 247650"/>
                <a:gd name="connsiteY92" fmla="*/ 171365 h 352425"/>
                <a:gd name="connsiteX93" fmla="*/ 41724 w 247650"/>
                <a:gd name="connsiteY93" fmla="*/ 171365 h 352425"/>
                <a:gd name="connsiteX94" fmla="*/ 38466 w 247650"/>
                <a:gd name="connsiteY94" fmla="*/ 171365 h 352425"/>
                <a:gd name="connsiteX95" fmla="*/ 30322 w 247650"/>
                <a:gd name="connsiteY95" fmla="*/ 176128 h 352425"/>
                <a:gd name="connsiteX96" fmla="*/ 27065 w 247650"/>
                <a:gd name="connsiteY96" fmla="*/ 176128 h 352425"/>
                <a:gd name="connsiteX97" fmla="*/ 23807 w 247650"/>
                <a:gd name="connsiteY97" fmla="*/ 176128 h 352425"/>
                <a:gd name="connsiteX98" fmla="*/ 23807 w 247650"/>
                <a:gd name="connsiteY98" fmla="*/ 179299 h 352425"/>
                <a:gd name="connsiteX99" fmla="*/ 9139 w 247650"/>
                <a:gd name="connsiteY99" fmla="*/ 176128 h 352425"/>
                <a:gd name="connsiteX100" fmla="*/ 2623 w 247650"/>
                <a:gd name="connsiteY100" fmla="*/ 179299 h 352425"/>
                <a:gd name="connsiteX101" fmla="*/ -634 w 247650"/>
                <a:gd name="connsiteY101" fmla="*/ 185653 h 352425"/>
                <a:gd name="connsiteX102" fmla="*/ 2623 w 247650"/>
                <a:gd name="connsiteY102" fmla="*/ 188824 h 352425"/>
                <a:gd name="connsiteX103" fmla="*/ 2623 w 247650"/>
                <a:gd name="connsiteY103" fmla="*/ 192006 h 352425"/>
                <a:gd name="connsiteX104" fmla="*/ 17292 w 247650"/>
                <a:gd name="connsiteY104" fmla="*/ 212637 h 352425"/>
                <a:gd name="connsiteX105" fmla="*/ 20550 w 247650"/>
                <a:gd name="connsiteY105" fmla="*/ 214228 h 352425"/>
                <a:gd name="connsiteX106" fmla="*/ 27065 w 247650"/>
                <a:gd name="connsiteY106" fmla="*/ 220581 h 352425"/>
                <a:gd name="connsiteX107" fmla="*/ 30322 w 247650"/>
                <a:gd name="connsiteY107" fmla="*/ 223753 h 352425"/>
                <a:gd name="connsiteX108" fmla="*/ 35209 w 247650"/>
                <a:gd name="connsiteY108" fmla="*/ 226924 h 352425"/>
                <a:gd name="connsiteX109" fmla="*/ 38466 w 247650"/>
                <a:gd name="connsiteY109" fmla="*/ 231687 h 352425"/>
                <a:gd name="connsiteX110" fmla="*/ 35209 w 247650"/>
                <a:gd name="connsiteY110" fmla="*/ 244393 h 352425"/>
                <a:gd name="connsiteX111" fmla="*/ 38466 w 247650"/>
                <a:gd name="connsiteY111" fmla="*/ 247565 h 352425"/>
                <a:gd name="connsiteX112" fmla="*/ 38466 w 247650"/>
                <a:gd name="connsiteY112" fmla="*/ 250737 h 352425"/>
                <a:gd name="connsiteX113" fmla="*/ 41724 w 247650"/>
                <a:gd name="connsiteY113" fmla="*/ 252328 h 352425"/>
                <a:gd name="connsiteX114" fmla="*/ 54763 w 247650"/>
                <a:gd name="connsiteY114" fmla="*/ 258681 h 352425"/>
                <a:gd name="connsiteX115" fmla="*/ 56392 w 247650"/>
                <a:gd name="connsiteY115" fmla="*/ 261853 h 352425"/>
                <a:gd name="connsiteX116" fmla="*/ 62907 w 247650"/>
                <a:gd name="connsiteY116" fmla="*/ 268206 h 352425"/>
                <a:gd name="connsiteX117" fmla="*/ 62907 w 247650"/>
                <a:gd name="connsiteY117" fmla="*/ 271378 h 352425"/>
                <a:gd name="connsiteX118" fmla="*/ 66165 w 247650"/>
                <a:gd name="connsiteY118" fmla="*/ 271378 h 352425"/>
                <a:gd name="connsiteX119" fmla="*/ 66165 w 247650"/>
                <a:gd name="connsiteY119" fmla="*/ 272968 h 352425"/>
                <a:gd name="connsiteX120" fmla="*/ 66165 w 247650"/>
                <a:gd name="connsiteY120" fmla="*/ 276140 h 352425"/>
                <a:gd name="connsiteX121" fmla="*/ 66165 w 247650"/>
                <a:gd name="connsiteY121" fmla="*/ 279312 h 352425"/>
                <a:gd name="connsiteX122" fmla="*/ 69422 w 247650"/>
                <a:gd name="connsiteY122" fmla="*/ 285665 h 352425"/>
                <a:gd name="connsiteX123" fmla="*/ 72680 w 247650"/>
                <a:gd name="connsiteY123" fmla="*/ 288837 h 352425"/>
                <a:gd name="connsiteX124" fmla="*/ 77576 w 247650"/>
                <a:gd name="connsiteY124" fmla="*/ 288837 h 352425"/>
                <a:gd name="connsiteX125" fmla="*/ 84091 w 247650"/>
                <a:gd name="connsiteY125" fmla="*/ 290428 h 352425"/>
                <a:gd name="connsiteX126" fmla="*/ 84091 w 247650"/>
                <a:gd name="connsiteY126" fmla="*/ 293599 h 352425"/>
                <a:gd name="connsiteX127" fmla="*/ 87348 w 247650"/>
                <a:gd name="connsiteY127" fmla="*/ 293599 h 352425"/>
                <a:gd name="connsiteX128" fmla="*/ 90606 w 247650"/>
                <a:gd name="connsiteY128" fmla="*/ 293599 h 352425"/>
                <a:gd name="connsiteX129" fmla="*/ 95492 w 247650"/>
                <a:gd name="connsiteY129" fmla="*/ 293599 h 352425"/>
                <a:gd name="connsiteX130" fmla="*/ 98750 w 247650"/>
                <a:gd name="connsiteY130" fmla="*/ 296781 h 352425"/>
                <a:gd name="connsiteX131" fmla="*/ 102007 w 247650"/>
                <a:gd name="connsiteY131" fmla="*/ 299953 h 352425"/>
                <a:gd name="connsiteX132" fmla="*/ 102007 w 247650"/>
                <a:gd name="connsiteY132" fmla="*/ 303124 h 352425"/>
                <a:gd name="connsiteX133" fmla="*/ 102007 w 247650"/>
                <a:gd name="connsiteY133" fmla="*/ 306306 h 352425"/>
                <a:gd name="connsiteX134" fmla="*/ 102007 w 247650"/>
                <a:gd name="connsiteY134" fmla="*/ 311068 h 352425"/>
                <a:gd name="connsiteX135" fmla="*/ 102007 w 247650"/>
                <a:gd name="connsiteY135" fmla="*/ 314240 h 352425"/>
                <a:gd name="connsiteX136" fmla="*/ 102007 w 247650"/>
                <a:gd name="connsiteY136" fmla="*/ 317412 h 352425"/>
                <a:gd name="connsiteX137" fmla="*/ 95492 w 247650"/>
                <a:gd name="connsiteY137" fmla="*/ 326937 h 352425"/>
                <a:gd name="connsiteX138" fmla="*/ 95492 w 247650"/>
                <a:gd name="connsiteY138" fmla="*/ 326937 h 352425"/>
                <a:gd name="connsiteX139" fmla="*/ 93864 w 247650"/>
                <a:gd name="connsiteY139" fmla="*/ 330118 h 352425"/>
                <a:gd name="connsiteX140" fmla="*/ 95492 w 247650"/>
                <a:gd name="connsiteY140" fmla="*/ 330118 h 352425"/>
                <a:gd name="connsiteX141" fmla="*/ 98750 w 247650"/>
                <a:gd name="connsiteY141" fmla="*/ 331699 h 352425"/>
                <a:gd name="connsiteX142" fmla="*/ 105265 w 247650"/>
                <a:gd name="connsiteY142" fmla="*/ 331699 h 352425"/>
                <a:gd name="connsiteX143" fmla="*/ 105265 w 247650"/>
                <a:gd name="connsiteY143" fmla="*/ 331699 h 352425"/>
                <a:gd name="connsiteX144" fmla="*/ 108532 w 247650"/>
                <a:gd name="connsiteY144" fmla="*/ 331699 h 352425"/>
                <a:gd name="connsiteX145" fmla="*/ 108532 w 247650"/>
                <a:gd name="connsiteY145" fmla="*/ 334881 h 352425"/>
                <a:gd name="connsiteX146" fmla="*/ 115047 w 247650"/>
                <a:gd name="connsiteY146" fmla="*/ 338053 h 352425"/>
                <a:gd name="connsiteX147" fmla="*/ 115047 w 247650"/>
                <a:gd name="connsiteY147" fmla="*/ 341224 h 352425"/>
                <a:gd name="connsiteX148" fmla="*/ 115047 w 247650"/>
                <a:gd name="connsiteY148" fmla="*/ 341224 h 352425"/>
                <a:gd name="connsiteX149" fmla="*/ 115047 w 247650"/>
                <a:gd name="connsiteY149" fmla="*/ 347578 h 352425"/>
                <a:gd name="connsiteX150" fmla="*/ 115047 w 247650"/>
                <a:gd name="connsiteY150" fmla="*/ 347578 h 352425"/>
                <a:gd name="connsiteX151" fmla="*/ 119934 w 247650"/>
                <a:gd name="connsiteY151" fmla="*/ 349168 h 352425"/>
                <a:gd name="connsiteX152" fmla="*/ 123191 w 247650"/>
                <a:gd name="connsiteY152" fmla="*/ 349168 h 352425"/>
                <a:gd name="connsiteX153" fmla="*/ 132964 w 247650"/>
                <a:gd name="connsiteY153" fmla="*/ 347578 h 352425"/>
                <a:gd name="connsiteX154" fmla="*/ 132964 w 247650"/>
                <a:gd name="connsiteY154" fmla="*/ 349168 h 352425"/>
                <a:gd name="connsiteX155" fmla="*/ 132964 w 247650"/>
                <a:gd name="connsiteY155" fmla="*/ 349168 h 352425"/>
                <a:gd name="connsiteX156" fmla="*/ 129706 w 247650"/>
                <a:gd name="connsiteY156" fmla="*/ 349168 h 352425"/>
                <a:gd name="connsiteX157" fmla="*/ 132964 w 247650"/>
                <a:gd name="connsiteY157" fmla="*/ 352340 h 352425"/>
                <a:gd name="connsiteX158" fmla="*/ 132964 w 247650"/>
                <a:gd name="connsiteY158" fmla="*/ 352340 h 352425"/>
                <a:gd name="connsiteX159" fmla="*/ 132964 w 247650"/>
                <a:gd name="connsiteY159" fmla="*/ 352340 h 352425"/>
                <a:gd name="connsiteX160" fmla="*/ 136221 w 247650"/>
                <a:gd name="connsiteY160" fmla="*/ 352340 h 352425"/>
                <a:gd name="connsiteX161" fmla="*/ 136221 w 247650"/>
                <a:gd name="connsiteY161" fmla="*/ 349168 h 352425"/>
                <a:gd name="connsiteX162" fmla="*/ 136221 w 247650"/>
                <a:gd name="connsiteY162" fmla="*/ 349168 h 352425"/>
                <a:gd name="connsiteX163" fmla="*/ 136221 w 247650"/>
                <a:gd name="connsiteY163" fmla="*/ 347578 h 352425"/>
                <a:gd name="connsiteX164" fmla="*/ 137859 w 247650"/>
                <a:gd name="connsiteY164" fmla="*/ 344406 h 352425"/>
                <a:gd name="connsiteX165" fmla="*/ 137859 w 247650"/>
                <a:gd name="connsiteY165" fmla="*/ 341224 h 352425"/>
                <a:gd name="connsiteX166" fmla="*/ 141117 w 247650"/>
                <a:gd name="connsiteY166" fmla="*/ 330118 h 352425"/>
                <a:gd name="connsiteX167" fmla="*/ 141117 w 247650"/>
                <a:gd name="connsiteY167" fmla="*/ 326937 h 352425"/>
                <a:gd name="connsiteX168" fmla="*/ 144375 w 247650"/>
                <a:gd name="connsiteY168" fmla="*/ 323765 h 352425"/>
                <a:gd name="connsiteX169" fmla="*/ 147632 w 247650"/>
                <a:gd name="connsiteY169" fmla="*/ 323765 h 352425"/>
                <a:gd name="connsiteX170" fmla="*/ 147632 w 247650"/>
                <a:gd name="connsiteY170" fmla="*/ 317412 h 352425"/>
                <a:gd name="connsiteX171" fmla="*/ 144375 w 247650"/>
                <a:gd name="connsiteY171" fmla="*/ 317412 h 352425"/>
                <a:gd name="connsiteX172" fmla="*/ 144375 w 247650"/>
                <a:gd name="connsiteY172" fmla="*/ 317412 h 352425"/>
                <a:gd name="connsiteX173" fmla="*/ 144375 w 247650"/>
                <a:gd name="connsiteY173" fmla="*/ 314240 h 352425"/>
                <a:gd name="connsiteX174" fmla="*/ 144375 w 247650"/>
                <a:gd name="connsiteY174" fmla="*/ 311068 h 352425"/>
                <a:gd name="connsiteX175" fmla="*/ 144375 w 247650"/>
                <a:gd name="connsiteY175" fmla="*/ 309478 h 352425"/>
                <a:gd name="connsiteX176" fmla="*/ 147632 w 247650"/>
                <a:gd name="connsiteY176" fmla="*/ 306306 h 352425"/>
                <a:gd name="connsiteX177" fmla="*/ 147632 w 247650"/>
                <a:gd name="connsiteY177" fmla="*/ 303124 h 352425"/>
                <a:gd name="connsiteX178" fmla="*/ 150890 w 247650"/>
                <a:gd name="connsiteY178" fmla="*/ 299953 h 352425"/>
                <a:gd name="connsiteX179" fmla="*/ 154147 w 247650"/>
                <a:gd name="connsiteY179" fmla="*/ 296781 h 352425"/>
                <a:gd name="connsiteX180" fmla="*/ 159034 w 247650"/>
                <a:gd name="connsiteY180" fmla="*/ 290428 h 352425"/>
                <a:gd name="connsiteX181" fmla="*/ 159034 w 247650"/>
                <a:gd name="connsiteY181" fmla="*/ 285665 h 352425"/>
                <a:gd name="connsiteX182" fmla="*/ 162291 w 247650"/>
                <a:gd name="connsiteY182" fmla="*/ 258681 h 352425"/>
                <a:gd name="connsiteX183" fmla="*/ 165549 w 247650"/>
                <a:gd name="connsiteY183" fmla="*/ 255499 h 352425"/>
                <a:gd name="connsiteX184" fmla="*/ 168816 w 247650"/>
                <a:gd name="connsiteY184" fmla="*/ 252328 h 352425"/>
                <a:gd name="connsiteX185" fmla="*/ 168816 w 247650"/>
                <a:gd name="connsiteY185" fmla="*/ 250737 h 352425"/>
                <a:gd name="connsiteX186" fmla="*/ 162291 w 247650"/>
                <a:gd name="connsiteY186" fmla="*/ 247565 h 352425"/>
                <a:gd name="connsiteX187" fmla="*/ 159034 w 247650"/>
                <a:gd name="connsiteY187" fmla="*/ 244393 h 352425"/>
                <a:gd name="connsiteX188" fmla="*/ 155776 w 247650"/>
                <a:gd name="connsiteY188" fmla="*/ 238040 h 352425"/>
                <a:gd name="connsiteX189" fmla="*/ 159034 w 247650"/>
                <a:gd name="connsiteY189" fmla="*/ 234868 h 352425"/>
                <a:gd name="connsiteX190" fmla="*/ 155776 w 247650"/>
                <a:gd name="connsiteY190" fmla="*/ 230106 h 352425"/>
                <a:gd name="connsiteX191" fmla="*/ 159034 w 247650"/>
                <a:gd name="connsiteY191" fmla="*/ 223753 h 352425"/>
                <a:gd name="connsiteX192" fmla="*/ 168816 w 247650"/>
                <a:gd name="connsiteY192" fmla="*/ 196768 h 352425"/>
                <a:gd name="connsiteX193" fmla="*/ 175331 w 247650"/>
                <a:gd name="connsiteY193" fmla="*/ 172956 h 352425"/>
                <a:gd name="connsiteX194" fmla="*/ 180217 w 247650"/>
                <a:gd name="connsiteY194" fmla="*/ 158668 h 352425"/>
                <a:gd name="connsiteX195" fmla="*/ 180217 w 247650"/>
                <a:gd name="connsiteY195" fmla="*/ 147553 h 352425"/>
                <a:gd name="connsiteX196" fmla="*/ 186732 w 247650"/>
                <a:gd name="connsiteY196" fmla="*/ 138028 h 352425"/>
                <a:gd name="connsiteX197" fmla="*/ 189990 w 247650"/>
                <a:gd name="connsiteY197" fmla="*/ 126912 h 352425"/>
                <a:gd name="connsiteX198" fmla="*/ 189990 w 247650"/>
                <a:gd name="connsiteY198" fmla="*/ 120568 h 352425"/>
                <a:gd name="connsiteX199" fmla="*/ 193247 w 247650"/>
                <a:gd name="connsiteY199" fmla="*/ 120568 h 352425"/>
                <a:gd name="connsiteX200" fmla="*/ 193247 w 247650"/>
                <a:gd name="connsiteY200" fmla="*/ 120568 h 352425"/>
                <a:gd name="connsiteX201" fmla="*/ 193247 w 247650"/>
                <a:gd name="connsiteY201" fmla="*/ 117387 h 352425"/>
                <a:gd name="connsiteX202" fmla="*/ 196505 w 247650"/>
                <a:gd name="connsiteY202" fmla="*/ 112624 h 352425"/>
                <a:gd name="connsiteX203" fmla="*/ 196505 w 247650"/>
                <a:gd name="connsiteY203" fmla="*/ 106281 h 352425"/>
                <a:gd name="connsiteX204" fmla="*/ 196505 w 247650"/>
                <a:gd name="connsiteY204" fmla="*/ 103099 h 352425"/>
                <a:gd name="connsiteX205" fmla="*/ 198134 w 247650"/>
                <a:gd name="connsiteY205" fmla="*/ 103099 h 352425"/>
                <a:gd name="connsiteX206" fmla="*/ 201401 w 247650"/>
                <a:gd name="connsiteY206" fmla="*/ 103099 h 352425"/>
                <a:gd name="connsiteX207" fmla="*/ 204658 w 247650"/>
                <a:gd name="connsiteY207" fmla="*/ 103099 h 352425"/>
                <a:gd name="connsiteX208" fmla="*/ 207916 w 247650"/>
                <a:gd name="connsiteY208" fmla="*/ 96756 h 352425"/>
                <a:gd name="connsiteX209" fmla="*/ 204658 w 247650"/>
                <a:gd name="connsiteY209" fmla="*/ 95165 h 352425"/>
                <a:gd name="connsiteX210" fmla="*/ 201401 w 247650"/>
                <a:gd name="connsiteY210" fmla="*/ 88812 h 352425"/>
                <a:gd name="connsiteX211" fmla="*/ 201401 w 247650"/>
                <a:gd name="connsiteY211" fmla="*/ 85640 h 352425"/>
                <a:gd name="connsiteX212" fmla="*/ 207916 w 247650"/>
                <a:gd name="connsiteY212" fmla="*/ 85640 h 352425"/>
                <a:gd name="connsiteX213" fmla="*/ 211173 w 247650"/>
                <a:gd name="connsiteY213" fmla="*/ 85640 h 352425"/>
                <a:gd name="connsiteX214" fmla="*/ 214431 w 247650"/>
                <a:gd name="connsiteY214" fmla="*/ 85640 h 352425"/>
                <a:gd name="connsiteX215" fmla="*/ 219317 w 247650"/>
                <a:gd name="connsiteY215" fmla="*/ 79287 h 352425"/>
                <a:gd name="connsiteX216" fmla="*/ 214431 w 247650"/>
                <a:gd name="connsiteY216" fmla="*/ 76115 h 352425"/>
                <a:gd name="connsiteX217" fmla="*/ 214431 w 247650"/>
                <a:gd name="connsiteY217" fmla="*/ 76115 h 352425"/>
                <a:gd name="connsiteX218" fmla="*/ 211173 w 247650"/>
                <a:gd name="connsiteY218" fmla="*/ 76115 h 352425"/>
                <a:gd name="connsiteX219" fmla="*/ 207916 w 247650"/>
                <a:gd name="connsiteY219" fmla="*/ 74524 h 352425"/>
                <a:gd name="connsiteX220" fmla="*/ 207916 w 247650"/>
                <a:gd name="connsiteY220" fmla="*/ 71353 h 352425"/>
                <a:gd name="connsiteX221" fmla="*/ 211173 w 247650"/>
                <a:gd name="connsiteY221" fmla="*/ 61828 h 352425"/>
                <a:gd name="connsiteX222" fmla="*/ 211173 w 247650"/>
                <a:gd name="connsiteY222" fmla="*/ 58656 h 352425"/>
                <a:gd name="connsiteX223" fmla="*/ 214431 w 247650"/>
                <a:gd name="connsiteY223" fmla="*/ 58656 h 352425"/>
                <a:gd name="connsiteX224" fmla="*/ 216060 w 247650"/>
                <a:gd name="connsiteY224" fmla="*/ 58656 h 352425"/>
                <a:gd name="connsiteX225" fmla="*/ 219317 w 247650"/>
                <a:gd name="connsiteY225" fmla="*/ 57065 h 352425"/>
                <a:gd name="connsiteX226" fmla="*/ 222575 w 247650"/>
                <a:gd name="connsiteY226" fmla="*/ 57065 h 352425"/>
                <a:gd name="connsiteX227" fmla="*/ 225832 w 247650"/>
                <a:gd name="connsiteY227" fmla="*/ 50712 h 352425"/>
                <a:gd name="connsiteX228" fmla="*/ 225832 w 247650"/>
                <a:gd name="connsiteY228" fmla="*/ 47540 h 352425"/>
                <a:gd name="connsiteX229" fmla="*/ 225832 w 247650"/>
                <a:gd name="connsiteY229" fmla="*/ 44368 h 352425"/>
                <a:gd name="connsiteX230" fmla="*/ 225832 w 247650"/>
                <a:gd name="connsiteY230" fmla="*/ 44368 h 352425"/>
                <a:gd name="connsiteX231" fmla="*/ 225832 w 247650"/>
                <a:gd name="connsiteY231" fmla="*/ 44368 h 352425"/>
                <a:gd name="connsiteX232" fmla="*/ 225832 w 247650"/>
                <a:gd name="connsiteY232" fmla="*/ 41187 h 352425"/>
                <a:gd name="connsiteX233" fmla="*/ 225832 w 247650"/>
                <a:gd name="connsiteY233" fmla="*/ 41187 h 352425"/>
                <a:gd name="connsiteX234" fmla="*/ 229090 w 247650"/>
                <a:gd name="connsiteY234" fmla="*/ 38015 h 352425"/>
                <a:gd name="connsiteX235" fmla="*/ 232357 w 247650"/>
                <a:gd name="connsiteY235" fmla="*/ 36424 h 352425"/>
                <a:gd name="connsiteX236" fmla="*/ 235614 w 247650"/>
                <a:gd name="connsiteY236" fmla="*/ 33253 h 352425"/>
                <a:gd name="connsiteX237" fmla="*/ 237243 w 247650"/>
                <a:gd name="connsiteY237" fmla="*/ 30081 h 352425"/>
                <a:gd name="connsiteX238" fmla="*/ 237243 w 247650"/>
                <a:gd name="connsiteY238" fmla="*/ 30081 h 352425"/>
                <a:gd name="connsiteX239" fmla="*/ 240501 w 247650"/>
                <a:gd name="connsiteY239" fmla="*/ 36424 h 352425"/>
                <a:gd name="connsiteX240" fmla="*/ 243759 w 247650"/>
                <a:gd name="connsiteY240" fmla="*/ 33253 h 352425"/>
                <a:gd name="connsiteX241" fmla="*/ 243759 w 247650"/>
                <a:gd name="connsiteY241" fmla="*/ 30081 h 352425"/>
                <a:gd name="connsiteX242" fmla="*/ 243759 w 247650"/>
                <a:gd name="connsiteY242" fmla="*/ 26899 h 352425"/>
                <a:gd name="connsiteX243" fmla="*/ 243759 w 247650"/>
                <a:gd name="connsiteY243" fmla="*/ 23728 h 352425"/>
                <a:gd name="connsiteX244" fmla="*/ 247016 w 247650"/>
                <a:gd name="connsiteY244" fmla="*/ 23728 h 352425"/>
                <a:gd name="connsiteX245" fmla="*/ 247016 w 247650"/>
                <a:gd name="connsiteY245" fmla="*/ 23728 h 352425"/>
                <a:gd name="connsiteX246" fmla="*/ 247016 w 247650"/>
                <a:gd name="connsiteY246" fmla="*/ 23728 h 352425"/>
                <a:gd name="connsiteX247" fmla="*/ 247016 w 247650"/>
                <a:gd name="connsiteY247" fmla="*/ 23728 h 352425"/>
                <a:gd name="connsiteX248" fmla="*/ 240501 w 247650"/>
                <a:gd name="connsiteY248" fmla="*/ 20556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</a:cxnLst>
              <a:rect l="l" t="t" r="r" b="b"/>
              <a:pathLst>
                <a:path w="247650" h="352425">
                  <a:moveTo>
                    <a:pt x="240501" y="20556"/>
                  </a:moveTo>
                  <a:lnTo>
                    <a:pt x="240501" y="20556"/>
                  </a:lnTo>
                  <a:lnTo>
                    <a:pt x="237243" y="17374"/>
                  </a:lnTo>
                  <a:lnTo>
                    <a:pt x="237243" y="12612"/>
                  </a:lnTo>
                  <a:lnTo>
                    <a:pt x="235614" y="6268"/>
                  </a:lnTo>
                  <a:lnTo>
                    <a:pt x="235614" y="3087"/>
                  </a:lnTo>
                  <a:lnTo>
                    <a:pt x="232357" y="3087"/>
                  </a:lnTo>
                  <a:lnTo>
                    <a:pt x="229090" y="-85"/>
                  </a:lnTo>
                  <a:lnTo>
                    <a:pt x="222575" y="-85"/>
                  </a:lnTo>
                  <a:lnTo>
                    <a:pt x="219317" y="-85"/>
                  </a:lnTo>
                  <a:lnTo>
                    <a:pt x="219317" y="-85"/>
                  </a:lnTo>
                  <a:lnTo>
                    <a:pt x="216060" y="3087"/>
                  </a:lnTo>
                  <a:lnTo>
                    <a:pt x="216060" y="3087"/>
                  </a:lnTo>
                  <a:lnTo>
                    <a:pt x="214431" y="12612"/>
                  </a:lnTo>
                  <a:lnTo>
                    <a:pt x="211173" y="12612"/>
                  </a:lnTo>
                  <a:lnTo>
                    <a:pt x="211173" y="15793"/>
                  </a:lnTo>
                  <a:lnTo>
                    <a:pt x="207916" y="15793"/>
                  </a:lnTo>
                  <a:lnTo>
                    <a:pt x="186732" y="15793"/>
                  </a:lnTo>
                  <a:lnTo>
                    <a:pt x="183475" y="17374"/>
                  </a:lnTo>
                  <a:lnTo>
                    <a:pt x="180217" y="17374"/>
                  </a:lnTo>
                  <a:lnTo>
                    <a:pt x="176960" y="20556"/>
                  </a:lnTo>
                  <a:lnTo>
                    <a:pt x="175331" y="20556"/>
                  </a:lnTo>
                  <a:lnTo>
                    <a:pt x="172073" y="17374"/>
                  </a:lnTo>
                  <a:lnTo>
                    <a:pt x="172073" y="17374"/>
                  </a:lnTo>
                  <a:lnTo>
                    <a:pt x="168816" y="15793"/>
                  </a:lnTo>
                  <a:lnTo>
                    <a:pt x="168816" y="15793"/>
                  </a:lnTo>
                  <a:lnTo>
                    <a:pt x="168816" y="12612"/>
                  </a:lnTo>
                  <a:lnTo>
                    <a:pt x="168816" y="9440"/>
                  </a:lnTo>
                  <a:lnTo>
                    <a:pt x="168816" y="6268"/>
                  </a:lnTo>
                  <a:lnTo>
                    <a:pt x="168816" y="6268"/>
                  </a:lnTo>
                  <a:lnTo>
                    <a:pt x="165549" y="3087"/>
                  </a:lnTo>
                  <a:lnTo>
                    <a:pt x="162291" y="3087"/>
                  </a:lnTo>
                  <a:lnTo>
                    <a:pt x="162291" y="-85"/>
                  </a:lnTo>
                  <a:lnTo>
                    <a:pt x="159034" y="-85"/>
                  </a:lnTo>
                  <a:lnTo>
                    <a:pt x="154147" y="3087"/>
                  </a:lnTo>
                  <a:lnTo>
                    <a:pt x="147632" y="6268"/>
                  </a:lnTo>
                  <a:lnTo>
                    <a:pt x="144375" y="6268"/>
                  </a:lnTo>
                  <a:lnTo>
                    <a:pt x="137859" y="3087"/>
                  </a:lnTo>
                  <a:lnTo>
                    <a:pt x="136221" y="3087"/>
                  </a:lnTo>
                  <a:lnTo>
                    <a:pt x="132964" y="-85"/>
                  </a:lnTo>
                  <a:lnTo>
                    <a:pt x="119934" y="3087"/>
                  </a:lnTo>
                  <a:lnTo>
                    <a:pt x="116676" y="6268"/>
                  </a:lnTo>
                  <a:lnTo>
                    <a:pt x="115047" y="6268"/>
                  </a:lnTo>
                  <a:lnTo>
                    <a:pt x="111789" y="9440"/>
                  </a:lnTo>
                  <a:lnTo>
                    <a:pt x="111789" y="15793"/>
                  </a:lnTo>
                  <a:lnTo>
                    <a:pt x="108532" y="20556"/>
                  </a:lnTo>
                  <a:lnTo>
                    <a:pt x="102007" y="26899"/>
                  </a:lnTo>
                  <a:lnTo>
                    <a:pt x="98750" y="30081"/>
                  </a:lnTo>
                  <a:lnTo>
                    <a:pt x="95492" y="36424"/>
                  </a:lnTo>
                  <a:lnTo>
                    <a:pt x="93864" y="38015"/>
                  </a:lnTo>
                  <a:lnTo>
                    <a:pt x="90606" y="44368"/>
                  </a:lnTo>
                  <a:lnTo>
                    <a:pt x="87348" y="47540"/>
                  </a:lnTo>
                  <a:lnTo>
                    <a:pt x="84091" y="50712"/>
                  </a:lnTo>
                  <a:lnTo>
                    <a:pt x="84091" y="58656"/>
                  </a:lnTo>
                  <a:lnTo>
                    <a:pt x="84091" y="58656"/>
                  </a:lnTo>
                  <a:lnTo>
                    <a:pt x="80833" y="61828"/>
                  </a:lnTo>
                  <a:lnTo>
                    <a:pt x="77576" y="61828"/>
                  </a:lnTo>
                  <a:lnTo>
                    <a:pt x="75947" y="61828"/>
                  </a:lnTo>
                  <a:lnTo>
                    <a:pt x="72680" y="61828"/>
                  </a:lnTo>
                  <a:lnTo>
                    <a:pt x="69422" y="64999"/>
                  </a:lnTo>
                  <a:lnTo>
                    <a:pt x="66165" y="71353"/>
                  </a:lnTo>
                  <a:lnTo>
                    <a:pt x="62907" y="82468"/>
                  </a:lnTo>
                  <a:lnTo>
                    <a:pt x="62907" y="85640"/>
                  </a:lnTo>
                  <a:lnTo>
                    <a:pt x="62907" y="88812"/>
                  </a:lnTo>
                  <a:lnTo>
                    <a:pt x="62907" y="91993"/>
                  </a:lnTo>
                  <a:lnTo>
                    <a:pt x="62907" y="95165"/>
                  </a:lnTo>
                  <a:lnTo>
                    <a:pt x="66165" y="96756"/>
                  </a:lnTo>
                  <a:lnTo>
                    <a:pt x="66165" y="99928"/>
                  </a:lnTo>
                  <a:lnTo>
                    <a:pt x="72680" y="106281"/>
                  </a:lnTo>
                  <a:lnTo>
                    <a:pt x="75947" y="109453"/>
                  </a:lnTo>
                  <a:lnTo>
                    <a:pt x="75947" y="112624"/>
                  </a:lnTo>
                  <a:lnTo>
                    <a:pt x="77576" y="115806"/>
                  </a:lnTo>
                  <a:lnTo>
                    <a:pt x="80833" y="120568"/>
                  </a:lnTo>
                  <a:lnTo>
                    <a:pt x="80833" y="123740"/>
                  </a:lnTo>
                  <a:lnTo>
                    <a:pt x="80833" y="126912"/>
                  </a:lnTo>
                  <a:lnTo>
                    <a:pt x="80833" y="130093"/>
                  </a:lnTo>
                  <a:lnTo>
                    <a:pt x="75947" y="134856"/>
                  </a:lnTo>
                  <a:lnTo>
                    <a:pt x="72680" y="141199"/>
                  </a:lnTo>
                  <a:lnTo>
                    <a:pt x="72680" y="144381"/>
                  </a:lnTo>
                  <a:lnTo>
                    <a:pt x="75947" y="147553"/>
                  </a:lnTo>
                  <a:lnTo>
                    <a:pt x="77576" y="153906"/>
                  </a:lnTo>
                  <a:lnTo>
                    <a:pt x="77576" y="155487"/>
                  </a:lnTo>
                  <a:lnTo>
                    <a:pt x="80833" y="161840"/>
                  </a:lnTo>
                  <a:lnTo>
                    <a:pt x="77576" y="161840"/>
                  </a:lnTo>
                  <a:lnTo>
                    <a:pt x="75947" y="165012"/>
                  </a:lnTo>
                  <a:lnTo>
                    <a:pt x="75947" y="161840"/>
                  </a:lnTo>
                  <a:lnTo>
                    <a:pt x="62907" y="158668"/>
                  </a:lnTo>
                  <a:lnTo>
                    <a:pt x="62907" y="161840"/>
                  </a:lnTo>
                  <a:lnTo>
                    <a:pt x="59650" y="161840"/>
                  </a:lnTo>
                  <a:lnTo>
                    <a:pt x="56392" y="168193"/>
                  </a:lnTo>
                  <a:lnTo>
                    <a:pt x="54763" y="171365"/>
                  </a:lnTo>
                  <a:lnTo>
                    <a:pt x="48248" y="172956"/>
                  </a:lnTo>
                  <a:lnTo>
                    <a:pt x="44991" y="171365"/>
                  </a:lnTo>
                  <a:lnTo>
                    <a:pt x="41724" y="171365"/>
                  </a:lnTo>
                  <a:lnTo>
                    <a:pt x="38466" y="171365"/>
                  </a:lnTo>
                  <a:lnTo>
                    <a:pt x="30322" y="176128"/>
                  </a:lnTo>
                  <a:lnTo>
                    <a:pt x="27065" y="176128"/>
                  </a:lnTo>
                  <a:lnTo>
                    <a:pt x="23807" y="176128"/>
                  </a:lnTo>
                  <a:lnTo>
                    <a:pt x="23807" y="179299"/>
                  </a:lnTo>
                  <a:lnTo>
                    <a:pt x="9139" y="176128"/>
                  </a:lnTo>
                  <a:lnTo>
                    <a:pt x="2623" y="179299"/>
                  </a:lnTo>
                  <a:lnTo>
                    <a:pt x="-634" y="185653"/>
                  </a:lnTo>
                  <a:lnTo>
                    <a:pt x="2623" y="188824"/>
                  </a:lnTo>
                  <a:lnTo>
                    <a:pt x="2623" y="192006"/>
                  </a:lnTo>
                  <a:lnTo>
                    <a:pt x="17292" y="212637"/>
                  </a:lnTo>
                  <a:lnTo>
                    <a:pt x="20550" y="214228"/>
                  </a:lnTo>
                  <a:lnTo>
                    <a:pt x="27065" y="220581"/>
                  </a:lnTo>
                  <a:lnTo>
                    <a:pt x="30322" y="223753"/>
                  </a:lnTo>
                  <a:lnTo>
                    <a:pt x="35209" y="226924"/>
                  </a:lnTo>
                  <a:lnTo>
                    <a:pt x="38466" y="231687"/>
                  </a:lnTo>
                  <a:lnTo>
                    <a:pt x="35209" y="244393"/>
                  </a:lnTo>
                  <a:lnTo>
                    <a:pt x="38466" y="247565"/>
                  </a:lnTo>
                  <a:lnTo>
                    <a:pt x="38466" y="250737"/>
                  </a:lnTo>
                  <a:lnTo>
                    <a:pt x="41724" y="252328"/>
                  </a:lnTo>
                  <a:lnTo>
                    <a:pt x="54763" y="258681"/>
                  </a:lnTo>
                  <a:lnTo>
                    <a:pt x="56392" y="261853"/>
                  </a:lnTo>
                  <a:lnTo>
                    <a:pt x="62907" y="268206"/>
                  </a:lnTo>
                  <a:lnTo>
                    <a:pt x="62907" y="271378"/>
                  </a:lnTo>
                  <a:lnTo>
                    <a:pt x="66165" y="271378"/>
                  </a:lnTo>
                  <a:lnTo>
                    <a:pt x="66165" y="272968"/>
                  </a:lnTo>
                  <a:lnTo>
                    <a:pt x="66165" y="276140"/>
                  </a:lnTo>
                  <a:lnTo>
                    <a:pt x="66165" y="279312"/>
                  </a:lnTo>
                  <a:lnTo>
                    <a:pt x="69422" y="285665"/>
                  </a:lnTo>
                  <a:lnTo>
                    <a:pt x="72680" y="288837"/>
                  </a:lnTo>
                  <a:lnTo>
                    <a:pt x="77576" y="288837"/>
                  </a:lnTo>
                  <a:lnTo>
                    <a:pt x="84091" y="290428"/>
                  </a:lnTo>
                  <a:lnTo>
                    <a:pt x="84091" y="293599"/>
                  </a:lnTo>
                  <a:lnTo>
                    <a:pt x="87348" y="293599"/>
                  </a:lnTo>
                  <a:lnTo>
                    <a:pt x="90606" y="293599"/>
                  </a:lnTo>
                  <a:lnTo>
                    <a:pt x="95492" y="293599"/>
                  </a:lnTo>
                  <a:lnTo>
                    <a:pt x="98750" y="296781"/>
                  </a:lnTo>
                  <a:lnTo>
                    <a:pt x="102007" y="299953"/>
                  </a:lnTo>
                  <a:lnTo>
                    <a:pt x="102007" y="303124"/>
                  </a:lnTo>
                  <a:lnTo>
                    <a:pt x="102007" y="306306"/>
                  </a:lnTo>
                  <a:lnTo>
                    <a:pt x="102007" y="311068"/>
                  </a:lnTo>
                  <a:lnTo>
                    <a:pt x="102007" y="314240"/>
                  </a:lnTo>
                  <a:lnTo>
                    <a:pt x="102007" y="317412"/>
                  </a:lnTo>
                  <a:lnTo>
                    <a:pt x="95492" y="326937"/>
                  </a:lnTo>
                  <a:lnTo>
                    <a:pt x="95492" y="326937"/>
                  </a:lnTo>
                  <a:lnTo>
                    <a:pt x="93864" y="330118"/>
                  </a:lnTo>
                  <a:lnTo>
                    <a:pt x="95492" y="330118"/>
                  </a:lnTo>
                  <a:lnTo>
                    <a:pt x="98750" y="331699"/>
                  </a:lnTo>
                  <a:lnTo>
                    <a:pt x="105265" y="331699"/>
                  </a:lnTo>
                  <a:lnTo>
                    <a:pt x="105265" y="331699"/>
                  </a:lnTo>
                  <a:lnTo>
                    <a:pt x="108532" y="331699"/>
                  </a:lnTo>
                  <a:lnTo>
                    <a:pt x="108532" y="334881"/>
                  </a:lnTo>
                  <a:lnTo>
                    <a:pt x="115047" y="338053"/>
                  </a:lnTo>
                  <a:lnTo>
                    <a:pt x="115047" y="341224"/>
                  </a:lnTo>
                  <a:lnTo>
                    <a:pt x="115047" y="341224"/>
                  </a:lnTo>
                  <a:lnTo>
                    <a:pt x="115047" y="347578"/>
                  </a:lnTo>
                  <a:lnTo>
                    <a:pt x="115047" y="347578"/>
                  </a:lnTo>
                  <a:lnTo>
                    <a:pt x="119934" y="349168"/>
                  </a:lnTo>
                  <a:lnTo>
                    <a:pt x="123191" y="349168"/>
                  </a:lnTo>
                  <a:lnTo>
                    <a:pt x="132964" y="347578"/>
                  </a:lnTo>
                  <a:lnTo>
                    <a:pt x="132964" y="349168"/>
                  </a:lnTo>
                  <a:lnTo>
                    <a:pt x="132964" y="349168"/>
                  </a:lnTo>
                  <a:lnTo>
                    <a:pt x="129706" y="349168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2964" y="352340"/>
                  </a:lnTo>
                  <a:lnTo>
                    <a:pt x="136221" y="352340"/>
                  </a:lnTo>
                  <a:lnTo>
                    <a:pt x="136221" y="349168"/>
                  </a:lnTo>
                  <a:lnTo>
                    <a:pt x="136221" y="349168"/>
                  </a:lnTo>
                  <a:lnTo>
                    <a:pt x="136221" y="347578"/>
                  </a:lnTo>
                  <a:lnTo>
                    <a:pt x="137859" y="344406"/>
                  </a:lnTo>
                  <a:lnTo>
                    <a:pt x="137859" y="341224"/>
                  </a:lnTo>
                  <a:lnTo>
                    <a:pt x="141117" y="330118"/>
                  </a:lnTo>
                  <a:lnTo>
                    <a:pt x="141117" y="326937"/>
                  </a:lnTo>
                  <a:lnTo>
                    <a:pt x="144375" y="323765"/>
                  </a:lnTo>
                  <a:lnTo>
                    <a:pt x="147632" y="323765"/>
                  </a:lnTo>
                  <a:lnTo>
                    <a:pt x="147632" y="317412"/>
                  </a:lnTo>
                  <a:lnTo>
                    <a:pt x="144375" y="317412"/>
                  </a:lnTo>
                  <a:lnTo>
                    <a:pt x="144375" y="317412"/>
                  </a:lnTo>
                  <a:lnTo>
                    <a:pt x="144375" y="314240"/>
                  </a:lnTo>
                  <a:lnTo>
                    <a:pt x="144375" y="311068"/>
                  </a:lnTo>
                  <a:lnTo>
                    <a:pt x="144375" y="309478"/>
                  </a:lnTo>
                  <a:lnTo>
                    <a:pt x="147632" y="306306"/>
                  </a:lnTo>
                  <a:lnTo>
                    <a:pt x="147632" y="303124"/>
                  </a:lnTo>
                  <a:lnTo>
                    <a:pt x="150890" y="299953"/>
                  </a:lnTo>
                  <a:lnTo>
                    <a:pt x="154147" y="296781"/>
                  </a:lnTo>
                  <a:lnTo>
                    <a:pt x="159034" y="290428"/>
                  </a:lnTo>
                  <a:lnTo>
                    <a:pt x="159034" y="285665"/>
                  </a:lnTo>
                  <a:lnTo>
                    <a:pt x="162291" y="258681"/>
                  </a:lnTo>
                  <a:lnTo>
                    <a:pt x="165549" y="255499"/>
                  </a:lnTo>
                  <a:lnTo>
                    <a:pt x="168816" y="252328"/>
                  </a:lnTo>
                  <a:lnTo>
                    <a:pt x="168816" y="250737"/>
                  </a:lnTo>
                  <a:lnTo>
                    <a:pt x="162291" y="247565"/>
                  </a:lnTo>
                  <a:lnTo>
                    <a:pt x="159034" y="244393"/>
                  </a:lnTo>
                  <a:lnTo>
                    <a:pt x="155776" y="238040"/>
                  </a:lnTo>
                  <a:lnTo>
                    <a:pt x="159034" y="234868"/>
                  </a:lnTo>
                  <a:lnTo>
                    <a:pt x="155776" y="230106"/>
                  </a:lnTo>
                  <a:lnTo>
                    <a:pt x="159034" y="223753"/>
                  </a:lnTo>
                  <a:lnTo>
                    <a:pt x="168816" y="196768"/>
                  </a:lnTo>
                  <a:lnTo>
                    <a:pt x="175331" y="172956"/>
                  </a:lnTo>
                  <a:lnTo>
                    <a:pt x="180217" y="158668"/>
                  </a:lnTo>
                  <a:lnTo>
                    <a:pt x="180217" y="147553"/>
                  </a:lnTo>
                  <a:lnTo>
                    <a:pt x="186732" y="138028"/>
                  </a:lnTo>
                  <a:lnTo>
                    <a:pt x="189990" y="126912"/>
                  </a:lnTo>
                  <a:lnTo>
                    <a:pt x="189990" y="120568"/>
                  </a:lnTo>
                  <a:lnTo>
                    <a:pt x="193247" y="120568"/>
                  </a:lnTo>
                  <a:lnTo>
                    <a:pt x="193247" y="120568"/>
                  </a:lnTo>
                  <a:lnTo>
                    <a:pt x="193247" y="117387"/>
                  </a:lnTo>
                  <a:lnTo>
                    <a:pt x="196505" y="112624"/>
                  </a:lnTo>
                  <a:lnTo>
                    <a:pt x="196505" y="106281"/>
                  </a:lnTo>
                  <a:lnTo>
                    <a:pt x="196505" y="103099"/>
                  </a:lnTo>
                  <a:lnTo>
                    <a:pt x="198134" y="103099"/>
                  </a:lnTo>
                  <a:lnTo>
                    <a:pt x="201401" y="103099"/>
                  </a:lnTo>
                  <a:lnTo>
                    <a:pt x="204658" y="103099"/>
                  </a:lnTo>
                  <a:lnTo>
                    <a:pt x="207916" y="96756"/>
                  </a:lnTo>
                  <a:lnTo>
                    <a:pt x="204658" y="95165"/>
                  </a:lnTo>
                  <a:lnTo>
                    <a:pt x="201401" y="88812"/>
                  </a:lnTo>
                  <a:lnTo>
                    <a:pt x="201401" y="85640"/>
                  </a:lnTo>
                  <a:lnTo>
                    <a:pt x="207916" y="85640"/>
                  </a:lnTo>
                  <a:lnTo>
                    <a:pt x="211173" y="85640"/>
                  </a:lnTo>
                  <a:lnTo>
                    <a:pt x="214431" y="85640"/>
                  </a:lnTo>
                  <a:lnTo>
                    <a:pt x="219317" y="79287"/>
                  </a:lnTo>
                  <a:lnTo>
                    <a:pt x="214431" y="76115"/>
                  </a:lnTo>
                  <a:lnTo>
                    <a:pt x="214431" y="76115"/>
                  </a:lnTo>
                  <a:lnTo>
                    <a:pt x="211173" y="76115"/>
                  </a:lnTo>
                  <a:lnTo>
                    <a:pt x="207916" y="74524"/>
                  </a:lnTo>
                  <a:lnTo>
                    <a:pt x="207916" y="71353"/>
                  </a:lnTo>
                  <a:lnTo>
                    <a:pt x="211173" y="61828"/>
                  </a:lnTo>
                  <a:lnTo>
                    <a:pt x="211173" y="58656"/>
                  </a:lnTo>
                  <a:lnTo>
                    <a:pt x="214431" y="58656"/>
                  </a:lnTo>
                  <a:lnTo>
                    <a:pt x="216060" y="58656"/>
                  </a:lnTo>
                  <a:lnTo>
                    <a:pt x="219317" y="57065"/>
                  </a:lnTo>
                  <a:lnTo>
                    <a:pt x="222575" y="57065"/>
                  </a:lnTo>
                  <a:lnTo>
                    <a:pt x="225832" y="50712"/>
                  </a:lnTo>
                  <a:lnTo>
                    <a:pt x="225832" y="47540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4368"/>
                  </a:lnTo>
                  <a:lnTo>
                    <a:pt x="225832" y="41187"/>
                  </a:lnTo>
                  <a:lnTo>
                    <a:pt x="225832" y="41187"/>
                  </a:lnTo>
                  <a:lnTo>
                    <a:pt x="229090" y="38015"/>
                  </a:lnTo>
                  <a:lnTo>
                    <a:pt x="232357" y="36424"/>
                  </a:lnTo>
                  <a:lnTo>
                    <a:pt x="235614" y="33253"/>
                  </a:lnTo>
                  <a:lnTo>
                    <a:pt x="237243" y="30081"/>
                  </a:lnTo>
                  <a:lnTo>
                    <a:pt x="237243" y="30081"/>
                  </a:lnTo>
                  <a:lnTo>
                    <a:pt x="240501" y="36424"/>
                  </a:lnTo>
                  <a:lnTo>
                    <a:pt x="243759" y="33253"/>
                  </a:lnTo>
                  <a:lnTo>
                    <a:pt x="243759" y="30081"/>
                  </a:lnTo>
                  <a:lnTo>
                    <a:pt x="243759" y="26899"/>
                  </a:lnTo>
                  <a:lnTo>
                    <a:pt x="243759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7016" y="23728"/>
                  </a:lnTo>
                  <a:lnTo>
                    <a:pt x="240501" y="2055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FE9A3BE-A492-29CB-3303-8DBCE7CB2FD9}"/>
                </a:ext>
              </a:extLst>
            </p:cNvPr>
            <p:cNvSpPr/>
            <p:nvPr/>
          </p:nvSpPr>
          <p:spPr>
            <a:xfrm>
              <a:off x="8690856" y="2983922"/>
              <a:ext cx="285750" cy="314325"/>
            </a:xfrm>
            <a:custGeom>
              <a:avLst/>
              <a:gdLst>
                <a:gd name="connsiteX0" fmla="*/ 281973 w 285750"/>
                <a:gd name="connsiteY0" fmla="*/ 31195 h 314325"/>
                <a:gd name="connsiteX1" fmla="*/ 278829 w 285750"/>
                <a:gd name="connsiteY1" fmla="*/ 17117 h 314325"/>
                <a:gd name="connsiteX2" fmla="*/ 275782 w 285750"/>
                <a:gd name="connsiteY2" fmla="*/ 4611 h 314325"/>
                <a:gd name="connsiteX3" fmla="*/ 275782 w 285750"/>
                <a:gd name="connsiteY3" fmla="*/ 4611 h 314325"/>
                <a:gd name="connsiteX4" fmla="*/ 275782 w 285750"/>
                <a:gd name="connsiteY4" fmla="*/ 4611 h 314325"/>
                <a:gd name="connsiteX5" fmla="*/ 267971 w 285750"/>
                <a:gd name="connsiteY5" fmla="*/ 3039 h 314325"/>
                <a:gd name="connsiteX6" fmla="*/ 261685 w 285750"/>
                <a:gd name="connsiteY6" fmla="*/ -85 h 314325"/>
                <a:gd name="connsiteX7" fmla="*/ 255493 w 285750"/>
                <a:gd name="connsiteY7" fmla="*/ -85 h 314325"/>
                <a:gd name="connsiteX8" fmla="*/ 250731 w 285750"/>
                <a:gd name="connsiteY8" fmla="*/ -85 h 314325"/>
                <a:gd name="connsiteX9" fmla="*/ 247682 w 285750"/>
                <a:gd name="connsiteY9" fmla="*/ -85 h 314325"/>
                <a:gd name="connsiteX10" fmla="*/ 244539 w 285750"/>
                <a:gd name="connsiteY10" fmla="*/ 3039 h 314325"/>
                <a:gd name="connsiteX11" fmla="*/ 244539 w 285750"/>
                <a:gd name="connsiteY11" fmla="*/ 4611 h 314325"/>
                <a:gd name="connsiteX12" fmla="*/ 244539 w 285750"/>
                <a:gd name="connsiteY12" fmla="*/ 10859 h 314325"/>
                <a:gd name="connsiteX13" fmla="*/ 244539 w 285750"/>
                <a:gd name="connsiteY13" fmla="*/ 13993 h 314325"/>
                <a:gd name="connsiteX14" fmla="*/ 244539 w 285750"/>
                <a:gd name="connsiteY14" fmla="*/ 17117 h 314325"/>
                <a:gd name="connsiteX15" fmla="*/ 244539 w 285750"/>
                <a:gd name="connsiteY15" fmla="*/ 20241 h 314325"/>
                <a:gd name="connsiteX16" fmla="*/ 244539 w 285750"/>
                <a:gd name="connsiteY16" fmla="*/ 21813 h 314325"/>
                <a:gd name="connsiteX17" fmla="*/ 241397 w 285750"/>
                <a:gd name="connsiteY17" fmla="*/ 21813 h 314325"/>
                <a:gd name="connsiteX18" fmla="*/ 241397 w 285750"/>
                <a:gd name="connsiteY18" fmla="*/ 24937 h 314325"/>
                <a:gd name="connsiteX19" fmla="*/ 238253 w 285750"/>
                <a:gd name="connsiteY19" fmla="*/ 28061 h 314325"/>
                <a:gd name="connsiteX20" fmla="*/ 238253 w 285750"/>
                <a:gd name="connsiteY20" fmla="*/ 28061 h 314325"/>
                <a:gd name="connsiteX21" fmla="*/ 238253 w 285750"/>
                <a:gd name="connsiteY21" fmla="*/ 31195 h 314325"/>
                <a:gd name="connsiteX22" fmla="*/ 238253 w 285750"/>
                <a:gd name="connsiteY22" fmla="*/ 34319 h 314325"/>
                <a:gd name="connsiteX23" fmla="*/ 238253 w 285750"/>
                <a:gd name="connsiteY23" fmla="*/ 40577 h 314325"/>
                <a:gd name="connsiteX24" fmla="*/ 238253 w 285750"/>
                <a:gd name="connsiteY24" fmla="*/ 42139 h 314325"/>
                <a:gd name="connsiteX25" fmla="*/ 238253 w 285750"/>
                <a:gd name="connsiteY25" fmla="*/ 45263 h 314325"/>
                <a:gd name="connsiteX26" fmla="*/ 235110 w 285750"/>
                <a:gd name="connsiteY26" fmla="*/ 45263 h 314325"/>
                <a:gd name="connsiteX27" fmla="*/ 232062 w 285750"/>
                <a:gd name="connsiteY27" fmla="*/ 51521 h 314325"/>
                <a:gd name="connsiteX28" fmla="*/ 230443 w 285750"/>
                <a:gd name="connsiteY28" fmla="*/ 51521 h 314325"/>
                <a:gd name="connsiteX29" fmla="*/ 217964 w 285750"/>
                <a:gd name="connsiteY29" fmla="*/ 48397 h 314325"/>
                <a:gd name="connsiteX30" fmla="*/ 214821 w 285750"/>
                <a:gd name="connsiteY30" fmla="*/ 45263 h 314325"/>
                <a:gd name="connsiteX31" fmla="*/ 211774 w 285750"/>
                <a:gd name="connsiteY31" fmla="*/ 45263 h 314325"/>
                <a:gd name="connsiteX32" fmla="*/ 210154 w 285750"/>
                <a:gd name="connsiteY32" fmla="*/ 45263 h 314325"/>
                <a:gd name="connsiteX33" fmla="*/ 210154 w 285750"/>
                <a:gd name="connsiteY33" fmla="*/ 48397 h 314325"/>
                <a:gd name="connsiteX34" fmla="*/ 207011 w 285750"/>
                <a:gd name="connsiteY34" fmla="*/ 48397 h 314325"/>
                <a:gd name="connsiteX35" fmla="*/ 207011 w 285750"/>
                <a:gd name="connsiteY35" fmla="*/ 51521 h 314325"/>
                <a:gd name="connsiteX36" fmla="*/ 200820 w 285750"/>
                <a:gd name="connsiteY36" fmla="*/ 54646 h 314325"/>
                <a:gd name="connsiteX37" fmla="*/ 197676 w 285750"/>
                <a:gd name="connsiteY37" fmla="*/ 54646 h 314325"/>
                <a:gd name="connsiteX38" fmla="*/ 194533 w 285750"/>
                <a:gd name="connsiteY38" fmla="*/ 60904 h 314325"/>
                <a:gd name="connsiteX39" fmla="*/ 193009 w 285750"/>
                <a:gd name="connsiteY39" fmla="*/ 60904 h 314325"/>
                <a:gd name="connsiteX40" fmla="*/ 193009 w 285750"/>
                <a:gd name="connsiteY40" fmla="*/ 60904 h 314325"/>
                <a:gd name="connsiteX41" fmla="*/ 183579 w 285750"/>
                <a:gd name="connsiteY41" fmla="*/ 54646 h 314325"/>
                <a:gd name="connsiteX42" fmla="*/ 177388 w 285750"/>
                <a:gd name="connsiteY42" fmla="*/ 51521 h 314325"/>
                <a:gd name="connsiteX43" fmla="*/ 174245 w 285750"/>
                <a:gd name="connsiteY43" fmla="*/ 48397 h 314325"/>
                <a:gd name="connsiteX44" fmla="*/ 169578 w 285750"/>
                <a:gd name="connsiteY44" fmla="*/ 42139 h 314325"/>
                <a:gd name="connsiteX45" fmla="*/ 169578 w 285750"/>
                <a:gd name="connsiteY45" fmla="*/ 40577 h 314325"/>
                <a:gd name="connsiteX46" fmla="*/ 172721 w 285750"/>
                <a:gd name="connsiteY46" fmla="*/ 37444 h 314325"/>
                <a:gd name="connsiteX47" fmla="*/ 174245 w 285750"/>
                <a:gd name="connsiteY47" fmla="*/ 37444 h 314325"/>
                <a:gd name="connsiteX48" fmla="*/ 174245 w 285750"/>
                <a:gd name="connsiteY48" fmla="*/ 34319 h 314325"/>
                <a:gd name="connsiteX49" fmla="*/ 174245 w 285750"/>
                <a:gd name="connsiteY49" fmla="*/ 34319 h 314325"/>
                <a:gd name="connsiteX50" fmla="*/ 172721 w 285750"/>
                <a:gd name="connsiteY50" fmla="*/ 31195 h 314325"/>
                <a:gd name="connsiteX51" fmla="*/ 169578 w 285750"/>
                <a:gd name="connsiteY51" fmla="*/ 31195 h 314325"/>
                <a:gd name="connsiteX52" fmla="*/ 163291 w 285750"/>
                <a:gd name="connsiteY52" fmla="*/ 28061 h 314325"/>
                <a:gd name="connsiteX53" fmla="*/ 149289 w 285750"/>
                <a:gd name="connsiteY53" fmla="*/ 28061 h 314325"/>
                <a:gd name="connsiteX54" fmla="*/ 146147 w 285750"/>
                <a:gd name="connsiteY54" fmla="*/ 28061 h 314325"/>
                <a:gd name="connsiteX55" fmla="*/ 143003 w 285750"/>
                <a:gd name="connsiteY55" fmla="*/ 28061 h 314325"/>
                <a:gd name="connsiteX56" fmla="*/ 129001 w 285750"/>
                <a:gd name="connsiteY56" fmla="*/ 20241 h 314325"/>
                <a:gd name="connsiteX57" fmla="*/ 108713 w 285750"/>
                <a:gd name="connsiteY57" fmla="*/ 10859 h 314325"/>
                <a:gd name="connsiteX58" fmla="*/ 96140 w 285750"/>
                <a:gd name="connsiteY58" fmla="*/ 7735 h 314325"/>
                <a:gd name="connsiteX59" fmla="*/ 94616 w 285750"/>
                <a:gd name="connsiteY59" fmla="*/ 10859 h 314325"/>
                <a:gd name="connsiteX60" fmla="*/ 91473 w 285750"/>
                <a:gd name="connsiteY60" fmla="*/ 13993 h 314325"/>
                <a:gd name="connsiteX61" fmla="*/ 88330 w 285750"/>
                <a:gd name="connsiteY61" fmla="*/ 17117 h 314325"/>
                <a:gd name="connsiteX62" fmla="*/ 85282 w 285750"/>
                <a:gd name="connsiteY62" fmla="*/ 20241 h 314325"/>
                <a:gd name="connsiteX63" fmla="*/ 74328 w 285750"/>
                <a:gd name="connsiteY63" fmla="*/ 24937 h 314325"/>
                <a:gd name="connsiteX64" fmla="*/ 61850 w 285750"/>
                <a:gd name="connsiteY64" fmla="*/ 31195 h 314325"/>
                <a:gd name="connsiteX65" fmla="*/ 57183 w 285750"/>
                <a:gd name="connsiteY65" fmla="*/ 31195 h 314325"/>
                <a:gd name="connsiteX66" fmla="*/ 54039 w 285750"/>
                <a:gd name="connsiteY66" fmla="*/ 28061 h 314325"/>
                <a:gd name="connsiteX67" fmla="*/ 54039 w 285750"/>
                <a:gd name="connsiteY67" fmla="*/ 28061 h 314325"/>
                <a:gd name="connsiteX68" fmla="*/ 54039 w 285750"/>
                <a:gd name="connsiteY68" fmla="*/ 34319 h 314325"/>
                <a:gd name="connsiteX69" fmla="*/ 61850 w 285750"/>
                <a:gd name="connsiteY69" fmla="*/ 42139 h 314325"/>
                <a:gd name="connsiteX70" fmla="*/ 64993 w 285750"/>
                <a:gd name="connsiteY70" fmla="*/ 51521 h 314325"/>
                <a:gd name="connsiteX71" fmla="*/ 68041 w 285750"/>
                <a:gd name="connsiteY71" fmla="*/ 57779 h 314325"/>
                <a:gd name="connsiteX72" fmla="*/ 71184 w 285750"/>
                <a:gd name="connsiteY72" fmla="*/ 60904 h 314325"/>
                <a:gd name="connsiteX73" fmla="*/ 68041 w 285750"/>
                <a:gd name="connsiteY73" fmla="*/ 62466 h 314325"/>
                <a:gd name="connsiteX74" fmla="*/ 68041 w 285750"/>
                <a:gd name="connsiteY74" fmla="*/ 65599 h 314325"/>
                <a:gd name="connsiteX75" fmla="*/ 68041 w 285750"/>
                <a:gd name="connsiteY75" fmla="*/ 65599 h 314325"/>
                <a:gd name="connsiteX76" fmla="*/ 68041 w 285750"/>
                <a:gd name="connsiteY76" fmla="*/ 71848 h 314325"/>
                <a:gd name="connsiteX77" fmla="*/ 68041 w 285750"/>
                <a:gd name="connsiteY77" fmla="*/ 78106 h 314325"/>
                <a:gd name="connsiteX78" fmla="*/ 64993 w 285750"/>
                <a:gd name="connsiteY78" fmla="*/ 82802 h 314325"/>
                <a:gd name="connsiteX79" fmla="*/ 64993 w 285750"/>
                <a:gd name="connsiteY79" fmla="*/ 85926 h 314325"/>
                <a:gd name="connsiteX80" fmla="*/ 64993 w 285750"/>
                <a:gd name="connsiteY80" fmla="*/ 89050 h 314325"/>
                <a:gd name="connsiteX81" fmla="*/ 61850 w 285750"/>
                <a:gd name="connsiteY81" fmla="*/ 89050 h 314325"/>
                <a:gd name="connsiteX82" fmla="*/ 58707 w 285750"/>
                <a:gd name="connsiteY82" fmla="*/ 89050 h 314325"/>
                <a:gd name="connsiteX83" fmla="*/ 57183 w 285750"/>
                <a:gd name="connsiteY83" fmla="*/ 89050 h 314325"/>
                <a:gd name="connsiteX84" fmla="*/ 54039 w 285750"/>
                <a:gd name="connsiteY84" fmla="*/ 89050 h 314325"/>
                <a:gd name="connsiteX85" fmla="*/ 54039 w 285750"/>
                <a:gd name="connsiteY85" fmla="*/ 92184 h 314325"/>
                <a:gd name="connsiteX86" fmla="*/ 54039 w 285750"/>
                <a:gd name="connsiteY86" fmla="*/ 95308 h 314325"/>
                <a:gd name="connsiteX87" fmla="*/ 54039 w 285750"/>
                <a:gd name="connsiteY87" fmla="*/ 98432 h 314325"/>
                <a:gd name="connsiteX88" fmla="*/ 57183 w 285750"/>
                <a:gd name="connsiteY88" fmla="*/ 103128 h 314325"/>
                <a:gd name="connsiteX89" fmla="*/ 57183 w 285750"/>
                <a:gd name="connsiteY89" fmla="*/ 109386 h 314325"/>
                <a:gd name="connsiteX90" fmla="*/ 57183 w 285750"/>
                <a:gd name="connsiteY90" fmla="*/ 120330 h 314325"/>
                <a:gd name="connsiteX91" fmla="*/ 57183 w 285750"/>
                <a:gd name="connsiteY91" fmla="*/ 123454 h 314325"/>
                <a:gd name="connsiteX92" fmla="*/ 58707 w 285750"/>
                <a:gd name="connsiteY92" fmla="*/ 126588 h 314325"/>
                <a:gd name="connsiteX93" fmla="*/ 58707 w 285750"/>
                <a:gd name="connsiteY93" fmla="*/ 129712 h 314325"/>
                <a:gd name="connsiteX94" fmla="*/ 61850 w 285750"/>
                <a:gd name="connsiteY94" fmla="*/ 132836 h 314325"/>
                <a:gd name="connsiteX95" fmla="*/ 61850 w 285750"/>
                <a:gd name="connsiteY95" fmla="*/ 135970 h 314325"/>
                <a:gd name="connsiteX96" fmla="*/ 61850 w 285750"/>
                <a:gd name="connsiteY96" fmla="*/ 137532 h 314325"/>
                <a:gd name="connsiteX97" fmla="*/ 58707 w 285750"/>
                <a:gd name="connsiteY97" fmla="*/ 143790 h 314325"/>
                <a:gd name="connsiteX98" fmla="*/ 57183 w 285750"/>
                <a:gd name="connsiteY98" fmla="*/ 153172 h 314325"/>
                <a:gd name="connsiteX99" fmla="*/ 57183 w 285750"/>
                <a:gd name="connsiteY99" fmla="*/ 156296 h 314325"/>
                <a:gd name="connsiteX100" fmla="*/ 54039 w 285750"/>
                <a:gd name="connsiteY100" fmla="*/ 157859 h 314325"/>
                <a:gd name="connsiteX101" fmla="*/ 50896 w 285750"/>
                <a:gd name="connsiteY101" fmla="*/ 164117 h 314325"/>
                <a:gd name="connsiteX102" fmla="*/ 47753 w 285750"/>
                <a:gd name="connsiteY102" fmla="*/ 170374 h 314325"/>
                <a:gd name="connsiteX103" fmla="*/ 44610 w 285750"/>
                <a:gd name="connsiteY103" fmla="*/ 173499 h 314325"/>
                <a:gd name="connsiteX104" fmla="*/ 41562 w 285750"/>
                <a:gd name="connsiteY104" fmla="*/ 178185 h 314325"/>
                <a:gd name="connsiteX105" fmla="*/ 38418 w 285750"/>
                <a:gd name="connsiteY105" fmla="*/ 181319 h 314325"/>
                <a:gd name="connsiteX106" fmla="*/ 38418 w 285750"/>
                <a:gd name="connsiteY106" fmla="*/ 187577 h 314325"/>
                <a:gd name="connsiteX107" fmla="*/ 36799 w 285750"/>
                <a:gd name="connsiteY107" fmla="*/ 193825 h 314325"/>
                <a:gd name="connsiteX108" fmla="*/ 38418 w 285750"/>
                <a:gd name="connsiteY108" fmla="*/ 201645 h 314325"/>
                <a:gd name="connsiteX109" fmla="*/ 38418 w 285750"/>
                <a:gd name="connsiteY109" fmla="*/ 204779 h 314325"/>
                <a:gd name="connsiteX110" fmla="*/ 36799 w 285750"/>
                <a:gd name="connsiteY110" fmla="*/ 211027 h 314325"/>
                <a:gd name="connsiteX111" fmla="*/ 36799 w 285750"/>
                <a:gd name="connsiteY111" fmla="*/ 215723 h 314325"/>
                <a:gd name="connsiteX112" fmla="*/ 33751 w 285750"/>
                <a:gd name="connsiteY112" fmla="*/ 218847 h 314325"/>
                <a:gd name="connsiteX113" fmla="*/ 27465 w 285750"/>
                <a:gd name="connsiteY113" fmla="*/ 225105 h 314325"/>
                <a:gd name="connsiteX114" fmla="*/ 24321 w 285750"/>
                <a:gd name="connsiteY114" fmla="*/ 231363 h 314325"/>
                <a:gd name="connsiteX115" fmla="*/ 21273 w 285750"/>
                <a:gd name="connsiteY115" fmla="*/ 232925 h 314325"/>
                <a:gd name="connsiteX116" fmla="*/ 16511 w 285750"/>
                <a:gd name="connsiteY116" fmla="*/ 236049 h 314325"/>
                <a:gd name="connsiteX117" fmla="*/ 13463 w 285750"/>
                <a:gd name="connsiteY117" fmla="*/ 239173 h 314325"/>
                <a:gd name="connsiteX118" fmla="*/ 7177 w 285750"/>
                <a:gd name="connsiteY118" fmla="*/ 239173 h 314325"/>
                <a:gd name="connsiteX119" fmla="*/ 4033 w 285750"/>
                <a:gd name="connsiteY119" fmla="*/ 239173 h 314325"/>
                <a:gd name="connsiteX120" fmla="*/ 890 w 285750"/>
                <a:gd name="connsiteY120" fmla="*/ 242307 h 314325"/>
                <a:gd name="connsiteX121" fmla="*/ 890 w 285750"/>
                <a:gd name="connsiteY121" fmla="*/ 248565 h 314325"/>
                <a:gd name="connsiteX122" fmla="*/ -634 w 285750"/>
                <a:gd name="connsiteY122" fmla="*/ 265767 h 314325"/>
                <a:gd name="connsiteX123" fmla="*/ 10320 w 285750"/>
                <a:gd name="connsiteY123" fmla="*/ 268892 h 314325"/>
                <a:gd name="connsiteX124" fmla="*/ 16511 w 285750"/>
                <a:gd name="connsiteY124" fmla="*/ 268892 h 314325"/>
                <a:gd name="connsiteX125" fmla="*/ 21273 w 285750"/>
                <a:gd name="connsiteY125" fmla="*/ 268892 h 314325"/>
                <a:gd name="connsiteX126" fmla="*/ 24321 w 285750"/>
                <a:gd name="connsiteY126" fmla="*/ 265767 h 314325"/>
                <a:gd name="connsiteX127" fmla="*/ 33751 w 285750"/>
                <a:gd name="connsiteY127" fmla="*/ 268892 h 314325"/>
                <a:gd name="connsiteX128" fmla="*/ 36799 w 285750"/>
                <a:gd name="connsiteY128" fmla="*/ 272016 h 314325"/>
                <a:gd name="connsiteX129" fmla="*/ 38418 w 285750"/>
                <a:gd name="connsiteY129" fmla="*/ 273578 h 314325"/>
                <a:gd name="connsiteX130" fmla="*/ 41562 w 285750"/>
                <a:gd name="connsiteY130" fmla="*/ 279836 h 314325"/>
                <a:gd name="connsiteX131" fmla="*/ 44610 w 285750"/>
                <a:gd name="connsiteY131" fmla="*/ 282960 h 314325"/>
                <a:gd name="connsiteX132" fmla="*/ 47753 w 285750"/>
                <a:gd name="connsiteY132" fmla="*/ 282960 h 314325"/>
                <a:gd name="connsiteX133" fmla="*/ 47753 w 285750"/>
                <a:gd name="connsiteY133" fmla="*/ 282960 h 314325"/>
                <a:gd name="connsiteX134" fmla="*/ 58707 w 285750"/>
                <a:gd name="connsiteY134" fmla="*/ 279836 h 314325"/>
                <a:gd name="connsiteX135" fmla="*/ 68041 w 285750"/>
                <a:gd name="connsiteY135" fmla="*/ 282960 h 314325"/>
                <a:gd name="connsiteX136" fmla="*/ 71184 w 285750"/>
                <a:gd name="connsiteY136" fmla="*/ 282960 h 314325"/>
                <a:gd name="connsiteX137" fmla="*/ 77471 w 285750"/>
                <a:gd name="connsiteY137" fmla="*/ 286094 h 314325"/>
                <a:gd name="connsiteX138" fmla="*/ 78995 w 285750"/>
                <a:gd name="connsiteY138" fmla="*/ 289218 h 314325"/>
                <a:gd name="connsiteX139" fmla="*/ 82138 w 285750"/>
                <a:gd name="connsiteY139" fmla="*/ 290780 h 314325"/>
                <a:gd name="connsiteX140" fmla="*/ 82138 w 285750"/>
                <a:gd name="connsiteY140" fmla="*/ 293914 h 314325"/>
                <a:gd name="connsiteX141" fmla="*/ 82138 w 285750"/>
                <a:gd name="connsiteY141" fmla="*/ 300162 h 314325"/>
                <a:gd name="connsiteX142" fmla="*/ 82138 w 285750"/>
                <a:gd name="connsiteY142" fmla="*/ 303296 h 314325"/>
                <a:gd name="connsiteX143" fmla="*/ 82138 w 285750"/>
                <a:gd name="connsiteY143" fmla="*/ 303296 h 314325"/>
                <a:gd name="connsiteX144" fmla="*/ 85282 w 285750"/>
                <a:gd name="connsiteY144" fmla="*/ 306420 h 314325"/>
                <a:gd name="connsiteX145" fmla="*/ 94616 w 285750"/>
                <a:gd name="connsiteY145" fmla="*/ 311116 h 314325"/>
                <a:gd name="connsiteX146" fmla="*/ 99283 w 285750"/>
                <a:gd name="connsiteY146" fmla="*/ 314240 h 314325"/>
                <a:gd name="connsiteX147" fmla="*/ 102427 w 285750"/>
                <a:gd name="connsiteY147" fmla="*/ 314240 h 314325"/>
                <a:gd name="connsiteX148" fmla="*/ 102427 w 285750"/>
                <a:gd name="connsiteY148" fmla="*/ 311116 h 314325"/>
                <a:gd name="connsiteX149" fmla="*/ 102427 w 285750"/>
                <a:gd name="connsiteY149" fmla="*/ 311116 h 314325"/>
                <a:gd name="connsiteX150" fmla="*/ 102427 w 285750"/>
                <a:gd name="connsiteY150" fmla="*/ 309554 h 314325"/>
                <a:gd name="connsiteX151" fmla="*/ 111761 w 285750"/>
                <a:gd name="connsiteY151" fmla="*/ 309554 h 314325"/>
                <a:gd name="connsiteX152" fmla="*/ 114904 w 285750"/>
                <a:gd name="connsiteY152" fmla="*/ 309554 h 314325"/>
                <a:gd name="connsiteX153" fmla="*/ 116523 w 285750"/>
                <a:gd name="connsiteY153" fmla="*/ 306420 h 314325"/>
                <a:gd name="connsiteX154" fmla="*/ 116523 w 285750"/>
                <a:gd name="connsiteY154" fmla="*/ 303296 h 314325"/>
                <a:gd name="connsiteX155" fmla="*/ 116523 w 285750"/>
                <a:gd name="connsiteY155" fmla="*/ 297038 h 314325"/>
                <a:gd name="connsiteX156" fmla="*/ 116523 w 285750"/>
                <a:gd name="connsiteY156" fmla="*/ 293914 h 314325"/>
                <a:gd name="connsiteX157" fmla="*/ 116523 w 285750"/>
                <a:gd name="connsiteY157" fmla="*/ 289218 h 314325"/>
                <a:gd name="connsiteX158" fmla="*/ 116523 w 285750"/>
                <a:gd name="connsiteY158" fmla="*/ 286094 h 314325"/>
                <a:gd name="connsiteX159" fmla="*/ 119571 w 285750"/>
                <a:gd name="connsiteY159" fmla="*/ 286094 h 314325"/>
                <a:gd name="connsiteX160" fmla="*/ 122715 w 285750"/>
                <a:gd name="connsiteY160" fmla="*/ 282960 h 314325"/>
                <a:gd name="connsiteX161" fmla="*/ 132050 w 285750"/>
                <a:gd name="connsiteY161" fmla="*/ 282960 h 314325"/>
                <a:gd name="connsiteX162" fmla="*/ 135193 w 285750"/>
                <a:gd name="connsiteY162" fmla="*/ 282960 h 314325"/>
                <a:gd name="connsiteX163" fmla="*/ 135193 w 285750"/>
                <a:gd name="connsiteY163" fmla="*/ 282960 h 314325"/>
                <a:gd name="connsiteX164" fmla="*/ 132050 w 285750"/>
                <a:gd name="connsiteY164" fmla="*/ 265767 h 314325"/>
                <a:gd name="connsiteX165" fmla="*/ 132050 w 285750"/>
                <a:gd name="connsiteY165" fmla="*/ 253251 h 314325"/>
                <a:gd name="connsiteX166" fmla="*/ 132050 w 285750"/>
                <a:gd name="connsiteY166" fmla="*/ 242307 h 314325"/>
                <a:gd name="connsiteX167" fmla="*/ 139860 w 285750"/>
                <a:gd name="connsiteY167" fmla="*/ 211027 h 314325"/>
                <a:gd name="connsiteX168" fmla="*/ 143003 w 285750"/>
                <a:gd name="connsiteY168" fmla="*/ 201645 h 314325"/>
                <a:gd name="connsiteX169" fmla="*/ 152432 w 285750"/>
                <a:gd name="connsiteY169" fmla="*/ 193825 h 314325"/>
                <a:gd name="connsiteX170" fmla="*/ 157101 w 285750"/>
                <a:gd name="connsiteY170" fmla="*/ 184443 h 314325"/>
                <a:gd name="connsiteX171" fmla="*/ 160243 w 285750"/>
                <a:gd name="connsiteY171" fmla="*/ 181319 h 314325"/>
                <a:gd name="connsiteX172" fmla="*/ 160243 w 285750"/>
                <a:gd name="connsiteY172" fmla="*/ 181319 h 314325"/>
                <a:gd name="connsiteX173" fmla="*/ 163291 w 285750"/>
                <a:gd name="connsiteY173" fmla="*/ 178185 h 314325"/>
                <a:gd name="connsiteX174" fmla="*/ 163291 w 285750"/>
                <a:gd name="connsiteY174" fmla="*/ 178185 h 314325"/>
                <a:gd name="connsiteX175" fmla="*/ 163291 w 285750"/>
                <a:gd name="connsiteY175" fmla="*/ 176623 h 314325"/>
                <a:gd name="connsiteX176" fmla="*/ 160243 w 285750"/>
                <a:gd name="connsiteY176" fmla="*/ 173499 h 314325"/>
                <a:gd name="connsiteX177" fmla="*/ 157101 w 285750"/>
                <a:gd name="connsiteY177" fmla="*/ 176623 h 314325"/>
                <a:gd name="connsiteX178" fmla="*/ 157101 w 285750"/>
                <a:gd name="connsiteY178" fmla="*/ 176623 h 314325"/>
                <a:gd name="connsiteX179" fmla="*/ 157101 w 285750"/>
                <a:gd name="connsiteY179" fmla="*/ 170374 h 314325"/>
                <a:gd name="connsiteX180" fmla="*/ 160243 w 285750"/>
                <a:gd name="connsiteY180" fmla="*/ 167241 h 314325"/>
                <a:gd name="connsiteX181" fmla="*/ 163291 w 285750"/>
                <a:gd name="connsiteY181" fmla="*/ 160992 h 314325"/>
                <a:gd name="connsiteX182" fmla="*/ 166435 w 285750"/>
                <a:gd name="connsiteY182" fmla="*/ 157859 h 314325"/>
                <a:gd name="connsiteX183" fmla="*/ 169578 w 285750"/>
                <a:gd name="connsiteY183" fmla="*/ 160992 h 314325"/>
                <a:gd name="connsiteX184" fmla="*/ 169578 w 285750"/>
                <a:gd name="connsiteY184" fmla="*/ 160992 h 314325"/>
                <a:gd name="connsiteX185" fmla="*/ 172721 w 285750"/>
                <a:gd name="connsiteY185" fmla="*/ 160992 h 314325"/>
                <a:gd name="connsiteX186" fmla="*/ 174245 w 285750"/>
                <a:gd name="connsiteY186" fmla="*/ 157859 h 314325"/>
                <a:gd name="connsiteX187" fmla="*/ 177388 w 285750"/>
                <a:gd name="connsiteY187" fmla="*/ 170374 h 314325"/>
                <a:gd name="connsiteX188" fmla="*/ 177388 w 285750"/>
                <a:gd name="connsiteY188" fmla="*/ 173499 h 314325"/>
                <a:gd name="connsiteX189" fmla="*/ 180532 w 285750"/>
                <a:gd name="connsiteY189" fmla="*/ 173499 h 314325"/>
                <a:gd name="connsiteX190" fmla="*/ 183579 w 285750"/>
                <a:gd name="connsiteY190" fmla="*/ 173499 h 314325"/>
                <a:gd name="connsiteX191" fmla="*/ 180532 w 285750"/>
                <a:gd name="connsiteY191" fmla="*/ 167241 h 314325"/>
                <a:gd name="connsiteX192" fmla="*/ 183579 w 285750"/>
                <a:gd name="connsiteY192" fmla="*/ 157859 h 314325"/>
                <a:gd name="connsiteX193" fmla="*/ 189866 w 285750"/>
                <a:gd name="connsiteY193" fmla="*/ 156296 h 314325"/>
                <a:gd name="connsiteX194" fmla="*/ 193009 w 285750"/>
                <a:gd name="connsiteY194" fmla="*/ 153172 h 314325"/>
                <a:gd name="connsiteX195" fmla="*/ 210154 w 285750"/>
                <a:gd name="connsiteY195" fmla="*/ 150038 h 314325"/>
                <a:gd name="connsiteX196" fmla="*/ 214821 w 285750"/>
                <a:gd name="connsiteY196" fmla="*/ 150038 h 314325"/>
                <a:gd name="connsiteX197" fmla="*/ 217964 w 285750"/>
                <a:gd name="connsiteY197" fmla="*/ 153172 h 314325"/>
                <a:gd name="connsiteX198" fmla="*/ 224251 w 285750"/>
                <a:gd name="connsiteY198" fmla="*/ 156296 h 314325"/>
                <a:gd name="connsiteX199" fmla="*/ 224251 w 285750"/>
                <a:gd name="connsiteY199" fmla="*/ 157859 h 314325"/>
                <a:gd name="connsiteX200" fmla="*/ 227300 w 285750"/>
                <a:gd name="connsiteY200" fmla="*/ 157859 h 314325"/>
                <a:gd name="connsiteX201" fmla="*/ 230443 w 285750"/>
                <a:gd name="connsiteY201" fmla="*/ 157859 h 314325"/>
                <a:gd name="connsiteX202" fmla="*/ 232062 w 285750"/>
                <a:gd name="connsiteY202" fmla="*/ 157859 h 314325"/>
                <a:gd name="connsiteX203" fmla="*/ 232062 w 285750"/>
                <a:gd name="connsiteY203" fmla="*/ 157859 h 314325"/>
                <a:gd name="connsiteX204" fmla="*/ 235110 w 285750"/>
                <a:gd name="connsiteY204" fmla="*/ 157859 h 314325"/>
                <a:gd name="connsiteX205" fmla="*/ 235110 w 285750"/>
                <a:gd name="connsiteY205" fmla="*/ 164117 h 314325"/>
                <a:gd name="connsiteX206" fmla="*/ 232062 w 285750"/>
                <a:gd name="connsiteY206" fmla="*/ 167241 h 314325"/>
                <a:gd name="connsiteX207" fmla="*/ 238253 w 285750"/>
                <a:gd name="connsiteY207" fmla="*/ 170374 h 314325"/>
                <a:gd name="connsiteX208" fmla="*/ 241397 w 285750"/>
                <a:gd name="connsiteY208" fmla="*/ 173499 h 314325"/>
                <a:gd name="connsiteX209" fmla="*/ 241397 w 285750"/>
                <a:gd name="connsiteY209" fmla="*/ 173499 h 314325"/>
                <a:gd name="connsiteX210" fmla="*/ 241397 w 285750"/>
                <a:gd name="connsiteY210" fmla="*/ 176623 h 314325"/>
                <a:gd name="connsiteX211" fmla="*/ 241397 w 285750"/>
                <a:gd name="connsiteY211" fmla="*/ 176623 h 314325"/>
                <a:gd name="connsiteX212" fmla="*/ 241397 w 285750"/>
                <a:gd name="connsiteY212" fmla="*/ 178185 h 314325"/>
                <a:gd name="connsiteX213" fmla="*/ 241397 w 285750"/>
                <a:gd name="connsiteY213" fmla="*/ 178185 h 314325"/>
                <a:gd name="connsiteX214" fmla="*/ 244539 w 285750"/>
                <a:gd name="connsiteY214" fmla="*/ 178185 h 314325"/>
                <a:gd name="connsiteX215" fmla="*/ 247682 w 285750"/>
                <a:gd name="connsiteY215" fmla="*/ 178185 h 314325"/>
                <a:gd name="connsiteX216" fmla="*/ 252351 w 285750"/>
                <a:gd name="connsiteY216" fmla="*/ 184443 h 314325"/>
                <a:gd name="connsiteX217" fmla="*/ 252351 w 285750"/>
                <a:gd name="connsiteY217" fmla="*/ 187577 h 314325"/>
                <a:gd name="connsiteX218" fmla="*/ 255493 w 285750"/>
                <a:gd name="connsiteY218" fmla="*/ 178185 h 314325"/>
                <a:gd name="connsiteX219" fmla="*/ 255493 w 285750"/>
                <a:gd name="connsiteY219" fmla="*/ 178185 h 314325"/>
                <a:gd name="connsiteX220" fmla="*/ 255493 w 285750"/>
                <a:gd name="connsiteY220" fmla="*/ 173499 h 314325"/>
                <a:gd name="connsiteX221" fmla="*/ 255493 w 285750"/>
                <a:gd name="connsiteY221" fmla="*/ 167241 h 314325"/>
                <a:gd name="connsiteX222" fmla="*/ 252351 w 285750"/>
                <a:gd name="connsiteY222" fmla="*/ 160992 h 314325"/>
                <a:gd name="connsiteX223" fmla="*/ 250731 w 285750"/>
                <a:gd name="connsiteY223" fmla="*/ 157859 h 314325"/>
                <a:gd name="connsiteX224" fmla="*/ 250731 w 285750"/>
                <a:gd name="connsiteY224" fmla="*/ 156296 h 314325"/>
                <a:gd name="connsiteX225" fmla="*/ 252351 w 285750"/>
                <a:gd name="connsiteY225" fmla="*/ 156296 h 314325"/>
                <a:gd name="connsiteX226" fmla="*/ 255493 w 285750"/>
                <a:gd name="connsiteY226" fmla="*/ 156296 h 314325"/>
                <a:gd name="connsiteX227" fmla="*/ 258541 w 285750"/>
                <a:gd name="connsiteY227" fmla="*/ 156296 h 314325"/>
                <a:gd name="connsiteX228" fmla="*/ 255493 w 285750"/>
                <a:gd name="connsiteY228" fmla="*/ 153172 h 314325"/>
                <a:gd name="connsiteX229" fmla="*/ 252351 w 285750"/>
                <a:gd name="connsiteY229" fmla="*/ 153172 h 314325"/>
                <a:gd name="connsiteX230" fmla="*/ 247682 w 285750"/>
                <a:gd name="connsiteY230" fmla="*/ 153172 h 314325"/>
                <a:gd name="connsiteX231" fmla="*/ 247682 w 285750"/>
                <a:gd name="connsiteY231" fmla="*/ 156296 h 314325"/>
                <a:gd name="connsiteX232" fmla="*/ 244539 w 285750"/>
                <a:gd name="connsiteY232" fmla="*/ 153172 h 314325"/>
                <a:gd name="connsiteX233" fmla="*/ 244539 w 285750"/>
                <a:gd name="connsiteY233" fmla="*/ 150038 h 314325"/>
                <a:gd name="connsiteX234" fmla="*/ 244539 w 285750"/>
                <a:gd name="connsiteY234" fmla="*/ 146914 h 314325"/>
                <a:gd name="connsiteX235" fmla="*/ 241397 w 285750"/>
                <a:gd name="connsiteY235" fmla="*/ 143790 h 314325"/>
                <a:gd name="connsiteX236" fmla="*/ 241397 w 285750"/>
                <a:gd name="connsiteY236" fmla="*/ 143790 h 314325"/>
                <a:gd name="connsiteX237" fmla="*/ 244539 w 285750"/>
                <a:gd name="connsiteY237" fmla="*/ 140656 h 314325"/>
                <a:gd name="connsiteX238" fmla="*/ 250731 w 285750"/>
                <a:gd name="connsiteY238" fmla="*/ 140656 h 314325"/>
                <a:gd name="connsiteX239" fmla="*/ 250731 w 285750"/>
                <a:gd name="connsiteY239" fmla="*/ 137532 h 314325"/>
                <a:gd name="connsiteX240" fmla="*/ 250731 w 285750"/>
                <a:gd name="connsiteY240" fmla="*/ 137532 h 314325"/>
                <a:gd name="connsiteX241" fmla="*/ 247682 w 285750"/>
                <a:gd name="connsiteY241" fmla="*/ 137532 h 314325"/>
                <a:gd name="connsiteX242" fmla="*/ 247682 w 285750"/>
                <a:gd name="connsiteY242" fmla="*/ 135970 h 314325"/>
                <a:gd name="connsiteX243" fmla="*/ 247682 w 285750"/>
                <a:gd name="connsiteY243" fmla="*/ 135970 h 314325"/>
                <a:gd name="connsiteX244" fmla="*/ 250731 w 285750"/>
                <a:gd name="connsiteY244" fmla="*/ 123454 h 314325"/>
                <a:gd name="connsiteX245" fmla="*/ 252351 w 285750"/>
                <a:gd name="connsiteY245" fmla="*/ 126588 h 314325"/>
                <a:gd name="connsiteX246" fmla="*/ 252351 w 285750"/>
                <a:gd name="connsiteY246" fmla="*/ 129712 h 314325"/>
                <a:gd name="connsiteX247" fmla="*/ 255493 w 285750"/>
                <a:gd name="connsiteY247" fmla="*/ 129712 h 314325"/>
                <a:gd name="connsiteX248" fmla="*/ 255493 w 285750"/>
                <a:gd name="connsiteY248" fmla="*/ 132836 h 314325"/>
                <a:gd name="connsiteX249" fmla="*/ 258541 w 285750"/>
                <a:gd name="connsiteY249" fmla="*/ 126588 h 314325"/>
                <a:gd name="connsiteX250" fmla="*/ 258541 w 285750"/>
                <a:gd name="connsiteY250" fmla="*/ 120330 h 314325"/>
                <a:gd name="connsiteX251" fmla="*/ 255493 w 285750"/>
                <a:gd name="connsiteY251" fmla="*/ 118768 h 314325"/>
                <a:gd name="connsiteX252" fmla="*/ 252351 w 285750"/>
                <a:gd name="connsiteY252" fmla="*/ 115634 h 314325"/>
                <a:gd name="connsiteX253" fmla="*/ 250731 w 285750"/>
                <a:gd name="connsiteY253" fmla="*/ 118768 h 314325"/>
                <a:gd name="connsiteX254" fmla="*/ 247682 w 285750"/>
                <a:gd name="connsiteY254" fmla="*/ 115634 h 314325"/>
                <a:gd name="connsiteX255" fmla="*/ 244539 w 285750"/>
                <a:gd name="connsiteY255" fmla="*/ 112510 h 314325"/>
                <a:gd name="connsiteX256" fmla="*/ 241397 w 285750"/>
                <a:gd name="connsiteY256" fmla="*/ 109386 h 314325"/>
                <a:gd name="connsiteX257" fmla="*/ 250731 w 285750"/>
                <a:gd name="connsiteY257" fmla="*/ 100004 h 314325"/>
                <a:gd name="connsiteX258" fmla="*/ 252351 w 285750"/>
                <a:gd name="connsiteY258" fmla="*/ 100004 h 314325"/>
                <a:gd name="connsiteX259" fmla="*/ 252351 w 285750"/>
                <a:gd name="connsiteY259" fmla="*/ 95308 h 314325"/>
                <a:gd name="connsiteX260" fmla="*/ 255493 w 285750"/>
                <a:gd name="connsiteY260" fmla="*/ 92184 h 314325"/>
                <a:gd name="connsiteX261" fmla="*/ 255493 w 285750"/>
                <a:gd name="connsiteY261" fmla="*/ 92184 h 314325"/>
                <a:gd name="connsiteX262" fmla="*/ 244539 w 285750"/>
                <a:gd name="connsiteY262" fmla="*/ 89050 h 314325"/>
                <a:gd name="connsiteX263" fmla="*/ 244539 w 285750"/>
                <a:gd name="connsiteY263" fmla="*/ 89050 h 314325"/>
                <a:gd name="connsiteX264" fmla="*/ 241397 w 285750"/>
                <a:gd name="connsiteY264" fmla="*/ 85926 h 314325"/>
                <a:gd name="connsiteX265" fmla="*/ 241397 w 285750"/>
                <a:gd name="connsiteY265" fmla="*/ 82802 h 314325"/>
                <a:gd name="connsiteX266" fmla="*/ 244539 w 285750"/>
                <a:gd name="connsiteY266" fmla="*/ 79668 h 314325"/>
                <a:gd name="connsiteX267" fmla="*/ 247682 w 285750"/>
                <a:gd name="connsiteY267" fmla="*/ 79668 h 314325"/>
                <a:gd name="connsiteX268" fmla="*/ 252351 w 285750"/>
                <a:gd name="connsiteY268" fmla="*/ 78106 h 314325"/>
                <a:gd name="connsiteX269" fmla="*/ 252351 w 285750"/>
                <a:gd name="connsiteY269" fmla="*/ 78106 h 314325"/>
                <a:gd name="connsiteX270" fmla="*/ 255493 w 285750"/>
                <a:gd name="connsiteY270" fmla="*/ 74982 h 314325"/>
                <a:gd name="connsiteX271" fmla="*/ 255493 w 285750"/>
                <a:gd name="connsiteY271" fmla="*/ 71848 h 314325"/>
                <a:gd name="connsiteX272" fmla="*/ 258541 w 285750"/>
                <a:gd name="connsiteY272" fmla="*/ 71848 h 314325"/>
                <a:gd name="connsiteX273" fmla="*/ 258541 w 285750"/>
                <a:gd name="connsiteY273" fmla="*/ 74982 h 314325"/>
                <a:gd name="connsiteX274" fmla="*/ 261685 w 285750"/>
                <a:gd name="connsiteY274" fmla="*/ 74982 h 314325"/>
                <a:gd name="connsiteX275" fmla="*/ 261685 w 285750"/>
                <a:gd name="connsiteY275" fmla="*/ 74982 h 314325"/>
                <a:gd name="connsiteX276" fmla="*/ 264828 w 285750"/>
                <a:gd name="connsiteY276" fmla="*/ 68724 h 314325"/>
                <a:gd name="connsiteX277" fmla="*/ 261685 w 285750"/>
                <a:gd name="connsiteY277" fmla="*/ 65599 h 314325"/>
                <a:gd name="connsiteX278" fmla="*/ 258541 w 285750"/>
                <a:gd name="connsiteY278" fmla="*/ 62466 h 314325"/>
                <a:gd name="connsiteX279" fmla="*/ 255493 w 285750"/>
                <a:gd name="connsiteY279" fmla="*/ 60904 h 314325"/>
                <a:gd name="connsiteX280" fmla="*/ 255493 w 285750"/>
                <a:gd name="connsiteY280" fmla="*/ 57779 h 314325"/>
                <a:gd name="connsiteX281" fmla="*/ 252351 w 285750"/>
                <a:gd name="connsiteY281" fmla="*/ 57779 h 314325"/>
                <a:gd name="connsiteX282" fmla="*/ 255493 w 285750"/>
                <a:gd name="connsiteY282" fmla="*/ 54646 h 314325"/>
                <a:gd name="connsiteX283" fmla="*/ 264828 w 285750"/>
                <a:gd name="connsiteY283" fmla="*/ 45263 h 314325"/>
                <a:gd name="connsiteX284" fmla="*/ 267971 w 285750"/>
                <a:gd name="connsiteY284" fmla="*/ 42139 h 314325"/>
                <a:gd name="connsiteX285" fmla="*/ 267971 w 285750"/>
                <a:gd name="connsiteY285" fmla="*/ 42139 h 314325"/>
                <a:gd name="connsiteX286" fmla="*/ 264828 w 285750"/>
                <a:gd name="connsiteY286" fmla="*/ 40577 h 314325"/>
                <a:gd name="connsiteX287" fmla="*/ 264828 w 285750"/>
                <a:gd name="connsiteY287" fmla="*/ 34319 h 314325"/>
                <a:gd name="connsiteX288" fmla="*/ 264828 w 285750"/>
                <a:gd name="connsiteY288" fmla="*/ 28061 h 314325"/>
                <a:gd name="connsiteX289" fmla="*/ 267971 w 285750"/>
                <a:gd name="connsiteY289" fmla="*/ 28061 h 314325"/>
                <a:gd name="connsiteX290" fmla="*/ 267971 w 285750"/>
                <a:gd name="connsiteY290" fmla="*/ 24937 h 314325"/>
                <a:gd name="connsiteX291" fmla="*/ 272638 w 285750"/>
                <a:gd name="connsiteY291" fmla="*/ 24937 h 314325"/>
                <a:gd name="connsiteX292" fmla="*/ 272638 w 285750"/>
                <a:gd name="connsiteY292" fmla="*/ 24937 h 314325"/>
                <a:gd name="connsiteX293" fmla="*/ 275782 w 285750"/>
                <a:gd name="connsiteY293" fmla="*/ 24937 h 314325"/>
                <a:gd name="connsiteX294" fmla="*/ 275782 w 285750"/>
                <a:gd name="connsiteY294" fmla="*/ 24937 h 314325"/>
                <a:gd name="connsiteX295" fmla="*/ 275782 w 285750"/>
                <a:gd name="connsiteY295" fmla="*/ 24937 h 314325"/>
                <a:gd name="connsiteX296" fmla="*/ 278829 w 285750"/>
                <a:gd name="connsiteY296" fmla="*/ 28061 h 314325"/>
                <a:gd name="connsiteX297" fmla="*/ 278829 w 285750"/>
                <a:gd name="connsiteY297" fmla="*/ 31195 h 314325"/>
                <a:gd name="connsiteX298" fmla="*/ 278829 w 285750"/>
                <a:gd name="connsiteY298" fmla="*/ 31195 h 314325"/>
                <a:gd name="connsiteX299" fmla="*/ 285116 w 285750"/>
                <a:gd name="connsiteY299" fmla="*/ 34319 h 314325"/>
                <a:gd name="connsiteX300" fmla="*/ 281973 w 285750"/>
                <a:gd name="connsiteY300" fmla="*/ 3119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285750" h="314325">
                  <a:moveTo>
                    <a:pt x="281973" y="31195"/>
                  </a:moveTo>
                  <a:lnTo>
                    <a:pt x="278829" y="17117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75782" y="4611"/>
                  </a:lnTo>
                  <a:lnTo>
                    <a:pt x="267971" y="3039"/>
                  </a:lnTo>
                  <a:lnTo>
                    <a:pt x="261685" y="-85"/>
                  </a:lnTo>
                  <a:lnTo>
                    <a:pt x="255493" y="-85"/>
                  </a:lnTo>
                  <a:lnTo>
                    <a:pt x="250731" y="-85"/>
                  </a:lnTo>
                  <a:lnTo>
                    <a:pt x="247682" y="-85"/>
                  </a:lnTo>
                  <a:lnTo>
                    <a:pt x="244539" y="3039"/>
                  </a:lnTo>
                  <a:lnTo>
                    <a:pt x="244539" y="4611"/>
                  </a:lnTo>
                  <a:lnTo>
                    <a:pt x="244539" y="10859"/>
                  </a:lnTo>
                  <a:lnTo>
                    <a:pt x="244539" y="13993"/>
                  </a:lnTo>
                  <a:lnTo>
                    <a:pt x="244539" y="17117"/>
                  </a:lnTo>
                  <a:lnTo>
                    <a:pt x="244539" y="20241"/>
                  </a:lnTo>
                  <a:lnTo>
                    <a:pt x="244539" y="21813"/>
                  </a:lnTo>
                  <a:lnTo>
                    <a:pt x="241397" y="21813"/>
                  </a:lnTo>
                  <a:lnTo>
                    <a:pt x="241397" y="24937"/>
                  </a:lnTo>
                  <a:lnTo>
                    <a:pt x="238253" y="28061"/>
                  </a:lnTo>
                  <a:lnTo>
                    <a:pt x="238253" y="28061"/>
                  </a:lnTo>
                  <a:lnTo>
                    <a:pt x="238253" y="31195"/>
                  </a:lnTo>
                  <a:lnTo>
                    <a:pt x="238253" y="34319"/>
                  </a:lnTo>
                  <a:lnTo>
                    <a:pt x="238253" y="40577"/>
                  </a:lnTo>
                  <a:lnTo>
                    <a:pt x="238253" y="42139"/>
                  </a:lnTo>
                  <a:lnTo>
                    <a:pt x="238253" y="45263"/>
                  </a:lnTo>
                  <a:lnTo>
                    <a:pt x="235110" y="45263"/>
                  </a:lnTo>
                  <a:lnTo>
                    <a:pt x="232062" y="51521"/>
                  </a:lnTo>
                  <a:lnTo>
                    <a:pt x="230443" y="51521"/>
                  </a:lnTo>
                  <a:lnTo>
                    <a:pt x="217964" y="48397"/>
                  </a:lnTo>
                  <a:lnTo>
                    <a:pt x="214821" y="45263"/>
                  </a:lnTo>
                  <a:lnTo>
                    <a:pt x="211774" y="45263"/>
                  </a:lnTo>
                  <a:lnTo>
                    <a:pt x="210154" y="45263"/>
                  </a:lnTo>
                  <a:lnTo>
                    <a:pt x="210154" y="48397"/>
                  </a:lnTo>
                  <a:lnTo>
                    <a:pt x="207011" y="48397"/>
                  </a:lnTo>
                  <a:lnTo>
                    <a:pt x="207011" y="51521"/>
                  </a:lnTo>
                  <a:lnTo>
                    <a:pt x="200820" y="54646"/>
                  </a:lnTo>
                  <a:lnTo>
                    <a:pt x="197676" y="54646"/>
                  </a:lnTo>
                  <a:lnTo>
                    <a:pt x="194533" y="60904"/>
                  </a:lnTo>
                  <a:lnTo>
                    <a:pt x="193009" y="60904"/>
                  </a:lnTo>
                  <a:lnTo>
                    <a:pt x="193009" y="60904"/>
                  </a:lnTo>
                  <a:lnTo>
                    <a:pt x="183579" y="54646"/>
                  </a:lnTo>
                  <a:lnTo>
                    <a:pt x="177388" y="51521"/>
                  </a:lnTo>
                  <a:lnTo>
                    <a:pt x="174245" y="48397"/>
                  </a:lnTo>
                  <a:lnTo>
                    <a:pt x="169578" y="42139"/>
                  </a:lnTo>
                  <a:lnTo>
                    <a:pt x="169578" y="40577"/>
                  </a:lnTo>
                  <a:lnTo>
                    <a:pt x="172721" y="37444"/>
                  </a:lnTo>
                  <a:lnTo>
                    <a:pt x="174245" y="37444"/>
                  </a:lnTo>
                  <a:lnTo>
                    <a:pt x="174245" y="34319"/>
                  </a:lnTo>
                  <a:lnTo>
                    <a:pt x="174245" y="34319"/>
                  </a:lnTo>
                  <a:lnTo>
                    <a:pt x="172721" y="31195"/>
                  </a:lnTo>
                  <a:lnTo>
                    <a:pt x="169578" y="31195"/>
                  </a:lnTo>
                  <a:lnTo>
                    <a:pt x="163291" y="28061"/>
                  </a:lnTo>
                  <a:lnTo>
                    <a:pt x="149289" y="28061"/>
                  </a:lnTo>
                  <a:lnTo>
                    <a:pt x="146147" y="28061"/>
                  </a:lnTo>
                  <a:lnTo>
                    <a:pt x="143003" y="28061"/>
                  </a:lnTo>
                  <a:lnTo>
                    <a:pt x="129001" y="20241"/>
                  </a:lnTo>
                  <a:lnTo>
                    <a:pt x="108713" y="10859"/>
                  </a:lnTo>
                  <a:lnTo>
                    <a:pt x="96140" y="7735"/>
                  </a:lnTo>
                  <a:lnTo>
                    <a:pt x="94616" y="10859"/>
                  </a:lnTo>
                  <a:lnTo>
                    <a:pt x="91473" y="13993"/>
                  </a:lnTo>
                  <a:lnTo>
                    <a:pt x="88330" y="17117"/>
                  </a:lnTo>
                  <a:lnTo>
                    <a:pt x="85282" y="20241"/>
                  </a:lnTo>
                  <a:lnTo>
                    <a:pt x="74328" y="24937"/>
                  </a:lnTo>
                  <a:lnTo>
                    <a:pt x="61850" y="31195"/>
                  </a:lnTo>
                  <a:lnTo>
                    <a:pt x="57183" y="31195"/>
                  </a:lnTo>
                  <a:lnTo>
                    <a:pt x="54039" y="28061"/>
                  </a:lnTo>
                  <a:lnTo>
                    <a:pt x="54039" y="28061"/>
                  </a:lnTo>
                  <a:lnTo>
                    <a:pt x="54039" y="34319"/>
                  </a:lnTo>
                  <a:lnTo>
                    <a:pt x="61850" y="42139"/>
                  </a:lnTo>
                  <a:lnTo>
                    <a:pt x="64993" y="51521"/>
                  </a:lnTo>
                  <a:lnTo>
                    <a:pt x="68041" y="57779"/>
                  </a:lnTo>
                  <a:lnTo>
                    <a:pt x="71184" y="60904"/>
                  </a:lnTo>
                  <a:lnTo>
                    <a:pt x="68041" y="62466"/>
                  </a:lnTo>
                  <a:lnTo>
                    <a:pt x="68041" y="65599"/>
                  </a:lnTo>
                  <a:lnTo>
                    <a:pt x="68041" y="65599"/>
                  </a:lnTo>
                  <a:lnTo>
                    <a:pt x="68041" y="71848"/>
                  </a:lnTo>
                  <a:lnTo>
                    <a:pt x="68041" y="78106"/>
                  </a:lnTo>
                  <a:lnTo>
                    <a:pt x="64993" y="82802"/>
                  </a:lnTo>
                  <a:lnTo>
                    <a:pt x="64993" y="85926"/>
                  </a:lnTo>
                  <a:lnTo>
                    <a:pt x="64993" y="89050"/>
                  </a:lnTo>
                  <a:lnTo>
                    <a:pt x="61850" y="89050"/>
                  </a:lnTo>
                  <a:lnTo>
                    <a:pt x="58707" y="89050"/>
                  </a:lnTo>
                  <a:lnTo>
                    <a:pt x="57183" y="89050"/>
                  </a:lnTo>
                  <a:lnTo>
                    <a:pt x="54039" y="89050"/>
                  </a:lnTo>
                  <a:lnTo>
                    <a:pt x="54039" y="92184"/>
                  </a:lnTo>
                  <a:lnTo>
                    <a:pt x="54039" y="95308"/>
                  </a:lnTo>
                  <a:lnTo>
                    <a:pt x="54039" y="98432"/>
                  </a:lnTo>
                  <a:lnTo>
                    <a:pt x="57183" y="103128"/>
                  </a:lnTo>
                  <a:lnTo>
                    <a:pt x="57183" y="109386"/>
                  </a:lnTo>
                  <a:lnTo>
                    <a:pt x="57183" y="120330"/>
                  </a:lnTo>
                  <a:lnTo>
                    <a:pt x="57183" y="123454"/>
                  </a:lnTo>
                  <a:lnTo>
                    <a:pt x="58707" y="126588"/>
                  </a:lnTo>
                  <a:lnTo>
                    <a:pt x="58707" y="129712"/>
                  </a:lnTo>
                  <a:lnTo>
                    <a:pt x="61850" y="132836"/>
                  </a:lnTo>
                  <a:lnTo>
                    <a:pt x="61850" y="135970"/>
                  </a:lnTo>
                  <a:lnTo>
                    <a:pt x="61850" y="137532"/>
                  </a:lnTo>
                  <a:lnTo>
                    <a:pt x="58707" y="143790"/>
                  </a:lnTo>
                  <a:lnTo>
                    <a:pt x="57183" y="153172"/>
                  </a:lnTo>
                  <a:lnTo>
                    <a:pt x="57183" y="156296"/>
                  </a:lnTo>
                  <a:lnTo>
                    <a:pt x="54039" y="157859"/>
                  </a:lnTo>
                  <a:lnTo>
                    <a:pt x="50896" y="164117"/>
                  </a:lnTo>
                  <a:lnTo>
                    <a:pt x="47753" y="170374"/>
                  </a:lnTo>
                  <a:lnTo>
                    <a:pt x="44610" y="173499"/>
                  </a:lnTo>
                  <a:lnTo>
                    <a:pt x="41562" y="178185"/>
                  </a:lnTo>
                  <a:lnTo>
                    <a:pt x="38418" y="181319"/>
                  </a:lnTo>
                  <a:lnTo>
                    <a:pt x="38418" y="187577"/>
                  </a:lnTo>
                  <a:lnTo>
                    <a:pt x="36799" y="193825"/>
                  </a:lnTo>
                  <a:lnTo>
                    <a:pt x="38418" y="201645"/>
                  </a:lnTo>
                  <a:lnTo>
                    <a:pt x="38418" y="204779"/>
                  </a:lnTo>
                  <a:lnTo>
                    <a:pt x="36799" y="211027"/>
                  </a:lnTo>
                  <a:lnTo>
                    <a:pt x="36799" y="215723"/>
                  </a:lnTo>
                  <a:lnTo>
                    <a:pt x="33751" y="218847"/>
                  </a:lnTo>
                  <a:lnTo>
                    <a:pt x="27465" y="225105"/>
                  </a:lnTo>
                  <a:lnTo>
                    <a:pt x="24321" y="231363"/>
                  </a:lnTo>
                  <a:lnTo>
                    <a:pt x="21273" y="232925"/>
                  </a:lnTo>
                  <a:lnTo>
                    <a:pt x="16511" y="236049"/>
                  </a:lnTo>
                  <a:lnTo>
                    <a:pt x="13463" y="239173"/>
                  </a:lnTo>
                  <a:lnTo>
                    <a:pt x="7177" y="239173"/>
                  </a:lnTo>
                  <a:lnTo>
                    <a:pt x="4033" y="239173"/>
                  </a:lnTo>
                  <a:lnTo>
                    <a:pt x="890" y="242307"/>
                  </a:lnTo>
                  <a:lnTo>
                    <a:pt x="890" y="248565"/>
                  </a:lnTo>
                  <a:lnTo>
                    <a:pt x="-634" y="265767"/>
                  </a:lnTo>
                  <a:lnTo>
                    <a:pt x="10320" y="268892"/>
                  </a:lnTo>
                  <a:lnTo>
                    <a:pt x="16511" y="268892"/>
                  </a:lnTo>
                  <a:lnTo>
                    <a:pt x="21273" y="268892"/>
                  </a:lnTo>
                  <a:lnTo>
                    <a:pt x="24321" y="265767"/>
                  </a:lnTo>
                  <a:lnTo>
                    <a:pt x="33751" y="268892"/>
                  </a:lnTo>
                  <a:lnTo>
                    <a:pt x="36799" y="272016"/>
                  </a:lnTo>
                  <a:lnTo>
                    <a:pt x="38418" y="273578"/>
                  </a:lnTo>
                  <a:lnTo>
                    <a:pt x="41562" y="279836"/>
                  </a:lnTo>
                  <a:lnTo>
                    <a:pt x="44610" y="282960"/>
                  </a:lnTo>
                  <a:lnTo>
                    <a:pt x="47753" y="282960"/>
                  </a:lnTo>
                  <a:lnTo>
                    <a:pt x="47753" y="282960"/>
                  </a:lnTo>
                  <a:lnTo>
                    <a:pt x="58707" y="279836"/>
                  </a:lnTo>
                  <a:lnTo>
                    <a:pt x="68041" y="282960"/>
                  </a:lnTo>
                  <a:lnTo>
                    <a:pt x="71184" y="282960"/>
                  </a:lnTo>
                  <a:lnTo>
                    <a:pt x="77471" y="286094"/>
                  </a:lnTo>
                  <a:lnTo>
                    <a:pt x="78995" y="289218"/>
                  </a:lnTo>
                  <a:lnTo>
                    <a:pt x="82138" y="290780"/>
                  </a:lnTo>
                  <a:lnTo>
                    <a:pt x="82138" y="293914"/>
                  </a:lnTo>
                  <a:lnTo>
                    <a:pt x="82138" y="300162"/>
                  </a:lnTo>
                  <a:lnTo>
                    <a:pt x="82138" y="303296"/>
                  </a:lnTo>
                  <a:lnTo>
                    <a:pt x="82138" y="303296"/>
                  </a:lnTo>
                  <a:lnTo>
                    <a:pt x="85282" y="306420"/>
                  </a:lnTo>
                  <a:lnTo>
                    <a:pt x="94616" y="311116"/>
                  </a:lnTo>
                  <a:lnTo>
                    <a:pt x="99283" y="314240"/>
                  </a:lnTo>
                  <a:lnTo>
                    <a:pt x="102427" y="314240"/>
                  </a:lnTo>
                  <a:lnTo>
                    <a:pt x="102427" y="311116"/>
                  </a:lnTo>
                  <a:lnTo>
                    <a:pt x="102427" y="311116"/>
                  </a:lnTo>
                  <a:lnTo>
                    <a:pt x="102427" y="309554"/>
                  </a:lnTo>
                  <a:lnTo>
                    <a:pt x="111761" y="309554"/>
                  </a:lnTo>
                  <a:lnTo>
                    <a:pt x="114904" y="309554"/>
                  </a:lnTo>
                  <a:lnTo>
                    <a:pt x="116523" y="306420"/>
                  </a:lnTo>
                  <a:lnTo>
                    <a:pt x="116523" y="303296"/>
                  </a:lnTo>
                  <a:lnTo>
                    <a:pt x="116523" y="297038"/>
                  </a:lnTo>
                  <a:lnTo>
                    <a:pt x="116523" y="293914"/>
                  </a:lnTo>
                  <a:lnTo>
                    <a:pt x="116523" y="289218"/>
                  </a:lnTo>
                  <a:lnTo>
                    <a:pt x="116523" y="286094"/>
                  </a:lnTo>
                  <a:lnTo>
                    <a:pt x="119571" y="286094"/>
                  </a:lnTo>
                  <a:lnTo>
                    <a:pt x="122715" y="282960"/>
                  </a:lnTo>
                  <a:lnTo>
                    <a:pt x="132050" y="282960"/>
                  </a:lnTo>
                  <a:lnTo>
                    <a:pt x="135193" y="282960"/>
                  </a:lnTo>
                  <a:lnTo>
                    <a:pt x="135193" y="282960"/>
                  </a:lnTo>
                  <a:lnTo>
                    <a:pt x="132050" y="265767"/>
                  </a:lnTo>
                  <a:lnTo>
                    <a:pt x="132050" y="253251"/>
                  </a:lnTo>
                  <a:lnTo>
                    <a:pt x="132050" y="242307"/>
                  </a:lnTo>
                  <a:lnTo>
                    <a:pt x="139860" y="211027"/>
                  </a:lnTo>
                  <a:lnTo>
                    <a:pt x="143003" y="201645"/>
                  </a:lnTo>
                  <a:lnTo>
                    <a:pt x="152432" y="193825"/>
                  </a:lnTo>
                  <a:lnTo>
                    <a:pt x="157101" y="184443"/>
                  </a:lnTo>
                  <a:lnTo>
                    <a:pt x="160243" y="181319"/>
                  </a:lnTo>
                  <a:lnTo>
                    <a:pt x="160243" y="181319"/>
                  </a:lnTo>
                  <a:lnTo>
                    <a:pt x="163291" y="178185"/>
                  </a:lnTo>
                  <a:lnTo>
                    <a:pt x="163291" y="178185"/>
                  </a:lnTo>
                  <a:lnTo>
                    <a:pt x="163291" y="176623"/>
                  </a:lnTo>
                  <a:lnTo>
                    <a:pt x="160243" y="173499"/>
                  </a:lnTo>
                  <a:lnTo>
                    <a:pt x="157101" y="176623"/>
                  </a:lnTo>
                  <a:lnTo>
                    <a:pt x="157101" y="176623"/>
                  </a:lnTo>
                  <a:lnTo>
                    <a:pt x="157101" y="170374"/>
                  </a:lnTo>
                  <a:lnTo>
                    <a:pt x="160243" y="167241"/>
                  </a:lnTo>
                  <a:lnTo>
                    <a:pt x="163291" y="160992"/>
                  </a:lnTo>
                  <a:lnTo>
                    <a:pt x="166435" y="157859"/>
                  </a:lnTo>
                  <a:lnTo>
                    <a:pt x="169578" y="160992"/>
                  </a:lnTo>
                  <a:lnTo>
                    <a:pt x="169578" y="160992"/>
                  </a:lnTo>
                  <a:lnTo>
                    <a:pt x="172721" y="160992"/>
                  </a:lnTo>
                  <a:lnTo>
                    <a:pt x="174245" y="157859"/>
                  </a:lnTo>
                  <a:lnTo>
                    <a:pt x="177388" y="170374"/>
                  </a:lnTo>
                  <a:lnTo>
                    <a:pt x="177388" y="173499"/>
                  </a:lnTo>
                  <a:lnTo>
                    <a:pt x="180532" y="173499"/>
                  </a:lnTo>
                  <a:lnTo>
                    <a:pt x="183579" y="173499"/>
                  </a:lnTo>
                  <a:lnTo>
                    <a:pt x="180532" y="167241"/>
                  </a:lnTo>
                  <a:lnTo>
                    <a:pt x="183579" y="157859"/>
                  </a:lnTo>
                  <a:lnTo>
                    <a:pt x="189866" y="156296"/>
                  </a:lnTo>
                  <a:lnTo>
                    <a:pt x="193009" y="153172"/>
                  </a:lnTo>
                  <a:lnTo>
                    <a:pt x="210154" y="150038"/>
                  </a:lnTo>
                  <a:lnTo>
                    <a:pt x="214821" y="150038"/>
                  </a:lnTo>
                  <a:lnTo>
                    <a:pt x="217964" y="153172"/>
                  </a:lnTo>
                  <a:lnTo>
                    <a:pt x="224251" y="156296"/>
                  </a:lnTo>
                  <a:lnTo>
                    <a:pt x="224251" y="157859"/>
                  </a:lnTo>
                  <a:lnTo>
                    <a:pt x="227300" y="157859"/>
                  </a:lnTo>
                  <a:lnTo>
                    <a:pt x="230443" y="157859"/>
                  </a:lnTo>
                  <a:lnTo>
                    <a:pt x="232062" y="157859"/>
                  </a:lnTo>
                  <a:lnTo>
                    <a:pt x="232062" y="157859"/>
                  </a:lnTo>
                  <a:lnTo>
                    <a:pt x="235110" y="157859"/>
                  </a:lnTo>
                  <a:lnTo>
                    <a:pt x="235110" y="164117"/>
                  </a:lnTo>
                  <a:lnTo>
                    <a:pt x="232062" y="167241"/>
                  </a:lnTo>
                  <a:lnTo>
                    <a:pt x="238253" y="170374"/>
                  </a:lnTo>
                  <a:lnTo>
                    <a:pt x="241397" y="173499"/>
                  </a:lnTo>
                  <a:lnTo>
                    <a:pt x="241397" y="173499"/>
                  </a:lnTo>
                  <a:lnTo>
                    <a:pt x="241397" y="176623"/>
                  </a:lnTo>
                  <a:lnTo>
                    <a:pt x="241397" y="176623"/>
                  </a:lnTo>
                  <a:lnTo>
                    <a:pt x="241397" y="178185"/>
                  </a:lnTo>
                  <a:lnTo>
                    <a:pt x="241397" y="178185"/>
                  </a:lnTo>
                  <a:lnTo>
                    <a:pt x="244539" y="178185"/>
                  </a:lnTo>
                  <a:lnTo>
                    <a:pt x="247682" y="178185"/>
                  </a:lnTo>
                  <a:lnTo>
                    <a:pt x="252351" y="184443"/>
                  </a:lnTo>
                  <a:lnTo>
                    <a:pt x="252351" y="187577"/>
                  </a:lnTo>
                  <a:lnTo>
                    <a:pt x="255493" y="178185"/>
                  </a:lnTo>
                  <a:lnTo>
                    <a:pt x="255493" y="178185"/>
                  </a:lnTo>
                  <a:lnTo>
                    <a:pt x="255493" y="173499"/>
                  </a:lnTo>
                  <a:lnTo>
                    <a:pt x="255493" y="167241"/>
                  </a:lnTo>
                  <a:lnTo>
                    <a:pt x="252351" y="160992"/>
                  </a:lnTo>
                  <a:lnTo>
                    <a:pt x="250731" y="157859"/>
                  </a:lnTo>
                  <a:lnTo>
                    <a:pt x="250731" y="156296"/>
                  </a:lnTo>
                  <a:lnTo>
                    <a:pt x="252351" y="156296"/>
                  </a:lnTo>
                  <a:lnTo>
                    <a:pt x="255493" y="156296"/>
                  </a:lnTo>
                  <a:lnTo>
                    <a:pt x="258541" y="156296"/>
                  </a:lnTo>
                  <a:lnTo>
                    <a:pt x="255493" y="153172"/>
                  </a:lnTo>
                  <a:lnTo>
                    <a:pt x="252351" y="153172"/>
                  </a:lnTo>
                  <a:lnTo>
                    <a:pt x="247682" y="153172"/>
                  </a:lnTo>
                  <a:lnTo>
                    <a:pt x="247682" y="156296"/>
                  </a:lnTo>
                  <a:lnTo>
                    <a:pt x="244539" y="153172"/>
                  </a:lnTo>
                  <a:lnTo>
                    <a:pt x="244539" y="150038"/>
                  </a:lnTo>
                  <a:lnTo>
                    <a:pt x="244539" y="146914"/>
                  </a:lnTo>
                  <a:lnTo>
                    <a:pt x="241397" y="143790"/>
                  </a:lnTo>
                  <a:lnTo>
                    <a:pt x="241397" y="143790"/>
                  </a:lnTo>
                  <a:lnTo>
                    <a:pt x="244539" y="140656"/>
                  </a:lnTo>
                  <a:lnTo>
                    <a:pt x="250731" y="140656"/>
                  </a:lnTo>
                  <a:lnTo>
                    <a:pt x="250731" y="137532"/>
                  </a:lnTo>
                  <a:lnTo>
                    <a:pt x="250731" y="137532"/>
                  </a:lnTo>
                  <a:lnTo>
                    <a:pt x="247682" y="137532"/>
                  </a:lnTo>
                  <a:lnTo>
                    <a:pt x="247682" y="135970"/>
                  </a:lnTo>
                  <a:lnTo>
                    <a:pt x="247682" y="135970"/>
                  </a:lnTo>
                  <a:lnTo>
                    <a:pt x="250731" y="123454"/>
                  </a:lnTo>
                  <a:lnTo>
                    <a:pt x="252351" y="126588"/>
                  </a:lnTo>
                  <a:lnTo>
                    <a:pt x="252351" y="129712"/>
                  </a:lnTo>
                  <a:lnTo>
                    <a:pt x="255493" y="129712"/>
                  </a:lnTo>
                  <a:lnTo>
                    <a:pt x="255493" y="132836"/>
                  </a:lnTo>
                  <a:lnTo>
                    <a:pt x="258541" y="126588"/>
                  </a:lnTo>
                  <a:lnTo>
                    <a:pt x="258541" y="120330"/>
                  </a:lnTo>
                  <a:lnTo>
                    <a:pt x="255493" y="118768"/>
                  </a:lnTo>
                  <a:lnTo>
                    <a:pt x="252351" y="115634"/>
                  </a:lnTo>
                  <a:lnTo>
                    <a:pt x="250731" y="118768"/>
                  </a:lnTo>
                  <a:lnTo>
                    <a:pt x="247682" y="115634"/>
                  </a:lnTo>
                  <a:lnTo>
                    <a:pt x="244539" y="112510"/>
                  </a:lnTo>
                  <a:lnTo>
                    <a:pt x="241397" y="109386"/>
                  </a:lnTo>
                  <a:lnTo>
                    <a:pt x="250731" y="100004"/>
                  </a:lnTo>
                  <a:lnTo>
                    <a:pt x="252351" y="100004"/>
                  </a:lnTo>
                  <a:lnTo>
                    <a:pt x="252351" y="95308"/>
                  </a:lnTo>
                  <a:lnTo>
                    <a:pt x="255493" y="92184"/>
                  </a:lnTo>
                  <a:lnTo>
                    <a:pt x="255493" y="92184"/>
                  </a:lnTo>
                  <a:lnTo>
                    <a:pt x="244539" y="89050"/>
                  </a:lnTo>
                  <a:lnTo>
                    <a:pt x="244539" y="89050"/>
                  </a:lnTo>
                  <a:lnTo>
                    <a:pt x="241397" y="85926"/>
                  </a:lnTo>
                  <a:lnTo>
                    <a:pt x="241397" y="82802"/>
                  </a:lnTo>
                  <a:lnTo>
                    <a:pt x="244539" y="79668"/>
                  </a:lnTo>
                  <a:lnTo>
                    <a:pt x="247682" y="79668"/>
                  </a:lnTo>
                  <a:lnTo>
                    <a:pt x="252351" y="78106"/>
                  </a:lnTo>
                  <a:lnTo>
                    <a:pt x="252351" y="78106"/>
                  </a:lnTo>
                  <a:lnTo>
                    <a:pt x="255493" y="74982"/>
                  </a:lnTo>
                  <a:lnTo>
                    <a:pt x="255493" y="71848"/>
                  </a:lnTo>
                  <a:lnTo>
                    <a:pt x="258541" y="71848"/>
                  </a:lnTo>
                  <a:lnTo>
                    <a:pt x="258541" y="74982"/>
                  </a:lnTo>
                  <a:lnTo>
                    <a:pt x="261685" y="74982"/>
                  </a:lnTo>
                  <a:lnTo>
                    <a:pt x="261685" y="74982"/>
                  </a:lnTo>
                  <a:lnTo>
                    <a:pt x="264828" y="68724"/>
                  </a:lnTo>
                  <a:lnTo>
                    <a:pt x="261685" y="65599"/>
                  </a:lnTo>
                  <a:lnTo>
                    <a:pt x="258541" y="62466"/>
                  </a:lnTo>
                  <a:lnTo>
                    <a:pt x="255493" y="60904"/>
                  </a:lnTo>
                  <a:lnTo>
                    <a:pt x="255493" y="57779"/>
                  </a:lnTo>
                  <a:lnTo>
                    <a:pt x="252351" y="57779"/>
                  </a:lnTo>
                  <a:lnTo>
                    <a:pt x="255493" y="54646"/>
                  </a:lnTo>
                  <a:lnTo>
                    <a:pt x="264828" y="45263"/>
                  </a:lnTo>
                  <a:lnTo>
                    <a:pt x="267971" y="42139"/>
                  </a:lnTo>
                  <a:lnTo>
                    <a:pt x="267971" y="42139"/>
                  </a:lnTo>
                  <a:lnTo>
                    <a:pt x="264828" y="40577"/>
                  </a:lnTo>
                  <a:lnTo>
                    <a:pt x="264828" y="34319"/>
                  </a:lnTo>
                  <a:lnTo>
                    <a:pt x="264828" y="28061"/>
                  </a:lnTo>
                  <a:lnTo>
                    <a:pt x="267971" y="28061"/>
                  </a:lnTo>
                  <a:lnTo>
                    <a:pt x="267971" y="24937"/>
                  </a:lnTo>
                  <a:lnTo>
                    <a:pt x="272638" y="24937"/>
                  </a:lnTo>
                  <a:lnTo>
                    <a:pt x="272638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5782" y="24937"/>
                  </a:lnTo>
                  <a:lnTo>
                    <a:pt x="278829" y="28061"/>
                  </a:lnTo>
                  <a:lnTo>
                    <a:pt x="278829" y="31195"/>
                  </a:lnTo>
                  <a:lnTo>
                    <a:pt x="278829" y="31195"/>
                  </a:lnTo>
                  <a:lnTo>
                    <a:pt x="285116" y="34319"/>
                  </a:lnTo>
                  <a:lnTo>
                    <a:pt x="281973" y="3119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B9BA92B-A019-0B58-E482-A5EFC1B075E7}"/>
                </a:ext>
              </a:extLst>
            </p:cNvPr>
            <p:cNvSpPr/>
            <p:nvPr/>
          </p:nvSpPr>
          <p:spPr>
            <a:xfrm>
              <a:off x="7776456" y="3955472"/>
              <a:ext cx="219075" cy="381000"/>
            </a:xfrm>
            <a:custGeom>
              <a:avLst/>
              <a:gdLst>
                <a:gd name="connsiteX0" fmla="*/ 212231 w 219075"/>
                <a:gd name="connsiteY0" fmla="*/ 180966 h 381000"/>
                <a:gd name="connsiteX1" fmla="*/ 206011 w 219075"/>
                <a:gd name="connsiteY1" fmla="*/ 182547 h 381000"/>
                <a:gd name="connsiteX2" fmla="*/ 209116 w 219075"/>
                <a:gd name="connsiteY2" fmla="*/ 182547 h 381000"/>
                <a:gd name="connsiteX3" fmla="*/ 209116 w 219075"/>
                <a:gd name="connsiteY3" fmla="*/ 185691 h 381000"/>
                <a:gd name="connsiteX4" fmla="*/ 212231 w 219075"/>
                <a:gd name="connsiteY4" fmla="*/ 185691 h 381000"/>
                <a:gd name="connsiteX5" fmla="*/ 215336 w 219075"/>
                <a:gd name="connsiteY5" fmla="*/ 182547 h 381000"/>
                <a:gd name="connsiteX6" fmla="*/ 215336 w 219075"/>
                <a:gd name="connsiteY6" fmla="*/ 182547 h 381000"/>
                <a:gd name="connsiteX7" fmla="*/ 215336 w 219075"/>
                <a:gd name="connsiteY7" fmla="*/ 180966 h 381000"/>
                <a:gd name="connsiteX8" fmla="*/ 212231 w 219075"/>
                <a:gd name="connsiteY8" fmla="*/ 180966 h 381000"/>
                <a:gd name="connsiteX9" fmla="*/ 212231 w 219075"/>
                <a:gd name="connsiteY9" fmla="*/ 180966 h 381000"/>
                <a:gd name="connsiteX10" fmla="*/ 209116 w 219075"/>
                <a:gd name="connsiteY10" fmla="*/ 177823 h 381000"/>
                <a:gd name="connsiteX11" fmla="*/ 212231 w 219075"/>
                <a:gd name="connsiteY11" fmla="*/ 174670 h 381000"/>
                <a:gd name="connsiteX12" fmla="*/ 215336 w 219075"/>
                <a:gd name="connsiteY12" fmla="*/ 174670 h 381000"/>
                <a:gd name="connsiteX13" fmla="*/ 215336 w 219075"/>
                <a:gd name="connsiteY13" fmla="*/ 171527 h 381000"/>
                <a:gd name="connsiteX14" fmla="*/ 215336 w 219075"/>
                <a:gd name="connsiteY14" fmla="*/ 171527 h 381000"/>
                <a:gd name="connsiteX15" fmla="*/ 212231 w 219075"/>
                <a:gd name="connsiteY15" fmla="*/ 171527 h 381000"/>
                <a:gd name="connsiteX16" fmla="*/ 212231 w 219075"/>
                <a:gd name="connsiteY16" fmla="*/ 171527 h 381000"/>
                <a:gd name="connsiteX17" fmla="*/ 206011 w 219075"/>
                <a:gd name="connsiteY17" fmla="*/ 174670 h 381000"/>
                <a:gd name="connsiteX18" fmla="*/ 204458 w 219075"/>
                <a:gd name="connsiteY18" fmla="*/ 177823 h 381000"/>
                <a:gd name="connsiteX19" fmla="*/ 204458 w 219075"/>
                <a:gd name="connsiteY19" fmla="*/ 177823 h 381000"/>
                <a:gd name="connsiteX20" fmla="*/ 209116 w 219075"/>
                <a:gd name="connsiteY20" fmla="*/ 177823 h 381000"/>
                <a:gd name="connsiteX21" fmla="*/ 212231 w 219075"/>
                <a:gd name="connsiteY21" fmla="*/ 209313 h 381000"/>
                <a:gd name="connsiteX22" fmla="*/ 215336 w 219075"/>
                <a:gd name="connsiteY22" fmla="*/ 209313 h 381000"/>
                <a:gd name="connsiteX23" fmla="*/ 218441 w 219075"/>
                <a:gd name="connsiteY23" fmla="*/ 212456 h 381000"/>
                <a:gd name="connsiteX24" fmla="*/ 218441 w 219075"/>
                <a:gd name="connsiteY24" fmla="*/ 201436 h 381000"/>
                <a:gd name="connsiteX25" fmla="*/ 218441 w 219075"/>
                <a:gd name="connsiteY25" fmla="*/ 201436 h 381000"/>
                <a:gd name="connsiteX26" fmla="*/ 215336 w 219075"/>
                <a:gd name="connsiteY26" fmla="*/ 198292 h 381000"/>
                <a:gd name="connsiteX27" fmla="*/ 215336 w 219075"/>
                <a:gd name="connsiteY27" fmla="*/ 198292 h 381000"/>
                <a:gd name="connsiteX28" fmla="*/ 212231 w 219075"/>
                <a:gd name="connsiteY28" fmla="*/ 198292 h 381000"/>
                <a:gd name="connsiteX29" fmla="*/ 209116 w 219075"/>
                <a:gd name="connsiteY29" fmla="*/ 195139 h 381000"/>
                <a:gd name="connsiteX30" fmla="*/ 206011 w 219075"/>
                <a:gd name="connsiteY30" fmla="*/ 195139 h 381000"/>
                <a:gd name="connsiteX31" fmla="*/ 206011 w 219075"/>
                <a:gd name="connsiteY31" fmla="*/ 191987 h 381000"/>
                <a:gd name="connsiteX32" fmla="*/ 206011 w 219075"/>
                <a:gd name="connsiteY32" fmla="*/ 188843 h 381000"/>
                <a:gd name="connsiteX33" fmla="*/ 206011 w 219075"/>
                <a:gd name="connsiteY33" fmla="*/ 185691 h 381000"/>
                <a:gd name="connsiteX34" fmla="*/ 204458 w 219075"/>
                <a:gd name="connsiteY34" fmla="*/ 182547 h 381000"/>
                <a:gd name="connsiteX35" fmla="*/ 201353 w 219075"/>
                <a:gd name="connsiteY35" fmla="*/ 182547 h 381000"/>
                <a:gd name="connsiteX36" fmla="*/ 198248 w 219075"/>
                <a:gd name="connsiteY36" fmla="*/ 182547 h 381000"/>
                <a:gd name="connsiteX37" fmla="*/ 195133 w 219075"/>
                <a:gd name="connsiteY37" fmla="*/ 182547 h 381000"/>
                <a:gd name="connsiteX38" fmla="*/ 195133 w 219075"/>
                <a:gd name="connsiteY38" fmla="*/ 180966 h 381000"/>
                <a:gd name="connsiteX39" fmla="*/ 184256 w 219075"/>
                <a:gd name="connsiteY39" fmla="*/ 177823 h 381000"/>
                <a:gd name="connsiteX40" fmla="*/ 168721 w 219075"/>
                <a:gd name="connsiteY40" fmla="*/ 165221 h 381000"/>
                <a:gd name="connsiteX41" fmla="*/ 165615 w 219075"/>
                <a:gd name="connsiteY41" fmla="*/ 163650 h 381000"/>
                <a:gd name="connsiteX42" fmla="*/ 164063 w 219075"/>
                <a:gd name="connsiteY42" fmla="*/ 160506 h 381000"/>
                <a:gd name="connsiteX43" fmla="*/ 160958 w 219075"/>
                <a:gd name="connsiteY43" fmla="*/ 157354 h 381000"/>
                <a:gd name="connsiteX44" fmla="*/ 154738 w 219075"/>
                <a:gd name="connsiteY44" fmla="*/ 157354 h 381000"/>
                <a:gd name="connsiteX45" fmla="*/ 146975 w 219075"/>
                <a:gd name="connsiteY45" fmla="*/ 157354 h 381000"/>
                <a:gd name="connsiteX46" fmla="*/ 143860 w 219075"/>
                <a:gd name="connsiteY46" fmla="*/ 154201 h 381000"/>
                <a:gd name="connsiteX47" fmla="*/ 140755 w 219075"/>
                <a:gd name="connsiteY47" fmla="*/ 151058 h 381000"/>
                <a:gd name="connsiteX48" fmla="*/ 140755 w 219075"/>
                <a:gd name="connsiteY48" fmla="*/ 147905 h 381000"/>
                <a:gd name="connsiteX49" fmla="*/ 140755 w 219075"/>
                <a:gd name="connsiteY49" fmla="*/ 144762 h 381000"/>
                <a:gd name="connsiteX50" fmla="*/ 140755 w 219075"/>
                <a:gd name="connsiteY50" fmla="*/ 143180 h 381000"/>
                <a:gd name="connsiteX51" fmla="*/ 140755 w 219075"/>
                <a:gd name="connsiteY51" fmla="*/ 143180 h 381000"/>
                <a:gd name="connsiteX52" fmla="*/ 137650 w 219075"/>
                <a:gd name="connsiteY52" fmla="*/ 140037 h 381000"/>
                <a:gd name="connsiteX53" fmla="*/ 137650 w 219075"/>
                <a:gd name="connsiteY53" fmla="*/ 136885 h 381000"/>
                <a:gd name="connsiteX54" fmla="*/ 137650 w 219075"/>
                <a:gd name="connsiteY54" fmla="*/ 136885 h 381000"/>
                <a:gd name="connsiteX55" fmla="*/ 137650 w 219075"/>
                <a:gd name="connsiteY55" fmla="*/ 130588 h 381000"/>
                <a:gd name="connsiteX56" fmla="*/ 137650 w 219075"/>
                <a:gd name="connsiteY56" fmla="*/ 124293 h 381000"/>
                <a:gd name="connsiteX57" fmla="*/ 140755 w 219075"/>
                <a:gd name="connsiteY57" fmla="*/ 113272 h 381000"/>
                <a:gd name="connsiteX58" fmla="*/ 146975 w 219075"/>
                <a:gd name="connsiteY58" fmla="*/ 106976 h 381000"/>
                <a:gd name="connsiteX59" fmla="*/ 154738 w 219075"/>
                <a:gd name="connsiteY59" fmla="*/ 92803 h 381000"/>
                <a:gd name="connsiteX60" fmla="*/ 160958 w 219075"/>
                <a:gd name="connsiteY60" fmla="*/ 84935 h 381000"/>
                <a:gd name="connsiteX61" fmla="*/ 164063 w 219075"/>
                <a:gd name="connsiteY61" fmla="*/ 78639 h 381000"/>
                <a:gd name="connsiteX62" fmla="*/ 160958 w 219075"/>
                <a:gd name="connsiteY62" fmla="*/ 72334 h 381000"/>
                <a:gd name="connsiteX63" fmla="*/ 165615 w 219075"/>
                <a:gd name="connsiteY63" fmla="*/ 72334 h 381000"/>
                <a:gd name="connsiteX64" fmla="*/ 160958 w 219075"/>
                <a:gd name="connsiteY64" fmla="*/ 69190 h 381000"/>
                <a:gd name="connsiteX65" fmla="*/ 160958 w 219075"/>
                <a:gd name="connsiteY65" fmla="*/ 69190 h 381000"/>
                <a:gd name="connsiteX66" fmla="*/ 160958 w 219075"/>
                <a:gd name="connsiteY66" fmla="*/ 67619 h 381000"/>
                <a:gd name="connsiteX67" fmla="*/ 164063 w 219075"/>
                <a:gd name="connsiteY67" fmla="*/ 67619 h 381000"/>
                <a:gd name="connsiteX68" fmla="*/ 164063 w 219075"/>
                <a:gd name="connsiteY68" fmla="*/ 64466 h 381000"/>
                <a:gd name="connsiteX69" fmla="*/ 164063 w 219075"/>
                <a:gd name="connsiteY69" fmla="*/ 61313 h 381000"/>
                <a:gd name="connsiteX70" fmla="*/ 168721 w 219075"/>
                <a:gd name="connsiteY70" fmla="*/ 55017 h 381000"/>
                <a:gd name="connsiteX71" fmla="*/ 178045 w 219075"/>
                <a:gd name="connsiteY71" fmla="*/ 48721 h 381000"/>
                <a:gd name="connsiteX72" fmla="*/ 181151 w 219075"/>
                <a:gd name="connsiteY72" fmla="*/ 51874 h 381000"/>
                <a:gd name="connsiteX73" fmla="*/ 184256 w 219075"/>
                <a:gd name="connsiteY73" fmla="*/ 48721 h 381000"/>
                <a:gd name="connsiteX74" fmla="*/ 181151 w 219075"/>
                <a:gd name="connsiteY74" fmla="*/ 47150 h 381000"/>
                <a:gd name="connsiteX75" fmla="*/ 178045 w 219075"/>
                <a:gd name="connsiteY75" fmla="*/ 40853 h 381000"/>
                <a:gd name="connsiteX76" fmla="*/ 174940 w 219075"/>
                <a:gd name="connsiteY76" fmla="*/ 34548 h 381000"/>
                <a:gd name="connsiteX77" fmla="*/ 171826 w 219075"/>
                <a:gd name="connsiteY77" fmla="*/ 28252 h 381000"/>
                <a:gd name="connsiteX78" fmla="*/ 168721 w 219075"/>
                <a:gd name="connsiteY78" fmla="*/ 26680 h 381000"/>
                <a:gd name="connsiteX79" fmla="*/ 165615 w 219075"/>
                <a:gd name="connsiteY79" fmla="*/ 23528 h 381000"/>
                <a:gd name="connsiteX80" fmla="*/ 157843 w 219075"/>
                <a:gd name="connsiteY80" fmla="*/ 17231 h 381000"/>
                <a:gd name="connsiteX81" fmla="*/ 148527 w 219075"/>
                <a:gd name="connsiteY81" fmla="*/ 14088 h 381000"/>
                <a:gd name="connsiteX82" fmla="*/ 143860 w 219075"/>
                <a:gd name="connsiteY82" fmla="*/ 9364 h 381000"/>
                <a:gd name="connsiteX83" fmla="*/ 143860 w 219075"/>
                <a:gd name="connsiteY83" fmla="*/ 6211 h 381000"/>
                <a:gd name="connsiteX84" fmla="*/ 140755 w 219075"/>
                <a:gd name="connsiteY84" fmla="*/ -85 h 381000"/>
                <a:gd name="connsiteX85" fmla="*/ 137650 w 219075"/>
                <a:gd name="connsiteY85" fmla="*/ -85 h 381000"/>
                <a:gd name="connsiteX86" fmla="*/ 134545 w 219075"/>
                <a:gd name="connsiteY86" fmla="*/ -85 h 381000"/>
                <a:gd name="connsiteX87" fmla="*/ 111237 w 219075"/>
                <a:gd name="connsiteY87" fmla="*/ 6211 h 381000"/>
                <a:gd name="connsiteX88" fmla="*/ 114342 w 219075"/>
                <a:gd name="connsiteY88" fmla="*/ 10936 h 381000"/>
                <a:gd name="connsiteX89" fmla="*/ 120553 w 219075"/>
                <a:gd name="connsiteY89" fmla="*/ 20384 h 381000"/>
                <a:gd name="connsiteX90" fmla="*/ 120553 w 219075"/>
                <a:gd name="connsiteY90" fmla="*/ 20384 h 381000"/>
                <a:gd name="connsiteX91" fmla="*/ 120553 w 219075"/>
                <a:gd name="connsiteY91" fmla="*/ 23528 h 381000"/>
                <a:gd name="connsiteX92" fmla="*/ 117447 w 219075"/>
                <a:gd name="connsiteY92" fmla="*/ 40853 h 381000"/>
                <a:gd name="connsiteX93" fmla="*/ 114342 w 219075"/>
                <a:gd name="connsiteY93" fmla="*/ 51874 h 381000"/>
                <a:gd name="connsiteX94" fmla="*/ 114342 w 219075"/>
                <a:gd name="connsiteY94" fmla="*/ 61313 h 381000"/>
                <a:gd name="connsiteX95" fmla="*/ 114342 w 219075"/>
                <a:gd name="connsiteY95" fmla="*/ 64466 h 381000"/>
                <a:gd name="connsiteX96" fmla="*/ 111237 w 219075"/>
                <a:gd name="connsiteY96" fmla="*/ 69190 h 381000"/>
                <a:gd name="connsiteX97" fmla="*/ 111237 w 219075"/>
                <a:gd name="connsiteY97" fmla="*/ 72334 h 381000"/>
                <a:gd name="connsiteX98" fmla="*/ 108132 w 219075"/>
                <a:gd name="connsiteY98" fmla="*/ 75486 h 381000"/>
                <a:gd name="connsiteX99" fmla="*/ 106570 w 219075"/>
                <a:gd name="connsiteY99" fmla="*/ 78639 h 381000"/>
                <a:gd name="connsiteX100" fmla="*/ 106570 w 219075"/>
                <a:gd name="connsiteY100" fmla="*/ 81782 h 381000"/>
                <a:gd name="connsiteX101" fmla="*/ 100360 w 219075"/>
                <a:gd name="connsiteY101" fmla="*/ 84935 h 381000"/>
                <a:gd name="connsiteX102" fmla="*/ 94140 w 219075"/>
                <a:gd name="connsiteY102" fmla="*/ 86507 h 381000"/>
                <a:gd name="connsiteX103" fmla="*/ 80157 w 219075"/>
                <a:gd name="connsiteY103" fmla="*/ 89660 h 381000"/>
                <a:gd name="connsiteX104" fmla="*/ 69289 w 219075"/>
                <a:gd name="connsiteY104" fmla="*/ 89660 h 381000"/>
                <a:gd name="connsiteX105" fmla="*/ 56859 w 219075"/>
                <a:gd name="connsiteY105" fmla="*/ 86507 h 381000"/>
                <a:gd name="connsiteX106" fmla="*/ 53744 w 219075"/>
                <a:gd name="connsiteY106" fmla="*/ 89660 h 381000"/>
                <a:gd name="connsiteX107" fmla="*/ 50639 w 219075"/>
                <a:gd name="connsiteY107" fmla="*/ 89660 h 381000"/>
                <a:gd name="connsiteX108" fmla="*/ 50639 w 219075"/>
                <a:gd name="connsiteY108" fmla="*/ 92803 h 381000"/>
                <a:gd name="connsiteX109" fmla="*/ 53744 w 219075"/>
                <a:gd name="connsiteY109" fmla="*/ 99099 h 381000"/>
                <a:gd name="connsiteX110" fmla="*/ 50639 w 219075"/>
                <a:gd name="connsiteY110" fmla="*/ 102251 h 381000"/>
                <a:gd name="connsiteX111" fmla="*/ 49086 w 219075"/>
                <a:gd name="connsiteY111" fmla="*/ 105395 h 381000"/>
                <a:gd name="connsiteX112" fmla="*/ 31999 w 219075"/>
                <a:gd name="connsiteY112" fmla="*/ 113272 h 381000"/>
                <a:gd name="connsiteX113" fmla="*/ 39762 w 219075"/>
                <a:gd name="connsiteY113" fmla="*/ 127436 h 381000"/>
                <a:gd name="connsiteX114" fmla="*/ 42867 w 219075"/>
                <a:gd name="connsiteY114" fmla="*/ 127436 h 381000"/>
                <a:gd name="connsiteX115" fmla="*/ 42867 w 219075"/>
                <a:gd name="connsiteY115" fmla="*/ 127436 h 381000"/>
                <a:gd name="connsiteX116" fmla="*/ 42867 w 219075"/>
                <a:gd name="connsiteY116" fmla="*/ 130588 h 381000"/>
                <a:gd name="connsiteX117" fmla="*/ 45981 w 219075"/>
                <a:gd name="connsiteY117" fmla="*/ 133741 h 381000"/>
                <a:gd name="connsiteX118" fmla="*/ 45981 w 219075"/>
                <a:gd name="connsiteY118" fmla="*/ 136885 h 381000"/>
                <a:gd name="connsiteX119" fmla="*/ 45981 w 219075"/>
                <a:gd name="connsiteY119" fmla="*/ 143180 h 381000"/>
                <a:gd name="connsiteX120" fmla="*/ 45981 w 219075"/>
                <a:gd name="connsiteY120" fmla="*/ 144762 h 381000"/>
                <a:gd name="connsiteX121" fmla="*/ 39762 w 219075"/>
                <a:gd name="connsiteY121" fmla="*/ 144762 h 381000"/>
                <a:gd name="connsiteX122" fmla="*/ 39762 w 219075"/>
                <a:gd name="connsiteY122" fmla="*/ 144762 h 381000"/>
                <a:gd name="connsiteX123" fmla="*/ 39762 w 219075"/>
                <a:gd name="connsiteY123" fmla="*/ 147905 h 381000"/>
                <a:gd name="connsiteX124" fmla="*/ 42867 w 219075"/>
                <a:gd name="connsiteY124" fmla="*/ 147905 h 381000"/>
                <a:gd name="connsiteX125" fmla="*/ 42867 w 219075"/>
                <a:gd name="connsiteY125" fmla="*/ 151058 h 381000"/>
                <a:gd name="connsiteX126" fmla="*/ 42867 w 219075"/>
                <a:gd name="connsiteY126" fmla="*/ 154201 h 381000"/>
                <a:gd name="connsiteX127" fmla="*/ 42867 w 219075"/>
                <a:gd name="connsiteY127" fmla="*/ 160506 h 381000"/>
                <a:gd name="connsiteX128" fmla="*/ 42867 w 219075"/>
                <a:gd name="connsiteY128" fmla="*/ 163650 h 381000"/>
                <a:gd name="connsiteX129" fmla="*/ 42867 w 219075"/>
                <a:gd name="connsiteY129" fmla="*/ 165221 h 381000"/>
                <a:gd name="connsiteX130" fmla="*/ 45981 w 219075"/>
                <a:gd name="connsiteY130" fmla="*/ 168374 h 381000"/>
                <a:gd name="connsiteX131" fmla="*/ 50639 w 219075"/>
                <a:gd name="connsiteY131" fmla="*/ 168374 h 381000"/>
                <a:gd name="connsiteX132" fmla="*/ 53744 w 219075"/>
                <a:gd name="connsiteY132" fmla="*/ 171527 h 381000"/>
                <a:gd name="connsiteX133" fmla="*/ 56859 w 219075"/>
                <a:gd name="connsiteY133" fmla="*/ 171527 h 381000"/>
                <a:gd name="connsiteX134" fmla="*/ 59964 w 219075"/>
                <a:gd name="connsiteY134" fmla="*/ 171527 h 381000"/>
                <a:gd name="connsiteX135" fmla="*/ 63069 w 219075"/>
                <a:gd name="connsiteY135" fmla="*/ 171527 h 381000"/>
                <a:gd name="connsiteX136" fmla="*/ 63069 w 219075"/>
                <a:gd name="connsiteY136" fmla="*/ 174670 h 381000"/>
                <a:gd name="connsiteX137" fmla="*/ 66174 w 219075"/>
                <a:gd name="connsiteY137" fmla="*/ 177823 h 381000"/>
                <a:gd name="connsiteX138" fmla="*/ 69289 w 219075"/>
                <a:gd name="connsiteY138" fmla="*/ 180966 h 381000"/>
                <a:gd name="connsiteX139" fmla="*/ 70842 w 219075"/>
                <a:gd name="connsiteY139" fmla="*/ 180966 h 381000"/>
                <a:gd name="connsiteX140" fmla="*/ 73947 w 219075"/>
                <a:gd name="connsiteY140" fmla="*/ 180966 h 381000"/>
                <a:gd name="connsiteX141" fmla="*/ 73947 w 219075"/>
                <a:gd name="connsiteY141" fmla="*/ 182547 h 381000"/>
                <a:gd name="connsiteX142" fmla="*/ 73947 w 219075"/>
                <a:gd name="connsiteY142" fmla="*/ 185691 h 381000"/>
                <a:gd name="connsiteX143" fmla="*/ 70842 w 219075"/>
                <a:gd name="connsiteY143" fmla="*/ 191987 h 381000"/>
                <a:gd name="connsiteX144" fmla="*/ 69289 w 219075"/>
                <a:gd name="connsiteY144" fmla="*/ 195139 h 381000"/>
                <a:gd name="connsiteX145" fmla="*/ 63069 w 219075"/>
                <a:gd name="connsiteY145" fmla="*/ 198292 h 381000"/>
                <a:gd name="connsiteX146" fmla="*/ 53744 w 219075"/>
                <a:gd name="connsiteY146" fmla="*/ 198292 h 381000"/>
                <a:gd name="connsiteX147" fmla="*/ 50639 w 219075"/>
                <a:gd name="connsiteY147" fmla="*/ 201436 h 381000"/>
                <a:gd name="connsiteX148" fmla="*/ 49086 w 219075"/>
                <a:gd name="connsiteY148" fmla="*/ 203007 h 381000"/>
                <a:gd name="connsiteX149" fmla="*/ 45981 w 219075"/>
                <a:gd name="connsiteY149" fmla="*/ 206160 h 381000"/>
                <a:gd name="connsiteX150" fmla="*/ 45981 w 219075"/>
                <a:gd name="connsiteY150" fmla="*/ 209313 h 381000"/>
                <a:gd name="connsiteX151" fmla="*/ 45981 w 219075"/>
                <a:gd name="connsiteY151" fmla="*/ 215609 h 381000"/>
                <a:gd name="connsiteX152" fmla="*/ 49086 w 219075"/>
                <a:gd name="connsiteY152" fmla="*/ 218752 h 381000"/>
                <a:gd name="connsiteX153" fmla="*/ 53744 w 219075"/>
                <a:gd name="connsiteY153" fmla="*/ 229772 h 381000"/>
                <a:gd name="connsiteX154" fmla="*/ 53744 w 219075"/>
                <a:gd name="connsiteY154" fmla="*/ 232925 h 381000"/>
                <a:gd name="connsiteX155" fmla="*/ 50639 w 219075"/>
                <a:gd name="connsiteY155" fmla="*/ 232925 h 381000"/>
                <a:gd name="connsiteX156" fmla="*/ 50639 w 219075"/>
                <a:gd name="connsiteY156" fmla="*/ 239221 h 381000"/>
                <a:gd name="connsiteX157" fmla="*/ 53744 w 219075"/>
                <a:gd name="connsiteY157" fmla="*/ 240793 h 381000"/>
                <a:gd name="connsiteX158" fmla="*/ 53744 w 219075"/>
                <a:gd name="connsiteY158" fmla="*/ 243945 h 381000"/>
                <a:gd name="connsiteX159" fmla="*/ 53744 w 219075"/>
                <a:gd name="connsiteY159" fmla="*/ 247089 h 381000"/>
                <a:gd name="connsiteX160" fmla="*/ 53744 w 219075"/>
                <a:gd name="connsiteY160" fmla="*/ 256537 h 381000"/>
                <a:gd name="connsiteX161" fmla="*/ 53744 w 219075"/>
                <a:gd name="connsiteY161" fmla="*/ 270711 h 381000"/>
                <a:gd name="connsiteX162" fmla="*/ 53744 w 219075"/>
                <a:gd name="connsiteY162" fmla="*/ 273854 h 381000"/>
                <a:gd name="connsiteX163" fmla="*/ 49086 w 219075"/>
                <a:gd name="connsiteY163" fmla="*/ 291180 h 381000"/>
                <a:gd name="connsiteX164" fmla="*/ 49086 w 219075"/>
                <a:gd name="connsiteY164" fmla="*/ 294323 h 381000"/>
                <a:gd name="connsiteX165" fmla="*/ 50639 w 219075"/>
                <a:gd name="connsiteY165" fmla="*/ 299048 h 381000"/>
                <a:gd name="connsiteX166" fmla="*/ 50639 w 219075"/>
                <a:gd name="connsiteY166" fmla="*/ 299048 h 381000"/>
                <a:gd name="connsiteX167" fmla="*/ 49086 w 219075"/>
                <a:gd name="connsiteY167" fmla="*/ 302200 h 381000"/>
                <a:gd name="connsiteX168" fmla="*/ 39762 w 219075"/>
                <a:gd name="connsiteY168" fmla="*/ 299048 h 381000"/>
                <a:gd name="connsiteX169" fmla="*/ 33551 w 219075"/>
                <a:gd name="connsiteY169" fmla="*/ 302200 h 381000"/>
                <a:gd name="connsiteX170" fmla="*/ 31999 w 219075"/>
                <a:gd name="connsiteY170" fmla="*/ 305344 h 381000"/>
                <a:gd name="connsiteX171" fmla="*/ 28884 w 219075"/>
                <a:gd name="connsiteY171" fmla="*/ 311640 h 381000"/>
                <a:gd name="connsiteX172" fmla="*/ 28884 w 219075"/>
                <a:gd name="connsiteY172" fmla="*/ 314793 h 381000"/>
                <a:gd name="connsiteX173" fmla="*/ 25779 w 219075"/>
                <a:gd name="connsiteY173" fmla="*/ 319517 h 381000"/>
                <a:gd name="connsiteX174" fmla="*/ 22674 w 219075"/>
                <a:gd name="connsiteY174" fmla="*/ 322660 h 381000"/>
                <a:gd name="connsiteX175" fmla="*/ 16454 w 219075"/>
                <a:gd name="connsiteY175" fmla="*/ 328966 h 381000"/>
                <a:gd name="connsiteX176" fmla="*/ 16454 w 219075"/>
                <a:gd name="connsiteY176" fmla="*/ 328966 h 381000"/>
                <a:gd name="connsiteX177" fmla="*/ 13349 w 219075"/>
                <a:gd name="connsiteY177" fmla="*/ 332109 h 381000"/>
                <a:gd name="connsiteX178" fmla="*/ 11796 w 219075"/>
                <a:gd name="connsiteY178" fmla="*/ 332109 h 381000"/>
                <a:gd name="connsiteX179" fmla="*/ 8691 w 219075"/>
                <a:gd name="connsiteY179" fmla="*/ 332109 h 381000"/>
                <a:gd name="connsiteX180" fmla="*/ 8691 w 219075"/>
                <a:gd name="connsiteY180" fmla="*/ 336833 h 381000"/>
                <a:gd name="connsiteX181" fmla="*/ 5586 w 219075"/>
                <a:gd name="connsiteY181" fmla="*/ 339986 h 381000"/>
                <a:gd name="connsiteX182" fmla="*/ -634 w 219075"/>
                <a:gd name="connsiteY182" fmla="*/ 343129 h 381000"/>
                <a:gd name="connsiteX183" fmla="*/ -634 w 219075"/>
                <a:gd name="connsiteY183" fmla="*/ 346282 h 381000"/>
                <a:gd name="connsiteX184" fmla="*/ -634 w 219075"/>
                <a:gd name="connsiteY184" fmla="*/ 349425 h 381000"/>
                <a:gd name="connsiteX185" fmla="*/ 2471 w 219075"/>
                <a:gd name="connsiteY185" fmla="*/ 352578 h 381000"/>
                <a:gd name="connsiteX186" fmla="*/ 2471 w 219075"/>
                <a:gd name="connsiteY186" fmla="*/ 355721 h 381000"/>
                <a:gd name="connsiteX187" fmla="*/ 11796 w 219075"/>
                <a:gd name="connsiteY187" fmla="*/ 366742 h 381000"/>
                <a:gd name="connsiteX188" fmla="*/ 13349 w 219075"/>
                <a:gd name="connsiteY188" fmla="*/ 369894 h 381000"/>
                <a:gd name="connsiteX189" fmla="*/ 16454 w 219075"/>
                <a:gd name="connsiteY189" fmla="*/ 373047 h 381000"/>
                <a:gd name="connsiteX190" fmla="*/ 19568 w 219075"/>
                <a:gd name="connsiteY190" fmla="*/ 373047 h 381000"/>
                <a:gd name="connsiteX191" fmla="*/ 22674 w 219075"/>
                <a:gd name="connsiteY191" fmla="*/ 376191 h 381000"/>
                <a:gd name="connsiteX192" fmla="*/ 25779 w 219075"/>
                <a:gd name="connsiteY192" fmla="*/ 377762 h 381000"/>
                <a:gd name="connsiteX193" fmla="*/ 31999 w 219075"/>
                <a:gd name="connsiteY193" fmla="*/ 380915 h 381000"/>
                <a:gd name="connsiteX194" fmla="*/ 31999 w 219075"/>
                <a:gd name="connsiteY194" fmla="*/ 380915 h 381000"/>
                <a:gd name="connsiteX195" fmla="*/ 33551 w 219075"/>
                <a:gd name="connsiteY195" fmla="*/ 369894 h 381000"/>
                <a:gd name="connsiteX196" fmla="*/ 45981 w 219075"/>
                <a:gd name="connsiteY196" fmla="*/ 339986 h 381000"/>
                <a:gd name="connsiteX197" fmla="*/ 50639 w 219075"/>
                <a:gd name="connsiteY197" fmla="*/ 332109 h 381000"/>
                <a:gd name="connsiteX198" fmla="*/ 56859 w 219075"/>
                <a:gd name="connsiteY198" fmla="*/ 332109 h 381000"/>
                <a:gd name="connsiteX199" fmla="*/ 59964 w 219075"/>
                <a:gd name="connsiteY199" fmla="*/ 332109 h 381000"/>
                <a:gd name="connsiteX200" fmla="*/ 59964 w 219075"/>
                <a:gd name="connsiteY200" fmla="*/ 328966 h 381000"/>
                <a:gd name="connsiteX201" fmla="*/ 63069 w 219075"/>
                <a:gd name="connsiteY201" fmla="*/ 325813 h 381000"/>
                <a:gd name="connsiteX202" fmla="*/ 63069 w 219075"/>
                <a:gd name="connsiteY202" fmla="*/ 325813 h 381000"/>
                <a:gd name="connsiteX203" fmla="*/ 66174 w 219075"/>
                <a:gd name="connsiteY203" fmla="*/ 322660 h 381000"/>
                <a:gd name="connsiteX204" fmla="*/ 70842 w 219075"/>
                <a:gd name="connsiteY204" fmla="*/ 322660 h 381000"/>
                <a:gd name="connsiteX205" fmla="*/ 73947 w 219075"/>
                <a:gd name="connsiteY205" fmla="*/ 322660 h 381000"/>
                <a:gd name="connsiteX206" fmla="*/ 73947 w 219075"/>
                <a:gd name="connsiteY206" fmla="*/ 317936 h 381000"/>
                <a:gd name="connsiteX207" fmla="*/ 77052 w 219075"/>
                <a:gd name="connsiteY207" fmla="*/ 319517 h 381000"/>
                <a:gd name="connsiteX208" fmla="*/ 80157 w 219075"/>
                <a:gd name="connsiteY208" fmla="*/ 317936 h 381000"/>
                <a:gd name="connsiteX209" fmla="*/ 77052 w 219075"/>
                <a:gd name="connsiteY209" fmla="*/ 314793 h 381000"/>
                <a:gd name="connsiteX210" fmla="*/ 70842 w 219075"/>
                <a:gd name="connsiteY210" fmla="*/ 311640 h 381000"/>
                <a:gd name="connsiteX211" fmla="*/ 70842 w 219075"/>
                <a:gd name="connsiteY211" fmla="*/ 311640 h 381000"/>
                <a:gd name="connsiteX212" fmla="*/ 73947 w 219075"/>
                <a:gd name="connsiteY212" fmla="*/ 308496 h 381000"/>
                <a:gd name="connsiteX213" fmla="*/ 77052 w 219075"/>
                <a:gd name="connsiteY213" fmla="*/ 305344 h 381000"/>
                <a:gd name="connsiteX214" fmla="*/ 80157 w 219075"/>
                <a:gd name="connsiteY214" fmla="*/ 308496 h 381000"/>
                <a:gd name="connsiteX215" fmla="*/ 80157 w 219075"/>
                <a:gd name="connsiteY215" fmla="*/ 311640 h 381000"/>
                <a:gd name="connsiteX216" fmla="*/ 83272 w 219075"/>
                <a:gd name="connsiteY216" fmla="*/ 311640 h 381000"/>
                <a:gd name="connsiteX217" fmla="*/ 86377 w 219075"/>
                <a:gd name="connsiteY217" fmla="*/ 311640 h 381000"/>
                <a:gd name="connsiteX218" fmla="*/ 86377 w 219075"/>
                <a:gd name="connsiteY218" fmla="*/ 308496 h 381000"/>
                <a:gd name="connsiteX219" fmla="*/ 86377 w 219075"/>
                <a:gd name="connsiteY219" fmla="*/ 302200 h 381000"/>
                <a:gd name="connsiteX220" fmla="*/ 89482 w 219075"/>
                <a:gd name="connsiteY220" fmla="*/ 299048 h 381000"/>
                <a:gd name="connsiteX221" fmla="*/ 89482 w 219075"/>
                <a:gd name="connsiteY221" fmla="*/ 299048 h 381000"/>
                <a:gd name="connsiteX222" fmla="*/ 86377 w 219075"/>
                <a:gd name="connsiteY222" fmla="*/ 297476 h 381000"/>
                <a:gd name="connsiteX223" fmla="*/ 83272 w 219075"/>
                <a:gd name="connsiteY223" fmla="*/ 294323 h 381000"/>
                <a:gd name="connsiteX224" fmla="*/ 83272 w 219075"/>
                <a:gd name="connsiteY224" fmla="*/ 291180 h 381000"/>
                <a:gd name="connsiteX225" fmla="*/ 80157 w 219075"/>
                <a:gd name="connsiteY225" fmla="*/ 288027 h 381000"/>
                <a:gd name="connsiteX226" fmla="*/ 77052 w 219075"/>
                <a:gd name="connsiteY226" fmla="*/ 288027 h 381000"/>
                <a:gd name="connsiteX227" fmla="*/ 73947 w 219075"/>
                <a:gd name="connsiteY227" fmla="*/ 288027 h 381000"/>
                <a:gd name="connsiteX228" fmla="*/ 73947 w 219075"/>
                <a:gd name="connsiteY228" fmla="*/ 284874 h 381000"/>
                <a:gd name="connsiteX229" fmla="*/ 77052 w 219075"/>
                <a:gd name="connsiteY229" fmla="*/ 281731 h 381000"/>
                <a:gd name="connsiteX230" fmla="*/ 80157 w 219075"/>
                <a:gd name="connsiteY230" fmla="*/ 280160 h 381000"/>
                <a:gd name="connsiteX231" fmla="*/ 83272 w 219075"/>
                <a:gd name="connsiteY231" fmla="*/ 277007 h 381000"/>
                <a:gd name="connsiteX232" fmla="*/ 83272 w 219075"/>
                <a:gd name="connsiteY232" fmla="*/ 277007 h 381000"/>
                <a:gd name="connsiteX233" fmla="*/ 86377 w 219075"/>
                <a:gd name="connsiteY233" fmla="*/ 281731 h 381000"/>
                <a:gd name="connsiteX234" fmla="*/ 89482 w 219075"/>
                <a:gd name="connsiteY234" fmla="*/ 281731 h 381000"/>
                <a:gd name="connsiteX235" fmla="*/ 91035 w 219075"/>
                <a:gd name="connsiteY235" fmla="*/ 281731 h 381000"/>
                <a:gd name="connsiteX236" fmla="*/ 91035 w 219075"/>
                <a:gd name="connsiteY236" fmla="*/ 281731 h 381000"/>
                <a:gd name="connsiteX237" fmla="*/ 94140 w 219075"/>
                <a:gd name="connsiteY237" fmla="*/ 281731 h 381000"/>
                <a:gd name="connsiteX238" fmla="*/ 94140 w 219075"/>
                <a:gd name="connsiteY238" fmla="*/ 280160 h 381000"/>
                <a:gd name="connsiteX239" fmla="*/ 97254 w 219075"/>
                <a:gd name="connsiteY239" fmla="*/ 277007 h 381000"/>
                <a:gd name="connsiteX240" fmla="*/ 94140 w 219075"/>
                <a:gd name="connsiteY240" fmla="*/ 277007 h 381000"/>
                <a:gd name="connsiteX241" fmla="*/ 94140 w 219075"/>
                <a:gd name="connsiteY241" fmla="*/ 273854 h 381000"/>
                <a:gd name="connsiteX242" fmla="*/ 91035 w 219075"/>
                <a:gd name="connsiteY242" fmla="*/ 273854 h 381000"/>
                <a:gd name="connsiteX243" fmla="*/ 91035 w 219075"/>
                <a:gd name="connsiteY243" fmla="*/ 264415 h 381000"/>
                <a:gd name="connsiteX244" fmla="*/ 100360 w 219075"/>
                <a:gd name="connsiteY244" fmla="*/ 259690 h 381000"/>
                <a:gd name="connsiteX245" fmla="*/ 108132 w 219075"/>
                <a:gd name="connsiteY245" fmla="*/ 253394 h 381000"/>
                <a:gd name="connsiteX246" fmla="*/ 114342 w 219075"/>
                <a:gd name="connsiteY246" fmla="*/ 253394 h 381000"/>
                <a:gd name="connsiteX247" fmla="*/ 117447 w 219075"/>
                <a:gd name="connsiteY247" fmla="*/ 250242 h 381000"/>
                <a:gd name="connsiteX248" fmla="*/ 126772 w 219075"/>
                <a:gd name="connsiteY248" fmla="*/ 243945 h 381000"/>
                <a:gd name="connsiteX249" fmla="*/ 131430 w 219075"/>
                <a:gd name="connsiteY249" fmla="*/ 247089 h 381000"/>
                <a:gd name="connsiteX250" fmla="*/ 134545 w 219075"/>
                <a:gd name="connsiteY250" fmla="*/ 247089 h 381000"/>
                <a:gd name="connsiteX251" fmla="*/ 134545 w 219075"/>
                <a:gd name="connsiteY251" fmla="*/ 243945 h 381000"/>
                <a:gd name="connsiteX252" fmla="*/ 134545 w 219075"/>
                <a:gd name="connsiteY252" fmla="*/ 240793 h 381000"/>
                <a:gd name="connsiteX253" fmla="*/ 134545 w 219075"/>
                <a:gd name="connsiteY253" fmla="*/ 239221 h 381000"/>
                <a:gd name="connsiteX254" fmla="*/ 137650 w 219075"/>
                <a:gd name="connsiteY254" fmla="*/ 236068 h 381000"/>
                <a:gd name="connsiteX255" fmla="*/ 140755 w 219075"/>
                <a:gd name="connsiteY255" fmla="*/ 236068 h 381000"/>
                <a:gd name="connsiteX256" fmla="*/ 143860 w 219075"/>
                <a:gd name="connsiteY256" fmla="*/ 239221 h 381000"/>
                <a:gd name="connsiteX257" fmla="*/ 146975 w 219075"/>
                <a:gd name="connsiteY257" fmla="*/ 239221 h 381000"/>
                <a:gd name="connsiteX258" fmla="*/ 146975 w 219075"/>
                <a:gd name="connsiteY258" fmla="*/ 236068 h 381000"/>
                <a:gd name="connsiteX259" fmla="*/ 146975 w 219075"/>
                <a:gd name="connsiteY259" fmla="*/ 236068 h 381000"/>
                <a:gd name="connsiteX260" fmla="*/ 146975 w 219075"/>
                <a:gd name="connsiteY260" fmla="*/ 236068 h 381000"/>
                <a:gd name="connsiteX261" fmla="*/ 151633 w 219075"/>
                <a:gd name="connsiteY261" fmla="*/ 239221 h 381000"/>
                <a:gd name="connsiteX262" fmla="*/ 154738 w 219075"/>
                <a:gd name="connsiteY262" fmla="*/ 239221 h 381000"/>
                <a:gd name="connsiteX263" fmla="*/ 157843 w 219075"/>
                <a:gd name="connsiteY263" fmla="*/ 236068 h 381000"/>
                <a:gd name="connsiteX264" fmla="*/ 164063 w 219075"/>
                <a:gd name="connsiteY264" fmla="*/ 232925 h 381000"/>
                <a:gd name="connsiteX265" fmla="*/ 165615 w 219075"/>
                <a:gd name="connsiteY265" fmla="*/ 229772 h 381000"/>
                <a:gd name="connsiteX266" fmla="*/ 165615 w 219075"/>
                <a:gd name="connsiteY266" fmla="*/ 226629 h 381000"/>
                <a:gd name="connsiteX267" fmla="*/ 164063 w 219075"/>
                <a:gd name="connsiteY267" fmla="*/ 226629 h 381000"/>
                <a:gd name="connsiteX268" fmla="*/ 168721 w 219075"/>
                <a:gd name="connsiteY268" fmla="*/ 223476 h 381000"/>
                <a:gd name="connsiteX269" fmla="*/ 174940 w 219075"/>
                <a:gd name="connsiteY269" fmla="*/ 221905 h 381000"/>
                <a:gd name="connsiteX270" fmla="*/ 178045 w 219075"/>
                <a:gd name="connsiteY270" fmla="*/ 221905 h 381000"/>
                <a:gd name="connsiteX271" fmla="*/ 174940 w 219075"/>
                <a:gd name="connsiteY271" fmla="*/ 226629 h 381000"/>
                <a:gd name="connsiteX272" fmla="*/ 171826 w 219075"/>
                <a:gd name="connsiteY272" fmla="*/ 229772 h 381000"/>
                <a:gd name="connsiteX273" fmla="*/ 178045 w 219075"/>
                <a:gd name="connsiteY273" fmla="*/ 232925 h 381000"/>
                <a:gd name="connsiteX274" fmla="*/ 184256 w 219075"/>
                <a:gd name="connsiteY274" fmla="*/ 229772 h 381000"/>
                <a:gd name="connsiteX275" fmla="*/ 185818 w 219075"/>
                <a:gd name="connsiteY275" fmla="*/ 226629 h 381000"/>
                <a:gd name="connsiteX276" fmla="*/ 195133 w 219075"/>
                <a:gd name="connsiteY276" fmla="*/ 232925 h 381000"/>
                <a:gd name="connsiteX277" fmla="*/ 195133 w 219075"/>
                <a:gd name="connsiteY277" fmla="*/ 229772 h 381000"/>
                <a:gd name="connsiteX278" fmla="*/ 195133 w 219075"/>
                <a:gd name="connsiteY278" fmla="*/ 229772 h 381000"/>
                <a:gd name="connsiteX279" fmla="*/ 195133 w 219075"/>
                <a:gd name="connsiteY279" fmla="*/ 229772 h 381000"/>
                <a:gd name="connsiteX280" fmla="*/ 195133 w 219075"/>
                <a:gd name="connsiteY280" fmla="*/ 226629 h 381000"/>
                <a:gd name="connsiteX281" fmla="*/ 198248 w 219075"/>
                <a:gd name="connsiteY281" fmla="*/ 226629 h 381000"/>
                <a:gd name="connsiteX282" fmla="*/ 204458 w 219075"/>
                <a:gd name="connsiteY282" fmla="*/ 226629 h 381000"/>
                <a:gd name="connsiteX283" fmla="*/ 204458 w 219075"/>
                <a:gd name="connsiteY283" fmla="*/ 229772 h 381000"/>
                <a:gd name="connsiteX284" fmla="*/ 204458 w 219075"/>
                <a:gd name="connsiteY284" fmla="*/ 236068 h 381000"/>
                <a:gd name="connsiteX285" fmla="*/ 201353 w 219075"/>
                <a:gd name="connsiteY285" fmla="*/ 236068 h 381000"/>
                <a:gd name="connsiteX286" fmla="*/ 201353 w 219075"/>
                <a:gd name="connsiteY286" fmla="*/ 236068 h 381000"/>
                <a:gd name="connsiteX287" fmla="*/ 201353 w 219075"/>
                <a:gd name="connsiteY287" fmla="*/ 239221 h 381000"/>
                <a:gd name="connsiteX288" fmla="*/ 201353 w 219075"/>
                <a:gd name="connsiteY288" fmla="*/ 239221 h 381000"/>
                <a:gd name="connsiteX289" fmla="*/ 198248 w 219075"/>
                <a:gd name="connsiteY289" fmla="*/ 239221 h 381000"/>
                <a:gd name="connsiteX290" fmla="*/ 195133 w 219075"/>
                <a:gd name="connsiteY290" fmla="*/ 236068 h 381000"/>
                <a:gd name="connsiteX291" fmla="*/ 188923 w 219075"/>
                <a:gd name="connsiteY291" fmla="*/ 236068 h 381000"/>
                <a:gd name="connsiteX292" fmla="*/ 185818 w 219075"/>
                <a:gd name="connsiteY292" fmla="*/ 236068 h 381000"/>
                <a:gd name="connsiteX293" fmla="*/ 188923 w 219075"/>
                <a:gd name="connsiteY293" fmla="*/ 239221 h 381000"/>
                <a:gd name="connsiteX294" fmla="*/ 192028 w 219075"/>
                <a:gd name="connsiteY294" fmla="*/ 240793 h 381000"/>
                <a:gd name="connsiteX295" fmla="*/ 198248 w 219075"/>
                <a:gd name="connsiteY295" fmla="*/ 240793 h 381000"/>
                <a:gd name="connsiteX296" fmla="*/ 201353 w 219075"/>
                <a:gd name="connsiteY296" fmla="*/ 243945 h 381000"/>
                <a:gd name="connsiteX297" fmla="*/ 204458 w 219075"/>
                <a:gd name="connsiteY297" fmla="*/ 240793 h 381000"/>
                <a:gd name="connsiteX298" fmla="*/ 209116 w 219075"/>
                <a:gd name="connsiteY298" fmla="*/ 239221 h 381000"/>
                <a:gd name="connsiteX299" fmla="*/ 212231 w 219075"/>
                <a:gd name="connsiteY299" fmla="*/ 239221 h 381000"/>
                <a:gd name="connsiteX300" fmla="*/ 212231 w 219075"/>
                <a:gd name="connsiteY300" fmla="*/ 232925 h 381000"/>
                <a:gd name="connsiteX301" fmla="*/ 212231 w 219075"/>
                <a:gd name="connsiteY301" fmla="*/ 229772 h 381000"/>
                <a:gd name="connsiteX302" fmla="*/ 212231 w 219075"/>
                <a:gd name="connsiteY302" fmla="*/ 226629 h 381000"/>
                <a:gd name="connsiteX303" fmla="*/ 209116 w 219075"/>
                <a:gd name="connsiteY303" fmla="*/ 223476 h 381000"/>
                <a:gd name="connsiteX304" fmla="*/ 212231 w 219075"/>
                <a:gd name="connsiteY304" fmla="*/ 221905 h 381000"/>
                <a:gd name="connsiteX305" fmla="*/ 212231 w 219075"/>
                <a:gd name="connsiteY305" fmla="*/ 218752 h 381000"/>
                <a:gd name="connsiteX306" fmla="*/ 215336 w 219075"/>
                <a:gd name="connsiteY306" fmla="*/ 215609 h 381000"/>
                <a:gd name="connsiteX307" fmla="*/ 212231 w 219075"/>
                <a:gd name="connsiteY307" fmla="*/ 215609 h 381000"/>
                <a:gd name="connsiteX308" fmla="*/ 209116 w 219075"/>
                <a:gd name="connsiteY308" fmla="*/ 215609 h 381000"/>
                <a:gd name="connsiteX309" fmla="*/ 209116 w 219075"/>
                <a:gd name="connsiteY309" fmla="*/ 215609 h 381000"/>
                <a:gd name="connsiteX310" fmla="*/ 209116 w 219075"/>
                <a:gd name="connsiteY310" fmla="*/ 212456 h 381000"/>
                <a:gd name="connsiteX311" fmla="*/ 209116 w 219075"/>
                <a:gd name="connsiteY311" fmla="*/ 209313 h 381000"/>
                <a:gd name="connsiteX312" fmla="*/ 212231 w 219075"/>
                <a:gd name="connsiteY312" fmla="*/ 209313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</a:cxnLst>
              <a:rect l="l" t="t" r="r" b="b"/>
              <a:pathLst>
                <a:path w="219075" h="381000">
                  <a:moveTo>
                    <a:pt x="212231" y="180966"/>
                  </a:moveTo>
                  <a:lnTo>
                    <a:pt x="206011" y="182547"/>
                  </a:lnTo>
                  <a:lnTo>
                    <a:pt x="209116" y="182547"/>
                  </a:lnTo>
                  <a:lnTo>
                    <a:pt x="209116" y="185691"/>
                  </a:lnTo>
                  <a:lnTo>
                    <a:pt x="212231" y="185691"/>
                  </a:lnTo>
                  <a:lnTo>
                    <a:pt x="215336" y="182547"/>
                  </a:lnTo>
                  <a:lnTo>
                    <a:pt x="215336" y="182547"/>
                  </a:lnTo>
                  <a:lnTo>
                    <a:pt x="215336" y="180966"/>
                  </a:lnTo>
                  <a:lnTo>
                    <a:pt x="212231" y="180966"/>
                  </a:lnTo>
                  <a:lnTo>
                    <a:pt x="212231" y="180966"/>
                  </a:lnTo>
                  <a:close/>
                  <a:moveTo>
                    <a:pt x="209116" y="177823"/>
                  </a:moveTo>
                  <a:lnTo>
                    <a:pt x="212231" y="174670"/>
                  </a:lnTo>
                  <a:lnTo>
                    <a:pt x="215336" y="174670"/>
                  </a:lnTo>
                  <a:lnTo>
                    <a:pt x="215336" y="171527"/>
                  </a:lnTo>
                  <a:lnTo>
                    <a:pt x="215336" y="171527"/>
                  </a:lnTo>
                  <a:lnTo>
                    <a:pt x="212231" y="171527"/>
                  </a:lnTo>
                  <a:lnTo>
                    <a:pt x="212231" y="171527"/>
                  </a:lnTo>
                  <a:lnTo>
                    <a:pt x="206011" y="174670"/>
                  </a:lnTo>
                  <a:lnTo>
                    <a:pt x="204458" y="177823"/>
                  </a:lnTo>
                  <a:lnTo>
                    <a:pt x="204458" y="177823"/>
                  </a:lnTo>
                  <a:lnTo>
                    <a:pt x="209116" y="177823"/>
                  </a:lnTo>
                  <a:close/>
                  <a:moveTo>
                    <a:pt x="212231" y="209313"/>
                  </a:moveTo>
                  <a:lnTo>
                    <a:pt x="215336" y="209313"/>
                  </a:lnTo>
                  <a:lnTo>
                    <a:pt x="218441" y="212456"/>
                  </a:lnTo>
                  <a:lnTo>
                    <a:pt x="218441" y="201436"/>
                  </a:lnTo>
                  <a:lnTo>
                    <a:pt x="218441" y="201436"/>
                  </a:lnTo>
                  <a:lnTo>
                    <a:pt x="215336" y="198292"/>
                  </a:lnTo>
                  <a:lnTo>
                    <a:pt x="215336" y="198292"/>
                  </a:lnTo>
                  <a:lnTo>
                    <a:pt x="212231" y="198292"/>
                  </a:lnTo>
                  <a:lnTo>
                    <a:pt x="209116" y="195139"/>
                  </a:lnTo>
                  <a:lnTo>
                    <a:pt x="206011" y="195139"/>
                  </a:lnTo>
                  <a:lnTo>
                    <a:pt x="206011" y="191987"/>
                  </a:lnTo>
                  <a:lnTo>
                    <a:pt x="206011" y="188843"/>
                  </a:lnTo>
                  <a:lnTo>
                    <a:pt x="206011" y="185691"/>
                  </a:lnTo>
                  <a:lnTo>
                    <a:pt x="204458" y="182547"/>
                  </a:lnTo>
                  <a:lnTo>
                    <a:pt x="201353" y="182547"/>
                  </a:lnTo>
                  <a:lnTo>
                    <a:pt x="198248" y="182547"/>
                  </a:lnTo>
                  <a:lnTo>
                    <a:pt x="195133" y="182547"/>
                  </a:lnTo>
                  <a:lnTo>
                    <a:pt x="195133" y="180966"/>
                  </a:lnTo>
                  <a:lnTo>
                    <a:pt x="184256" y="177823"/>
                  </a:lnTo>
                  <a:lnTo>
                    <a:pt x="168721" y="165221"/>
                  </a:lnTo>
                  <a:lnTo>
                    <a:pt x="165615" y="163650"/>
                  </a:lnTo>
                  <a:lnTo>
                    <a:pt x="164063" y="160506"/>
                  </a:lnTo>
                  <a:lnTo>
                    <a:pt x="160958" y="157354"/>
                  </a:lnTo>
                  <a:lnTo>
                    <a:pt x="154738" y="157354"/>
                  </a:lnTo>
                  <a:lnTo>
                    <a:pt x="146975" y="157354"/>
                  </a:lnTo>
                  <a:lnTo>
                    <a:pt x="143860" y="154201"/>
                  </a:lnTo>
                  <a:lnTo>
                    <a:pt x="140755" y="151058"/>
                  </a:lnTo>
                  <a:lnTo>
                    <a:pt x="140755" y="147905"/>
                  </a:lnTo>
                  <a:lnTo>
                    <a:pt x="140755" y="144762"/>
                  </a:lnTo>
                  <a:lnTo>
                    <a:pt x="140755" y="143180"/>
                  </a:lnTo>
                  <a:lnTo>
                    <a:pt x="140755" y="143180"/>
                  </a:lnTo>
                  <a:lnTo>
                    <a:pt x="137650" y="140037"/>
                  </a:lnTo>
                  <a:lnTo>
                    <a:pt x="137650" y="136885"/>
                  </a:lnTo>
                  <a:lnTo>
                    <a:pt x="137650" y="136885"/>
                  </a:lnTo>
                  <a:lnTo>
                    <a:pt x="137650" y="130588"/>
                  </a:lnTo>
                  <a:lnTo>
                    <a:pt x="137650" y="124293"/>
                  </a:lnTo>
                  <a:lnTo>
                    <a:pt x="140755" y="113272"/>
                  </a:lnTo>
                  <a:lnTo>
                    <a:pt x="146975" y="106976"/>
                  </a:lnTo>
                  <a:lnTo>
                    <a:pt x="154738" y="92803"/>
                  </a:lnTo>
                  <a:lnTo>
                    <a:pt x="160958" y="84935"/>
                  </a:lnTo>
                  <a:lnTo>
                    <a:pt x="164063" y="78639"/>
                  </a:lnTo>
                  <a:lnTo>
                    <a:pt x="160958" y="72334"/>
                  </a:lnTo>
                  <a:lnTo>
                    <a:pt x="165615" y="72334"/>
                  </a:lnTo>
                  <a:lnTo>
                    <a:pt x="160958" y="69190"/>
                  </a:lnTo>
                  <a:lnTo>
                    <a:pt x="160958" y="69190"/>
                  </a:lnTo>
                  <a:lnTo>
                    <a:pt x="160958" y="67619"/>
                  </a:lnTo>
                  <a:lnTo>
                    <a:pt x="164063" y="67619"/>
                  </a:lnTo>
                  <a:lnTo>
                    <a:pt x="164063" y="64466"/>
                  </a:lnTo>
                  <a:lnTo>
                    <a:pt x="164063" y="61313"/>
                  </a:lnTo>
                  <a:lnTo>
                    <a:pt x="168721" y="55017"/>
                  </a:lnTo>
                  <a:lnTo>
                    <a:pt x="178045" y="48721"/>
                  </a:lnTo>
                  <a:lnTo>
                    <a:pt x="181151" y="51874"/>
                  </a:lnTo>
                  <a:lnTo>
                    <a:pt x="184256" y="48721"/>
                  </a:lnTo>
                  <a:lnTo>
                    <a:pt x="181151" y="47150"/>
                  </a:lnTo>
                  <a:lnTo>
                    <a:pt x="178045" y="40853"/>
                  </a:lnTo>
                  <a:lnTo>
                    <a:pt x="174940" y="34548"/>
                  </a:lnTo>
                  <a:lnTo>
                    <a:pt x="171826" y="28252"/>
                  </a:lnTo>
                  <a:lnTo>
                    <a:pt x="168721" y="26680"/>
                  </a:lnTo>
                  <a:lnTo>
                    <a:pt x="165615" y="23528"/>
                  </a:lnTo>
                  <a:lnTo>
                    <a:pt x="157843" y="17231"/>
                  </a:lnTo>
                  <a:lnTo>
                    <a:pt x="148527" y="14088"/>
                  </a:lnTo>
                  <a:lnTo>
                    <a:pt x="143860" y="9364"/>
                  </a:lnTo>
                  <a:lnTo>
                    <a:pt x="143860" y="6211"/>
                  </a:lnTo>
                  <a:lnTo>
                    <a:pt x="140755" y="-85"/>
                  </a:lnTo>
                  <a:lnTo>
                    <a:pt x="137650" y="-85"/>
                  </a:lnTo>
                  <a:lnTo>
                    <a:pt x="134545" y="-85"/>
                  </a:lnTo>
                  <a:lnTo>
                    <a:pt x="111237" y="6211"/>
                  </a:lnTo>
                  <a:lnTo>
                    <a:pt x="114342" y="10936"/>
                  </a:lnTo>
                  <a:lnTo>
                    <a:pt x="120553" y="20384"/>
                  </a:lnTo>
                  <a:lnTo>
                    <a:pt x="120553" y="20384"/>
                  </a:lnTo>
                  <a:lnTo>
                    <a:pt x="120553" y="23528"/>
                  </a:lnTo>
                  <a:lnTo>
                    <a:pt x="117447" y="40853"/>
                  </a:lnTo>
                  <a:lnTo>
                    <a:pt x="114342" y="51874"/>
                  </a:lnTo>
                  <a:lnTo>
                    <a:pt x="114342" y="61313"/>
                  </a:lnTo>
                  <a:lnTo>
                    <a:pt x="114342" y="64466"/>
                  </a:lnTo>
                  <a:lnTo>
                    <a:pt x="111237" y="69190"/>
                  </a:lnTo>
                  <a:lnTo>
                    <a:pt x="111237" y="72334"/>
                  </a:lnTo>
                  <a:lnTo>
                    <a:pt x="108132" y="75486"/>
                  </a:lnTo>
                  <a:lnTo>
                    <a:pt x="106570" y="78639"/>
                  </a:lnTo>
                  <a:lnTo>
                    <a:pt x="106570" y="81782"/>
                  </a:lnTo>
                  <a:lnTo>
                    <a:pt x="100360" y="84935"/>
                  </a:lnTo>
                  <a:lnTo>
                    <a:pt x="94140" y="86507"/>
                  </a:lnTo>
                  <a:lnTo>
                    <a:pt x="80157" y="89660"/>
                  </a:lnTo>
                  <a:lnTo>
                    <a:pt x="69289" y="89660"/>
                  </a:lnTo>
                  <a:lnTo>
                    <a:pt x="56859" y="86507"/>
                  </a:lnTo>
                  <a:lnTo>
                    <a:pt x="53744" y="89660"/>
                  </a:lnTo>
                  <a:lnTo>
                    <a:pt x="50639" y="89660"/>
                  </a:lnTo>
                  <a:lnTo>
                    <a:pt x="50639" y="92803"/>
                  </a:lnTo>
                  <a:lnTo>
                    <a:pt x="53744" y="99099"/>
                  </a:lnTo>
                  <a:lnTo>
                    <a:pt x="50639" y="102251"/>
                  </a:lnTo>
                  <a:lnTo>
                    <a:pt x="49086" y="105395"/>
                  </a:lnTo>
                  <a:lnTo>
                    <a:pt x="31999" y="113272"/>
                  </a:lnTo>
                  <a:lnTo>
                    <a:pt x="39762" y="127436"/>
                  </a:lnTo>
                  <a:lnTo>
                    <a:pt x="42867" y="127436"/>
                  </a:lnTo>
                  <a:lnTo>
                    <a:pt x="42867" y="127436"/>
                  </a:lnTo>
                  <a:lnTo>
                    <a:pt x="42867" y="130588"/>
                  </a:lnTo>
                  <a:lnTo>
                    <a:pt x="45981" y="133741"/>
                  </a:lnTo>
                  <a:lnTo>
                    <a:pt x="45981" y="136885"/>
                  </a:lnTo>
                  <a:lnTo>
                    <a:pt x="45981" y="143180"/>
                  </a:lnTo>
                  <a:lnTo>
                    <a:pt x="45981" y="144762"/>
                  </a:lnTo>
                  <a:lnTo>
                    <a:pt x="39762" y="144762"/>
                  </a:lnTo>
                  <a:lnTo>
                    <a:pt x="39762" y="144762"/>
                  </a:lnTo>
                  <a:lnTo>
                    <a:pt x="39762" y="147905"/>
                  </a:lnTo>
                  <a:lnTo>
                    <a:pt x="42867" y="147905"/>
                  </a:lnTo>
                  <a:lnTo>
                    <a:pt x="42867" y="151058"/>
                  </a:lnTo>
                  <a:lnTo>
                    <a:pt x="42867" y="154201"/>
                  </a:lnTo>
                  <a:lnTo>
                    <a:pt x="42867" y="160506"/>
                  </a:lnTo>
                  <a:lnTo>
                    <a:pt x="42867" y="163650"/>
                  </a:lnTo>
                  <a:lnTo>
                    <a:pt x="42867" y="165221"/>
                  </a:lnTo>
                  <a:lnTo>
                    <a:pt x="45981" y="168374"/>
                  </a:lnTo>
                  <a:lnTo>
                    <a:pt x="50639" y="168374"/>
                  </a:lnTo>
                  <a:lnTo>
                    <a:pt x="53744" y="171527"/>
                  </a:lnTo>
                  <a:lnTo>
                    <a:pt x="56859" y="171527"/>
                  </a:lnTo>
                  <a:lnTo>
                    <a:pt x="59964" y="171527"/>
                  </a:lnTo>
                  <a:lnTo>
                    <a:pt x="63069" y="171527"/>
                  </a:lnTo>
                  <a:lnTo>
                    <a:pt x="63069" y="174670"/>
                  </a:lnTo>
                  <a:lnTo>
                    <a:pt x="66174" y="177823"/>
                  </a:lnTo>
                  <a:lnTo>
                    <a:pt x="69289" y="180966"/>
                  </a:lnTo>
                  <a:lnTo>
                    <a:pt x="70842" y="180966"/>
                  </a:lnTo>
                  <a:lnTo>
                    <a:pt x="73947" y="180966"/>
                  </a:lnTo>
                  <a:lnTo>
                    <a:pt x="73947" y="182547"/>
                  </a:lnTo>
                  <a:lnTo>
                    <a:pt x="73947" y="185691"/>
                  </a:lnTo>
                  <a:lnTo>
                    <a:pt x="70842" y="191987"/>
                  </a:lnTo>
                  <a:lnTo>
                    <a:pt x="69289" y="195139"/>
                  </a:lnTo>
                  <a:lnTo>
                    <a:pt x="63069" y="198292"/>
                  </a:lnTo>
                  <a:lnTo>
                    <a:pt x="53744" y="198292"/>
                  </a:lnTo>
                  <a:lnTo>
                    <a:pt x="50639" y="201436"/>
                  </a:lnTo>
                  <a:lnTo>
                    <a:pt x="49086" y="203007"/>
                  </a:lnTo>
                  <a:lnTo>
                    <a:pt x="45981" y="206160"/>
                  </a:lnTo>
                  <a:lnTo>
                    <a:pt x="45981" y="209313"/>
                  </a:lnTo>
                  <a:lnTo>
                    <a:pt x="45981" y="215609"/>
                  </a:lnTo>
                  <a:lnTo>
                    <a:pt x="49086" y="218752"/>
                  </a:lnTo>
                  <a:lnTo>
                    <a:pt x="53744" y="229772"/>
                  </a:lnTo>
                  <a:lnTo>
                    <a:pt x="53744" y="232925"/>
                  </a:lnTo>
                  <a:lnTo>
                    <a:pt x="50639" y="232925"/>
                  </a:lnTo>
                  <a:lnTo>
                    <a:pt x="50639" y="239221"/>
                  </a:lnTo>
                  <a:lnTo>
                    <a:pt x="53744" y="240793"/>
                  </a:lnTo>
                  <a:lnTo>
                    <a:pt x="53744" y="243945"/>
                  </a:lnTo>
                  <a:lnTo>
                    <a:pt x="53744" y="247089"/>
                  </a:lnTo>
                  <a:lnTo>
                    <a:pt x="53744" y="256537"/>
                  </a:lnTo>
                  <a:lnTo>
                    <a:pt x="53744" y="270711"/>
                  </a:lnTo>
                  <a:lnTo>
                    <a:pt x="53744" y="273854"/>
                  </a:lnTo>
                  <a:lnTo>
                    <a:pt x="49086" y="291180"/>
                  </a:lnTo>
                  <a:lnTo>
                    <a:pt x="49086" y="294323"/>
                  </a:lnTo>
                  <a:lnTo>
                    <a:pt x="50639" y="299048"/>
                  </a:lnTo>
                  <a:lnTo>
                    <a:pt x="50639" y="299048"/>
                  </a:lnTo>
                  <a:lnTo>
                    <a:pt x="49086" y="302200"/>
                  </a:lnTo>
                  <a:lnTo>
                    <a:pt x="39762" y="299048"/>
                  </a:lnTo>
                  <a:lnTo>
                    <a:pt x="33551" y="302200"/>
                  </a:lnTo>
                  <a:lnTo>
                    <a:pt x="31999" y="305344"/>
                  </a:lnTo>
                  <a:lnTo>
                    <a:pt x="28884" y="311640"/>
                  </a:lnTo>
                  <a:lnTo>
                    <a:pt x="28884" y="314793"/>
                  </a:lnTo>
                  <a:lnTo>
                    <a:pt x="25779" y="319517"/>
                  </a:lnTo>
                  <a:lnTo>
                    <a:pt x="22674" y="322660"/>
                  </a:lnTo>
                  <a:lnTo>
                    <a:pt x="16454" y="328966"/>
                  </a:lnTo>
                  <a:lnTo>
                    <a:pt x="16454" y="328966"/>
                  </a:lnTo>
                  <a:lnTo>
                    <a:pt x="13349" y="332109"/>
                  </a:lnTo>
                  <a:lnTo>
                    <a:pt x="11796" y="332109"/>
                  </a:lnTo>
                  <a:lnTo>
                    <a:pt x="8691" y="332109"/>
                  </a:lnTo>
                  <a:lnTo>
                    <a:pt x="8691" y="336833"/>
                  </a:lnTo>
                  <a:lnTo>
                    <a:pt x="5586" y="339986"/>
                  </a:lnTo>
                  <a:lnTo>
                    <a:pt x="-634" y="343129"/>
                  </a:lnTo>
                  <a:lnTo>
                    <a:pt x="-634" y="346282"/>
                  </a:lnTo>
                  <a:lnTo>
                    <a:pt x="-634" y="349425"/>
                  </a:lnTo>
                  <a:lnTo>
                    <a:pt x="2471" y="352578"/>
                  </a:lnTo>
                  <a:lnTo>
                    <a:pt x="2471" y="355721"/>
                  </a:lnTo>
                  <a:lnTo>
                    <a:pt x="11796" y="366742"/>
                  </a:lnTo>
                  <a:lnTo>
                    <a:pt x="13349" y="369894"/>
                  </a:lnTo>
                  <a:lnTo>
                    <a:pt x="16454" y="373047"/>
                  </a:lnTo>
                  <a:lnTo>
                    <a:pt x="19568" y="373047"/>
                  </a:lnTo>
                  <a:lnTo>
                    <a:pt x="22674" y="376191"/>
                  </a:lnTo>
                  <a:lnTo>
                    <a:pt x="25779" y="377762"/>
                  </a:lnTo>
                  <a:lnTo>
                    <a:pt x="31999" y="380915"/>
                  </a:lnTo>
                  <a:lnTo>
                    <a:pt x="31999" y="380915"/>
                  </a:lnTo>
                  <a:lnTo>
                    <a:pt x="33551" y="369894"/>
                  </a:lnTo>
                  <a:lnTo>
                    <a:pt x="45981" y="339986"/>
                  </a:lnTo>
                  <a:lnTo>
                    <a:pt x="50639" y="332109"/>
                  </a:lnTo>
                  <a:lnTo>
                    <a:pt x="56859" y="332109"/>
                  </a:lnTo>
                  <a:lnTo>
                    <a:pt x="59964" y="332109"/>
                  </a:lnTo>
                  <a:lnTo>
                    <a:pt x="59964" y="328966"/>
                  </a:lnTo>
                  <a:lnTo>
                    <a:pt x="63069" y="325813"/>
                  </a:lnTo>
                  <a:lnTo>
                    <a:pt x="63069" y="325813"/>
                  </a:lnTo>
                  <a:lnTo>
                    <a:pt x="66174" y="322660"/>
                  </a:lnTo>
                  <a:lnTo>
                    <a:pt x="70842" y="322660"/>
                  </a:lnTo>
                  <a:lnTo>
                    <a:pt x="73947" y="322660"/>
                  </a:lnTo>
                  <a:lnTo>
                    <a:pt x="73947" y="317936"/>
                  </a:lnTo>
                  <a:lnTo>
                    <a:pt x="77052" y="319517"/>
                  </a:lnTo>
                  <a:lnTo>
                    <a:pt x="80157" y="317936"/>
                  </a:lnTo>
                  <a:lnTo>
                    <a:pt x="77052" y="314793"/>
                  </a:lnTo>
                  <a:lnTo>
                    <a:pt x="70842" y="311640"/>
                  </a:lnTo>
                  <a:lnTo>
                    <a:pt x="70842" y="311640"/>
                  </a:lnTo>
                  <a:lnTo>
                    <a:pt x="73947" y="308496"/>
                  </a:lnTo>
                  <a:lnTo>
                    <a:pt x="77052" y="305344"/>
                  </a:lnTo>
                  <a:lnTo>
                    <a:pt x="80157" y="308496"/>
                  </a:lnTo>
                  <a:lnTo>
                    <a:pt x="80157" y="311640"/>
                  </a:lnTo>
                  <a:lnTo>
                    <a:pt x="83272" y="311640"/>
                  </a:lnTo>
                  <a:lnTo>
                    <a:pt x="86377" y="311640"/>
                  </a:lnTo>
                  <a:lnTo>
                    <a:pt x="86377" y="308496"/>
                  </a:lnTo>
                  <a:lnTo>
                    <a:pt x="86377" y="302200"/>
                  </a:lnTo>
                  <a:lnTo>
                    <a:pt x="89482" y="299048"/>
                  </a:lnTo>
                  <a:lnTo>
                    <a:pt x="89482" y="299048"/>
                  </a:lnTo>
                  <a:lnTo>
                    <a:pt x="86377" y="297476"/>
                  </a:lnTo>
                  <a:lnTo>
                    <a:pt x="83272" y="294323"/>
                  </a:lnTo>
                  <a:lnTo>
                    <a:pt x="83272" y="291180"/>
                  </a:lnTo>
                  <a:lnTo>
                    <a:pt x="80157" y="288027"/>
                  </a:lnTo>
                  <a:lnTo>
                    <a:pt x="77052" y="288027"/>
                  </a:lnTo>
                  <a:lnTo>
                    <a:pt x="73947" y="288027"/>
                  </a:lnTo>
                  <a:lnTo>
                    <a:pt x="73947" y="284874"/>
                  </a:lnTo>
                  <a:lnTo>
                    <a:pt x="77052" y="281731"/>
                  </a:lnTo>
                  <a:lnTo>
                    <a:pt x="80157" y="280160"/>
                  </a:lnTo>
                  <a:lnTo>
                    <a:pt x="83272" y="277007"/>
                  </a:lnTo>
                  <a:lnTo>
                    <a:pt x="83272" y="277007"/>
                  </a:lnTo>
                  <a:lnTo>
                    <a:pt x="86377" y="281731"/>
                  </a:lnTo>
                  <a:lnTo>
                    <a:pt x="89482" y="281731"/>
                  </a:lnTo>
                  <a:lnTo>
                    <a:pt x="91035" y="281731"/>
                  </a:lnTo>
                  <a:lnTo>
                    <a:pt x="91035" y="281731"/>
                  </a:lnTo>
                  <a:lnTo>
                    <a:pt x="94140" y="281731"/>
                  </a:lnTo>
                  <a:lnTo>
                    <a:pt x="94140" y="280160"/>
                  </a:lnTo>
                  <a:lnTo>
                    <a:pt x="97254" y="277007"/>
                  </a:lnTo>
                  <a:lnTo>
                    <a:pt x="94140" y="277007"/>
                  </a:lnTo>
                  <a:lnTo>
                    <a:pt x="94140" y="273854"/>
                  </a:lnTo>
                  <a:lnTo>
                    <a:pt x="91035" y="273854"/>
                  </a:lnTo>
                  <a:lnTo>
                    <a:pt x="91035" y="264415"/>
                  </a:lnTo>
                  <a:lnTo>
                    <a:pt x="100360" y="259690"/>
                  </a:lnTo>
                  <a:lnTo>
                    <a:pt x="108132" y="253394"/>
                  </a:lnTo>
                  <a:lnTo>
                    <a:pt x="114342" y="253394"/>
                  </a:lnTo>
                  <a:lnTo>
                    <a:pt x="117447" y="250242"/>
                  </a:lnTo>
                  <a:lnTo>
                    <a:pt x="126772" y="243945"/>
                  </a:lnTo>
                  <a:lnTo>
                    <a:pt x="131430" y="247089"/>
                  </a:lnTo>
                  <a:lnTo>
                    <a:pt x="134545" y="247089"/>
                  </a:lnTo>
                  <a:lnTo>
                    <a:pt x="134545" y="243945"/>
                  </a:lnTo>
                  <a:lnTo>
                    <a:pt x="134545" y="240793"/>
                  </a:lnTo>
                  <a:lnTo>
                    <a:pt x="134545" y="239221"/>
                  </a:lnTo>
                  <a:lnTo>
                    <a:pt x="137650" y="236068"/>
                  </a:lnTo>
                  <a:lnTo>
                    <a:pt x="140755" y="236068"/>
                  </a:lnTo>
                  <a:lnTo>
                    <a:pt x="143860" y="239221"/>
                  </a:lnTo>
                  <a:lnTo>
                    <a:pt x="146975" y="239221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46975" y="236068"/>
                  </a:lnTo>
                  <a:lnTo>
                    <a:pt x="151633" y="239221"/>
                  </a:lnTo>
                  <a:lnTo>
                    <a:pt x="154738" y="239221"/>
                  </a:lnTo>
                  <a:lnTo>
                    <a:pt x="157843" y="236068"/>
                  </a:lnTo>
                  <a:lnTo>
                    <a:pt x="164063" y="232925"/>
                  </a:lnTo>
                  <a:lnTo>
                    <a:pt x="165615" y="229772"/>
                  </a:lnTo>
                  <a:lnTo>
                    <a:pt x="165615" y="226629"/>
                  </a:lnTo>
                  <a:lnTo>
                    <a:pt x="164063" y="226629"/>
                  </a:lnTo>
                  <a:lnTo>
                    <a:pt x="168721" y="223476"/>
                  </a:lnTo>
                  <a:lnTo>
                    <a:pt x="174940" y="221905"/>
                  </a:lnTo>
                  <a:lnTo>
                    <a:pt x="178045" y="221905"/>
                  </a:lnTo>
                  <a:lnTo>
                    <a:pt x="174940" y="226629"/>
                  </a:lnTo>
                  <a:lnTo>
                    <a:pt x="171826" y="229772"/>
                  </a:lnTo>
                  <a:lnTo>
                    <a:pt x="178045" y="232925"/>
                  </a:lnTo>
                  <a:lnTo>
                    <a:pt x="184256" y="229772"/>
                  </a:lnTo>
                  <a:lnTo>
                    <a:pt x="185818" y="226629"/>
                  </a:lnTo>
                  <a:lnTo>
                    <a:pt x="195133" y="232925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9772"/>
                  </a:lnTo>
                  <a:lnTo>
                    <a:pt x="195133" y="226629"/>
                  </a:lnTo>
                  <a:lnTo>
                    <a:pt x="198248" y="226629"/>
                  </a:lnTo>
                  <a:lnTo>
                    <a:pt x="204458" y="226629"/>
                  </a:lnTo>
                  <a:lnTo>
                    <a:pt x="204458" y="229772"/>
                  </a:lnTo>
                  <a:lnTo>
                    <a:pt x="204458" y="236068"/>
                  </a:lnTo>
                  <a:lnTo>
                    <a:pt x="201353" y="236068"/>
                  </a:lnTo>
                  <a:lnTo>
                    <a:pt x="201353" y="236068"/>
                  </a:lnTo>
                  <a:lnTo>
                    <a:pt x="201353" y="239221"/>
                  </a:lnTo>
                  <a:lnTo>
                    <a:pt x="201353" y="239221"/>
                  </a:lnTo>
                  <a:lnTo>
                    <a:pt x="198248" y="239221"/>
                  </a:lnTo>
                  <a:lnTo>
                    <a:pt x="195133" y="236068"/>
                  </a:lnTo>
                  <a:lnTo>
                    <a:pt x="188923" y="236068"/>
                  </a:lnTo>
                  <a:lnTo>
                    <a:pt x="185818" y="236068"/>
                  </a:lnTo>
                  <a:lnTo>
                    <a:pt x="188923" y="239221"/>
                  </a:lnTo>
                  <a:lnTo>
                    <a:pt x="192028" y="240793"/>
                  </a:lnTo>
                  <a:lnTo>
                    <a:pt x="198248" y="240793"/>
                  </a:lnTo>
                  <a:lnTo>
                    <a:pt x="201353" y="243945"/>
                  </a:lnTo>
                  <a:lnTo>
                    <a:pt x="204458" y="240793"/>
                  </a:lnTo>
                  <a:lnTo>
                    <a:pt x="209116" y="239221"/>
                  </a:lnTo>
                  <a:lnTo>
                    <a:pt x="212231" y="239221"/>
                  </a:lnTo>
                  <a:lnTo>
                    <a:pt x="212231" y="232925"/>
                  </a:lnTo>
                  <a:lnTo>
                    <a:pt x="212231" y="229772"/>
                  </a:lnTo>
                  <a:lnTo>
                    <a:pt x="212231" y="226629"/>
                  </a:lnTo>
                  <a:lnTo>
                    <a:pt x="209116" y="223476"/>
                  </a:lnTo>
                  <a:lnTo>
                    <a:pt x="212231" y="221905"/>
                  </a:lnTo>
                  <a:lnTo>
                    <a:pt x="212231" y="218752"/>
                  </a:lnTo>
                  <a:lnTo>
                    <a:pt x="215336" y="215609"/>
                  </a:lnTo>
                  <a:lnTo>
                    <a:pt x="212231" y="215609"/>
                  </a:lnTo>
                  <a:lnTo>
                    <a:pt x="209116" y="215609"/>
                  </a:lnTo>
                  <a:lnTo>
                    <a:pt x="209116" y="215609"/>
                  </a:lnTo>
                  <a:lnTo>
                    <a:pt x="209116" y="212456"/>
                  </a:lnTo>
                  <a:lnTo>
                    <a:pt x="209116" y="209313"/>
                  </a:lnTo>
                  <a:lnTo>
                    <a:pt x="212231" y="20931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E1DBAAC-5A18-A2EE-DE90-A1B0BD7AD5B7}"/>
                </a:ext>
              </a:extLst>
            </p:cNvPr>
            <p:cNvSpPr/>
            <p:nvPr/>
          </p:nvSpPr>
          <p:spPr>
            <a:xfrm>
              <a:off x="7576431" y="3812597"/>
              <a:ext cx="238125" cy="266700"/>
            </a:xfrm>
            <a:custGeom>
              <a:avLst/>
              <a:gdLst>
                <a:gd name="connsiteX0" fmla="*/ 229709 w 238125"/>
                <a:gd name="connsiteY0" fmla="*/ 249356 h 266700"/>
                <a:gd name="connsiteX1" fmla="*/ 229709 w 238125"/>
                <a:gd name="connsiteY1" fmla="*/ 243079 h 266700"/>
                <a:gd name="connsiteX2" fmla="*/ 229709 w 238125"/>
                <a:gd name="connsiteY2" fmla="*/ 241517 h 266700"/>
                <a:gd name="connsiteX3" fmla="*/ 226595 w 238125"/>
                <a:gd name="connsiteY3" fmla="*/ 238373 h 266700"/>
                <a:gd name="connsiteX4" fmla="*/ 226595 w 238125"/>
                <a:gd name="connsiteY4" fmla="*/ 238373 h 266700"/>
                <a:gd name="connsiteX5" fmla="*/ 220375 w 238125"/>
                <a:gd name="connsiteY5" fmla="*/ 235240 h 266700"/>
                <a:gd name="connsiteX6" fmla="*/ 217260 w 238125"/>
                <a:gd name="connsiteY6" fmla="*/ 232106 h 266700"/>
                <a:gd name="connsiteX7" fmla="*/ 217260 w 238125"/>
                <a:gd name="connsiteY7" fmla="*/ 228963 h 266700"/>
                <a:gd name="connsiteX8" fmla="*/ 214145 w 238125"/>
                <a:gd name="connsiteY8" fmla="*/ 225829 h 266700"/>
                <a:gd name="connsiteX9" fmla="*/ 211030 w 238125"/>
                <a:gd name="connsiteY9" fmla="*/ 225829 h 266700"/>
                <a:gd name="connsiteX10" fmla="*/ 209478 w 238125"/>
                <a:gd name="connsiteY10" fmla="*/ 225829 h 266700"/>
                <a:gd name="connsiteX11" fmla="*/ 206363 w 238125"/>
                <a:gd name="connsiteY11" fmla="*/ 225829 h 266700"/>
                <a:gd name="connsiteX12" fmla="*/ 203249 w 238125"/>
                <a:gd name="connsiteY12" fmla="*/ 225829 h 266700"/>
                <a:gd name="connsiteX13" fmla="*/ 200134 w 238125"/>
                <a:gd name="connsiteY13" fmla="*/ 222686 h 266700"/>
                <a:gd name="connsiteX14" fmla="*/ 200134 w 238125"/>
                <a:gd name="connsiteY14" fmla="*/ 222686 h 266700"/>
                <a:gd name="connsiteX15" fmla="*/ 200134 w 238125"/>
                <a:gd name="connsiteY15" fmla="*/ 221124 h 266700"/>
                <a:gd name="connsiteX16" fmla="*/ 200134 w 238125"/>
                <a:gd name="connsiteY16" fmla="*/ 217980 h 266700"/>
                <a:gd name="connsiteX17" fmla="*/ 200134 w 238125"/>
                <a:gd name="connsiteY17" fmla="*/ 211703 h 266700"/>
                <a:gd name="connsiteX18" fmla="*/ 200134 w 238125"/>
                <a:gd name="connsiteY18" fmla="*/ 208570 h 266700"/>
                <a:gd name="connsiteX19" fmla="*/ 197029 w 238125"/>
                <a:gd name="connsiteY19" fmla="*/ 203864 h 266700"/>
                <a:gd name="connsiteX20" fmla="*/ 193914 w 238125"/>
                <a:gd name="connsiteY20" fmla="*/ 197587 h 266700"/>
                <a:gd name="connsiteX21" fmla="*/ 190800 w 238125"/>
                <a:gd name="connsiteY21" fmla="*/ 191310 h 266700"/>
                <a:gd name="connsiteX22" fmla="*/ 190800 w 238125"/>
                <a:gd name="connsiteY22" fmla="*/ 191310 h 266700"/>
                <a:gd name="connsiteX23" fmla="*/ 197029 w 238125"/>
                <a:gd name="connsiteY23" fmla="*/ 163069 h 266700"/>
                <a:gd name="connsiteX24" fmla="*/ 197029 w 238125"/>
                <a:gd name="connsiteY24" fmla="*/ 159935 h 266700"/>
                <a:gd name="connsiteX25" fmla="*/ 193914 w 238125"/>
                <a:gd name="connsiteY25" fmla="*/ 153658 h 266700"/>
                <a:gd name="connsiteX26" fmla="*/ 190800 w 238125"/>
                <a:gd name="connsiteY26" fmla="*/ 142676 h 266700"/>
                <a:gd name="connsiteX27" fmla="*/ 190800 w 238125"/>
                <a:gd name="connsiteY27" fmla="*/ 139542 h 266700"/>
                <a:gd name="connsiteX28" fmla="*/ 193914 w 238125"/>
                <a:gd name="connsiteY28" fmla="*/ 130131 h 266700"/>
                <a:gd name="connsiteX29" fmla="*/ 193914 w 238125"/>
                <a:gd name="connsiteY29" fmla="*/ 126988 h 266700"/>
                <a:gd name="connsiteX30" fmla="*/ 183018 w 238125"/>
                <a:gd name="connsiteY30" fmla="*/ 112872 h 266700"/>
                <a:gd name="connsiteX31" fmla="*/ 176798 w 238125"/>
                <a:gd name="connsiteY31" fmla="*/ 109729 h 266700"/>
                <a:gd name="connsiteX32" fmla="*/ 165901 w 238125"/>
                <a:gd name="connsiteY32" fmla="*/ 109729 h 266700"/>
                <a:gd name="connsiteX33" fmla="*/ 136326 w 238125"/>
                <a:gd name="connsiteY33" fmla="*/ 101890 h 266700"/>
                <a:gd name="connsiteX34" fmla="*/ 131659 w 238125"/>
                <a:gd name="connsiteY34" fmla="*/ 101890 h 266700"/>
                <a:gd name="connsiteX35" fmla="*/ 131659 w 238125"/>
                <a:gd name="connsiteY35" fmla="*/ 98756 h 266700"/>
                <a:gd name="connsiteX36" fmla="*/ 128544 w 238125"/>
                <a:gd name="connsiteY36" fmla="*/ 95613 h 266700"/>
                <a:gd name="connsiteX37" fmla="*/ 125429 w 238125"/>
                <a:gd name="connsiteY37" fmla="*/ 92479 h 266700"/>
                <a:gd name="connsiteX38" fmla="*/ 119209 w 238125"/>
                <a:gd name="connsiteY38" fmla="*/ 84630 h 266700"/>
                <a:gd name="connsiteX39" fmla="*/ 116095 w 238125"/>
                <a:gd name="connsiteY39" fmla="*/ 81497 h 266700"/>
                <a:gd name="connsiteX40" fmla="*/ 116095 w 238125"/>
                <a:gd name="connsiteY40" fmla="*/ 78353 h 266700"/>
                <a:gd name="connsiteX41" fmla="*/ 119209 w 238125"/>
                <a:gd name="connsiteY41" fmla="*/ 75220 h 266700"/>
                <a:gd name="connsiteX42" fmla="*/ 119209 w 238125"/>
                <a:gd name="connsiteY42" fmla="*/ 72086 h 266700"/>
                <a:gd name="connsiteX43" fmla="*/ 116095 w 238125"/>
                <a:gd name="connsiteY43" fmla="*/ 72086 h 266700"/>
                <a:gd name="connsiteX44" fmla="*/ 116095 w 238125"/>
                <a:gd name="connsiteY44" fmla="*/ 68943 h 266700"/>
                <a:gd name="connsiteX45" fmla="*/ 116095 w 238125"/>
                <a:gd name="connsiteY45" fmla="*/ 67371 h 266700"/>
                <a:gd name="connsiteX46" fmla="*/ 116095 w 238125"/>
                <a:gd name="connsiteY46" fmla="*/ 64237 h 266700"/>
                <a:gd name="connsiteX47" fmla="*/ 119209 w 238125"/>
                <a:gd name="connsiteY47" fmla="*/ 61104 h 266700"/>
                <a:gd name="connsiteX48" fmla="*/ 119209 w 238125"/>
                <a:gd name="connsiteY48" fmla="*/ 61104 h 266700"/>
                <a:gd name="connsiteX49" fmla="*/ 122324 w 238125"/>
                <a:gd name="connsiteY49" fmla="*/ 57960 h 266700"/>
                <a:gd name="connsiteX50" fmla="*/ 122324 w 238125"/>
                <a:gd name="connsiteY50" fmla="*/ 57960 h 266700"/>
                <a:gd name="connsiteX51" fmla="*/ 125429 w 238125"/>
                <a:gd name="connsiteY51" fmla="*/ 54827 h 266700"/>
                <a:gd name="connsiteX52" fmla="*/ 122324 w 238125"/>
                <a:gd name="connsiteY52" fmla="*/ 51683 h 266700"/>
                <a:gd name="connsiteX53" fmla="*/ 119209 w 238125"/>
                <a:gd name="connsiteY53" fmla="*/ 51683 h 266700"/>
                <a:gd name="connsiteX54" fmla="*/ 119209 w 238125"/>
                <a:gd name="connsiteY54" fmla="*/ 46978 h 266700"/>
                <a:gd name="connsiteX55" fmla="*/ 119209 w 238125"/>
                <a:gd name="connsiteY55" fmla="*/ 43844 h 266700"/>
                <a:gd name="connsiteX56" fmla="*/ 116095 w 238125"/>
                <a:gd name="connsiteY56" fmla="*/ 46978 h 266700"/>
                <a:gd name="connsiteX57" fmla="*/ 114542 w 238125"/>
                <a:gd name="connsiteY57" fmla="*/ 48550 h 266700"/>
                <a:gd name="connsiteX58" fmla="*/ 114542 w 238125"/>
                <a:gd name="connsiteY58" fmla="*/ 51683 h 266700"/>
                <a:gd name="connsiteX59" fmla="*/ 111428 w 238125"/>
                <a:gd name="connsiteY59" fmla="*/ 51683 h 266700"/>
                <a:gd name="connsiteX60" fmla="*/ 108313 w 238125"/>
                <a:gd name="connsiteY60" fmla="*/ 54827 h 266700"/>
                <a:gd name="connsiteX61" fmla="*/ 102084 w 238125"/>
                <a:gd name="connsiteY61" fmla="*/ 54827 h 266700"/>
                <a:gd name="connsiteX62" fmla="*/ 98979 w 238125"/>
                <a:gd name="connsiteY62" fmla="*/ 54827 h 266700"/>
                <a:gd name="connsiteX63" fmla="*/ 95864 w 238125"/>
                <a:gd name="connsiteY63" fmla="*/ 57960 h 266700"/>
                <a:gd name="connsiteX64" fmla="*/ 95864 w 238125"/>
                <a:gd name="connsiteY64" fmla="*/ 67371 h 266700"/>
                <a:gd name="connsiteX65" fmla="*/ 102084 w 238125"/>
                <a:gd name="connsiteY65" fmla="*/ 68943 h 266700"/>
                <a:gd name="connsiteX66" fmla="*/ 108313 w 238125"/>
                <a:gd name="connsiteY66" fmla="*/ 67371 h 266700"/>
                <a:gd name="connsiteX67" fmla="*/ 108313 w 238125"/>
                <a:gd name="connsiteY67" fmla="*/ 72086 h 266700"/>
                <a:gd name="connsiteX68" fmla="*/ 108313 w 238125"/>
                <a:gd name="connsiteY68" fmla="*/ 75220 h 266700"/>
                <a:gd name="connsiteX69" fmla="*/ 102084 w 238125"/>
                <a:gd name="connsiteY69" fmla="*/ 72086 h 266700"/>
                <a:gd name="connsiteX70" fmla="*/ 98979 w 238125"/>
                <a:gd name="connsiteY70" fmla="*/ 72086 h 266700"/>
                <a:gd name="connsiteX71" fmla="*/ 95864 w 238125"/>
                <a:gd name="connsiteY71" fmla="*/ 75220 h 266700"/>
                <a:gd name="connsiteX72" fmla="*/ 94301 w 238125"/>
                <a:gd name="connsiteY72" fmla="*/ 81497 h 266700"/>
                <a:gd name="connsiteX73" fmla="*/ 91196 w 238125"/>
                <a:gd name="connsiteY73" fmla="*/ 81497 h 266700"/>
                <a:gd name="connsiteX74" fmla="*/ 91196 w 238125"/>
                <a:gd name="connsiteY74" fmla="*/ 78353 h 266700"/>
                <a:gd name="connsiteX75" fmla="*/ 91196 w 238125"/>
                <a:gd name="connsiteY75" fmla="*/ 78353 h 266700"/>
                <a:gd name="connsiteX76" fmla="*/ 94301 w 238125"/>
                <a:gd name="connsiteY76" fmla="*/ 72086 h 266700"/>
                <a:gd name="connsiteX77" fmla="*/ 94301 w 238125"/>
                <a:gd name="connsiteY77" fmla="*/ 68943 h 266700"/>
                <a:gd name="connsiteX78" fmla="*/ 94301 w 238125"/>
                <a:gd name="connsiteY78" fmla="*/ 67371 h 266700"/>
                <a:gd name="connsiteX79" fmla="*/ 94301 w 238125"/>
                <a:gd name="connsiteY79" fmla="*/ 64237 h 266700"/>
                <a:gd name="connsiteX80" fmla="*/ 91196 w 238125"/>
                <a:gd name="connsiteY80" fmla="*/ 64237 h 266700"/>
                <a:gd name="connsiteX81" fmla="*/ 88082 w 238125"/>
                <a:gd name="connsiteY81" fmla="*/ 67371 h 266700"/>
                <a:gd name="connsiteX82" fmla="*/ 75633 w 238125"/>
                <a:gd name="connsiteY82" fmla="*/ 57960 h 266700"/>
                <a:gd name="connsiteX83" fmla="*/ 75633 w 238125"/>
                <a:gd name="connsiteY83" fmla="*/ 54827 h 266700"/>
                <a:gd name="connsiteX84" fmla="*/ 78738 w 238125"/>
                <a:gd name="connsiteY84" fmla="*/ 54827 h 266700"/>
                <a:gd name="connsiteX85" fmla="*/ 78738 w 238125"/>
                <a:gd name="connsiteY85" fmla="*/ 54827 h 266700"/>
                <a:gd name="connsiteX86" fmla="*/ 81852 w 238125"/>
                <a:gd name="connsiteY86" fmla="*/ 51683 h 266700"/>
                <a:gd name="connsiteX87" fmla="*/ 81852 w 238125"/>
                <a:gd name="connsiteY87" fmla="*/ 51683 h 266700"/>
                <a:gd name="connsiteX88" fmla="*/ 78738 w 238125"/>
                <a:gd name="connsiteY88" fmla="*/ 51683 h 266700"/>
                <a:gd name="connsiteX89" fmla="*/ 75633 w 238125"/>
                <a:gd name="connsiteY89" fmla="*/ 46978 h 266700"/>
                <a:gd name="connsiteX90" fmla="*/ 74071 w 238125"/>
                <a:gd name="connsiteY90" fmla="*/ 46978 h 266700"/>
                <a:gd name="connsiteX91" fmla="*/ 70956 w 238125"/>
                <a:gd name="connsiteY91" fmla="*/ 51683 h 266700"/>
                <a:gd name="connsiteX92" fmla="*/ 67851 w 238125"/>
                <a:gd name="connsiteY92" fmla="*/ 54827 h 266700"/>
                <a:gd name="connsiteX93" fmla="*/ 67851 w 238125"/>
                <a:gd name="connsiteY93" fmla="*/ 57960 h 266700"/>
                <a:gd name="connsiteX94" fmla="*/ 67851 w 238125"/>
                <a:gd name="connsiteY94" fmla="*/ 57960 h 266700"/>
                <a:gd name="connsiteX95" fmla="*/ 64736 w 238125"/>
                <a:gd name="connsiteY95" fmla="*/ 57960 h 266700"/>
                <a:gd name="connsiteX96" fmla="*/ 64736 w 238125"/>
                <a:gd name="connsiteY96" fmla="*/ 51683 h 266700"/>
                <a:gd name="connsiteX97" fmla="*/ 67851 w 238125"/>
                <a:gd name="connsiteY97" fmla="*/ 46978 h 266700"/>
                <a:gd name="connsiteX98" fmla="*/ 74071 w 238125"/>
                <a:gd name="connsiteY98" fmla="*/ 40701 h 266700"/>
                <a:gd name="connsiteX99" fmla="*/ 75633 w 238125"/>
                <a:gd name="connsiteY99" fmla="*/ 37567 h 266700"/>
                <a:gd name="connsiteX100" fmla="*/ 75633 w 238125"/>
                <a:gd name="connsiteY100" fmla="*/ 34434 h 266700"/>
                <a:gd name="connsiteX101" fmla="*/ 78738 w 238125"/>
                <a:gd name="connsiteY101" fmla="*/ 29719 h 266700"/>
                <a:gd name="connsiteX102" fmla="*/ 81852 w 238125"/>
                <a:gd name="connsiteY102" fmla="*/ 26585 h 266700"/>
                <a:gd name="connsiteX103" fmla="*/ 88082 w 238125"/>
                <a:gd name="connsiteY103" fmla="*/ 29719 h 266700"/>
                <a:gd name="connsiteX104" fmla="*/ 88082 w 238125"/>
                <a:gd name="connsiteY104" fmla="*/ 26585 h 266700"/>
                <a:gd name="connsiteX105" fmla="*/ 88082 w 238125"/>
                <a:gd name="connsiteY105" fmla="*/ 20308 h 266700"/>
                <a:gd name="connsiteX106" fmla="*/ 84967 w 238125"/>
                <a:gd name="connsiteY106" fmla="*/ 14031 h 266700"/>
                <a:gd name="connsiteX107" fmla="*/ 81852 w 238125"/>
                <a:gd name="connsiteY107" fmla="*/ 10897 h 266700"/>
                <a:gd name="connsiteX108" fmla="*/ 78738 w 238125"/>
                <a:gd name="connsiteY108" fmla="*/ 9326 h 266700"/>
                <a:gd name="connsiteX109" fmla="*/ 75633 w 238125"/>
                <a:gd name="connsiteY109" fmla="*/ 6192 h 266700"/>
                <a:gd name="connsiteX110" fmla="*/ 74071 w 238125"/>
                <a:gd name="connsiteY110" fmla="*/ -85 h 266700"/>
                <a:gd name="connsiteX111" fmla="*/ 70956 w 238125"/>
                <a:gd name="connsiteY111" fmla="*/ 3049 h 266700"/>
                <a:gd name="connsiteX112" fmla="*/ 64736 w 238125"/>
                <a:gd name="connsiteY112" fmla="*/ 3049 h 266700"/>
                <a:gd name="connsiteX113" fmla="*/ 53839 w 238125"/>
                <a:gd name="connsiteY113" fmla="*/ 6192 h 266700"/>
                <a:gd name="connsiteX114" fmla="*/ 44505 w 238125"/>
                <a:gd name="connsiteY114" fmla="*/ 9326 h 266700"/>
                <a:gd name="connsiteX115" fmla="*/ 44505 w 238125"/>
                <a:gd name="connsiteY115" fmla="*/ 10897 h 266700"/>
                <a:gd name="connsiteX116" fmla="*/ 36723 w 238125"/>
                <a:gd name="connsiteY116" fmla="*/ 17174 h 266700"/>
                <a:gd name="connsiteX117" fmla="*/ 33608 w 238125"/>
                <a:gd name="connsiteY117" fmla="*/ 20308 h 266700"/>
                <a:gd name="connsiteX118" fmla="*/ 30494 w 238125"/>
                <a:gd name="connsiteY118" fmla="*/ 20308 h 266700"/>
                <a:gd name="connsiteX119" fmla="*/ 24264 w 238125"/>
                <a:gd name="connsiteY119" fmla="*/ 20308 h 266700"/>
                <a:gd name="connsiteX120" fmla="*/ 18045 w 238125"/>
                <a:gd name="connsiteY120" fmla="*/ 26585 h 266700"/>
                <a:gd name="connsiteX121" fmla="*/ 18045 w 238125"/>
                <a:gd name="connsiteY121" fmla="*/ 29719 h 266700"/>
                <a:gd name="connsiteX122" fmla="*/ 18045 w 238125"/>
                <a:gd name="connsiteY122" fmla="*/ 29719 h 266700"/>
                <a:gd name="connsiteX123" fmla="*/ 16482 w 238125"/>
                <a:gd name="connsiteY123" fmla="*/ 29719 h 266700"/>
                <a:gd name="connsiteX124" fmla="*/ 13377 w 238125"/>
                <a:gd name="connsiteY124" fmla="*/ 34434 h 266700"/>
                <a:gd name="connsiteX125" fmla="*/ 10262 w 238125"/>
                <a:gd name="connsiteY125" fmla="*/ 31290 h 266700"/>
                <a:gd name="connsiteX126" fmla="*/ 7148 w 238125"/>
                <a:gd name="connsiteY126" fmla="*/ 31290 h 266700"/>
                <a:gd name="connsiteX127" fmla="*/ 4033 w 238125"/>
                <a:gd name="connsiteY127" fmla="*/ 31290 h 266700"/>
                <a:gd name="connsiteX128" fmla="*/ 4033 w 238125"/>
                <a:gd name="connsiteY128" fmla="*/ 29719 h 266700"/>
                <a:gd name="connsiteX129" fmla="*/ -634 w 238125"/>
                <a:gd name="connsiteY129" fmla="*/ 29719 h 266700"/>
                <a:gd name="connsiteX130" fmla="*/ 919 w 238125"/>
                <a:gd name="connsiteY130" fmla="*/ 37567 h 266700"/>
                <a:gd name="connsiteX131" fmla="*/ 919 w 238125"/>
                <a:gd name="connsiteY131" fmla="*/ 40701 h 266700"/>
                <a:gd name="connsiteX132" fmla="*/ -634 w 238125"/>
                <a:gd name="connsiteY132" fmla="*/ 43844 h 266700"/>
                <a:gd name="connsiteX133" fmla="*/ -634 w 238125"/>
                <a:gd name="connsiteY133" fmla="*/ 46978 h 266700"/>
                <a:gd name="connsiteX134" fmla="*/ 919 w 238125"/>
                <a:gd name="connsiteY134" fmla="*/ 51683 h 266700"/>
                <a:gd name="connsiteX135" fmla="*/ 919 w 238125"/>
                <a:gd name="connsiteY135" fmla="*/ 54827 h 266700"/>
                <a:gd name="connsiteX136" fmla="*/ 4033 w 238125"/>
                <a:gd name="connsiteY136" fmla="*/ 57960 h 266700"/>
                <a:gd name="connsiteX137" fmla="*/ 10262 w 238125"/>
                <a:gd name="connsiteY137" fmla="*/ 67371 h 266700"/>
                <a:gd name="connsiteX138" fmla="*/ 13377 w 238125"/>
                <a:gd name="connsiteY138" fmla="*/ 68943 h 266700"/>
                <a:gd name="connsiteX139" fmla="*/ 18045 w 238125"/>
                <a:gd name="connsiteY139" fmla="*/ 68943 h 266700"/>
                <a:gd name="connsiteX140" fmla="*/ 21159 w 238125"/>
                <a:gd name="connsiteY140" fmla="*/ 68943 h 266700"/>
                <a:gd name="connsiteX141" fmla="*/ 27379 w 238125"/>
                <a:gd name="connsiteY141" fmla="*/ 64237 h 266700"/>
                <a:gd name="connsiteX142" fmla="*/ 30494 w 238125"/>
                <a:gd name="connsiteY142" fmla="*/ 64237 h 266700"/>
                <a:gd name="connsiteX143" fmla="*/ 33608 w 238125"/>
                <a:gd name="connsiteY143" fmla="*/ 64237 h 266700"/>
                <a:gd name="connsiteX144" fmla="*/ 33608 w 238125"/>
                <a:gd name="connsiteY144" fmla="*/ 67371 h 266700"/>
                <a:gd name="connsiteX145" fmla="*/ 36723 w 238125"/>
                <a:gd name="connsiteY145" fmla="*/ 67371 h 266700"/>
                <a:gd name="connsiteX146" fmla="*/ 36723 w 238125"/>
                <a:gd name="connsiteY146" fmla="*/ 72086 h 266700"/>
                <a:gd name="connsiteX147" fmla="*/ 36723 w 238125"/>
                <a:gd name="connsiteY147" fmla="*/ 89336 h 266700"/>
                <a:gd name="connsiteX148" fmla="*/ 36723 w 238125"/>
                <a:gd name="connsiteY148" fmla="*/ 92479 h 266700"/>
                <a:gd name="connsiteX149" fmla="*/ 36723 w 238125"/>
                <a:gd name="connsiteY149" fmla="*/ 95613 h 266700"/>
                <a:gd name="connsiteX150" fmla="*/ 36723 w 238125"/>
                <a:gd name="connsiteY150" fmla="*/ 98756 h 266700"/>
                <a:gd name="connsiteX151" fmla="*/ 33608 w 238125"/>
                <a:gd name="connsiteY151" fmla="*/ 98756 h 266700"/>
                <a:gd name="connsiteX152" fmla="*/ 33608 w 238125"/>
                <a:gd name="connsiteY152" fmla="*/ 101890 h 266700"/>
                <a:gd name="connsiteX153" fmla="*/ 30494 w 238125"/>
                <a:gd name="connsiteY153" fmla="*/ 101890 h 266700"/>
                <a:gd name="connsiteX154" fmla="*/ 27379 w 238125"/>
                <a:gd name="connsiteY154" fmla="*/ 101890 h 266700"/>
                <a:gd name="connsiteX155" fmla="*/ 27379 w 238125"/>
                <a:gd name="connsiteY155" fmla="*/ 101890 h 266700"/>
                <a:gd name="connsiteX156" fmla="*/ 24264 w 238125"/>
                <a:gd name="connsiteY156" fmla="*/ 101890 h 266700"/>
                <a:gd name="connsiteX157" fmla="*/ 18045 w 238125"/>
                <a:gd name="connsiteY157" fmla="*/ 98756 h 266700"/>
                <a:gd name="connsiteX158" fmla="*/ 16482 w 238125"/>
                <a:gd name="connsiteY158" fmla="*/ 95613 h 266700"/>
                <a:gd name="connsiteX159" fmla="*/ 16482 w 238125"/>
                <a:gd name="connsiteY159" fmla="*/ 98756 h 266700"/>
                <a:gd name="connsiteX160" fmla="*/ 13377 w 238125"/>
                <a:gd name="connsiteY160" fmla="*/ 98756 h 266700"/>
                <a:gd name="connsiteX161" fmla="*/ 13377 w 238125"/>
                <a:gd name="connsiteY161" fmla="*/ 101890 h 266700"/>
                <a:gd name="connsiteX162" fmla="*/ 13377 w 238125"/>
                <a:gd name="connsiteY162" fmla="*/ 105023 h 266700"/>
                <a:gd name="connsiteX163" fmla="*/ 10262 w 238125"/>
                <a:gd name="connsiteY163" fmla="*/ 112872 h 266700"/>
                <a:gd name="connsiteX164" fmla="*/ 10262 w 238125"/>
                <a:gd name="connsiteY164" fmla="*/ 116006 h 266700"/>
                <a:gd name="connsiteX165" fmla="*/ 13377 w 238125"/>
                <a:gd name="connsiteY165" fmla="*/ 119149 h 266700"/>
                <a:gd name="connsiteX166" fmla="*/ 13377 w 238125"/>
                <a:gd name="connsiteY166" fmla="*/ 119149 h 266700"/>
                <a:gd name="connsiteX167" fmla="*/ 18045 w 238125"/>
                <a:gd name="connsiteY167" fmla="*/ 122283 h 266700"/>
                <a:gd name="connsiteX168" fmla="*/ 24264 w 238125"/>
                <a:gd name="connsiteY168" fmla="*/ 125426 h 266700"/>
                <a:gd name="connsiteX169" fmla="*/ 27379 w 238125"/>
                <a:gd name="connsiteY169" fmla="*/ 125426 h 266700"/>
                <a:gd name="connsiteX170" fmla="*/ 30494 w 238125"/>
                <a:gd name="connsiteY170" fmla="*/ 126988 h 266700"/>
                <a:gd name="connsiteX171" fmla="*/ 33608 w 238125"/>
                <a:gd name="connsiteY171" fmla="*/ 130131 h 266700"/>
                <a:gd name="connsiteX172" fmla="*/ 38276 w 238125"/>
                <a:gd name="connsiteY172" fmla="*/ 133265 h 266700"/>
                <a:gd name="connsiteX173" fmla="*/ 41390 w 238125"/>
                <a:gd name="connsiteY173" fmla="*/ 136399 h 266700"/>
                <a:gd name="connsiteX174" fmla="*/ 44505 w 238125"/>
                <a:gd name="connsiteY174" fmla="*/ 133265 h 266700"/>
                <a:gd name="connsiteX175" fmla="*/ 50725 w 238125"/>
                <a:gd name="connsiteY175" fmla="*/ 130131 h 266700"/>
                <a:gd name="connsiteX176" fmla="*/ 53839 w 238125"/>
                <a:gd name="connsiteY176" fmla="*/ 130131 h 266700"/>
                <a:gd name="connsiteX177" fmla="*/ 56954 w 238125"/>
                <a:gd name="connsiteY177" fmla="*/ 130131 h 266700"/>
                <a:gd name="connsiteX178" fmla="*/ 58507 w 238125"/>
                <a:gd name="connsiteY178" fmla="*/ 133265 h 266700"/>
                <a:gd name="connsiteX179" fmla="*/ 58507 w 238125"/>
                <a:gd name="connsiteY179" fmla="*/ 133265 h 266700"/>
                <a:gd name="connsiteX180" fmla="*/ 61622 w 238125"/>
                <a:gd name="connsiteY180" fmla="*/ 142676 h 266700"/>
                <a:gd name="connsiteX181" fmla="*/ 64736 w 238125"/>
                <a:gd name="connsiteY181" fmla="*/ 147381 h 266700"/>
                <a:gd name="connsiteX182" fmla="*/ 67851 w 238125"/>
                <a:gd name="connsiteY182" fmla="*/ 150524 h 266700"/>
                <a:gd name="connsiteX183" fmla="*/ 74071 w 238125"/>
                <a:gd name="connsiteY183" fmla="*/ 153658 h 266700"/>
                <a:gd name="connsiteX184" fmla="*/ 75633 w 238125"/>
                <a:gd name="connsiteY184" fmla="*/ 153658 h 266700"/>
                <a:gd name="connsiteX185" fmla="*/ 78738 w 238125"/>
                <a:gd name="connsiteY185" fmla="*/ 153658 h 266700"/>
                <a:gd name="connsiteX186" fmla="*/ 81852 w 238125"/>
                <a:gd name="connsiteY186" fmla="*/ 156801 h 266700"/>
                <a:gd name="connsiteX187" fmla="*/ 84967 w 238125"/>
                <a:gd name="connsiteY187" fmla="*/ 156801 h 266700"/>
                <a:gd name="connsiteX188" fmla="*/ 88082 w 238125"/>
                <a:gd name="connsiteY188" fmla="*/ 159935 h 266700"/>
                <a:gd name="connsiteX189" fmla="*/ 88082 w 238125"/>
                <a:gd name="connsiteY189" fmla="*/ 163069 h 266700"/>
                <a:gd name="connsiteX190" fmla="*/ 94301 w 238125"/>
                <a:gd name="connsiteY190" fmla="*/ 159935 h 266700"/>
                <a:gd name="connsiteX191" fmla="*/ 95864 w 238125"/>
                <a:gd name="connsiteY191" fmla="*/ 159935 h 266700"/>
                <a:gd name="connsiteX192" fmla="*/ 105198 w 238125"/>
                <a:gd name="connsiteY192" fmla="*/ 164640 h 266700"/>
                <a:gd name="connsiteX193" fmla="*/ 105198 w 238125"/>
                <a:gd name="connsiteY193" fmla="*/ 167784 h 266700"/>
                <a:gd name="connsiteX194" fmla="*/ 108313 w 238125"/>
                <a:gd name="connsiteY194" fmla="*/ 170917 h 266700"/>
                <a:gd name="connsiteX195" fmla="*/ 108313 w 238125"/>
                <a:gd name="connsiteY195" fmla="*/ 174051 h 266700"/>
                <a:gd name="connsiteX196" fmla="*/ 108313 w 238125"/>
                <a:gd name="connsiteY196" fmla="*/ 177194 h 266700"/>
                <a:gd name="connsiteX197" fmla="*/ 102084 w 238125"/>
                <a:gd name="connsiteY197" fmla="*/ 180328 h 266700"/>
                <a:gd name="connsiteX198" fmla="*/ 98979 w 238125"/>
                <a:gd name="connsiteY198" fmla="*/ 183471 h 266700"/>
                <a:gd name="connsiteX199" fmla="*/ 95864 w 238125"/>
                <a:gd name="connsiteY199" fmla="*/ 185033 h 266700"/>
                <a:gd name="connsiteX200" fmla="*/ 95864 w 238125"/>
                <a:gd name="connsiteY200" fmla="*/ 185033 h 266700"/>
                <a:gd name="connsiteX201" fmla="*/ 95864 w 238125"/>
                <a:gd name="connsiteY201" fmla="*/ 188177 h 266700"/>
                <a:gd name="connsiteX202" fmla="*/ 95864 w 238125"/>
                <a:gd name="connsiteY202" fmla="*/ 188177 h 266700"/>
                <a:gd name="connsiteX203" fmla="*/ 98979 w 238125"/>
                <a:gd name="connsiteY203" fmla="*/ 194454 h 266700"/>
                <a:gd name="connsiteX204" fmla="*/ 105198 w 238125"/>
                <a:gd name="connsiteY204" fmla="*/ 194454 h 266700"/>
                <a:gd name="connsiteX205" fmla="*/ 114542 w 238125"/>
                <a:gd name="connsiteY205" fmla="*/ 197587 h 266700"/>
                <a:gd name="connsiteX206" fmla="*/ 116095 w 238125"/>
                <a:gd name="connsiteY206" fmla="*/ 197587 h 266700"/>
                <a:gd name="connsiteX207" fmla="*/ 119209 w 238125"/>
                <a:gd name="connsiteY207" fmla="*/ 200721 h 266700"/>
                <a:gd name="connsiteX208" fmla="*/ 122324 w 238125"/>
                <a:gd name="connsiteY208" fmla="*/ 203864 h 266700"/>
                <a:gd name="connsiteX209" fmla="*/ 125429 w 238125"/>
                <a:gd name="connsiteY209" fmla="*/ 208570 h 266700"/>
                <a:gd name="connsiteX210" fmla="*/ 128544 w 238125"/>
                <a:gd name="connsiteY210" fmla="*/ 211703 h 266700"/>
                <a:gd name="connsiteX211" fmla="*/ 136326 w 238125"/>
                <a:gd name="connsiteY211" fmla="*/ 214847 h 266700"/>
                <a:gd name="connsiteX212" fmla="*/ 139441 w 238125"/>
                <a:gd name="connsiteY212" fmla="*/ 214847 h 266700"/>
                <a:gd name="connsiteX213" fmla="*/ 139441 w 238125"/>
                <a:gd name="connsiteY213" fmla="*/ 214847 h 266700"/>
                <a:gd name="connsiteX214" fmla="*/ 139441 w 238125"/>
                <a:gd name="connsiteY214" fmla="*/ 211703 h 266700"/>
                <a:gd name="connsiteX215" fmla="*/ 139441 w 238125"/>
                <a:gd name="connsiteY215" fmla="*/ 208570 h 266700"/>
                <a:gd name="connsiteX216" fmla="*/ 139441 w 238125"/>
                <a:gd name="connsiteY216" fmla="*/ 208570 h 266700"/>
                <a:gd name="connsiteX217" fmla="*/ 142556 w 238125"/>
                <a:gd name="connsiteY217" fmla="*/ 205436 h 266700"/>
                <a:gd name="connsiteX218" fmla="*/ 142556 w 238125"/>
                <a:gd name="connsiteY218" fmla="*/ 205436 h 266700"/>
                <a:gd name="connsiteX219" fmla="*/ 145670 w 238125"/>
                <a:gd name="connsiteY219" fmla="*/ 205436 h 266700"/>
                <a:gd name="connsiteX220" fmla="*/ 148775 w 238125"/>
                <a:gd name="connsiteY220" fmla="*/ 211703 h 266700"/>
                <a:gd name="connsiteX221" fmla="*/ 151890 w 238125"/>
                <a:gd name="connsiteY221" fmla="*/ 214847 h 266700"/>
                <a:gd name="connsiteX222" fmla="*/ 151890 w 238125"/>
                <a:gd name="connsiteY222" fmla="*/ 214847 h 266700"/>
                <a:gd name="connsiteX223" fmla="*/ 153452 w 238125"/>
                <a:gd name="connsiteY223" fmla="*/ 214847 h 266700"/>
                <a:gd name="connsiteX224" fmla="*/ 156557 w 238125"/>
                <a:gd name="connsiteY224" fmla="*/ 217980 h 266700"/>
                <a:gd name="connsiteX225" fmla="*/ 165901 w 238125"/>
                <a:gd name="connsiteY225" fmla="*/ 232106 h 266700"/>
                <a:gd name="connsiteX226" fmla="*/ 169016 w 238125"/>
                <a:gd name="connsiteY226" fmla="*/ 238373 h 266700"/>
                <a:gd name="connsiteX227" fmla="*/ 172121 w 238125"/>
                <a:gd name="connsiteY227" fmla="*/ 241517 h 266700"/>
                <a:gd name="connsiteX228" fmla="*/ 172121 w 238125"/>
                <a:gd name="connsiteY228" fmla="*/ 246222 h 266700"/>
                <a:gd name="connsiteX229" fmla="*/ 169016 w 238125"/>
                <a:gd name="connsiteY229" fmla="*/ 252499 h 266700"/>
                <a:gd name="connsiteX230" fmla="*/ 173683 w 238125"/>
                <a:gd name="connsiteY230" fmla="*/ 255633 h 266700"/>
                <a:gd name="connsiteX231" fmla="*/ 176798 w 238125"/>
                <a:gd name="connsiteY231" fmla="*/ 258776 h 266700"/>
                <a:gd name="connsiteX232" fmla="*/ 179903 w 238125"/>
                <a:gd name="connsiteY232" fmla="*/ 260338 h 266700"/>
                <a:gd name="connsiteX233" fmla="*/ 183018 w 238125"/>
                <a:gd name="connsiteY233" fmla="*/ 260338 h 266700"/>
                <a:gd name="connsiteX234" fmla="*/ 190800 w 238125"/>
                <a:gd name="connsiteY234" fmla="*/ 263481 h 266700"/>
                <a:gd name="connsiteX235" fmla="*/ 190800 w 238125"/>
                <a:gd name="connsiteY235" fmla="*/ 266615 h 266700"/>
                <a:gd name="connsiteX236" fmla="*/ 193914 w 238125"/>
                <a:gd name="connsiteY236" fmla="*/ 266615 h 266700"/>
                <a:gd name="connsiteX237" fmla="*/ 200134 w 238125"/>
                <a:gd name="connsiteY237" fmla="*/ 266615 h 266700"/>
                <a:gd name="connsiteX238" fmla="*/ 203249 w 238125"/>
                <a:gd name="connsiteY238" fmla="*/ 263481 h 266700"/>
                <a:gd name="connsiteX239" fmla="*/ 206363 w 238125"/>
                <a:gd name="connsiteY239" fmla="*/ 263481 h 266700"/>
                <a:gd name="connsiteX240" fmla="*/ 211030 w 238125"/>
                <a:gd name="connsiteY240" fmla="*/ 260338 h 266700"/>
                <a:gd name="connsiteX241" fmla="*/ 214145 w 238125"/>
                <a:gd name="connsiteY241" fmla="*/ 260338 h 266700"/>
                <a:gd name="connsiteX242" fmla="*/ 223480 w 238125"/>
                <a:gd name="connsiteY242" fmla="*/ 263481 h 266700"/>
                <a:gd name="connsiteX243" fmla="*/ 226595 w 238125"/>
                <a:gd name="connsiteY243" fmla="*/ 266615 h 266700"/>
                <a:gd name="connsiteX244" fmla="*/ 229709 w 238125"/>
                <a:gd name="connsiteY244" fmla="*/ 266615 h 266700"/>
                <a:gd name="connsiteX245" fmla="*/ 231262 w 238125"/>
                <a:gd name="connsiteY245" fmla="*/ 266615 h 266700"/>
                <a:gd name="connsiteX246" fmla="*/ 231262 w 238125"/>
                <a:gd name="connsiteY246" fmla="*/ 266615 h 266700"/>
                <a:gd name="connsiteX247" fmla="*/ 234376 w 238125"/>
                <a:gd name="connsiteY247" fmla="*/ 266615 h 266700"/>
                <a:gd name="connsiteX248" fmla="*/ 237491 w 238125"/>
                <a:gd name="connsiteY248" fmla="*/ 263481 h 266700"/>
                <a:gd name="connsiteX249" fmla="*/ 229709 w 238125"/>
                <a:gd name="connsiteY249" fmla="*/ 249356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238125" h="266700">
                  <a:moveTo>
                    <a:pt x="229709" y="249356"/>
                  </a:moveTo>
                  <a:lnTo>
                    <a:pt x="229709" y="243079"/>
                  </a:lnTo>
                  <a:lnTo>
                    <a:pt x="229709" y="241517"/>
                  </a:lnTo>
                  <a:lnTo>
                    <a:pt x="226595" y="238373"/>
                  </a:lnTo>
                  <a:lnTo>
                    <a:pt x="226595" y="238373"/>
                  </a:lnTo>
                  <a:lnTo>
                    <a:pt x="220375" y="235240"/>
                  </a:lnTo>
                  <a:lnTo>
                    <a:pt x="217260" y="232106"/>
                  </a:lnTo>
                  <a:lnTo>
                    <a:pt x="217260" y="228963"/>
                  </a:lnTo>
                  <a:lnTo>
                    <a:pt x="214145" y="225829"/>
                  </a:lnTo>
                  <a:lnTo>
                    <a:pt x="211030" y="225829"/>
                  </a:lnTo>
                  <a:lnTo>
                    <a:pt x="209478" y="225829"/>
                  </a:lnTo>
                  <a:lnTo>
                    <a:pt x="206363" y="225829"/>
                  </a:lnTo>
                  <a:lnTo>
                    <a:pt x="203249" y="225829"/>
                  </a:lnTo>
                  <a:lnTo>
                    <a:pt x="200134" y="222686"/>
                  </a:lnTo>
                  <a:lnTo>
                    <a:pt x="200134" y="222686"/>
                  </a:lnTo>
                  <a:lnTo>
                    <a:pt x="200134" y="221124"/>
                  </a:lnTo>
                  <a:lnTo>
                    <a:pt x="200134" y="217980"/>
                  </a:lnTo>
                  <a:lnTo>
                    <a:pt x="200134" y="211703"/>
                  </a:lnTo>
                  <a:lnTo>
                    <a:pt x="200134" y="208570"/>
                  </a:lnTo>
                  <a:lnTo>
                    <a:pt x="197029" y="203864"/>
                  </a:lnTo>
                  <a:lnTo>
                    <a:pt x="193914" y="197587"/>
                  </a:lnTo>
                  <a:lnTo>
                    <a:pt x="190800" y="191310"/>
                  </a:lnTo>
                  <a:lnTo>
                    <a:pt x="190800" y="191310"/>
                  </a:lnTo>
                  <a:lnTo>
                    <a:pt x="197029" y="163069"/>
                  </a:lnTo>
                  <a:lnTo>
                    <a:pt x="197029" y="159935"/>
                  </a:lnTo>
                  <a:lnTo>
                    <a:pt x="193914" y="153658"/>
                  </a:lnTo>
                  <a:lnTo>
                    <a:pt x="190800" y="142676"/>
                  </a:lnTo>
                  <a:lnTo>
                    <a:pt x="190800" y="139542"/>
                  </a:lnTo>
                  <a:lnTo>
                    <a:pt x="193914" y="130131"/>
                  </a:lnTo>
                  <a:lnTo>
                    <a:pt x="193914" y="126988"/>
                  </a:lnTo>
                  <a:lnTo>
                    <a:pt x="183018" y="112872"/>
                  </a:lnTo>
                  <a:lnTo>
                    <a:pt x="176798" y="109729"/>
                  </a:lnTo>
                  <a:lnTo>
                    <a:pt x="165901" y="109729"/>
                  </a:lnTo>
                  <a:lnTo>
                    <a:pt x="136326" y="101890"/>
                  </a:lnTo>
                  <a:lnTo>
                    <a:pt x="131659" y="101890"/>
                  </a:lnTo>
                  <a:lnTo>
                    <a:pt x="131659" y="98756"/>
                  </a:lnTo>
                  <a:lnTo>
                    <a:pt x="128544" y="95613"/>
                  </a:lnTo>
                  <a:lnTo>
                    <a:pt x="125429" y="92479"/>
                  </a:lnTo>
                  <a:lnTo>
                    <a:pt x="119209" y="84630"/>
                  </a:lnTo>
                  <a:lnTo>
                    <a:pt x="116095" y="81497"/>
                  </a:lnTo>
                  <a:lnTo>
                    <a:pt x="116095" y="78353"/>
                  </a:lnTo>
                  <a:lnTo>
                    <a:pt x="119209" y="75220"/>
                  </a:lnTo>
                  <a:lnTo>
                    <a:pt x="119209" y="72086"/>
                  </a:lnTo>
                  <a:lnTo>
                    <a:pt x="116095" y="72086"/>
                  </a:lnTo>
                  <a:lnTo>
                    <a:pt x="116095" y="68943"/>
                  </a:lnTo>
                  <a:lnTo>
                    <a:pt x="116095" y="67371"/>
                  </a:lnTo>
                  <a:lnTo>
                    <a:pt x="116095" y="64237"/>
                  </a:lnTo>
                  <a:lnTo>
                    <a:pt x="119209" y="61104"/>
                  </a:lnTo>
                  <a:lnTo>
                    <a:pt x="119209" y="61104"/>
                  </a:lnTo>
                  <a:lnTo>
                    <a:pt x="122324" y="57960"/>
                  </a:lnTo>
                  <a:lnTo>
                    <a:pt x="122324" y="57960"/>
                  </a:lnTo>
                  <a:lnTo>
                    <a:pt x="125429" y="54827"/>
                  </a:lnTo>
                  <a:lnTo>
                    <a:pt x="122324" y="51683"/>
                  </a:lnTo>
                  <a:lnTo>
                    <a:pt x="119209" y="51683"/>
                  </a:lnTo>
                  <a:lnTo>
                    <a:pt x="119209" y="46978"/>
                  </a:lnTo>
                  <a:lnTo>
                    <a:pt x="119209" y="43844"/>
                  </a:lnTo>
                  <a:lnTo>
                    <a:pt x="116095" y="46978"/>
                  </a:lnTo>
                  <a:lnTo>
                    <a:pt x="114542" y="48550"/>
                  </a:lnTo>
                  <a:lnTo>
                    <a:pt x="114542" y="51683"/>
                  </a:lnTo>
                  <a:lnTo>
                    <a:pt x="111428" y="51683"/>
                  </a:lnTo>
                  <a:lnTo>
                    <a:pt x="108313" y="54827"/>
                  </a:lnTo>
                  <a:lnTo>
                    <a:pt x="102084" y="54827"/>
                  </a:lnTo>
                  <a:lnTo>
                    <a:pt x="98979" y="54827"/>
                  </a:lnTo>
                  <a:lnTo>
                    <a:pt x="95864" y="57960"/>
                  </a:lnTo>
                  <a:lnTo>
                    <a:pt x="95864" y="67371"/>
                  </a:lnTo>
                  <a:lnTo>
                    <a:pt x="102084" y="68943"/>
                  </a:lnTo>
                  <a:lnTo>
                    <a:pt x="108313" y="67371"/>
                  </a:lnTo>
                  <a:lnTo>
                    <a:pt x="108313" y="72086"/>
                  </a:lnTo>
                  <a:lnTo>
                    <a:pt x="108313" y="75220"/>
                  </a:lnTo>
                  <a:lnTo>
                    <a:pt x="102084" y="72086"/>
                  </a:lnTo>
                  <a:lnTo>
                    <a:pt x="98979" y="72086"/>
                  </a:lnTo>
                  <a:lnTo>
                    <a:pt x="95864" y="75220"/>
                  </a:lnTo>
                  <a:lnTo>
                    <a:pt x="94301" y="81497"/>
                  </a:lnTo>
                  <a:lnTo>
                    <a:pt x="91196" y="81497"/>
                  </a:lnTo>
                  <a:lnTo>
                    <a:pt x="91196" y="78353"/>
                  </a:lnTo>
                  <a:lnTo>
                    <a:pt x="91196" y="78353"/>
                  </a:lnTo>
                  <a:lnTo>
                    <a:pt x="94301" y="72086"/>
                  </a:lnTo>
                  <a:lnTo>
                    <a:pt x="94301" y="68943"/>
                  </a:lnTo>
                  <a:lnTo>
                    <a:pt x="94301" y="67371"/>
                  </a:lnTo>
                  <a:lnTo>
                    <a:pt x="94301" y="64237"/>
                  </a:lnTo>
                  <a:lnTo>
                    <a:pt x="91196" y="64237"/>
                  </a:lnTo>
                  <a:lnTo>
                    <a:pt x="88082" y="67371"/>
                  </a:lnTo>
                  <a:lnTo>
                    <a:pt x="75633" y="57960"/>
                  </a:lnTo>
                  <a:lnTo>
                    <a:pt x="75633" y="54827"/>
                  </a:lnTo>
                  <a:lnTo>
                    <a:pt x="78738" y="54827"/>
                  </a:lnTo>
                  <a:lnTo>
                    <a:pt x="78738" y="54827"/>
                  </a:lnTo>
                  <a:lnTo>
                    <a:pt x="81852" y="51683"/>
                  </a:lnTo>
                  <a:lnTo>
                    <a:pt x="81852" y="51683"/>
                  </a:lnTo>
                  <a:lnTo>
                    <a:pt x="78738" y="51683"/>
                  </a:lnTo>
                  <a:lnTo>
                    <a:pt x="75633" y="46978"/>
                  </a:lnTo>
                  <a:lnTo>
                    <a:pt x="74071" y="46978"/>
                  </a:lnTo>
                  <a:lnTo>
                    <a:pt x="70956" y="51683"/>
                  </a:lnTo>
                  <a:lnTo>
                    <a:pt x="67851" y="54827"/>
                  </a:lnTo>
                  <a:lnTo>
                    <a:pt x="67851" y="57960"/>
                  </a:lnTo>
                  <a:lnTo>
                    <a:pt x="67851" y="57960"/>
                  </a:lnTo>
                  <a:lnTo>
                    <a:pt x="64736" y="57960"/>
                  </a:lnTo>
                  <a:lnTo>
                    <a:pt x="64736" y="51683"/>
                  </a:lnTo>
                  <a:lnTo>
                    <a:pt x="67851" y="46978"/>
                  </a:lnTo>
                  <a:lnTo>
                    <a:pt x="74071" y="40701"/>
                  </a:lnTo>
                  <a:lnTo>
                    <a:pt x="75633" y="37567"/>
                  </a:lnTo>
                  <a:lnTo>
                    <a:pt x="75633" y="34434"/>
                  </a:lnTo>
                  <a:lnTo>
                    <a:pt x="78738" y="29719"/>
                  </a:lnTo>
                  <a:lnTo>
                    <a:pt x="81852" y="26585"/>
                  </a:lnTo>
                  <a:lnTo>
                    <a:pt x="88082" y="29719"/>
                  </a:lnTo>
                  <a:lnTo>
                    <a:pt x="88082" y="26585"/>
                  </a:lnTo>
                  <a:lnTo>
                    <a:pt x="88082" y="20308"/>
                  </a:lnTo>
                  <a:lnTo>
                    <a:pt x="84967" y="14031"/>
                  </a:lnTo>
                  <a:lnTo>
                    <a:pt x="81852" y="10897"/>
                  </a:lnTo>
                  <a:lnTo>
                    <a:pt x="78738" y="9326"/>
                  </a:lnTo>
                  <a:lnTo>
                    <a:pt x="75633" y="6192"/>
                  </a:lnTo>
                  <a:lnTo>
                    <a:pt x="74071" y="-85"/>
                  </a:lnTo>
                  <a:lnTo>
                    <a:pt x="70956" y="3049"/>
                  </a:lnTo>
                  <a:lnTo>
                    <a:pt x="64736" y="3049"/>
                  </a:lnTo>
                  <a:lnTo>
                    <a:pt x="53839" y="6192"/>
                  </a:lnTo>
                  <a:lnTo>
                    <a:pt x="44505" y="9326"/>
                  </a:lnTo>
                  <a:lnTo>
                    <a:pt x="44505" y="10897"/>
                  </a:lnTo>
                  <a:lnTo>
                    <a:pt x="36723" y="17174"/>
                  </a:lnTo>
                  <a:lnTo>
                    <a:pt x="33608" y="20308"/>
                  </a:lnTo>
                  <a:lnTo>
                    <a:pt x="30494" y="20308"/>
                  </a:lnTo>
                  <a:lnTo>
                    <a:pt x="24264" y="20308"/>
                  </a:lnTo>
                  <a:lnTo>
                    <a:pt x="18045" y="26585"/>
                  </a:lnTo>
                  <a:lnTo>
                    <a:pt x="18045" y="29719"/>
                  </a:lnTo>
                  <a:lnTo>
                    <a:pt x="18045" y="29719"/>
                  </a:lnTo>
                  <a:lnTo>
                    <a:pt x="16482" y="29719"/>
                  </a:lnTo>
                  <a:lnTo>
                    <a:pt x="13377" y="34434"/>
                  </a:lnTo>
                  <a:lnTo>
                    <a:pt x="10262" y="31290"/>
                  </a:lnTo>
                  <a:lnTo>
                    <a:pt x="7148" y="31290"/>
                  </a:lnTo>
                  <a:lnTo>
                    <a:pt x="4033" y="31290"/>
                  </a:lnTo>
                  <a:lnTo>
                    <a:pt x="4033" y="29719"/>
                  </a:lnTo>
                  <a:lnTo>
                    <a:pt x="-634" y="29719"/>
                  </a:lnTo>
                  <a:lnTo>
                    <a:pt x="919" y="37567"/>
                  </a:lnTo>
                  <a:lnTo>
                    <a:pt x="919" y="40701"/>
                  </a:lnTo>
                  <a:lnTo>
                    <a:pt x="-634" y="43844"/>
                  </a:lnTo>
                  <a:lnTo>
                    <a:pt x="-634" y="46978"/>
                  </a:lnTo>
                  <a:lnTo>
                    <a:pt x="919" y="51683"/>
                  </a:lnTo>
                  <a:lnTo>
                    <a:pt x="919" y="54827"/>
                  </a:lnTo>
                  <a:lnTo>
                    <a:pt x="4033" y="57960"/>
                  </a:lnTo>
                  <a:lnTo>
                    <a:pt x="10262" y="67371"/>
                  </a:lnTo>
                  <a:lnTo>
                    <a:pt x="13377" y="68943"/>
                  </a:lnTo>
                  <a:lnTo>
                    <a:pt x="18045" y="68943"/>
                  </a:lnTo>
                  <a:lnTo>
                    <a:pt x="21159" y="68943"/>
                  </a:lnTo>
                  <a:lnTo>
                    <a:pt x="27379" y="64237"/>
                  </a:lnTo>
                  <a:lnTo>
                    <a:pt x="30494" y="64237"/>
                  </a:lnTo>
                  <a:lnTo>
                    <a:pt x="33608" y="64237"/>
                  </a:lnTo>
                  <a:lnTo>
                    <a:pt x="33608" y="67371"/>
                  </a:lnTo>
                  <a:lnTo>
                    <a:pt x="36723" y="67371"/>
                  </a:lnTo>
                  <a:lnTo>
                    <a:pt x="36723" y="72086"/>
                  </a:lnTo>
                  <a:lnTo>
                    <a:pt x="36723" y="89336"/>
                  </a:lnTo>
                  <a:lnTo>
                    <a:pt x="36723" y="92479"/>
                  </a:lnTo>
                  <a:lnTo>
                    <a:pt x="36723" y="95613"/>
                  </a:lnTo>
                  <a:lnTo>
                    <a:pt x="36723" y="98756"/>
                  </a:lnTo>
                  <a:lnTo>
                    <a:pt x="33608" y="98756"/>
                  </a:lnTo>
                  <a:lnTo>
                    <a:pt x="33608" y="101890"/>
                  </a:lnTo>
                  <a:lnTo>
                    <a:pt x="30494" y="101890"/>
                  </a:lnTo>
                  <a:lnTo>
                    <a:pt x="27379" y="101890"/>
                  </a:lnTo>
                  <a:lnTo>
                    <a:pt x="27379" y="101890"/>
                  </a:lnTo>
                  <a:lnTo>
                    <a:pt x="24264" y="101890"/>
                  </a:lnTo>
                  <a:lnTo>
                    <a:pt x="18045" y="98756"/>
                  </a:lnTo>
                  <a:lnTo>
                    <a:pt x="16482" y="95613"/>
                  </a:lnTo>
                  <a:lnTo>
                    <a:pt x="16482" y="98756"/>
                  </a:lnTo>
                  <a:lnTo>
                    <a:pt x="13377" y="98756"/>
                  </a:lnTo>
                  <a:lnTo>
                    <a:pt x="13377" y="101890"/>
                  </a:lnTo>
                  <a:lnTo>
                    <a:pt x="13377" y="105023"/>
                  </a:lnTo>
                  <a:lnTo>
                    <a:pt x="10262" y="112872"/>
                  </a:lnTo>
                  <a:lnTo>
                    <a:pt x="10262" y="116006"/>
                  </a:lnTo>
                  <a:lnTo>
                    <a:pt x="13377" y="119149"/>
                  </a:lnTo>
                  <a:lnTo>
                    <a:pt x="13377" y="119149"/>
                  </a:lnTo>
                  <a:lnTo>
                    <a:pt x="18045" y="122283"/>
                  </a:lnTo>
                  <a:lnTo>
                    <a:pt x="24264" y="125426"/>
                  </a:lnTo>
                  <a:lnTo>
                    <a:pt x="27379" y="125426"/>
                  </a:lnTo>
                  <a:lnTo>
                    <a:pt x="30494" y="126988"/>
                  </a:lnTo>
                  <a:lnTo>
                    <a:pt x="33608" y="130131"/>
                  </a:lnTo>
                  <a:lnTo>
                    <a:pt x="38276" y="133265"/>
                  </a:lnTo>
                  <a:lnTo>
                    <a:pt x="41390" y="136399"/>
                  </a:lnTo>
                  <a:lnTo>
                    <a:pt x="44505" y="133265"/>
                  </a:lnTo>
                  <a:lnTo>
                    <a:pt x="50725" y="130131"/>
                  </a:lnTo>
                  <a:lnTo>
                    <a:pt x="53839" y="130131"/>
                  </a:lnTo>
                  <a:lnTo>
                    <a:pt x="56954" y="130131"/>
                  </a:lnTo>
                  <a:lnTo>
                    <a:pt x="58507" y="133265"/>
                  </a:lnTo>
                  <a:lnTo>
                    <a:pt x="58507" y="133265"/>
                  </a:lnTo>
                  <a:lnTo>
                    <a:pt x="61622" y="142676"/>
                  </a:lnTo>
                  <a:lnTo>
                    <a:pt x="64736" y="147381"/>
                  </a:lnTo>
                  <a:lnTo>
                    <a:pt x="67851" y="150524"/>
                  </a:lnTo>
                  <a:lnTo>
                    <a:pt x="74071" y="153658"/>
                  </a:lnTo>
                  <a:lnTo>
                    <a:pt x="75633" y="153658"/>
                  </a:lnTo>
                  <a:lnTo>
                    <a:pt x="78738" y="153658"/>
                  </a:lnTo>
                  <a:lnTo>
                    <a:pt x="81852" y="156801"/>
                  </a:lnTo>
                  <a:lnTo>
                    <a:pt x="84967" y="156801"/>
                  </a:lnTo>
                  <a:lnTo>
                    <a:pt x="88082" y="159935"/>
                  </a:lnTo>
                  <a:lnTo>
                    <a:pt x="88082" y="163069"/>
                  </a:lnTo>
                  <a:lnTo>
                    <a:pt x="94301" y="159935"/>
                  </a:lnTo>
                  <a:lnTo>
                    <a:pt x="95864" y="159935"/>
                  </a:lnTo>
                  <a:lnTo>
                    <a:pt x="105198" y="164640"/>
                  </a:lnTo>
                  <a:lnTo>
                    <a:pt x="105198" y="167784"/>
                  </a:lnTo>
                  <a:lnTo>
                    <a:pt x="108313" y="170917"/>
                  </a:lnTo>
                  <a:lnTo>
                    <a:pt x="108313" y="174051"/>
                  </a:lnTo>
                  <a:lnTo>
                    <a:pt x="108313" y="177194"/>
                  </a:lnTo>
                  <a:lnTo>
                    <a:pt x="102084" y="180328"/>
                  </a:lnTo>
                  <a:lnTo>
                    <a:pt x="98979" y="183471"/>
                  </a:lnTo>
                  <a:lnTo>
                    <a:pt x="95864" y="185033"/>
                  </a:lnTo>
                  <a:lnTo>
                    <a:pt x="95864" y="185033"/>
                  </a:lnTo>
                  <a:lnTo>
                    <a:pt x="95864" y="188177"/>
                  </a:lnTo>
                  <a:lnTo>
                    <a:pt x="95864" y="188177"/>
                  </a:lnTo>
                  <a:lnTo>
                    <a:pt x="98979" y="194454"/>
                  </a:lnTo>
                  <a:lnTo>
                    <a:pt x="105198" y="194454"/>
                  </a:lnTo>
                  <a:lnTo>
                    <a:pt x="114542" y="197587"/>
                  </a:lnTo>
                  <a:lnTo>
                    <a:pt x="116095" y="197587"/>
                  </a:lnTo>
                  <a:lnTo>
                    <a:pt x="119209" y="200721"/>
                  </a:lnTo>
                  <a:lnTo>
                    <a:pt x="122324" y="203864"/>
                  </a:lnTo>
                  <a:lnTo>
                    <a:pt x="125429" y="208570"/>
                  </a:lnTo>
                  <a:lnTo>
                    <a:pt x="128544" y="211703"/>
                  </a:lnTo>
                  <a:lnTo>
                    <a:pt x="136326" y="214847"/>
                  </a:lnTo>
                  <a:lnTo>
                    <a:pt x="139441" y="214847"/>
                  </a:lnTo>
                  <a:lnTo>
                    <a:pt x="139441" y="214847"/>
                  </a:lnTo>
                  <a:lnTo>
                    <a:pt x="139441" y="211703"/>
                  </a:lnTo>
                  <a:lnTo>
                    <a:pt x="139441" y="208570"/>
                  </a:lnTo>
                  <a:lnTo>
                    <a:pt x="139441" y="208570"/>
                  </a:lnTo>
                  <a:lnTo>
                    <a:pt x="142556" y="205436"/>
                  </a:lnTo>
                  <a:lnTo>
                    <a:pt x="142556" y="205436"/>
                  </a:lnTo>
                  <a:lnTo>
                    <a:pt x="145670" y="205436"/>
                  </a:lnTo>
                  <a:lnTo>
                    <a:pt x="148775" y="211703"/>
                  </a:lnTo>
                  <a:lnTo>
                    <a:pt x="151890" y="214847"/>
                  </a:lnTo>
                  <a:lnTo>
                    <a:pt x="151890" y="214847"/>
                  </a:lnTo>
                  <a:lnTo>
                    <a:pt x="153452" y="214847"/>
                  </a:lnTo>
                  <a:lnTo>
                    <a:pt x="156557" y="217980"/>
                  </a:lnTo>
                  <a:lnTo>
                    <a:pt x="165901" y="232106"/>
                  </a:lnTo>
                  <a:lnTo>
                    <a:pt x="169016" y="238373"/>
                  </a:lnTo>
                  <a:lnTo>
                    <a:pt x="172121" y="241517"/>
                  </a:lnTo>
                  <a:lnTo>
                    <a:pt x="172121" y="246222"/>
                  </a:lnTo>
                  <a:lnTo>
                    <a:pt x="169016" y="252499"/>
                  </a:lnTo>
                  <a:lnTo>
                    <a:pt x="173683" y="255633"/>
                  </a:lnTo>
                  <a:lnTo>
                    <a:pt x="176798" y="258776"/>
                  </a:lnTo>
                  <a:lnTo>
                    <a:pt x="179903" y="260338"/>
                  </a:lnTo>
                  <a:lnTo>
                    <a:pt x="183018" y="260338"/>
                  </a:lnTo>
                  <a:lnTo>
                    <a:pt x="190800" y="263481"/>
                  </a:lnTo>
                  <a:lnTo>
                    <a:pt x="190800" y="266615"/>
                  </a:lnTo>
                  <a:lnTo>
                    <a:pt x="193914" y="266615"/>
                  </a:lnTo>
                  <a:lnTo>
                    <a:pt x="200134" y="266615"/>
                  </a:lnTo>
                  <a:lnTo>
                    <a:pt x="203249" y="263481"/>
                  </a:lnTo>
                  <a:lnTo>
                    <a:pt x="206363" y="263481"/>
                  </a:lnTo>
                  <a:lnTo>
                    <a:pt x="211030" y="260338"/>
                  </a:lnTo>
                  <a:lnTo>
                    <a:pt x="214145" y="260338"/>
                  </a:lnTo>
                  <a:lnTo>
                    <a:pt x="223480" y="263481"/>
                  </a:lnTo>
                  <a:lnTo>
                    <a:pt x="226595" y="266615"/>
                  </a:lnTo>
                  <a:lnTo>
                    <a:pt x="229709" y="266615"/>
                  </a:lnTo>
                  <a:lnTo>
                    <a:pt x="231262" y="266615"/>
                  </a:lnTo>
                  <a:lnTo>
                    <a:pt x="231262" y="266615"/>
                  </a:lnTo>
                  <a:lnTo>
                    <a:pt x="234376" y="266615"/>
                  </a:lnTo>
                  <a:lnTo>
                    <a:pt x="237491" y="263481"/>
                  </a:lnTo>
                  <a:lnTo>
                    <a:pt x="229709" y="24935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5172526-D27C-D29A-5C28-F394775CA707}"/>
                </a:ext>
              </a:extLst>
            </p:cNvPr>
            <p:cNvSpPr/>
            <p:nvPr/>
          </p:nvSpPr>
          <p:spPr>
            <a:xfrm>
              <a:off x="6557256" y="4460297"/>
              <a:ext cx="285750" cy="266700"/>
            </a:xfrm>
            <a:custGeom>
              <a:avLst/>
              <a:gdLst>
                <a:gd name="connsiteX0" fmla="*/ 44314 w 285750"/>
                <a:gd name="connsiteY0" fmla="*/ 238040 h 266700"/>
                <a:gd name="connsiteX1" fmla="*/ 37894 w 285750"/>
                <a:gd name="connsiteY1" fmla="*/ 238040 h 266700"/>
                <a:gd name="connsiteX2" fmla="*/ 34685 w 285750"/>
                <a:gd name="connsiteY2" fmla="*/ 238040 h 266700"/>
                <a:gd name="connsiteX3" fmla="*/ 31475 w 285750"/>
                <a:gd name="connsiteY3" fmla="*/ 238040 h 266700"/>
                <a:gd name="connsiteX4" fmla="*/ 31475 w 285750"/>
                <a:gd name="connsiteY4" fmla="*/ 238040 h 266700"/>
                <a:gd name="connsiteX5" fmla="*/ 29865 w 285750"/>
                <a:gd name="connsiteY5" fmla="*/ 241212 h 266700"/>
                <a:gd name="connsiteX6" fmla="*/ 31475 w 285750"/>
                <a:gd name="connsiteY6" fmla="*/ 245974 h 266700"/>
                <a:gd name="connsiteX7" fmla="*/ 31475 w 285750"/>
                <a:gd name="connsiteY7" fmla="*/ 249156 h 266700"/>
                <a:gd name="connsiteX8" fmla="*/ 34685 w 285750"/>
                <a:gd name="connsiteY8" fmla="*/ 252328 h 266700"/>
                <a:gd name="connsiteX9" fmla="*/ 34685 w 285750"/>
                <a:gd name="connsiteY9" fmla="*/ 255499 h 266700"/>
                <a:gd name="connsiteX10" fmla="*/ 34685 w 285750"/>
                <a:gd name="connsiteY10" fmla="*/ 258681 h 266700"/>
                <a:gd name="connsiteX11" fmla="*/ 37894 w 285750"/>
                <a:gd name="connsiteY11" fmla="*/ 260262 h 266700"/>
                <a:gd name="connsiteX12" fmla="*/ 41105 w 285750"/>
                <a:gd name="connsiteY12" fmla="*/ 260262 h 266700"/>
                <a:gd name="connsiteX13" fmla="*/ 44314 w 285750"/>
                <a:gd name="connsiteY13" fmla="*/ 258681 h 266700"/>
                <a:gd name="connsiteX14" fmla="*/ 47525 w 285750"/>
                <a:gd name="connsiteY14" fmla="*/ 249156 h 266700"/>
                <a:gd name="connsiteX15" fmla="*/ 47525 w 285750"/>
                <a:gd name="connsiteY15" fmla="*/ 245974 h 266700"/>
                <a:gd name="connsiteX16" fmla="*/ 47525 w 285750"/>
                <a:gd name="connsiteY16" fmla="*/ 241212 h 266700"/>
                <a:gd name="connsiteX17" fmla="*/ 44314 w 285750"/>
                <a:gd name="connsiteY17" fmla="*/ 238040 h 266700"/>
                <a:gd name="connsiteX18" fmla="*/ 58764 w 285750"/>
                <a:gd name="connsiteY18" fmla="*/ 214228 h 266700"/>
                <a:gd name="connsiteX19" fmla="*/ 55554 w 285750"/>
                <a:gd name="connsiteY19" fmla="*/ 214228 h 266700"/>
                <a:gd name="connsiteX20" fmla="*/ 55554 w 285750"/>
                <a:gd name="connsiteY20" fmla="*/ 217399 h 266700"/>
                <a:gd name="connsiteX21" fmla="*/ 55554 w 285750"/>
                <a:gd name="connsiteY21" fmla="*/ 217399 h 266700"/>
                <a:gd name="connsiteX22" fmla="*/ 52344 w 285750"/>
                <a:gd name="connsiteY22" fmla="*/ 217399 h 266700"/>
                <a:gd name="connsiteX23" fmla="*/ 52344 w 285750"/>
                <a:gd name="connsiteY23" fmla="*/ 217399 h 266700"/>
                <a:gd name="connsiteX24" fmla="*/ 52344 w 285750"/>
                <a:gd name="connsiteY24" fmla="*/ 220581 h 266700"/>
                <a:gd name="connsiteX25" fmla="*/ 50734 w 285750"/>
                <a:gd name="connsiteY25" fmla="*/ 222162 h 266700"/>
                <a:gd name="connsiteX26" fmla="*/ 50734 w 285750"/>
                <a:gd name="connsiteY26" fmla="*/ 225343 h 266700"/>
                <a:gd name="connsiteX27" fmla="*/ 52344 w 285750"/>
                <a:gd name="connsiteY27" fmla="*/ 225343 h 266700"/>
                <a:gd name="connsiteX28" fmla="*/ 52344 w 285750"/>
                <a:gd name="connsiteY28" fmla="*/ 225343 h 266700"/>
                <a:gd name="connsiteX29" fmla="*/ 55554 w 285750"/>
                <a:gd name="connsiteY29" fmla="*/ 225343 h 266700"/>
                <a:gd name="connsiteX30" fmla="*/ 58764 w 285750"/>
                <a:gd name="connsiteY30" fmla="*/ 222162 h 266700"/>
                <a:gd name="connsiteX31" fmla="*/ 58764 w 285750"/>
                <a:gd name="connsiteY31" fmla="*/ 222162 h 266700"/>
                <a:gd name="connsiteX32" fmla="*/ 61974 w 285750"/>
                <a:gd name="connsiteY32" fmla="*/ 220581 h 266700"/>
                <a:gd name="connsiteX33" fmla="*/ 61974 w 285750"/>
                <a:gd name="connsiteY33" fmla="*/ 217399 h 266700"/>
                <a:gd name="connsiteX34" fmla="*/ 61974 w 285750"/>
                <a:gd name="connsiteY34" fmla="*/ 217399 h 266700"/>
                <a:gd name="connsiteX35" fmla="*/ 58764 w 285750"/>
                <a:gd name="connsiteY35" fmla="*/ 214228 h 266700"/>
                <a:gd name="connsiteX36" fmla="*/ 82843 w 285750"/>
                <a:gd name="connsiteY36" fmla="*/ 187243 h 266700"/>
                <a:gd name="connsiteX37" fmla="*/ 82843 w 285750"/>
                <a:gd name="connsiteY37" fmla="*/ 193587 h 266700"/>
                <a:gd name="connsiteX38" fmla="*/ 82843 w 285750"/>
                <a:gd name="connsiteY38" fmla="*/ 196768 h 266700"/>
                <a:gd name="connsiteX39" fmla="*/ 82843 w 285750"/>
                <a:gd name="connsiteY39" fmla="*/ 196768 h 266700"/>
                <a:gd name="connsiteX40" fmla="*/ 89263 w 285750"/>
                <a:gd name="connsiteY40" fmla="*/ 190415 h 266700"/>
                <a:gd name="connsiteX41" fmla="*/ 97293 w 285750"/>
                <a:gd name="connsiteY41" fmla="*/ 166603 h 266700"/>
                <a:gd name="connsiteX42" fmla="*/ 106922 w 285750"/>
                <a:gd name="connsiteY42" fmla="*/ 163431 h 266700"/>
                <a:gd name="connsiteX43" fmla="*/ 103713 w 285750"/>
                <a:gd name="connsiteY43" fmla="*/ 161840 h 266700"/>
                <a:gd name="connsiteX44" fmla="*/ 100502 w 285750"/>
                <a:gd name="connsiteY44" fmla="*/ 161840 h 266700"/>
                <a:gd name="connsiteX45" fmla="*/ 90873 w 285750"/>
                <a:gd name="connsiteY45" fmla="*/ 163431 h 266700"/>
                <a:gd name="connsiteX46" fmla="*/ 89263 w 285750"/>
                <a:gd name="connsiteY46" fmla="*/ 163431 h 266700"/>
                <a:gd name="connsiteX47" fmla="*/ 89263 w 285750"/>
                <a:gd name="connsiteY47" fmla="*/ 163431 h 266700"/>
                <a:gd name="connsiteX48" fmla="*/ 86053 w 285750"/>
                <a:gd name="connsiteY48" fmla="*/ 161840 h 266700"/>
                <a:gd name="connsiteX49" fmla="*/ 86053 w 285750"/>
                <a:gd name="connsiteY49" fmla="*/ 161840 h 266700"/>
                <a:gd name="connsiteX50" fmla="*/ 86053 w 285750"/>
                <a:gd name="connsiteY50" fmla="*/ 161840 h 266700"/>
                <a:gd name="connsiteX51" fmla="*/ 82843 w 285750"/>
                <a:gd name="connsiteY51" fmla="*/ 161840 h 266700"/>
                <a:gd name="connsiteX52" fmla="*/ 79633 w 285750"/>
                <a:gd name="connsiteY52" fmla="*/ 163431 h 266700"/>
                <a:gd name="connsiteX53" fmla="*/ 70004 w 285750"/>
                <a:gd name="connsiteY53" fmla="*/ 163431 h 266700"/>
                <a:gd name="connsiteX54" fmla="*/ 68394 w 285750"/>
                <a:gd name="connsiteY54" fmla="*/ 166603 h 266700"/>
                <a:gd name="connsiteX55" fmla="*/ 61974 w 285750"/>
                <a:gd name="connsiteY55" fmla="*/ 169774 h 266700"/>
                <a:gd name="connsiteX56" fmla="*/ 58764 w 285750"/>
                <a:gd name="connsiteY56" fmla="*/ 176128 h 266700"/>
                <a:gd name="connsiteX57" fmla="*/ 55554 w 285750"/>
                <a:gd name="connsiteY57" fmla="*/ 176128 h 266700"/>
                <a:gd name="connsiteX58" fmla="*/ 52344 w 285750"/>
                <a:gd name="connsiteY58" fmla="*/ 176128 h 266700"/>
                <a:gd name="connsiteX59" fmla="*/ 52344 w 285750"/>
                <a:gd name="connsiteY59" fmla="*/ 176128 h 266700"/>
                <a:gd name="connsiteX60" fmla="*/ 52344 w 285750"/>
                <a:gd name="connsiteY60" fmla="*/ 179299 h 266700"/>
                <a:gd name="connsiteX61" fmla="*/ 52344 w 285750"/>
                <a:gd name="connsiteY61" fmla="*/ 182481 h 266700"/>
                <a:gd name="connsiteX62" fmla="*/ 52344 w 285750"/>
                <a:gd name="connsiteY62" fmla="*/ 184062 h 266700"/>
                <a:gd name="connsiteX63" fmla="*/ 58764 w 285750"/>
                <a:gd name="connsiteY63" fmla="*/ 190415 h 266700"/>
                <a:gd name="connsiteX64" fmla="*/ 61974 w 285750"/>
                <a:gd name="connsiteY64" fmla="*/ 190415 h 266700"/>
                <a:gd name="connsiteX65" fmla="*/ 68394 w 285750"/>
                <a:gd name="connsiteY65" fmla="*/ 187243 h 266700"/>
                <a:gd name="connsiteX66" fmla="*/ 73213 w 285750"/>
                <a:gd name="connsiteY66" fmla="*/ 187243 h 266700"/>
                <a:gd name="connsiteX67" fmla="*/ 79633 w 285750"/>
                <a:gd name="connsiteY67" fmla="*/ 184062 h 266700"/>
                <a:gd name="connsiteX68" fmla="*/ 82843 w 285750"/>
                <a:gd name="connsiteY68" fmla="*/ 184062 h 266700"/>
                <a:gd name="connsiteX69" fmla="*/ 82843 w 285750"/>
                <a:gd name="connsiteY69" fmla="*/ 187243 h 266700"/>
                <a:gd name="connsiteX70" fmla="*/ 50734 w 285750"/>
                <a:gd name="connsiteY70" fmla="*/ 193587 h 266700"/>
                <a:gd name="connsiteX71" fmla="*/ 50734 w 285750"/>
                <a:gd name="connsiteY71" fmla="*/ 190415 h 266700"/>
                <a:gd name="connsiteX72" fmla="*/ 50734 w 285750"/>
                <a:gd name="connsiteY72" fmla="*/ 169774 h 266700"/>
                <a:gd name="connsiteX73" fmla="*/ 47525 w 285750"/>
                <a:gd name="connsiteY73" fmla="*/ 161840 h 266700"/>
                <a:gd name="connsiteX74" fmla="*/ 41105 w 285750"/>
                <a:gd name="connsiteY74" fmla="*/ 155487 h 266700"/>
                <a:gd name="connsiteX75" fmla="*/ 34685 w 285750"/>
                <a:gd name="connsiteY75" fmla="*/ 155487 h 266700"/>
                <a:gd name="connsiteX76" fmla="*/ 31475 w 285750"/>
                <a:gd name="connsiteY76" fmla="*/ 155487 h 266700"/>
                <a:gd name="connsiteX77" fmla="*/ 29865 w 285750"/>
                <a:gd name="connsiteY77" fmla="*/ 158668 h 266700"/>
                <a:gd name="connsiteX78" fmla="*/ 23445 w 285750"/>
                <a:gd name="connsiteY78" fmla="*/ 158668 h 266700"/>
                <a:gd name="connsiteX79" fmla="*/ 20235 w 285750"/>
                <a:gd name="connsiteY79" fmla="*/ 161840 h 266700"/>
                <a:gd name="connsiteX80" fmla="*/ 17025 w 285750"/>
                <a:gd name="connsiteY80" fmla="*/ 161840 h 266700"/>
                <a:gd name="connsiteX81" fmla="*/ 13816 w 285750"/>
                <a:gd name="connsiteY81" fmla="*/ 161840 h 266700"/>
                <a:gd name="connsiteX82" fmla="*/ 10605 w 285750"/>
                <a:gd name="connsiteY82" fmla="*/ 158668 h 266700"/>
                <a:gd name="connsiteX83" fmla="*/ 10605 w 285750"/>
                <a:gd name="connsiteY83" fmla="*/ 158668 h 266700"/>
                <a:gd name="connsiteX84" fmla="*/ 8996 w 285750"/>
                <a:gd name="connsiteY84" fmla="*/ 158668 h 266700"/>
                <a:gd name="connsiteX85" fmla="*/ 10605 w 285750"/>
                <a:gd name="connsiteY85" fmla="*/ 166603 h 266700"/>
                <a:gd name="connsiteX86" fmla="*/ 13816 w 285750"/>
                <a:gd name="connsiteY86" fmla="*/ 169774 h 266700"/>
                <a:gd name="connsiteX87" fmla="*/ 10605 w 285750"/>
                <a:gd name="connsiteY87" fmla="*/ 176128 h 266700"/>
                <a:gd name="connsiteX88" fmla="*/ 8996 w 285750"/>
                <a:gd name="connsiteY88" fmla="*/ 179299 h 266700"/>
                <a:gd name="connsiteX89" fmla="*/ 5786 w 285750"/>
                <a:gd name="connsiteY89" fmla="*/ 184062 h 266700"/>
                <a:gd name="connsiteX90" fmla="*/ 5786 w 285750"/>
                <a:gd name="connsiteY90" fmla="*/ 190415 h 266700"/>
                <a:gd name="connsiteX91" fmla="*/ 5786 w 285750"/>
                <a:gd name="connsiteY91" fmla="*/ 193587 h 266700"/>
                <a:gd name="connsiteX92" fmla="*/ 5786 w 285750"/>
                <a:gd name="connsiteY92" fmla="*/ 193587 h 266700"/>
                <a:gd name="connsiteX93" fmla="*/ 2576 w 285750"/>
                <a:gd name="connsiteY93" fmla="*/ 196768 h 266700"/>
                <a:gd name="connsiteX94" fmla="*/ 2576 w 285750"/>
                <a:gd name="connsiteY94" fmla="*/ 199940 h 266700"/>
                <a:gd name="connsiteX95" fmla="*/ 2576 w 285750"/>
                <a:gd name="connsiteY95" fmla="*/ 203112 h 266700"/>
                <a:gd name="connsiteX96" fmla="*/ 2576 w 285750"/>
                <a:gd name="connsiteY96" fmla="*/ 207874 h 266700"/>
                <a:gd name="connsiteX97" fmla="*/ 5786 w 285750"/>
                <a:gd name="connsiteY97" fmla="*/ 211056 h 266700"/>
                <a:gd name="connsiteX98" fmla="*/ 8996 w 285750"/>
                <a:gd name="connsiteY98" fmla="*/ 214228 h 266700"/>
                <a:gd name="connsiteX99" fmla="*/ 13816 w 285750"/>
                <a:gd name="connsiteY99" fmla="*/ 211056 h 266700"/>
                <a:gd name="connsiteX100" fmla="*/ 17025 w 285750"/>
                <a:gd name="connsiteY100" fmla="*/ 214228 h 266700"/>
                <a:gd name="connsiteX101" fmla="*/ 17025 w 285750"/>
                <a:gd name="connsiteY101" fmla="*/ 214228 h 266700"/>
                <a:gd name="connsiteX102" fmla="*/ 20235 w 285750"/>
                <a:gd name="connsiteY102" fmla="*/ 214228 h 266700"/>
                <a:gd name="connsiteX103" fmla="*/ 17025 w 285750"/>
                <a:gd name="connsiteY103" fmla="*/ 217399 h 266700"/>
                <a:gd name="connsiteX104" fmla="*/ 17025 w 285750"/>
                <a:gd name="connsiteY104" fmla="*/ 217399 h 266700"/>
                <a:gd name="connsiteX105" fmla="*/ 13816 w 285750"/>
                <a:gd name="connsiteY105" fmla="*/ 217399 h 266700"/>
                <a:gd name="connsiteX106" fmla="*/ 10605 w 285750"/>
                <a:gd name="connsiteY106" fmla="*/ 217399 h 266700"/>
                <a:gd name="connsiteX107" fmla="*/ 5786 w 285750"/>
                <a:gd name="connsiteY107" fmla="*/ 220581 h 266700"/>
                <a:gd name="connsiteX108" fmla="*/ -634 w 285750"/>
                <a:gd name="connsiteY108" fmla="*/ 225343 h 266700"/>
                <a:gd name="connsiteX109" fmla="*/ -634 w 285750"/>
                <a:gd name="connsiteY109" fmla="*/ 225343 h 266700"/>
                <a:gd name="connsiteX110" fmla="*/ -634 w 285750"/>
                <a:gd name="connsiteY110" fmla="*/ 228515 h 266700"/>
                <a:gd name="connsiteX111" fmla="*/ -634 w 285750"/>
                <a:gd name="connsiteY111" fmla="*/ 228515 h 266700"/>
                <a:gd name="connsiteX112" fmla="*/ 2576 w 285750"/>
                <a:gd name="connsiteY112" fmla="*/ 228515 h 266700"/>
                <a:gd name="connsiteX113" fmla="*/ 5786 w 285750"/>
                <a:gd name="connsiteY113" fmla="*/ 228515 h 266700"/>
                <a:gd name="connsiteX114" fmla="*/ 5786 w 285750"/>
                <a:gd name="connsiteY114" fmla="*/ 228515 h 266700"/>
                <a:gd name="connsiteX115" fmla="*/ 8996 w 285750"/>
                <a:gd name="connsiteY115" fmla="*/ 225343 h 266700"/>
                <a:gd name="connsiteX116" fmla="*/ 5786 w 285750"/>
                <a:gd name="connsiteY116" fmla="*/ 241212 h 266700"/>
                <a:gd name="connsiteX117" fmla="*/ 5786 w 285750"/>
                <a:gd name="connsiteY117" fmla="*/ 241212 h 266700"/>
                <a:gd name="connsiteX118" fmla="*/ 8996 w 285750"/>
                <a:gd name="connsiteY118" fmla="*/ 241212 h 266700"/>
                <a:gd name="connsiteX119" fmla="*/ 13816 w 285750"/>
                <a:gd name="connsiteY119" fmla="*/ 241212 h 266700"/>
                <a:gd name="connsiteX120" fmla="*/ 20235 w 285750"/>
                <a:gd name="connsiteY120" fmla="*/ 238040 h 266700"/>
                <a:gd name="connsiteX121" fmla="*/ 23445 w 285750"/>
                <a:gd name="connsiteY121" fmla="*/ 234868 h 266700"/>
                <a:gd name="connsiteX122" fmla="*/ 26655 w 285750"/>
                <a:gd name="connsiteY122" fmla="*/ 228515 h 266700"/>
                <a:gd name="connsiteX123" fmla="*/ 29865 w 285750"/>
                <a:gd name="connsiteY123" fmla="*/ 225343 h 266700"/>
                <a:gd name="connsiteX124" fmla="*/ 34685 w 285750"/>
                <a:gd name="connsiteY124" fmla="*/ 225343 h 266700"/>
                <a:gd name="connsiteX125" fmla="*/ 34685 w 285750"/>
                <a:gd name="connsiteY125" fmla="*/ 222162 h 266700"/>
                <a:gd name="connsiteX126" fmla="*/ 37894 w 285750"/>
                <a:gd name="connsiteY126" fmla="*/ 214228 h 266700"/>
                <a:gd name="connsiteX127" fmla="*/ 41105 w 285750"/>
                <a:gd name="connsiteY127" fmla="*/ 211056 h 266700"/>
                <a:gd name="connsiteX128" fmla="*/ 44314 w 285750"/>
                <a:gd name="connsiteY128" fmla="*/ 211056 h 266700"/>
                <a:gd name="connsiteX129" fmla="*/ 47525 w 285750"/>
                <a:gd name="connsiteY129" fmla="*/ 207874 h 266700"/>
                <a:gd name="connsiteX130" fmla="*/ 50734 w 285750"/>
                <a:gd name="connsiteY130" fmla="*/ 207874 h 266700"/>
                <a:gd name="connsiteX131" fmla="*/ 50734 w 285750"/>
                <a:gd name="connsiteY131" fmla="*/ 204703 h 266700"/>
                <a:gd name="connsiteX132" fmla="*/ 50734 w 285750"/>
                <a:gd name="connsiteY132" fmla="*/ 203112 h 266700"/>
                <a:gd name="connsiteX133" fmla="*/ 50734 w 285750"/>
                <a:gd name="connsiteY133" fmla="*/ 196768 h 266700"/>
                <a:gd name="connsiteX134" fmla="*/ 50734 w 285750"/>
                <a:gd name="connsiteY134" fmla="*/ 196768 h 266700"/>
                <a:gd name="connsiteX135" fmla="*/ 50734 w 285750"/>
                <a:gd name="connsiteY135" fmla="*/ 193587 h 266700"/>
                <a:gd name="connsiteX136" fmla="*/ 90873 w 285750"/>
                <a:gd name="connsiteY136" fmla="*/ 145962 h 266700"/>
                <a:gd name="connsiteX137" fmla="*/ 94082 w 285750"/>
                <a:gd name="connsiteY137" fmla="*/ 149143 h 266700"/>
                <a:gd name="connsiteX138" fmla="*/ 90873 w 285750"/>
                <a:gd name="connsiteY138" fmla="*/ 152315 h 266700"/>
                <a:gd name="connsiteX139" fmla="*/ 90873 w 285750"/>
                <a:gd name="connsiteY139" fmla="*/ 155487 h 266700"/>
                <a:gd name="connsiteX140" fmla="*/ 94082 w 285750"/>
                <a:gd name="connsiteY140" fmla="*/ 155487 h 266700"/>
                <a:gd name="connsiteX141" fmla="*/ 97293 w 285750"/>
                <a:gd name="connsiteY141" fmla="*/ 158668 h 266700"/>
                <a:gd name="connsiteX142" fmla="*/ 94082 w 285750"/>
                <a:gd name="connsiteY142" fmla="*/ 155487 h 266700"/>
                <a:gd name="connsiteX143" fmla="*/ 97293 w 285750"/>
                <a:gd name="connsiteY143" fmla="*/ 155487 h 266700"/>
                <a:gd name="connsiteX144" fmla="*/ 100502 w 285750"/>
                <a:gd name="connsiteY144" fmla="*/ 152315 h 266700"/>
                <a:gd name="connsiteX145" fmla="*/ 100502 w 285750"/>
                <a:gd name="connsiteY145" fmla="*/ 149143 h 266700"/>
                <a:gd name="connsiteX146" fmla="*/ 103713 w 285750"/>
                <a:gd name="connsiteY146" fmla="*/ 145962 h 266700"/>
                <a:gd name="connsiteX147" fmla="*/ 100502 w 285750"/>
                <a:gd name="connsiteY147" fmla="*/ 144381 h 266700"/>
                <a:gd name="connsiteX148" fmla="*/ 100502 w 285750"/>
                <a:gd name="connsiteY148" fmla="*/ 144381 h 266700"/>
                <a:gd name="connsiteX149" fmla="*/ 100502 w 285750"/>
                <a:gd name="connsiteY149" fmla="*/ 141199 h 266700"/>
                <a:gd name="connsiteX150" fmla="*/ 100502 w 285750"/>
                <a:gd name="connsiteY150" fmla="*/ 141199 h 266700"/>
                <a:gd name="connsiteX151" fmla="*/ 100502 w 285750"/>
                <a:gd name="connsiteY151" fmla="*/ 138028 h 266700"/>
                <a:gd name="connsiteX152" fmla="*/ 97293 w 285750"/>
                <a:gd name="connsiteY152" fmla="*/ 138028 h 266700"/>
                <a:gd name="connsiteX153" fmla="*/ 97293 w 285750"/>
                <a:gd name="connsiteY153" fmla="*/ 138028 h 266700"/>
                <a:gd name="connsiteX154" fmla="*/ 94082 w 285750"/>
                <a:gd name="connsiteY154" fmla="*/ 141199 h 266700"/>
                <a:gd name="connsiteX155" fmla="*/ 94082 w 285750"/>
                <a:gd name="connsiteY155" fmla="*/ 141199 h 266700"/>
                <a:gd name="connsiteX156" fmla="*/ 94082 w 285750"/>
                <a:gd name="connsiteY156" fmla="*/ 138028 h 266700"/>
                <a:gd name="connsiteX157" fmla="*/ 94082 w 285750"/>
                <a:gd name="connsiteY157" fmla="*/ 138028 h 266700"/>
                <a:gd name="connsiteX158" fmla="*/ 90873 w 285750"/>
                <a:gd name="connsiteY158" fmla="*/ 144381 h 266700"/>
                <a:gd name="connsiteX159" fmla="*/ 90873 w 285750"/>
                <a:gd name="connsiteY159" fmla="*/ 145962 h 266700"/>
                <a:gd name="connsiteX160" fmla="*/ 90873 w 285750"/>
                <a:gd name="connsiteY160" fmla="*/ 145962 h 266700"/>
                <a:gd name="connsiteX161" fmla="*/ 269066 w 285750"/>
                <a:gd name="connsiteY161" fmla="*/ 76115 h 266700"/>
                <a:gd name="connsiteX162" fmla="*/ 267457 w 285750"/>
                <a:gd name="connsiteY162" fmla="*/ 69762 h 266700"/>
                <a:gd name="connsiteX163" fmla="*/ 267457 w 285750"/>
                <a:gd name="connsiteY163" fmla="*/ 66590 h 266700"/>
                <a:gd name="connsiteX164" fmla="*/ 267457 w 285750"/>
                <a:gd name="connsiteY164" fmla="*/ 55474 h 266700"/>
                <a:gd name="connsiteX165" fmla="*/ 267457 w 285750"/>
                <a:gd name="connsiteY165" fmla="*/ 52303 h 266700"/>
                <a:gd name="connsiteX166" fmla="*/ 264247 w 285750"/>
                <a:gd name="connsiteY166" fmla="*/ 49131 h 266700"/>
                <a:gd name="connsiteX167" fmla="*/ 261037 w 285750"/>
                <a:gd name="connsiteY167" fmla="*/ 44368 h 266700"/>
                <a:gd name="connsiteX168" fmla="*/ 261037 w 285750"/>
                <a:gd name="connsiteY168" fmla="*/ 38015 h 266700"/>
                <a:gd name="connsiteX169" fmla="*/ 257827 w 285750"/>
                <a:gd name="connsiteY169" fmla="*/ 34843 h 266700"/>
                <a:gd name="connsiteX170" fmla="*/ 254617 w 285750"/>
                <a:gd name="connsiteY170" fmla="*/ 28490 h 266700"/>
                <a:gd name="connsiteX171" fmla="*/ 251407 w 285750"/>
                <a:gd name="connsiteY171" fmla="*/ 26899 h 266700"/>
                <a:gd name="connsiteX172" fmla="*/ 246588 w 285750"/>
                <a:gd name="connsiteY172" fmla="*/ 14203 h 266700"/>
                <a:gd name="connsiteX173" fmla="*/ 243377 w 285750"/>
                <a:gd name="connsiteY173" fmla="*/ 7849 h 266700"/>
                <a:gd name="connsiteX174" fmla="*/ 233748 w 285750"/>
                <a:gd name="connsiteY174" fmla="*/ 3087 h 266700"/>
                <a:gd name="connsiteX175" fmla="*/ 228928 w 285750"/>
                <a:gd name="connsiteY175" fmla="*/ -85 h 266700"/>
                <a:gd name="connsiteX176" fmla="*/ 225718 w 285750"/>
                <a:gd name="connsiteY176" fmla="*/ -85 h 266700"/>
                <a:gd name="connsiteX177" fmla="*/ 222508 w 285750"/>
                <a:gd name="connsiteY177" fmla="*/ -85 h 266700"/>
                <a:gd name="connsiteX178" fmla="*/ 216088 w 285750"/>
                <a:gd name="connsiteY178" fmla="*/ 3087 h 266700"/>
                <a:gd name="connsiteX179" fmla="*/ 209668 w 285750"/>
                <a:gd name="connsiteY179" fmla="*/ 6268 h 266700"/>
                <a:gd name="connsiteX180" fmla="*/ 209668 w 285750"/>
                <a:gd name="connsiteY180" fmla="*/ 6268 h 266700"/>
                <a:gd name="connsiteX181" fmla="*/ 209668 w 285750"/>
                <a:gd name="connsiteY181" fmla="*/ 7849 h 266700"/>
                <a:gd name="connsiteX182" fmla="*/ 209668 w 285750"/>
                <a:gd name="connsiteY182" fmla="*/ 14203 h 266700"/>
                <a:gd name="connsiteX183" fmla="*/ 212879 w 285750"/>
                <a:gd name="connsiteY183" fmla="*/ 17374 h 266700"/>
                <a:gd name="connsiteX184" fmla="*/ 216088 w 285750"/>
                <a:gd name="connsiteY184" fmla="*/ 23728 h 266700"/>
                <a:gd name="connsiteX185" fmla="*/ 219299 w 285750"/>
                <a:gd name="connsiteY185" fmla="*/ 26899 h 266700"/>
                <a:gd name="connsiteX186" fmla="*/ 216088 w 285750"/>
                <a:gd name="connsiteY186" fmla="*/ 26899 h 266700"/>
                <a:gd name="connsiteX187" fmla="*/ 216088 w 285750"/>
                <a:gd name="connsiteY187" fmla="*/ 31662 h 266700"/>
                <a:gd name="connsiteX188" fmla="*/ 212879 w 285750"/>
                <a:gd name="connsiteY188" fmla="*/ 34843 h 266700"/>
                <a:gd name="connsiteX189" fmla="*/ 209668 w 285750"/>
                <a:gd name="connsiteY189" fmla="*/ 38015 h 266700"/>
                <a:gd name="connsiteX190" fmla="*/ 204849 w 285750"/>
                <a:gd name="connsiteY190" fmla="*/ 38015 h 266700"/>
                <a:gd name="connsiteX191" fmla="*/ 188799 w 285750"/>
                <a:gd name="connsiteY191" fmla="*/ 26899 h 266700"/>
                <a:gd name="connsiteX192" fmla="*/ 180769 w 285750"/>
                <a:gd name="connsiteY192" fmla="*/ 23728 h 266700"/>
                <a:gd name="connsiteX193" fmla="*/ 171140 w 285750"/>
                <a:gd name="connsiteY193" fmla="*/ 20556 h 266700"/>
                <a:gd name="connsiteX194" fmla="*/ 159900 w 285750"/>
                <a:gd name="connsiteY194" fmla="*/ 11031 h 266700"/>
                <a:gd name="connsiteX195" fmla="*/ 156691 w 285750"/>
                <a:gd name="connsiteY195" fmla="*/ 11031 h 266700"/>
                <a:gd name="connsiteX196" fmla="*/ 153480 w 285750"/>
                <a:gd name="connsiteY196" fmla="*/ 7849 h 266700"/>
                <a:gd name="connsiteX197" fmla="*/ 150271 w 285750"/>
                <a:gd name="connsiteY197" fmla="*/ 11031 h 266700"/>
                <a:gd name="connsiteX198" fmla="*/ 148661 w 285750"/>
                <a:gd name="connsiteY198" fmla="*/ 11031 h 266700"/>
                <a:gd name="connsiteX199" fmla="*/ 142241 w 285750"/>
                <a:gd name="connsiteY199" fmla="*/ 17374 h 266700"/>
                <a:gd name="connsiteX200" fmla="*/ 139031 w 285750"/>
                <a:gd name="connsiteY200" fmla="*/ 17374 h 266700"/>
                <a:gd name="connsiteX201" fmla="*/ 135821 w 285750"/>
                <a:gd name="connsiteY201" fmla="*/ 20556 h 266700"/>
                <a:gd name="connsiteX202" fmla="*/ 127791 w 285750"/>
                <a:gd name="connsiteY202" fmla="*/ 20556 h 266700"/>
                <a:gd name="connsiteX203" fmla="*/ 124582 w 285750"/>
                <a:gd name="connsiteY203" fmla="*/ 23728 h 266700"/>
                <a:gd name="connsiteX204" fmla="*/ 121372 w 285750"/>
                <a:gd name="connsiteY204" fmla="*/ 26899 h 266700"/>
                <a:gd name="connsiteX205" fmla="*/ 114952 w 285750"/>
                <a:gd name="connsiteY205" fmla="*/ 28490 h 266700"/>
                <a:gd name="connsiteX206" fmla="*/ 111742 w 285750"/>
                <a:gd name="connsiteY206" fmla="*/ 31662 h 266700"/>
                <a:gd name="connsiteX207" fmla="*/ 111742 w 285750"/>
                <a:gd name="connsiteY207" fmla="*/ 34843 h 266700"/>
                <a:gd name="connsiteX208" fmla="*/ 111742 w 285750"/>
                <a:gd name="connsiteY208" fmla="*/ 41187 h 266700"/>
                <a:gd name="connsiteX209" fmla="*/ 111742 w 285750"/>
                <a:gd name="connsiteY209" fmla="*/ 41187 h 266700"/>
                <a:gd name="connsiteX210" fmla="*/ 111742 w 285750"/>
                <a:gd name="connsiteY210" fmla="*/ 44368 h 266700"/>
                <a:gd name="connsiteX211" fmla="*/ 111742 w 285750"/>
                <a:gd name="connsiteY211" fmla="*/ 44368 h 266700"/>
                <a:gd name="connsiteX212" fmla="*/ 110132 w 285750"/>
                <a:gd name="connsiteY212" fmla="*/ 45949 h 266700"/>
                <a:gd name="connsiteX213" fmla="*/ 100502 w 285750"/>
                <a:gd name="connsiteY213" fmla="*/ 45949 h 266700"/>
                <a:gd name="connsiteX214" fmla="*/ 97293 w 285750"/>
                <a:gd name="connsiteY214" fmla="*/ 49131 h 266700"/>
                <a:gd name="connsiteX215" fmla="*/ 97293 w 285750"/>
                <a:gd name="connsiteY215" fmla="*/ 49131 h 266700"/>
                <a:gd name="connsiteX216" fmla="*/ 97293 w 285750"/>
                <a:gd name="connsiteY216" fmla="*/ 58656 h 266700"/>
                <a:gd name="connsiteX217" fmla="*/ 100502 w 285750"/>
                <a:gd name="connsiteY217" fmla="*/ 64999 h 266700"/>
                <a:gd name="connsiteX218" fmla="*/ 106922 w 285750"/>
                <a:gd name="connsiteY218" fmla="*/ 66590 h 266700"/>
                <a:gd name="connsiteX219" fmla="*/ 114952 w 285750"/>
                <a:gd name="connsiteY219" fmla="*/ 76115 h 266700"/>
                <a:gd name="connsiteX220" fmla="*/ 129401 w 285750"/>
                <a:gd name="connsiteY220" fmla="*/ 90403 h 266700"/>
                <a:gd name="connsiteX221" fmla="*/ 132611 w 285750"/>
                <a:gd name="connsiteY221" fmla="*/ 93574 h 266700"/>
                <a:gd name="connsiteX222" fmla="*/ 132611 w 285750"/>
                <a:gd name="connsiteY222" fmla="*/ 96756 h 266700"/>
                <a:gd name="connsiteX223" fmla="*/ 135821 w 285750"/>
                <a:gd name="connsiteY223" fmla="*/ 96756 h 266700"/>
                <a:gd name="connsiteX224" fmla="*/ 135821 w 285750"/>
                <a:gd name="connsiteY224" fmla="*/ 96756 h 266700"/>
                <a:gd name="connsiteX225" fmla="*/ 132611 w 285750"/>
                <a:gd name="connsiteY225" fmla="*/ 99928 h 266700"/>
                <a:gd name="connsiteX226" fmla="*/ 132611 w 285750"/>
                <a:gd name="connsiteY226" fmla="*/ 103099 h 266700"/>
                <a:gd name="connsiteX227" fmla="*/ 129401 w 285750"/>
                <a:gd name="connsiteY227" fmla="*/ 104690 h 266700"/>
                <a:gd name="connsiteX228" fmla="*/ 129401 w 285750"/>
                <a:gd name="connsiteY228" fmla="*/ 104690 h 266700"/>
                <a:gd name="connsiteX229" fmla="*/ 129401 w 285750"/>
                <a:gd name="connsiteY229" fmla="*/ 107862 h 266700"/>
                <a:gd name="connsiteX230" fmla="*/ 132611 w 285750"/>
                <a:gd name="connsiteY230" fmla="*/ 111043 h 266700"/>
                <a:gd name="connsiteX231" fmla="*/ 135821 w 285750"/>
                <a:gd name="connsiteY231" fmla="*/ 114215 h 266700"/>
                <a:gd name="connsiteX232" fmla="*/ 139031 w 285750"/>
                <a:gd name="connsiteY232" fmla="*/ 114215 h 266700"/>
                <a:gd name="connsiteX233" fmla="*/ 139031 w 285750"/>
                <a:gd name="connsiteY233" fmla="*/ 117387 h 266700"/>
                <a:gd name="connsiteX234" fmla="*/ 135821 w 285750"/>
                <a:gd name="connsiteY234" fmla="*/ 117387 h 266700"/>
                <a:gd name="connsiteX235" fmla="*/ 132611 w 285750"/>
                <a:gd name="connsiteY235" fmla="*/ 117387 h 266700"/>
                <a:gd name="connsiteX236" fmla="*/ 129401 w 285750"/>
                <a:gd name="connsiteY236" fmla="*/ 117387 h 266700"/>
                <a:gd name="connsiteX237" fmla="*/ 127791 w 285750"/>
                <a:gd name="connsiteY237" fmla="*/ 117387 h 266700"/>
                <a:gd name="connsiteX238" fmla="*/ 124582 w 285750"/>
                <a:gd name="connsiteY238" fmla="*/ 120568 h 266700"/>
                <a:gd name="connsiteX239" fmla="*/ 121372 w 285750"/>
                <a:gd name="connsiteY239" fmla="*/ 123740 h 266700"/>
                <a:gd name="connsiteX240" fmla="*/ 106922 w 285750"/>
                <a:gd name="connsiteY240" fmla="*/ 131674 h 266700"/>
                <a:gd name="connsiteX241" fmla="*/ 103713 w 285750"/>
                <a:gd name="connsiteY241" fmla="*/ 134856 h 266700"/>
                <a:gd name="connsiteX242" fmla="*/ 100502 w 285750"/>
                <a:gd name="connsiteY242" fmla="*/ 138028 h 266700"/>
                <a:gd name="connsiteX243" fmla="*/ 103713 w 285750"/>
                <a:gd name="connsiteY243" fmla="*/ 138028 h 266700"/>
                <a:gd name="connsiteX244" fmla="*/ 106922 w 285750"/>
                <a:gd name="connsiteY244" fmla="*/ 138028 h 266700"/>
                <a:gd name="connsiteX245" fmla="*/ 142241 w 285750"/>
                <a:gd name="connsiteY245" fmla="*/ 128503 h 266700"/>
                <a:gd name="connsiteX246" fmla="*/ 148661 w 285750"/>
                <a:gd name="connsiteY246" fmla="*/ 128503 h 266700"/>
                <a:gd name="connsiteX247" fmla="*/ 145451 w 285750"/>
                <a:gd name="connsiteY247" fmla="*/ 134856 h 266700"/>
                <a:gd name="connsiteX248" fmla="*/ 142241 w 285750"/>
                <a:gd name="connsiteY248" fmla="*/ 141199 h 266700"/>
                <a:gd name="connsiteX249" fmla="*/ 127791 w 285750"/>
                <a:gd name="connsiteY249" fmla="*/ 152315 h 266700"/>
                <a:gd name="connsiteX250" fmla="*/ 124582 w 285750"/>
                <a:gd name="connsiteY250" fmla="*/ 155487 h 266700"/>
                <a:gd name="connsiteX251" fmla="*/ 127791 w 285750"/>
                <a:gd name="connsiteY251" fmla="*/ 158668 h 266700"/>
                <a:gd name="connsiteX252" fmla="*/ 129401 w 285750"/>
                <a:gd name="connsiteY252" fmla="*/ 161840 h 266700"/>
                <a:gd name="connsiteX253" fmla="*/ 132611 w 285750"/>
                <a:gd name="connsiteY253" fmla="*/ 163431 h 266700"/>
                <a:gd name="connsiteX254" fmla="*/ 127791 w 285750"/>
                <a:gd name="connsiteY254" fmla="*/ 163431 h 266700"/>
                <a:gd name="connsiteX255" fmla="*/ 124582 w 285750"/>
                <a:gd name="connsiteY255" fmla="*/ 166603 h 266700"/>
                <a:gd name="connsiteX256" fmla="*/ 121372 w 285750"/>
                <a:gd name="connsiteY256" fmla="*/ 166603 h 266700"/>
                <a:gd name="connsiteX257" fmla="*/ 127791 w 285750"/>
                <a:gd name="connsiteY257" fmla="*/ 172956 h 266700"/>
                <a:gd name="connsiteX258" fmla="*/ 127791 w 285750"/>
                <a:gd name="connsiteY258" fmla="*/ 179299 h 266700"/>
                <a:gd name="connsiteX259" fmla="*/ 124582 w 285750"/>
                <a:gd name="connsiteY259" fmla="*/ 184062 h 266700"/>
                <a:gd name="connsiteX260" fmla="*/ 121372 w 285750"/>
                <a:gd name="connsiteY260" fmla="*/ 187243 h 266700"/>
                <a:gd name="connsiteX261" fmla="*/ 114952 w 285750"/>
                <a:gd name="connsiteY261" fmla="*/ 193587 h 266700"/>
                <a:gd name="connsiteX262" fmla="*/ 111742 w 285750"/>
                <a:gd name="connsiteY262" fmla="*/ 196768 h 266700"/>
                <a:gd name="connsiteX263" fmla="*/ 114952 w 285750"/>
                <a:gd name="connsiteY263" fmla="*/ 203112 h 266700"/>
                <a:gd name="connsiteX264" fmla="*/ 114952 w 285750"/>
                <a:gd name="connsiteY264" fmla="*/ 204703 h 266700"/>
                <a:gd name="connsiteX265" fmla="*/ 111742 w 285750"/>
                <a:gd name="connsiteY265" fmla="*/ 207874 h 266700"/>
                <a:gd name="connsiteX266" fmla="*/ 106922 w 285750"/>
                <a:gd name="connsiteY266" fmla="*/ 203112 h 266700"/>
                <a:gd name="connsiteX267" fmla="*/ 106922 w 285750"/>
                <a:gd name="connsiteY267" fmla="*/ 203112 h 266700"/>
                <a:gd name="connsiteX268" fmla="*/ 103713 w 285750"/>
                <a:gd name="connsiteY268" fmla="*/ 207874 h 266700"/>
                <a:gd name="connsiteX269" fmla="*/ 103713 w 285750"/>
                <a:gd name="connsiteY269" fmla="*/ 211056 h 266700"/>
                <a:gd name="connsiteX270" fmla="*/ 103713 w 285750"/>
                <a:gd name="connsiteY270" fmla="*/ 214228 h 266700"/>
                <a:gd name="connsiteX271" fmla="*/ 103713 w 285750"/>
                <a:gd name="connsiteY271" fmla="*/ 214228 h 266700"/>
                <a:gd name="connsiteX272" fmla="*/ 103713 w 285750"/>
                <a:gd name="connsiteY272" fmla="*/ 217399 h 266700"/>
                <a:gd name="connsiteX273" fmla="*/ 100502 w 285750"/>
                <a:gd name="connsiteY273" fmla="*/ 217399 h 266700"/>
                <a:gd name="connsiteX274" fmla="*/ 100502 w 285750"/>
                <a:gd name="connsiteY274" fmla="*/ 220581 h 266700"/>
                <a:gd name="connsiteX275" fmla="*/ 97293 w 285750"/>
                <a:gd name="connsiteY275" fmla="*/ 225343 h 266700"/>
                <a:gd name="connsiteX276" fmla="*/ 82843 w 285750"/>
                <a:gd name="connsiteY276" fmla="*/ 241212 h 266700"/>
                <a:gd name="connsiteX277" fmla="*/ 82843 w 285750"/>
                <a:gd name="connsiteY277" fmla="*/ 242803 h 266700"/>
                <a:gd name="connsiteX278" fmla="*/ 82843 w 285750"/>
                <a:gd name="connsiteY278" fmla="*/ 245974 h 266700"/>
                <a:gd name="connsiteX279" fmla="*/ 82843 w 285750"/>
                <a:gd name="connsiteY279" fmla="*/ 245974 h 266700"/>
                <a:gd name="connsiteX280" fmla="*/ 79633 w 285750"/>
                <a:gd name="connsiteY280" fmla="*/ 245974 h 266700"/>
                <a:gd name="connsiteX281" fmla="*/ 79633 w 285750"/>
                <a:gd name="connsiteY281" fmla="*/ 249156 h 266700"/>
                <a:gd name="connsiteX282" fmla="*/ 79633 w 285750"/>
                <a:gd name="connsiteY282" fmla="*/ 249156 h 266700"/>
                <a:gd name="connsiteX283" fmla="*/ 79633 w 285750"/>
                <a:gd name="connsiteY283" fmla="*/ 249156 h 266700"/>
                <a:gd name="connsiteX284" fmla="*/ 79633 w 285750"/>
                <a:gd name="connsiteY284" fmla="*/ 249156 h 266700"/>
                <a:gd name="connsiteX285" fmla="*/ 82843 w 285750"/>
                <a:gd name="connsiteY285" fmla="*/ 249156 h 266700"/>
                <a:gd name="connsiteX286" fmla="*/ 89263 w 285750"/>
                <a:gd name="connsiteY286" fmla="*/ 258681 h 266700"/>
                <a:gd name="connsiteX287" fmla="*/ 89263 w 285750"/>
                <a:gd name="connsiteY287" fmla="*/ 258681 h 266700"/>
                <a:gd name="connsiteX288" fmla="*/ 90873 w 285750"/>
                <a:gd name="connsiteY288" fmla="*/ 260262 h 266700"/>
                <a:gd name="connsiteX289" fmla="*/ 94082 w 285750"/>
                <a:gd name="connsiteY289" fmla="*/ 260262 h 266700"/>
                <a:gd name="connsiteX290" fmla="*/ 100502 w 285750"/>
                <a:gd name="connsiteY290" fmla="*/ 258681 h 266700"/>
                <a:gd name="connsiteX291" fmla="*/ 106922 w 285750"/>
                <a:gd name="connsiteY291" fmla="*/ 258681 h 266700"/>
                <a:gd name="connsiteX292" fmla="*/ 118162 w 285750"/>
                <a:gd name="connsiteY292" fmla="*/ 255499 h 266700"/>
                <a:gd name="connsiteX293" fmla="*/ 118162 w 285750"/>
                <a:gd name="connsiteY293" fmla="*/ 252328 h 266700"/>
                <a:gd name="connsiteX294" fmla="*/ 121372 w 285750"/>
                <a:gd name="connsiteY294" fmla="*/ 252328 h 266700"/>
                <a:gd name="connsiteX295" fmla="*/ 124582 w 285750"/>
                <a:gd name="connsiteY295" fmla="*/ 249156 h 266700"/>
                <a:gd name="connsiteX296" fmla="*/ 127791 w 285750"/>
                <a:gd name="connsiteY296" fmla="*/ 249156 h 266700"/>
                <a:gd name="connsiteX297" fmla="*/ 129401 w 285750"/>
                <a:gd name="connsiteY297" fmla="*/ 249156 h 266700"/>
                <a:gd name="connsiteX298" fmla="*/ 135821 w 285750"/>
                <a:gd name="connsiteY298" fmla="*/ 249156 h 266700"/>
                <a:gd name="connsiteX299" fmla="*/ 148661 w 285750"/>
                <a:gd name="connsiteY299" fmla="*/ 260262 h 266700"/>
                <a:gd name="connsiteX300" fmla="*/ 156691 w 285750"/>
                <a:gd name="connsiteY300" fmla="*/ 266615 h 266700"/>
                <a:gd name="connsiteX301" fmla="*/ 163110 w 285750"/>
                <a:gd name="connsiteY301" fmla="*/ 263443 h 266700"/>
                <a:gd name="connsiteX302" fmla="*/ 177560 w 285750"/>
                <a:gd name="connsiteY302" fmla="*/ 266615 h 266700"/>
                <a:gd name="connsiteX303" fmla="*/ 177560 w 285750"/>
                <a:gd name="connsiteY303" fmla="*/ 263443 h 266700"/>
                <a:gd name="connsiteX304" fmla="*/ 180769 w 285750"/>
                <a:gd name="connsiteY304" fmla="*/ 263443 h 266700"/>
                <a:gd name="connsiteX305" fmla="*/ 183980 w 285750"/>
                <a:gd name="connsiteY305" fmla="*/ 263443 h 266700"/>
                <a:gd name="connsiteX306" fmla="*/ 192009 w 285750"/>
                <a:gd name="connsiteY306" fmla="*/ 258681 h 266700"/>
                <a:gd name="connsiteX307" fmla="*/ 195219 w 285750"/>
                <a:gd name="connsiteY307" fmla="*/ 258681 h 266700"/>
                <a:gd name="connsiteX308" fmla="*/ 198429 w 285750"/>
                <a:gd name="connsiteY308" fmla="*/ 258681 h 266700"/>
                <a:gd name="connsiteX309" fmla="*/ 201639 w 285750"/>
                <a:gd name="connsiteY309" fmla="*/ 260262 h 266700"/>
                <a:gd name="connsiteX310" fmla="*/ 208059 w 285750"/>
                <a:gd name="connsiteY310" fmla="*/ 258681 h 266700"/>
                <a:gd name="connsiteX311" fmla="*/ 209668 w 285750"/>
                <a:gd name="connsiteY311" fmla="*/ 255499 h 266700"/>
                <a:gd name="connsiteX312" fmla="*/ 212879 w 285750"/>
                <a:gd name="connsiteY312" fmla="*/ 249156 h 266700"/>
                <a:gd name="connsiteX313" fmla="*/ 216088 w 285750"/>
                <a:gd name="connsiteY313" fmla="*/ 249156 h 266700"/>
                <a:gd name="connsiteX314" fmla="*/ 216088 w 285750"/>
                <a:gd name="connsiteY314" fmla="*/ 245974 h 266700"/>
                <a:gd name="connsiteX315" fmla="*/ 228928 w 285750"/>
                <a:gd name="connsiteY315" fmla="*/ 249156 h 266700"/>
                <a:gd name="connsiteX316" fmla="*/ 228928 w 285750"/>
                <a:gd name="connsiteY316" fmla="*/ 252328 h 266700"/>
                <a:gd name="connsiteX317" fmla="*/ 230538 w 285750"/>
                <a:gd name="connsiteY317" fmla="*/ 249156 h 266700"/>
                <a:gd name="connsiteX318" fmla="*/ 233748 w 285750"/>
                <a:gd name="connsiteY318" fmla="*/ 249156 h 266700"/>
                <a:gd name="connsiteX319" fmla="*/ 230538 w 285750"/>
                <a:gd name="connsiteY319" fmla="*/ 242803 h 266700"/>
                <a:gd name="connsiteX320" fmla="*/ 230538 w 285750"/>
                <a:gd name="connsiteY320" fmla="*/ 241212 h 266700"/>
                <a:gd name="connsiteX321" fmla="*/ 228928 w 285750"/>
                <a:gd name="connsiteY321" fmla="*/ 234868 h 266700"/>
                <a:gd name="connsiteX322" fmla="*/ 225718 w 285750"/>
                <a:gd name="connsiteY322" fmla="*/ 231687 h 266700"/>
                <a:gd name="connsiteX323" fmla="*/ 225718 w 285750"/>
                <a:gd name="connsiteY323" fmla="*/ 228515 h 266700"/>
                <a:gd name="connsiteX324" fmla="*/ 228928 w 285750"/>
                <a:gd name="connsiteY324" fmla="*/ 222162 h 266700"/>
                <a:gd name="connsiteX325" fmla="*/ 233748 w 285750"/>
                <a:gd name="connsiteY325" fmla="*/ 217399 h 266700"/>
                <a:gd name="connsiteX326" fmla="*/ 233748 w 285750"/>
                <a:gd name="connsiteY326" fmla="*/ 214228 h 266700"/>
                <a:gd name="connsiteX327" fmla="*/ 233748 w 285750"/>
                <a:gd name="connsiteY327" fmla="*/ 211056 h 266700"/>
                <a:gd name="connsiteX328" fmla="*/ 233748 w 285750"/>
                <a:gd name="connsiteY328" fmla="*/ 207874 h 266700"/>
                <a:gd name="connsiteX329" fmla="*/ 230538 w 285750"/>
                <a:gd name="connsiteY329" fmla="*/ 203112 h 266700"/>
                <a:gd name="connsiteX330" fmla="*/ 228928 w 285750"/>
                <a:gd name="connsiteY330" fmla="*/ 199940 h 266700"/>
                <a:gd name="connsiteX331" fmla="*/ 228928 w 285750"/>
                <a:gd name="connsiteY331" fmla="*/ 196768 h 266700"/>
                <a:gd name="connsiteX332" fmla="*/ 225718 w 285750"/>
                <a:gd name="connsiteY332" fmla="*/ 193587 h 266700"/>
                <a:gd name="connsiteX333" fmla="*/ 219299 w 285750"/>
                <a:gd name="connsiteY333" fmla="*/ 187243 h 266700"/>
                <a:gd name="connsiteX334" fmla="*/ 219299 w 285750"/>
                <a:gd name="connsiteY334" fmla="*/ 184062 h 266700"/>
                <a:gd name="connsiteX335" fmla="*/ 216088 w 285750"/>
                <a:gd name="connsiteY335" fmla="*/ 182481 h 266700"/>
                <a:gd name="connsiteX336" fmla="*/ 216088 w 285750"/>
                <a:gd name="connsiteY336" fmla="*/ 179299 h 266700"/>
                <a:gd name="connsiteX337" fmla="*/ 216088 w 285750"/>
                <a:gd name="connsiteY337" fmla="*/ 176128 h 266700"/>
                <a:gd name="connsiteX338" fmla="*/ 216088 w 285750"/>
                <a:gd name="connsiteY338" fmla="*/ 172956 h 266700"/>
                <a:gd name="connsiteX339" fmla="*/ 216088 w 285750"/>
                <a:gd name="connsiteY339" fmla="*/ 169774 h 266700"/>
                <a:gd name="connsiteX340" fmla="*/ 219299 w 285750"/>
                <a:gd name="connsiteY340" fmla="*/ 158668 h 266700"/>
                <a:gd name="connsiteX341" fmla="*/ 222508 w 285750"/>
                <a:gd name="connsiteY341" fmla="*/ 152315 h 266700"/>
                <a:gd name="connsiteX342" fmla="*/ 225718 w 285750"/>
                <a:gd name="connsiteY342" fmla="*/ 149143 h 266700"/>
                <a:gd name="connsiteX343" fmla="*/ 228928 w 285750"/>
                <a:gd name="connsiteY343" fmla="*/ 149143 h 266700"/>
                <a:gd name="connsiteX344" fmla="*/ 230538 w 285750"/>
                <a:gd name="connsiteY344" fmla="*/ 149143 h 266700"/>
                <a:gd name="connsiteX345" fmla="*/ 233748 w 285750"/>
                <a:gd name="connsiteY345" fmla="*/ 149143 h 266700"/>
                <a:gd name="connsiteX346" fmla="*/ 236957 w 285750"/>
                <a:gd name="connsiteY346" fmla="*/ 145962 h 266700"/>
                <a:gd name="connsiteX347" fmla="*/ 236957 w 285750"/>
                <a:gd name="connsiteY347" fmla="*/ 145962 h 266700"/>
                <a:gd name="connsiteX348" fmla="*/ 236957 w 285750"/>
                <a:gd name="connsiteY348" fmla="*/ 138028 h 266700"/>
                <a:gd name="connsiteX349" fmla="*/ 240168 w 285750"/>
                <a:gd name="connsiteY349" fmla="*/ 134856 h 266700"/>
                <a:gd name="connsiteX350" fmla="*/ 243377 w 285750"/>
                <a:gd name="connsiteY350" fmla="*/ 131674 h 266700"/>
                <a:gd name="connsiteX351" fmla="*/ 246588 w 285750"/>
                <a:gd name="connsiteY351" fmla="*/ 125331 h 266700"/>
                <a:gd name="connsiteX352" fmla="*/ 248197 w 285750"/>
                <a:gd name="connsiteY352" fmla="*/ 123740 h 266700"/>
                <a:gd name="connsiteX353" fmla="*/ 251407 w 285750"/>
                <a:gd name="connsiteY353" fmla="*/ 117387 h 266700"/>
                <a:gd name="connsiteX354" fmla="*/ 254617 w 285750"/>
                <a:gd name="connsiteY354" fmla="*/ 114215 h 266700"/>
                <a:gd name="connsiteX355" fmla="*/ 261037 w 285750"/>
                <a:gd name="connsiteY355" fmla="*/ 107862 h 266700"/>
                <a:gd name="connsiteX356" fmla="*/ 264247 w 285750"/>
                <a:gd name="connsiteY356" fmla="*/ 103099 h 266700"/>
                <a:gd name="connsiteX357" fmla="*/ 264247 w 285750"/>
                <a:gd name="connsiteY357" fmla="*/ 96756 h 266700"/>
                <a:gd name="connsiteX358" fmla="*/ 267457 w 285750"/>
                <a:gd name="connsiteY358" fmla="*/ 93574 h 266700"/>
                <a:gd name="connsiteX359" fmla="*/ 269066 w 285750"/>
                <a:gd name="connsiteY359" fmla="*/ 93574 h 266700"/>
                <a:gd name="connsiteX360" fmla="*/ 272276 w 285750"/>
                <a:gd name="connsiteY360" fmla="*/ 90403 h 266700"/>
                <a:gd name="connsiteX361" fmla="*/ 285116 w 285750"/>
                <a:gd name="connsiteY361" fmla="*/ 87231 h 266700"/>
                <a:gd name="connsiteX362" fmla="*/ 269066 w 285750"/>
                <a:gd name="connsiteY362" fmla="*/ 7611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</a:cxnLst>
              <a:rect l="l" t="t" r="r" b="b"/>
              <a:pathLst>
                <a:path w="285750" h="266700">
                  <a:moveTo>
                    <a:pt x="44314" y="238040"/>
                  </a:moveTo>
                  <a:lnTo>
                    <a:pt x="37894" y="238040"/>
                  </a:lnTo>
                  <a:lnTo>
                    <a:pt x="34685" y="238040"/>
                  </a:lnTo>
                  <a:lnTo>
                    <a:pt x="31475" y="238040"/>
                  </a:lnTo>
                  <a:lnTo>
                    <a:pt x="31475" y="238040"/>
                  </a:lnTo>
                  <a:lnTo>
                    <a:pt x="29865" y="241212"/>
                  </a:lnTo>
                  <a:lnTo>
                    <a:pt x="31475" y="245974"/>
                  </a:lnTo>
                  <a:lnTo>
                    <a:pt x="31475" y="249156"/>
                  </a:lnTo>
                  <a:lnTo>
                    <a:pt x="34685" y="252328"/>
                  </a:lnTo>
                  <a:lnTo>
                    <a:pt x="34685" y="255499"/>
                  </a:lnTo>
                  <a:lnTo>
                    <a:pt x="34685" y="258681"/>
                  </a:lnTo>
                  <a:lnTo>
                    <a:pt x="37894" y="260262"/>
                  </a:lnTo>
                  <a:lnTo>
                    <a:pt x="41105" y="260262"/>
                  </a:lnTo>
                  <a:lnTo>
                    <a:pt x="44314" y="258681"/>
                  </a:lnTo>
                  <a:lnTo>
                    <a:pt x="47525" y="249156"/>
                  </a:lnTo>
                  <a:lnTo>
                    <a:pt x="47525" y="245974"/>
                  </a:lnTo>
                  <a:lnTo>
                    <a:pt x="47525" y="241212"/>
                  </a:lnTo>
                  <a:lnTo>
                    <a:pt x="44314" y="238040"/>
                  </a:lnTo>
                  <a:close/>
                  <a:moveTo>
                    <a:pt x="58764" y="214228"/>
                  </a:moveTo>
                  <a:lnTo>
                    <a:pt x="55554" y="214228"/>
                  </a:lnTo>
                  <a:lnTo>
                    <a:pt x="55554" y="217399"/>
                  </a:lnTo>
                  <a:lnTo>
                    <a:pt x="55554" y="217399"/>
                  </a:lnTo>
                  <a:lnTo>
                    <a:pt x="52344" y="217399"/>
                  </a:lnTo>
                  <a:lnTo>
                    <a:pt x="52344" y="217399"/>
                  </a:lnTo>
                  <a:lnTo>
                    <a:pt x="52344" y="220581"/>
                  </a:lnTo>
                  <a:lnTo>
                    <a:pt x="50734" y="222162"/>
                  </a:lnTo>
                  <a:lnTo>
                    <a:pt x="50734" y="225343"/>
                  </a:lnTo>
                  <a:lnTo>
                    <a:pt x="52344" y="225343"/>
                  </a:lnTo>
                  <a:lnTo>
                    <a:pt x="52344" y="225343"/>
                  </a:lnTo>
                  <a:lnTo>
                    <a:pt x="55554" y="225343"/>
                  </a:lnTo>
                  <a:lnTo>
                    <a:pt x="58764" y="222162"/>
                  </a:lnTo>
                  <a:lnTo>
                    <a:pt x="58764" y="222162"/>
                  </a:lnTo>
                  <a:lnTo>
                    <a:pt x="61974" y="220581"/>
                  </a:lnTo>
                  <a:lnTo>
                    <a:pt x="61974" y="217399"/>
                  </a:lnTo>
                  <a:lnTo>
                    <a:pt x="61974" y="217399"/>
                  </a:lnTo>
                  <a:lnTo>
                    <a:pt x="58764" y="214228"/>
                  </a:lnTo>
                  <a:close/>
                  <a:moveTo>
                    <a:pt x="82843" y="187243"/>
                  </a:moveTo>
                  <a:lnTo>
                    <a:pt x="82843" y="193587"/>
                  </a:lnTo>
                  <a:lnTo>
                    <a:pt x="82843" y="196768"/>
                  </a:lnTo>
                  <a:lnTo>
                    <a:pt x="82843" y="196768"/>
                  </a:lnTo>
                  <a:lnTo>
                    <a:pt x="89263" y="190415"/>
                  </a:lnTo>
                  <a:lnTo>
                    <a:pt x="97293" y="166603"/>
                  </a:lnTo>
                  <a:lnTo>
                    <a:pt x="106922" y="163431"/>
                  </a:lnTo>
                  <a:lnTo>
                    <a:pt x="103713" y="161840"/>
                  </a:lnTo>
                  <a:lnTo>
                    <a:pt x="100502" y="161840"/>
                  </a:lnTo>
                  <a:lnTo>
                    <a:pt x="90873" y="163431"/>
                  </a:lnTo>
                  <a:lnTo>
                    <a:pt x="89263" y="163431"/>
                  </a:lnTo>
                  <a:lnTo>
                    <a:pt x="89263" y="163431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6053" y="161840"/>
                  </a:lnTo>
                  <a:lnTo>
                    <a:pt x="82843" y="161840"/>
                  </a:lnTo>
                  <a:lnTo>
                    <a:pt x="79633" y="163431"/>
                  </a:lnTo>
                  <a:lnTo>
                    <a:pt x="70004" y="163431"/>
                  </a:lnTo>
                  <a:lnTo>
                    <a:pt x="68394" y="166603"/>
                  </a:lnTo>
                  <a:lnTo>
                    <a:pt x="61974" y="169774"/>
                  </a:lnTo>
                  <a:lnTo>
                    <a:pt x="58764" y="176128"/>
                  </a:lnTo>
                  <a:lnTo>
                    <a:pt x="55554" y="176128"/>
                  </a:lnTo>
                  <a:lnTo>
                    <a:pt x="52344" y="176128"/>
                  </a:lnTo>
                  <a:lnTo>
                    <a:pt x="52344" y="176128"/>
                  </a:lnTo>
                  <a:lnTo>
                    <a:pt x="52344" y="179299"/>
                  </a:lnTo>
                  <a:lnTo>
                    <a:pt x="52344" y="182481"/>
                  </a:lnTo>
                  <a:lnTo>
                    <a:pt x="52344" y="184062"/>
                  </a:lnTo>
                  <a:lnTo>
                    <a:pt x="58764" y="190415"/>
                  </a:lnTo>
                  <a:lnTo>
                    <a:pt x="61974" y="190415"/>
                  </a:lnTo>
                  <a:lnTo>
                    <a:pt x="68394" y="187243"/>
                  </a:lnTo>
                  <a:lnTo>
                    <a:pt x="73213" y="187243"/>
                  </a:lnTo>
                  <a:lnTo>
                    <a:pt x="79633" y="184062"/>
                  </a:lnTo>
                  <a:lnTo>
                    <a:pt x="82843" y="184062"/>
                  </a:lnTo>
                  <a:lnTo>
                    <a:pt x="82843" y="187243"/>
                  </a:lnTo>
                  <a:close/>
                  <a:moveTo>
                    <a:pt x="50734" y="193587"/>
                  </a:moveTo>
                  <a:lnTo>
                    <a:pt x="50734" y="190415"/>
                  </a:lnTo>
                  <a:lnTo>
                    <a:pt x="50734" y="169774"/>
                  </a:lnTo>
                  <a:lnTo>
                    <a:pt x="47525" y="161840"/>
                  </a:lnTo>
                  <a:lnTo>
                    <a:pt x="41105" y="155487"/>
                  </a:lnTo>
                  <a:lnTo>
                    <a:pt x="34685" y="155487"/>
                  </a:lnTo>
                  <a:lnTo>
                    <a:pt x="31475" y="155487"/>
                  </a:lnTo>
                  <a:lnTo>
                    <a:pt x="29865" y="158668"/>
                  </a:lnTo>
                  <a:lnTo>
                    <a:pt x="23445" y="158668"/>
                  </a:lnTo>
                  <a:lnTo>
                    <a:pt x="20235" y="161840"/>
                  </a:lnTo>
                  <a:lnTo>
                    <a:pt x="17025" y="161840"/>
                  </a:lnTo>
                  <a:lnTo>
                    <a:pt x="13816" y="161840"/>
                  </a:lnTo>
                  <a:lnTo>
                    <a:pt x="10605" y="158668"/>
                  </a:lnTo>
                  <a:lnTo>
                    <a:pt x="10605" y="158668"/>
                  </a:lnTo>
                  <a:lnTo>
                    <a:pt x="8996" y="158668"/>
                  </a:lnTo>
                  <a:lnTo>
                    <a:pt x="10605" y="166603"/>
                  </a:lnTo>
                  <a:lnTo>
                    <a:pt x="13816" y="169774"/>
                  </a:lnTo>
                  <a:lnTo>
                    <a:pt x="10605" y="176128"/>
                  </a:lnTo>
                  <a:lnTo>
                    <a:pt x="8996" y="179299"/>
                  </a:lnTo>
                  <a:lnTo>
                    <a:pt x="5786" y="184062"/>
                  </a:lnTo>
                  <a:lnTo>
                    <a:pt x="5786" y="190415"/>
                  </a:lnTo>
                  <a:lnTo>
                    <a:pt x="5786" y="193587"/>
                  </a:lnTo>
                  <a:lnTo>
                    <a:pt x="5786" y="193587"/>
                  </a:lnTo>
                  <a:lnTo>
                    <a:pt x="2576" y="196768"/>
                  </a:lnTo>
                  <a:lnTo>
                    <a:pt x="2576" y="199940"/>
                  </a:lnTo>
                  <a:lnTo>
                    <a:pt x="2576" y="203112"/>
                  </a:lnTo>
                  <a:lnTo>
                    <a:pt x="2576" y="207874"/>
                  </a:lnTo>
                  <a:lnTo>
                    <a:pt x="5786" y="211056"/>
                  </a:lnTo>
                  <a:lnTo>
                    <a:pt x="8996" y="214228"/>
                  </a:lnTo>
                  <a:lnTo>
                    <a:pt x="13816" y="211056"/>
                  </a:lnTo>
                  <a:lnTo>
                    <a:pt x="17025" y="214228"/>
                  </a:lnTo>
                  <a:lnTo>
                    <a:pt x="17025" y="214228"/>
                  </a:lnTo>
                  <a:lnTo>
                    <a:pt x="20235" y="214228"/>
                  </a:lnTo>
                  <a:lnTo>
                    <a:pt x="17025" y="217399"/>
                  </a:lnTo>
                  <a:lnTo>
                    <a:pt x="17025" y="217399"/>
                  </a:lnTo>
                  <a:lnTo>
                    <a:pt x="13816" y="217399"/>
                  </a:lnTo>
                  <a:lnTo>
                    <a:pt x="10605" y="217399"/>
                  </a:lnTo>
                  <a:lnTo>
                    <a:pt x="5786" y="220581"/>
                  </a:lnTo>
                  <a:lnTo>
                    <a:pt x="-634" y="225343"/>
                  </a:lnTo>
                  <a:lnTo>
                    <a:pt x="-634" y="225343"/>
                  </a:lnTo>
                  <a:lnTo>
                    <a:pt x="-634" y="228515"/>
                  </a:lnTo>
                  <a:lnTo>
                    <a:pt x="-634" y="228515"/>
                  </a:lnTo>
                  <a:lnTo>
                    <a:pt x="2576" y="228515"/>
                  </a:lnTo>
                  <a:lnTo>
                    <a:pt x="5786" y="228515"/>
                  </a:lnTo>
                  <a:lnTo>
                    <a:pt x="5786" y="228515"/>
                  </a:lnTo>
                  <a:lnTo>
                    <a:pt x="8996" y="225343"/>
                  </a:lnTo>
                  <a:lnTo>
                    <a:pt x="5786" y="241212"/>
                  </a:lnTo>
                  <a:lnTo>
                    <a:pt x="5786" y="241212"/>
                  </a:lnTo>
                  <a:lnTo>
                    <a:pt x="8996" y="241212"/>
                  </a:lnTo>
                  <a:lnTo>
                    <a:pt x="13816" y="241212"/>
                  </a:lnTo>
                  <a:lnTo>
                    <a:pt x="20235" y="238040"/>
                  </a:lnTo>
                  <a:lnTo>
                    <a:pt x="23445" y="234868"/>
                  </a:lnTo>
                  <a:lnTo>
                    <a:pt x="26655" y="228515"/>
                  </a:lnTo>
                  <a:lnTo>
                    <a:pt x="29865" y="225343"/>
                  </a:lnTo>
                  <a:lnTo>
                    <a:pt x="34685" y="225343"/>
                  </a:lnTo>
                  <a:lnTo>
                    <a:pt x="34685" y="222162"/>
                  </a:lnTo>
                  <a:lnTo>
                    <a:pt x="37894" y="214228"/>
                  </a:lnTo>
                  <a:lnTo>
                    <a:pt x="41105" y="211056"/>
                  </a:lnTo>
                  <a:lnTo>
                    <a:pt x="44314" y="211056"/>
                  </a:lnTo>
                  <a:lnTo>
                    <a:pt x="47525" y="207874"/>
                  </a:lnTo>
                  <a:lnTo>
                    <a:pt x="50734" y="207874"/>
                  </a:lnTo>
                  <a:lnTo>
                    <a:pt x="50734" y="204703"/>
                  </a:lnTo>
                  <a:lnTo>
                    <a:pt x="50734" y="203112"/>
                  </a:lnTo>
                  <a:lnTo>
                    <a:pt x="50734" y="196768"/>
                  </a:lnTo>
                  <a:lnTo>
                    <a:pt x="50734" y="196768"/>
                  </a:lnTo>
                  <a:lnTo>
                    <a:pt x="50734" y="193587"/>
                  </a:lnTo>
                  <a:close/>
                  <a:moveTo>
                    <a:pt x="90873" y="145962"/>
                  </a:moveTo>
                  <a:lnTo>
                    <a:pt x="94082" y="149143"/>
                  </a:lnTo>
                  <a:lnTo>
                    <a:pt x="90873" y="152315"/>
                  </a:lnTo>
                  <a:lnTo>
                    <a:pt x="90873" y="155487"/>
                  </a:lnTo>
                  <a:lnTo>
                    <a:pt x="94082" y="155487"/>
                  </a:lnTo>
                  <a:lnTo>
                    <a:pt x="97293" y="158668"/>
                  </a:lnTo>
                  <a:lnTo>
                    <a:pt x="94082" y="155487"/>
                  </a:lnTo>
                  <a:lnTo>
                    <a:pt x="97293" y="155487"/>
                  </a:lnTo>
                  <a:lnTo>
                    <a:pt x="100502" y="152315"/>
                  </a:lnTo>
                  <a:lnTo>
                    <a:pt x="100502" y="149143"/>
                  </a:lnTo>
                  <a:lnTo>
                    <a:pt x="103713" y="145962"/>
                  </a:lnTo>
                  <a:lnTo>
                    <a:pt x="100502" y="144381"/>
                  </a:lnTo>
                  <a:lnTo>
                    <a:pt x="100502" y="144381"/>
                  </a:lnTo>
                  <a:lnTo>
                    <a:pt x="100502" y="141199"/>
                  </a:lnTo>
                  <a:lnTo>
                    <a:pt x="100502" y="141199"/>
                  </a:lnTo>
                  <a:lnTo>
                    <a:pt x="100502" y="138028"/>
                  </a:lnTo>
                  <a:lnTo>
                    <a:pt x="97293" y="138028"/>
                  </a:lnTo>
                  <a:lnTo>
                    <a:pt x="97293" y="138028"/>
                  </a:lnTo>
                  <a:lnTo>
                    <a:pt x="94082" y="141199"/>
                  </a:lnTo>
                  <a:lnTo>
                    <a:pt x="94082" y="141199"/>
                  </a:lnTo>
                  <a:lnTo>
                    <a:pt x="94082" y="138028"/>
                  </a:lnTo>
                  <a:lnTo>
                    <a:pt x="94082" y="138028"/>
                  </a:lnTo>
                  <a:lnTo>
                    <a:pt x="90873" y="144381"/>
                  </a:lnTo>
                  <a:lnTo>
                    <a:pt x="90873" y="145962"/>
                  </a:lnTo>
                  <a:lnTo>
                    <a:pt x="90873" y="145962"/>
                  </a:lnTo>
                  <a:close/>
                  <a:moveTo>
                    <a:pt x="269066" y="76115"/>
                  </a:moveTo>
                  <a:lnTo>
                    <a:pt x="267457" y="69762"/>
                  </a:lnTo>
                  <a:lnTo>
                    <a:pt x="267457" y="66590"/>
                  </a:lnTo>
                  <a:lnTo>
                    <a:pt x="267457" y="55474"/>
                  </a:lnTo>
                  <a:lnTo>
                    <a:pt x="267457" y="52303"/>
                  </a:lnTo>
                  <a:lnTo>
                    <a:pt x="264247" y="49131"/>
                  </a:lnTo>
                  <a:lnTo>
                    <a:pt x="261037" y="44368"/>
                  </a:lnTo>
                  <a:lnTo>
                    <a:pt x="261037" y="38015"/>
                  </a:lnTo>
                  <a:lnTo>
                    <a:pt x="257827" y="34843"/>
                  </a:lnTo>
                  <a:lnTo>
                    <a:pt x="254617" y="28490"/>
                  </a:lnTo>
                  <a:lnTo>
                    <a:pt x="251407" y="26899"/>
                  </a:lnTo>
                  <a:lnTo>
                    <a:pt x="246588" y="14203"/>
                  </a:lnTo>
                  <a:lnTo>
                    <a:pt x="243377" y="7849"/>
                  </a:lnTo>
                  <a:lnTo>
                    <a:pt x="233748" y="3087"/>
                  </a:lnTo>
                  <a:lnTo>
                    <a:pt x="228928" y="-85"/>
                  </a:lnTo>
                  <a:lnTo>
                    <a:pt x="225718" y="-85"/>
                  </a:lnTo>
                  <a:lnTo>
                    <a:pt x="222508" y="-85"/>
                  </a:lnTo>
                  <a:lnTo>
                    <a:pt x="216088" y="3087"/>
                  </a:lnTo>
                  <a:lnTo>
                    <a:pt x="209668" y="6268"/>
                  </a:lnTo>
                  <a:lnTo>
                    <a:pt x="209668" y="6268"/>
                  </a:lnTo>
                  <a:lnTo>
                    <a:pt x="209668" y="7849"/>
                  </a:lnTo>
                  <a:lnTo>
                    <a:pt x="209668" y="14203"/>
                  </a:lnTo>
                  <a:lnTo>
                    <a:pt x="212879" y="17374"/>
                  </a:lnTo>
                  <a:lnTo>
                    <a:pt x="216088" y="23728"/>
                  </a:lnTo>
                  <a:lnTo>
                    <a:pt x="219299" y="26899"/>
                  </a:lnTo>
                  <a:lnTo>
                    <a:pt x="216088" y="26899"/>
                  </a:lnTo>
                  <a:lnTo>
                    <a:pt x="216088" y="31662"/>
                  </a:lnTo>
                  <a:lnTo>
                    <a:pt x="212879" y="34843"/>
                  </a:lnTo>
                  <a:lnTo>
                    <a:pt x="209668" y="38015"/>
                  </a:lnTo>
                  <a:lnTo>
                    <a:pt x="204849" y="38015"/>
                  </a:lnTo>
                  <a:lnTo>
                    <a:pt x="188799" y="26899"/>
                  </a:lnTo>
                  <a:lnTo>
                    <a:pt x="180769" y="23728"/>
                  </a:lnTo>
                  <a:lnTo>
                    <a:pt x="171140" y="20556"/>
                  </a:lnTo>
                  <a:lnTo>
                    <a:pt x="159900" y="11031"/>
                  </a:lnTo>
                  <a:lnTo>
                    <a:pt x="156691" y="11031"/>
                  </a:lnTo>
                  <a:lnTo>
                    <a:pt x="153480" y="7849"/>
                  </a:lnTo>
                  <a:lnTo>
                    <a:pt x="150271" y="11031"/>
                  </a:lnTo>
                  <a:lnTo>
                    <a:pt x="148661" y="11031"/>
                  </a:lnTo>
                  <a:lnTo>
                    <a:pt x="142241" y="17374"/>
                  </a:lnTo>
                  <a:lnTo>
                    <a:pt x="139031" y="17374"/>
                  </a:lnTo>
                  <a:lnTo>
                    <a:pt x="135821" y="20556"/>
                  </a:lnTo>
                  <a:lnTo>
                    <a:pt x="127791" y="20556"/>
                  </a:lnTo>
                  <a:lnTo>
                    <a:pt x="124582" y="23728"/>
                  </a:lnTo>
                  <a:lnTo>
                    <a:pt x="121372" y="26899"/>
                  </a:lnTo>
                  <a:lnTo>
                    <a:pt x="114952" y="28490"/>
                  </a:lnTo>
                  <a:lnTo>
                    <a:pt x="111742" y="31662"/>
                  </a:lnTo>
                  <a:lnTo>
                    <a:pt x="111742" y="34843"/>
                  </a:lnTo>
                  <a:lnTo>
                    <a:pt x="111742" y="41187"/>
                  </a:lnTo>
                  <a:lnTo>
                    <a:pt x="111742" y="41187"/>
                  </a:lnTo>
                  <a:lnTo>
                    <a:pt x="111742" y="44368"/>
                  </a:lnTo>
                  <a:lnTo>
                    <a:pt x="111742" y="44368"/>
                  </a:lnTo>
                  <a:lnTo>
                    <a:pt x="110132" y="45949"/>
                  </a:lnTo>
                  <a:lnTo>
                    <a:pt x="100502" y="45949"/>
                  </a:lnTo>
                  <a:lnTo>
                    <a:pt x="97293" y="49131"/>
                  </a:lnTo>
                  <a:lnTo>
                    <a:pt x="97293" y="49131"/>
                  </a:lnTo>
                  <a:lnTo>
                    <a:pt x="97293" y="58656"/>
                  </a:lnTo>
                  <a:lnTo>
                    <a:pt x="100502" y="64999"/>
                  </a:lnTo>
                  <a:lnTo>
                    <a:pt x="106922" y="66590"/>
                  </a:lnTo>
                  <a:lnTo>
                    <a:pt x="114952" y="76115"/>
                  </a:lnTo>
                  <a:lnTo>
                    <a:pt x="129401" y="90403"/>
                  </a:lnTo>
                  <a:lnTo>
                    <a:pt x="132611" y="93574"/>
                  </a:lnTo>
                  <a:lnTo>
                    <a:pt x="132611" y="96756"/>
                  </a:lnTo>
                  <a:lnTo>
                    <a:pt x="135821" y="96756"/>
                  </a:lnTo>
                  <a:lnTo>
                    <a:pt x="135821" y="96756"/>
                  </a:lnTo>
                  <a:lnTo>
                    <a:pt x="132611" y="99928"/>
                  </a:lnTo>
                  <a:lnTo>
                    <a:pt x="132611" y="103099"/>
                  </a:lnTo>
                  <a:lnTo>
                    <a:pt x="129401" y="104690"/>
                  </a:lnTo>
                  <a:lnTo>
                    <a:pt x="129401" y="104690"/>
                  </a:lnTo>
                  <a:lnTo>
                    <a:pt x="129401" y="107862"/>
                  </a:lnTo>
                  <a:lnTo>
                    <a:pt x="132611" y="111043"/>
                  </a:lnTo>
                  <a:lnTo>
                    <a:pt x="135821" y="114215"/>
                  </a:lnTo>
                  <a:lnTo>
                    <a:pt x="139031" y="114215"/>
                  </a:lnTo>
                  <a:lnTo>
                    <a:pt x="139031" y="117387"/>
                  </a:lnTo>
                  <a:lnTo>
                    <a:pt x="135821" y="117387"/>
                  </a:lnTo>
                  <a:lnTo>
                    <a:pt x="132611" y="117387"/>
                  </a:lnTo>
                  <a:lnTo>
                    <a:pt x="129401" y="117387"/>
                  </a:lnTo>
                  <a:lnTo>
                    <a:pt x="127791" y="117387"/>
                  </a:lnTo>
                  <a:lnTo>
                    <a:pt x="124582" y="120568"/>
                  </a:lnTo>
                  <a:lnTo>
                    <a:pt x="121372" y="123740"/>
                  </a:lnTo>
                  <a:lnTo>
                    <a:pt x="106922" y="131674"/>
                  </a:lnTo>
                  <a:lnTo>
                    <a:pt x="103713" y="134856"/>
                  </a:lnTo>
                  <a:lnTo>
                    <a:pt x="100502" y="138028"/>
                  </a:lnTo>
                  <a:lnTo>
                    <a:pt x="103713" y="138028"/>
                  </a:lnTo>
                  <a:lnTo>
                    <a:pt x="106922" y="138028"/>
                  </a:lnTo>
                  <a:lnTo>
                    <a:pt x="142241" y="128503"/>
                  </a:lnTo>
                  <a:lnTo>
                    <a:pt x="148661" y="128503"/>
                  </a:lnTo>
                  <a:lnTo>
                    <a:pt x="145451" y="134856"/>
                  </a:lnTo>
                  <a:lnTo>
                    <a:pt x="142241" y="141199"/>
                  </a:lnTo>
                  <a:lnTo>
                    <a:pt x="127791" y="152315"/>
                  </a:lnTo>
                  <a:lnTo>
                    <a:pt x="124582" y="155487"/>
                  </a:lnTo>
                  <a:lnTo>
                    <a:pt x="127791" y="158668"/>
                  </a:lnTo>
                  <a:lnTo>
                    <a:pt x="129401" y="161840"/>
                  </a:lnTo>
                  <a:lnTo>
                    <a:pt x="132611" y="163431"/>
                  </a:lnTo>
                  <a:lnTo>
                    <a:pt x="127791" y="163431"/>
                  </a:lnTo>
                  <a:lnTo>
                    <a:pt x="124582" y="166603"/>
                  </a:lnTo>
                  <a:lnTo>
                    <a:pt x="121372" y="166603"/>
                  </a:lnTo>
                  <a:lnTo>
                    <a:pt x="127791" y="172956"/>
                  </a:lnTo>
                  <a:lnTo>
                    <a:pt x="127791" y="179299"/>
                  </a:lnTo>
                  <a:lnTo>
                    <a:pt x="124582" y="184062"/>
                  </a:lnTo>
                  <a:lnTo>
                    <a:pt x="121372" y="187243"/>
                  </a:lnTo>
                  <a:lnTo>
                    <a:pt x="114952" y="193587"/>
                  </a:lnTo>
                  <a:lnTo>
                    <a:pt x="111742" y="196768"/>
                  </a:lnTo>
                  <a:lnTo>
                    <a:pt x="114952" y="203112"/>
                  </a:lnTo>
                  <a:lnTo>
                    <a:pt x="114952" y="204703"/>
                  </a:lnTo>
                  <a:lnTo>
                    <a:pt x="111742" y="207874"/>
                  </a:lnTo>
                  <a:lnTo>
                    <a:pt x="106922" y="203112"/>
                  </a:lnTo>
                  <a:lnTo>
                    <a:pt x="106922" y="203112"/>
                  </a:lnTo>
                  <a:lnTo>
                    <a:pt x="103713" y="207874"/>
                  </a:lnTo>
                  <a:lnTo>
                    <a:pt x="103713" y="211056"/>
                  </a:lnTo>
                  <a:lnTo>
                    <a:pt x="103713" y="214228"/>
                  </a:lnTo>
                  <a:lnTo>
                    <a:pt x="103713" y="214228"/>
                  </a:lnTo>
                  <a:lnTo>
                    <a:pt x="103713" y="217399"/>
                  </a:lnTo>
                  <a:lnTo>
                    <a:pt x="100502" y="217399"/>
                  </a:lnTo>
                  <a:lnTo>
                    <a:pt x="100502" y="220581"/>
                  </a:lnTo>
                  <a:lnTo>
                    <a:pt x="97293" y="225343"/>
                  </a:lnTo>
                  <a:lnTo>
                    <a:pt x="82843" y="241212"/>
                  </a:lnTo>
                  <a:lnTo>
                    <a:pt x="82843" y="242803"/>
                  </a:lnTo>
                  <a:lnTo>
                    <a:pt x="82843" y="245974"/>
                  </a:lnTo>
                  <a:lnTo>
                    <a:pt x="82843" y="245974"/>
                  </a:lnTo>
                  <a:lnTo>
                    <a:pt x="79633" y="245974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79633" y="249156"/>
                  </a:lnTo>
                  <a:lnTo>
                    <a:pt x="82843" y="249156"/>
                  </a:lnTo>
                  <a:lnTo>
                    <a:pt x="89263" y="258681"/>
                  </a:lnTo>
                  <a:lnTo>
                    <a:pt x="89263" y="258681"/>
                  </a:lnTo>
                  <a:lnTo>
                    <a:pt x="90873" y="260262"/>
                  </a:lnTo>
                  <a:lnTo>
                    <a:pt x="94082" y="260262"/>
                  </a:lnTo>
                  <a:lnTo>
                    <a:pt x="100502" y="258681"/>
                  </a:lnTo>
                  <a:lnTo>
                    <a:pt x="106922" y="258681"/>
                  </a:lnTo>
                  <a:lnTo>
                    <a:pt x="118162" y="255499"/>
                  </a:lnTo>
                  <a:lnTo>
                    <a:pt x="118162" y="252328"/>
                  </a:lnTo>
                  <a:lnTo>
                    <a:pt x="121372" y="252328"/>
                  </a:lnTo>
                  <a:lnTo>
                    <a:pt x="124582" y="249156"/>
                  </a:lnTo>
                  <a:lnTo>
                    <a:pt x="127791" y="249156"/>
                  </a:lnTo>
                  <a:lnTo>
                    <a:pt x="129401" y="249156"/>
                  </a:lnTo>
                  <a:lnTo>
                    <a:pt x="135821" y="249156"/>
                  </a:lnTo>
                  <a:lnTo>
                    <a:pt x="148661" y="260262"/>
                  </a:lnTo>
                  <a:lnTo>
                    <a:pt x="156691" y="266615"/>
                  </a:lnTo>
                  <a:lnTo>
                    <a:pt x="163110" y="263443"/>
                  </a:lnTo>
                  <a:lnTo>
                    <a:pt x="177560" y="266615"/>
                  </a:lnTo>
                  <a:lnTo>
                    <a:pt x="177560" y="263443"/>
                  </a:lnTo>
                  <a:lnTo>
                    <a:pt x="180769" y="263443"/>
                  </a:lnTo>
                  <a:lnTo>
                    <a:pt x="183980" y="263443"/>
                  </a:lnTo>
                  <a:lnTo>
                    <a:pt x="192009" y="258681"/>
                  </a:lnTo>
                  <a:lnTo>
                    <a:pt x="195219" y="258681"/>
                  </a:lnTo>
                  <a:lnTo>
                    <a:pt x="198429" y="258681"/>
                  </a:lnTo>
                  <a:lnTo>
                    <a:pt x="201639" y="260262"/>
                  </a:lnTo>
                  <a:lnTo>
                    <a:pt x="208059" y="258681"/>
                  </a:lnTo>
                  <a:lnTo>
                    <a:pt x="209668" y="255499"/>
                  </a:lnTo>
                  <a:lnTo>
                    <a:pt x="212879" y="249156"/>
                  </a:lnTo>
                  <a:lnTo>
                    <a:pt x="216088" y="249156"/>
                  </a:lnTo>
                  <a:lnTo>
                    <a:pt x="216088" y="245974"/>
                  </a:lnTo>
                  <a:lnTo>
                    <a:pt x="228928" y="249156"/>
                  </a:lnTo>
                  <a:lnTo>
                    <a:pt x="228928" y="252328"/>
                  </a:lnTo>
                  <a:lnTo>
                    <a:pt x="230538" y="249156"/>
                  </a:lnTo>
                  <a:lnTo>
                    <a:pt x="233748" y="249156"/>
                  </a:lnTo>
                  <a:lnTo>
                    <a:pt x="230538" y="242803"/>
                  </a:lnTo>
                  <a:lnTo>
                    <a:pt x="230538" y="241212"/>
                  </a:lnTo>
                  <a:lnTo>
                    <a:pt x="228928" y="234868"/>
                  </a:lnTo>
                  <a:lnTo>
                    <a:pt x="225718" y="231687"/>
                  </a:lnTo>
                  <a:lnTo>
                    <a:pt x="225718" y="228515"/>
                  </a:lnTo>
                  <a:lnTo>
                    <a:pt x="228928" y="222162"/>
                  </a:lnTo>
                  <a:lnTo>
                    <a:pt x="233748" y="217399"/>
                  </a:lnTo>
                  <a:lnTo>
                    <a:pt x="233748" y="214228"/>
                  </a:lnTo>
                  <a:lnTo>
                    <a:pt x="233748" y="211056"/>
                  </a:lnTo>
                  <a:lnTo>
                    <a:pt x="233748" y="207874"/>
                  </a:lnTo>
                  <a:lnTo>
                    <a:pt x="230538" y="203112"/>
                  </a:lnTo>
                  <a:lnTo>
                    <a:pt x="228928" y="199940"/>
                  </a:lnTo>
                  <a:lnTo>
                    <a:pt x="228928" y="196768"/>
                  </a:lnTo>
                  <a:lnTo>
                    <a:pt x="225718" y="193587"/>
                  </a:lnTo>
                  <a:lnTo>
                    <a:pt x="219299" y="187243"/>
                  </a:lnTo>
                  <a:lnTo>
                    <a:pt x="219299" y="184062"/>
                  </a:lnTo>
                  <a:lnTo>
                    <a:pt x="216088" y="182481"/>
                  </a:lnTo>
                  <a:lnTo>
                    <a:pt x="216088" y="179299"/>
                  </a:lnTo>
                  <a:lnTo>
                    <a:pt x="216088" y="176128"/>
                  </a:lnTo>
                  <a:lnTo>
                    <a:pt x="216088" y="172956"/>
                  </a:lnTo>
                  <a:lnTo>
                    <a:pt x="216088" y="169774"/>
                  </a:lnTo>
                  <a:lnTo>
                    <a:pt x="219299" y="158668"/>
                  </a:lnTo>
                  <a:lnTo>
                    <a:pt x="222508" y="152315"/>
                  </a:lnTo>
                  <a:lnTo>
                    <a:pt x="225718" y="149143"/>
                  </a:lnTo>
                  <a:lnTo>
                    <a:pt x="228928" y="149143"/>
                  </a:lnTo>
                  <a:lnTo>
                    <a:pt x="230538" y="149143"/>
                  </a:lnTo>
                  <a:lnTo>
                    <a:pt x="233748" y="149143"/>
                  </a:lnTo>
                  <a:lnTo>
                    <a:pt x="236957" y="145962"/>
                  </a:lnTo>
                  <a:lnTo>
                    <a:pt x="236957" y="145962"/>
                  </a:lnTo>
                  <a:lnTo>
                    <a:pt x="236957" y="138028"/>
                  </a:lnTo>
                  <a:lnTo>
                    <a:pt x="240168" y="134856"/>
                  </a:lnTo>
                  <a:lnTo>
                    <a:pt x="243377" y="131674"/>
                  </a:lnTo>
                  <a:lnTo>
                    <a:pt x="246588" y="125331"/>
                  </a:lnTo>
                  <a:lnTo>
                    <a:pt x="248197" y="123740"/>
                  </a:lnTo>
                  <a:lnTo>
                    <a:pt x="251407" y="117387"/>
                  </a:lnTo>
                  <a:lnTo>
                    <a:pt x="254617" y="114215"/>
                  </a:lnTo>
                  <a:lnTo>
                    <a:pt x="261037" y="107862"/>
                  </a:lnTo>
                  <a:lnTo>
                    <a:pt x="264247" y="103099"/>
                  </a:lnTo>
                  <a:lnTo>
                    <a:pt x="264247" y="96756"/>
                  </a:lnTo>
                  <a:lnTo>
                    <a:pt x="267457" y="93574"/>
                  </a:lnTo>
                  <a:lnTo>
                    <a:pt x="269066" y="93574"/>
                  </a:lnTo>
                  <a:lnTo>
                    <a:pt x="272276" y="90403"/>
                  </a:lnTo>
                  <a:lnTo>
                    <a:pt x="285116" y="87231"/>
                  </a:lnTo>
                  <a:lnTo>
                    <a:pt x="269066" y="7611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7E543D-FBD4-FC34-1B49-E015ABCFD3FE}"/>
                </a:ext>
              </a:extLst>
            </p:cNvPr>
            <p:cNvSpPr/>
            <p:nvPr/>
          </p:nvSpPr>
          <p:spPr>
            <a:xfrm>
              <a:off x="7090656" y="4298372"/>
              <a:ext cx="361950" cy="276225"/>
            </a:xfrm>
            <a:custGeom>
              <a:avLst/>
              <a:gdLst>
                <a:gd name="connsiteX0" fmla="*/ 5719 w 361950"/>
                <a:gd name="connsiteY0" fmla="*/ 266834 h 276225"/>
                <a:gd name="connsiteX1" fmla="*/ 2538 w 361950"/>
                <a:gd name="connsiteY1" fmla="*/ 263729 h 276225"/>
                <a:gd name="connsiteX2" fmla="*/ 2538 w 361950"/>
                <a:gd name="connsiteY2" fmla="*/ 263729 h 276225"/>
                <a:gd name="connsiteX3" fmla="*/ 2538 w 361950"/>
                <a:gd name="connsiteY3" fmla="*/ 263729 h 276225"/>
                <a:gd name="connsiteX4" fmla="*/ -634 w 361950"/>
                <a:gd name="connsiteY4" fmla="*/ 263729 h 276225"/>
                <a:gd name="connsiteX5" fmla="*/ -634 w 361950"/>
                <a:gd name="connsiteY5" fmla="*/ 266834 h 276225"/>
                <a:gd name="connsiteX6" fmla="*/ -634 w 361950"/>
                <a:gd name="connsiteY6" fmla="*/ 269930 h 276225"/>
                <a:gd name="connsiteX7" fmla="*/ -634 w 361950"/>
                <a:gd name="connsiteY7" fmla="*/ 273035 h 276225"/>
                <a:gd name="connsiteX8" fmla="*/ 2538 w 361950"/>
                <a:gd name="connsiteY8" fmla="*/ 276140 h 276225"/>
                <a:gd name="connsiteX9" fmla="*/ 5719 w 361950"/>
                <a:gd name="connsiteY9" fmla="*/ 273035 h 276225"/>
                <a:gd name="connsiteX10" fmla="*/ 5719 w 361950"/>
                <a:gd name="connsiteY10" fmla="*/ 273035 h 276225"/>
                <a:gd name="connsiteX11" fmla="*/ 5719 w 361950"/>
                <a:gd name="connsiteY11" fmla="*/ 269930 h 276225"/>
                <a:gd name="connsiteX12" fmla="*/ 5719 w 361950"/>
                <a:gd name="connsiteY12" fmla="*/ 266834 h 276225"/>
                <a:gd name="connsiteX13" fmla="*/ 5719 w 361950"/>
                <a:gd name="connsiteY13" fmla="*/ 266834 h 276225"/>
                <a:gd name="connsiteX14" fmla="*/ 351791 w 361950"/>
                <a:gd name="connsiteY14" fmla="*/ 74401 h 276225"/>
                <a:gd name="connsiteX15" fmla="*/ 348619 w 361950"/>
                <a:gd name="connsiteY15" fmla="*/ 74401 h 276225"/>
                <a:gd name="connsiteX16" fmla="*/ 345438 w 361950"/>
                <a:gd name="connsiteY16" fmla="*/ 74401 h 276225"/>
                <a:gd name="connsiteX17" fmla="*/ 340675 w 361950"/>
                <a:gd name="connsiteY17" fmla="*/ 72848 h 276225"/>
                <a:gd name="connsiteX18" fmla="*/ 337504 w 361950"/>
                <a:gd name="connsiteY18" fmla="*/ 69752 h 276225"/>
                <a:gd name="connsiteX19" fmla="*/ 334332 w 361950"/>
                <a:gd name="connsiteY19" fmla="*/ 57332 h 276225"/>
                <a:gd name="connsiteX20" fmla="*/ 334332 w 361950"/>
                <a:gd name="connsiteY20" fmla="*/ 54227 h 276225"/>
                <a:gd name="connsiteX21" fmla="*/ 334332 w 361950"/>
                <a:gd name="connsiteY21" fmla="*/ 52674 h 276225"/>
                <a:gd name="connsiteX22" fmla="*/ 334332 w 361950"/>
                <a:gd name="connsiteY22" fmla="*/ 49578 h 276225"/>
                <a:gd name="connsiteX23" fmla="*/ 334332 w 361950"/>
                <a:gd name="connsiteY23" fmla="*/ 46473 h 276225"/>
                <a:gd name="connsiteX24" fmla="*/ 331150 w 361950"/>
                <a:gd name="connsiteY24" fmla="*/ 46473 h 276225"/>
                <a:gd name="connsiteX25" fmla="*/ 327979 w 361950"/>
                <a:gd name="connsiteY25" fmla="*/ 43368 h 276225"/>
                <a:gd name="connsiteX26" fmla="*/ 321625 w 361950"/>
                <a:gd name="connsiteY26" fmla="*/ 43368 h 276225"/>
                <a:gd name="connsiteX27" fmla="*/ 313691 w 361950"/>
                <a:gd name="connsiteY27" fmla="*/ 43368 h 276225"/>
                <a:gd name="connsiteX28" fmla="*/ 313691 w 361950"/>
                <a:gd name="connsiteY28" fmla="*/ 40263 h 276225"/>
                <a:gd name="connsiteX29" fmla="*/ 310519 w 361950"/>
                <a:gd name="connsiteY29" fmla="*/ 26299 h 276225"/>
                <a:gd name="connsiteX30" fmla="*/ 310519 w 361950"/>
                <a:gd name="connsiteY30" fmla="*/ 23194 h 276225"/>
                <a:gd name="connsiteX31" fmla="*/ 310519 w 361950"/>
                <a:gd name="connsiteY31" fmla="*/ 20089 h 276225"/>
                <a:gd name="connsiteX32" fmla="*/ 307338 w 361950"/>
                <a:gd name="connsiteY32" fmla="*/ 16984 h 276225"/>
                <a:gd name="connsiteX33" fmla="*/ 307338 w 361950"/>
                <a:gd name="connsiteY33" fmla="*/ 12326 h 276225"/>
                <a:gd name="connsiteX34" fmla="*/ 304166 w 361950"/>
                <a:gd name="connsiteY34" fmla="*/ 9230 h 276225"/>
                <a:gd name="connsiteX35" fmla="*/ 296232 w 361950"/>
                <a:gd name="connsiteY35" fmla="*/ 9230 h 276225"/>
                <a:gd name="connsiteX36" fmla="*/ 289879 w 361950"/>
                <a:gd name="connsiteY36" fmla="*/ 9230 h 276225"/>
                <a:gd name="connsiteX37" fmla="*/ 289879 w 361950"/>
                <a:gd name="connsiteY37" fmla="*/ 12326 h 276225"/>
                <a:gd name="connsiteX38" fmla="*/ 286707 w 361950"/>
                <a:gd name="connsiteY38" fmla="*/ 15431 h 276225"/>
                <a:gd name="connsiteX39" fmla="*/ 283525 w 361950"/>
                <a:gd name="connsiteY39" fmla="*/ 15431 h 276225"/>
                <a:gd name="connsiteX40" fmla="*/ 281944 w 361950"/>
                <a:gd name="connsiteY40" fmla="*/ 15431 h 276225"/>
                <a:gd name="connsiteX41" fmla="*/ 278763 w 361950"/>
                <a:gd name="connsiteY41" fmla="*/ 15431 h 276225"/>
                <a:gd name="connsiteX42" fmla="*/ 266066 w 361950"/>
                <a:gd name="connsiteY42" fmla="*/ 9230 h 276225"/>
                <a:gd name="connsiteX43" fmla="*/ 262894 w 361950"/>
                <a:gd name="connsiteY43" fmla="*/ 6125 h 276225"/>
                <a:gd name="connsiteX44" fmla="*/ 258132 w 361950"/>
                <a:gd name="connsiteY44" fmla="*/ 6125 h 276225"/>
                <a:gd name="connsiteX45" fmla="*/ 254950 w 361950"/>
                <a:gd name="connsiteY45" fmla="*/ 6125 h 276225"/>
                <a:gd name="connsiteX46" fmla="*/ 248607 w 361950"/>
                <a:gd name="connsiteY46" fmla="*/ 6125 h 276225"/>
                <a:gd name="connsiteX47" fmla="*/ 227966 w 361950"/>
                <a:gd name="connsiteY47" fmla="*/ -85 h 276225"/>
                <a:gd name="connsiteX48" fmla="*/ 210507 w 361950"/>
                <a:gd name="connsiteY48" fmla="*/ -85 h 276225"/>
                <a:gd name="connsiteX49" fmla="*/ 202563 w 361950"/>
                <a:gd name="connsiteY49" fmla="*/ 3020 h 276225"/>
                <a:gd name="connsiteX50" fmla="*/ 196219 w 361950"/>
                <a:gd name="connsiteY50" fmla="*/ 6125 h 276225"/>
                <a:gd name="connsiteX51" fmla="*/ 189866 w 361950"/>
                <a:gd name="connsiteY51" fmla="*/ 9230 h 276225"/>
                <a:gd name="connsiteX52" fmla="*/ 181932 w 361950"/>
                <a:gd name="connsiteY52" fmla="*/ 9230 h 276225"/>
                <a:gd name="connsiteX53" fmla="*/ 172407 w 361950"/>
                <a:gd name="connsiteY53" fmla="*/ 9230 h 276225"/>
                <a:gd name="connsiteX54" fmla="*/ 164463 w 361950"/>
                <a:gd name="connsiteY54" fmla="*/ 9230 h 276225"/>
                <a:gd name="connsiteX55" fmla="*/ 158119 w 361950"/>
                <a:gd name="connsiteY55" fmla="*/ 12326 h 276225"/>
                <a:gd name="connsiteX56" fmla="*/ 151766 w 361950"/>
                <a:gd name="connsiteY56" fmla="*/ 12326 h 276225"/>
                <a:gd name="connsiteX57" fmla="*/ 148594 w 361950"/>
                <a:gd name="connsiteY57" fmla="*/ 12326 h 276225"/>
                <a:gd name="connsiteX58" fmla="*/ 145413 w 361950"/>
                <a:gd name="connsiteY58" fmla="*/ 12326 h 276225"/>
                <a:gd name="connsiteX59" fmla="*/ 143832 w 361950"/>
                <a:gd name="connsiteY59" fmla="*/ 16984 h 276225"/>
                <a:gd name="connsiteX60" fmla="*/ 140650 w 361950"/>
                <a:gd name="connsiteY60" fmla="*/ 16984 h 276225"/>
                <a:gd name="connsiteX61" fmla="*/ 137479 w 361950"/>
                <a:gd name="connsiteY61" fmla="*/ 16984 h 276225"/>
                <a:gd name="connsiteX62" fmla="*/ 134307 w 361950"/>
                <a:gd name="connsiteY62" fmla="*/ 16984 h 276225"/>
                <a:gd name="connsiteX63" fmla="*/ 131125 w 361950"/>
                <a:gd name="connsiteY63" fmla="*/ 20089 h 276225"/>
                <a:gd name="connsiteX64" fmla="*/ 127954 w 361950"/>
                <a:gd name="connsiteY64" fmla="*/ 20089 h 276225"/>
                <a:gd name="connsiteX65" fmla="*/ 127954 w 361950"/>
                <a:gd name="connsiteY65" fmla="*/ 23194 h 276225"/>
                <a:gd name="connsiteX66" fmla="*/ 124782 w 361950"/>
                <a:gd name="connsiteY66" fmla="*/ 29404 h 276225"/>
                <a:gd name="connsiteX67" fmla="*/ 120019 w 361950"/>
                <a:gd name="connsiteY67" fmla="*/ 43368 h 276225"/>
                <a:gd name="connsiteX68" fmla="*/ 116838 w 361950"/>
                <a:gd name="connsiteY68" fmla="*/ 46473 h 276225"/>
                <a:gd name="connsiteX69" fmla="*/ 113666 w 361950"/>
                <a:gd name="connsiteY69" fmla="*/ 49578 h 276225"/>
                <a:gd name="connsiteX70" fmla="*/ 110494 w 361950"/>
                <a:gd name="connsiteY70" fmla="*/ 52674 h 276225"/>
                <a:gd name="connsiteX71" fmla="*/ 107313 w 361950"/>
                <a:gd name="connsiteY71" fmla="*/ 54227 h 276225"/>
                <a:gd name="connsiteX72" fmla="*/ 107313 w 361950"/>
                <a:gd name="connsiteY72" fmla="*/ 60437 h 276225"/>
                <a:gd name="connsiteX73" fmla="*/ 105732 w 361950"/>
                <a:gd name="connsiteY73" fmla="*/ 63542 h 276225"/>
                <a:gd name="connsiteX74" fmla="*/ 105732 w 361950"/>
                <a:gd name="connsiteY74" fmla="*/ 69752 h 276225"/>
                <a:gd name="connsiteX75" fmla="*/ 102550 w 361950"/>
                <a:gd name="connsiteY75" fmla="*/ 72848 h 276225"/>
                <a:gd name="connsiteX76" fmla="*/ 105732 w 361950"/>
                <a:gd name="connsiteY76" fmla="*/ 74401 h 276225"/>
                <a:gd name="connsiteX77" fmla="*/ 102550 w 361950"/>
                <a:gd name="connsiteY77" fmla="*/ 77506 h 276225"/>
                <a:gd name="connsiteX78" fmla="*/ 102550 w 361950"/>
                <a:gd name="connsiteY78" fmla="*/ 80611 h 276225"/>
                <a:gd name="connsiteX79" fmla="*/ 96207 w 361950"/>
                <a:gd name="connsiteY79" fmla="*/ 89917 h 276225"/>
                <a:gd name="connsiteX80" fmla="*/ 89854 w 361950"/>
                <a:gd name="connsiteY80" fmla="*/ 94574 h 276225"/>
                <a:gd name="connsiteX81" fmla="*/ 86682 w 361950"/>
                <a:gd name="connsiteY81" fmla="*/ 94574 h 276225"/>
                <a:gd name="connsiteX82" fmla="*/ 85091 w 361950"/>
                <a:gd name="connsiteY82" fmla="*/ 97680 h 276225"/>
                <a:gd name="connsiteX83" fmla="*/ 58107 w 361950"/>
                <a:gd name="connsiteY83" fmla="*/ 97680 h 276225"/>
                <a:gd name="connsiteX84" fmla="*/ 54925 w 361950"/>
                <a:gd name="connsiteY84" fmla="*/ 97680 h 276225"/>
                <a:gd name="connsiteX85" fmla="*/ 54925 w 361950"/>
                <a:gd name="connsiteY85" fmla="*/ 100785 h 276225"/>
                <a:gd name="connsiteX86" fmla="*/ 54925 w 361950"/>
                <a:gd name="connsiteY86" fmla="*/ 106995 h 276225"/>
                <a:gd name="connsiteX87" fmla="*/ 54925 w 361950"/>
                <a:gd name="connsiteY87" fmla="*/ 110091 h 276225"/>
                <a:gd name="connsiteX88" fmla="*/ 54925 w 361950"/>
                <a:gd name="connsiteY88" fmla="*/ 111643 h 276225"/>
                <a:gd name="connsiteX89" fmla="*/ 58107 w 361950"/>
                <a:gd name="connsiteY89" fmla="*/ 111643 h 276225"/>
                <a:gd name="connsiteX90" fmla="*/ 61279 w 361950"/>
                <a:gd name="connsiteY90" fmla="*/ 114748 h 276225"/>
                <a:gd name="connsiteX91" fmla="*/ 61279 w 361950"/>
                <a:gd name="connsiteY91" fmla="*/ 117853 h 276225"/>
                <a:gd name="connsiteX92" fmla="*/ 64450 w 361950"/>
                <a:gd name="connsiteY92" fmla="*/ 120959 h 276225"/>
                <a:gd name="connsiteX93" fmla="*/ 64450 w 361950"/>
                <a:gd name="connsiteY93" fmla="*/ 120959 h 276225"/>
                <a:gd name="connsiteX94" fmla="*/ 66041 w 361950"/>
                <a:gd name="connsiteY94" fmla="*/ 124064 h 276225"/>
                <a:gd name="connsiteX95" fmla="*/ 69213 w 361950"/>
                <a:gd name="connsiteY95" fmla="*/ 127169 h 276225"/>
                <a:gd name="connsiteX96" fmla="*/ 69213 w 361950"/>
                <a:gd name="connsiteY96" fmla="*/ 130265 h 276225"/>
                <a:gd name="connsiteX97" fmla="*/ 69213 w 361950"/>
                <a:gd name="connsiteY97" fmla="*/ 131817 h 276225"/>
                <a:gd name="connsiteX98" fmla="*/ 66041 w 361950"/>
                <a:gd name="connsiteY98" fmla="*/ 134922 h 276225"/>
                <a:gd name="connsiteX99" fmla="*/ 51754 w 361950"/>
                <a:gd name="connsiteY99" fmla="*/ 141133 h 276225"/>
                <a:gd name="connsiteX100" fmla="*/ 48582 w 361950"/>
                <a:gd name="connsiteY100" fmla="*/ 144238 h 276225"/>
                <a:gd name="connsiteX101" fmla="*/ 46991 w 361950"/>
                <a:gd name="connsiteY101" fmla="*/ 147343 h 276225"/>
                <a:gd name="connsiteX102" fmla="*/ 46991 w 361950"/>
                <a:gd name="connsiteY102" fmla="*/ 150439 h 276225"/>
                <a:gd name="connsiteX103" fmla="*/ 46991 w 361950"/>
                <a:gd name="connsiteY103" fmla="*/ 151991 h 276225"/>
                <a:gd name="connsiteX104" fmla="*/ 46991 w 361950"/>
                <a:gd name="connsiteY104" fmla="*/ 155096 h 276225"/>
                <a:gd name="connsiteX105" fmla="*/ 46991 w 361950"/>
                <a:gd name="connsiteY105" fmla="*/ 158202 h 276225"/>
                <a:gd name="connsiteX106" fmla="*/ 43819 w 361950"/>
                <a:gd name="connsiteY106" fmla="*/ 158202 h 276225"/>
                <a:gd name="connsiteX107" fmla="*/ 43819 w 361950"/>
                <a:gd name="connsiteY107" fmla="*/ 161307 h 276225"/>
                <a:gd name="connsiteX108" fmla="*/ 37466 w 361950"/>
                <a:gd name="connsiteY108" fmla="*/ 164412 h 276225"/>
                <a:gd name="connsiteX109" fmla="*/ 34294 w 361950"/>
                <a:gd name="connsiteY109" fmla="*/ 167517 h 276225"/>
                <a:gd name="connsiteX110" fmla="*/ 31113 w 361950"/>
                <a:gd name="connsiteY110" fmla="*/ 172165 h 276225"/>
                <a:gd name="connsiteX111" fmla="*/ 27941 w 361950"/>
                <a:gd name="connsiteY111" fmla="*/ 175270 h 276225"/>
                <a:gd name="connsiteX112" fmla="*/ 26350 w 361950"/>
                <a:gd name="connsiteY112" fmla="*/ 175270 h 276225"/>
                <a:gd name="connsiteX113" fmla="*/ 26350 w 361950"/>
                <a:gd name="connsiteY113" fmla="*/ 172165 h 276225"/>
                <a:gd name="connsiteX114" fmla="*/ 20007 w 361950"/>
                <a:gd name="connsiteY114" fmla="*/ 169060 h 276225"/>
                <a:gd name="connsiteX115" fmla="*/ 16825 w 361950"/>
                <a:gd name="connsiteY115" fmla="*/ 167517 h 276225"/>
                <a:gd name="connsiteX116" fmla="*/ 13654 w 361950"/>
                <a:gd name="connsiteY116" fmla="*/ 169060 h 276225"/>
                <a:gd name="connsiteX117" fmla="*/ 13654 w 361950"/>
                <a:gd name="connsiteY117" fmla="*/ 172165 h 276225"/>
                <a:gd name="connsiteX118" fmla="*/ 16825 w 361950"/>
                <a:gd name="connsiteY118" fmla="*/ 175270 h 276225"/>
                <a:gd name="connsiteX119" fmla="*/ 20007 w 361950"/>
                <a:gd name="connsiteY119" fmla="*/ 184586 h 276225"/>
                <a:gd name="connsiteX120" fmla="*/ 20007 w 361950"/>
                <a:gd name="connsiteY120" fmla="*/ 187691 h 276225"/>
                <a:gd name="connsiteX121" fmla="*/ 23179 w 361950"/>
                <a:gd name="connsiteY121" fmla="*/ 187691 h 276225"/>
                <a:gd name="connsiteX122" fmla="*/ 23179 w 361950"/>
                <a:gd name="connsiteY122" fmla="*/ 189234 h 276225"/>
                <a:gd name="connsiteX123" fmla="*/ 23179 w 361950"/>
                <a:gd name="connsiteY123" fmla="*/ 192339 h 276225"/>
                <a:gd name="connsiteX124" fmla="*/ 23179 w 361950"/>
                <a:gd name="connsiteY124" fmla="*/ 195444 h 276225"/>
                <a:gd name="connsiteX125" fmla="*/ 26350 w 361950"/>
                <a:gd name="connsiteY125" fmla="*/ 204760 h 276225"/>
                <a:gd name="connsiteX126" fmla="*/ 26350 w 361950"/>
                <a:gd name="connsiteY126" fmla="*/ 209408 h 276225"/>
                <a:gd name="connsiteX127" fmla="*/ 27941 w 361950"/>
                <a:gd name="connsiteY127" fmla="*/ 212513 h 276225"/>
                <a:gd name="connsiteX128" fmla="*/ 26350 w 361950"/>
                <a:gd name="connsiteY128" fmla="*/ 215618 h 276225"/>
                <a:gd name="connsiteX129" fmla="*/ 26350 w 361950"/>
                <a:gd name="connsiteY129" fmla="*/ 218723 h 276225"/>
                <a:gd name="connsiteX130" fmla="*/ 20007 w 361950"/>
                <a:gd name="connsiteY130" fmla="*/ 226486 h 276225"/>
                <a:gd name="connsiteX131" fmla="*/ 20007 w 361950"/>
                <a:gd name="connsiteY131" fmla="*/ 226486 h 276225"/>
                <a:gd name="connsiteX132" fmla="*/ 34294 w 361950"/>
                <a:gd name="connsiteY132" fmla="*/ 226486 h 276225"/>
                <a:gd name="connsiteX133" fmla="*/ 34294 w 361950"/>
                <a:gd name="connsiteY133" fmla="*/ 229582 h 276225"/>
                <a:gd name="connsiteX134" fmla="*/ 31113 w 361950"/>
                <a:gd name="connsiteY134" fmla="*/ 232687 h 276225"/>
                <a:gd name="connsiteX135" fmla="*/ 26350 w 361950"/>
                <a:gd name="connsiteY135" fmla="*/ 238897 h 276225"/>
                <a:gd name="connsiteX136" fmla="*/ 23179 w 361950"/>
                <a:gd name="connsiteY136" fmla="*/ 246660 h 276225"/>
                <a:gd name="connsiteX137" fmla="*/ 16825 w 361950"/>
                <a:gd name="connsiteY137" fmla="*/ 252861 h 276225"/>
                <a:gd name="connsiteX138" fmla="*/ 16825 w 361950"/>
                <a:gd name="connsiteY138" fmla="*/ 259071 h 276225"/>
                <a:gd name="connsiteX139" fmla="*/ 16825 w 361950"/>
                <a:gd name="connsiteY139" fmla="*/ 263729 h 276225"/>
                <a:gd name="connsiteX140" fmla="*/ 26350 w 361950"/>
                <a:gd name="connsiteY140" fmla="*/ 259071 h 276225"/>
                <a:gd name="connsiteX141" fmla="*/ 34294 w 361950"/>
                <a:gd name="connsiteY141" fmla="*/ 255966 h 276225"/>
                <a:gd name="connsiteX142" fmla="*/ 37466 w 361950"/>
                <a:gd name="connsiteY142" fmla="*/ 259071 h 276225"/>
                <a:gd name="connsiteX143" fmla="*/ 43819 w 361950"/>
                <a:gd name="connsiteY143" fmla="*/ 263729 h 276225"/>
                <a:gd name="connsiteX144" fmla="*/ 46991 w 361950"/>
                <a:gd name="connsiteY144" fmla="*/ 263729 h 276225"/>
                <a:gd name="connsiteX145" fmla="*/ 51754 w 361950"/>
                <a:gd name="connsiteY145" fmla="*/ 266834 h 276225"/>
                <a:gd name="connsiteX146" fmla="*/ 54925 w 361950"/>
                <a:gd name="connsiteY146" fmla="*/ 266834 h 276225"/>
                <a:gd name="connsiteX147" fmla="*/ 58107 w 361950"/>
                <a:gd name="connsiteY147" fmla="*/ 263729 h 276225"/>
                <a:gd name="connsiteX148" fmla="*/ 61279 w 361950"/>
                <a:gd name="connsiteY148" fmla="*/ 262176 h 276225"/>
                <a:gd name="connsiteX149" fmla="*/ 64450 w 361950"/>
                <a:gd name="connsiteY149" fmla="*/ 259071 h 276225"/>
                <a:gd name="connsiteX150" fmla="*/ 66041 w 361950"/>
                <a:gd name="connsiteY150" fmla="*/ 259071 h 276225"/>
                <a:gd name="connsiteX151" fmla="*/ 69213 w 361950"/>
                <a:gd name="connsiteY151" fmla="*/ 263729 h 276225"/>
                <a:gd name="connsiteX152" fmla="*/ 72394 w 361950"/>
                <a:gd name="connsiteY152" fmla="*/ 259071 h 276225"/>
                <a:gd name="connsiteX153" fmla="*/ 75566 w 361950"/>
                <a:gd name="connsiteY153" fmla="*/ 259071 h 276225"/>
                <a:gd name="connsiteX154" fmla="*/ 81919 w 361950"/>
                <a:gd name="connsiteY154" fmla="*/ 259071 h 276225"/>
                <a:gd name="connsiteX155" fmla="*/ 85091 w 361950"/>
                <a:gd name="connsiteY155" fmla="*/ 262176 h 276225"/>
                <a:gd name="connsiteX156" fmla="*/ 86682 w 361950"/>
                <a:gd name="connsiteY156" fmla="*/ 263729 h 276225"/>
                <a:gd name="connsiteX157" fmla="*/ 86682 w 361950"/>
                <a:gd name="connsiteY157" fmla="*/ 269930 h 276225"/>
                <a:gd name="connsiteX158" fmla="*/ 89854 w 361950"/>
                <a:gd name="connsiteY158" fmla="*/ 269930 h 276225"/>
                <a:gd name="connsiteX159" fmla="*/ 89854 w 361950"/>
                <a:gd name="connsiteY159" fmla="*/ 273035 h 276225"/>
                <a:gd name="connsiteX160" fmla="*/ 96207 w 361950"/>
                <a:gd name="connsiteY160" fmla="*/ 273035 h 276225"/>
                <a:gd name="connsiteX161" fmla="*/ 99379 w 361950"/>
                <a:gd name="connsiteY161" fmla="*/ 269930 h 276225"/>
                <a:gd name="connsiteX162" fmla="*/ 99379 w 361950"/>
                <a:gd name="connsiteY162" fmla="*/ 266834 h 276225"/>
                <a:gd name="connsiteX163" fmla="*/ 99379 w 361950"/>
                <a:gd name="connsiteY163" fmla="*/ 262176 h 276225"/>
                <a:gd name="connsiteX164" fmla="*/ 96207 w 361950"/>
                <a:gd name="connsiteY164" fmla="*/ 259071 h 276225"/>
                <a:gd name="connsiteX165" fmla="*/ 89854 w 361950"/>
                <a:gd name="connsiteY165" fmla="*/ 255966 h 276225"/>
                <a:gd name="connsiteX166" fmla="*/ 89854 w 361950"/>
                <a:gd name="connsiteY166" fmla="*/ 252861 h 276225"/>
                <a:gd name="connsiteX167" fmla="*/ 86682 w 361950"/>
                <a:gd name="connsiteY167" fmla="*/ 249756 h 276225"/>
                <a:gd name="connsiteX168" fmla="*/ 85091 w 361950"/>
                <a:gd name="connsiteY168" fmla="*/ 249756 h 276225"/>
                <a:gd name="connsiteX169" fmla="*/ 85091 w 361950"/>
                <a:gd name="connsiteY169" fmla="*/ 245108 h 276225"/>
                <a:gd name="connsiteX170" fmla="*/ 85091 w 361950"/>
                <a:gd name="connsiteY170" fmla="*/ 238897 h 276225"/>
                <a:gd name="connsiteX171" fmla="*/ 86682 w 361950"/>
                <a:gd name="connsiteY171" fmla="*/ 238897 h 276225"/>
                <a:gd name="connsiteX172" fmla="*/ 93025 w 361950"/>
                <a:gd name="connsiteY172" fmla="*/ 238897 h 276225"/>
                <a:gd name="connsiteX173" fmla="*/ 96207 w 361950"/>
                <a:gd name="connsiteY173" fmla="*/ 235792 h 276225"/>
                <a:gd name="connsiteX174" fmla="*/ 96207 w 361950"/>
                <a:gd name="connsiteY174" fmla="*/ 226486 h 276225"/>
                <a:gd name="connsiteX175" fmla="*/ 93025 w 361950"/>
                <a:gd name="connsiteY175" fmla="*/ 215618 h 276225"/>
                <a:gd name="connsiteX176" fmla="*/ 96207 w 361950"/>
                <a:gd name="connsiteY176" fmla="*/ 206312 h 276225"/>
                <a:gd name="connsiteX177" fmla="*/ 99379 w 361950"/>
                <a:gd name="connsiteY177" fmla="*/ 198549 h 276225"/>
                <a:gd name="connsiteX178" fmla="*/ 105732 w 361950"/>
                <a:gd name="connsiteY178" fmla="*/ 195444 h 276225"/>
                <a:gd name="connsiteX179" fmla="*/ 110494 w 361950"/>
                <a:gd name="connsiteY179" fmla="*/ 198549 h 276225"/>
                <a:gd name="connsiteX180" fmla="*/ 113666 w 361950"/>
                <a:gd name="connsiteY180" fmla="*/ 201654 h 276225"/>
                <a:gd name="connsiteX181" fmla="*/ 113666 w 361950"/>
                <a:gd name="connsiteY181" fmla="*/ 198549 h 276225"/>
                <a:gd name="connsiteX182" fmla="*/ 113666 w 361950"/>
                <a:gd name="connsiteY182" fmla="*/ 195444 h 276225"/>
                <a:gd name="connsiteX183" fmla="*/ 113666 w 361950"/>
                <a:gd name="connsiteY183" fmla="*/ 192339 h 276225"/>
                <a:gd name="connsiteX184" fmla="*/ 116838 w 361950"/>
                <a:gd name="connsiteY184" fmla="*/ 189234 h 276225"/>
                <a:gd name="connsiteX185" fmla="*/ 123191 w 361950"/>
                <a:gd name="connsiteY185" fmla="*/ 184586 h 276225"/>
                <a:gd name="connsiteX186" fmla="*/ 127954 w 361950"/>
                <a:gd name="connsiteY186" fmla="*/ 172165 h 276225"/>
                <a:gd name="connsiteX187" fmla="*/ 134307 w 361950"/>
                <a:gd name="connsiteY187" fmla="*/ 167517 h 276225"/>
                <a:gd name="connsiteX188" fmla="*/ 137479 w 361950"/>
                <a:gd name="connsiteY188" fmla="*/ 167517 h 276225"/>
                <a:gd name="connsiteX189" fmla="*/ 137479 w 361950"/>
                <a:gd name="connsiteY189" fmla="*/ 169060 h 276225"/>
                <a:gd name="connsiteX190" fmla="*/ 140650 w 361950"/>
                <a:gd name="connsiteY190" fmla="*/ 167517 h 276225"/>
                <a:gd name="connsiteX191" fmla="*/ 140650 w 361950"/>
                <a:gd name="connsiteY191" fmla="*/ 164412 h 276225"/>
                <a:gd name="connsiteX192" fmla="*/ 140650 w 361950"/>
                <a:gd name="connsiteY192" fmla="*/ 161307 h 276225"/>
                <a:gd name="connsiteX193" fmla="*/ 140650 w 361950"/>
                <a:gd name="connsiteY193" fmla="*/ 158202 h 276225"/>
                <a:gd name="connsiteX194" fmla="*/ 143832 w 361950"/>
                <a:gd name="connsiteY194" fmla="*/ 155096 h 276225"/>
                <a:gd name="connsiteX195" fmla="*/ 145413 w 361950"/>
                <a:gd name="connsiteY195" fmla="*/ 151991 h 276225"/>
                <a:gd name="connsiteX196" fmla="*/ 148594 w 361950"/>
                <a:gd name="connsiteY196" fmla="*/ 147343 h 276225"/>
                <a:gd name="connsiteX197" fmla="*/ 148594 w 361950"/>
                <a:gd name="connsiteY197" fmla="*/ 147343 h 276225"/>
                <a:gd name="connsiteX198" fmla="*/ 148594 w 361950"/>
                <a:gd name="connsiteY198" fmla="*/ 144238 h 276225"/>
                <a:gd name="connsiteX199" fmla="*/ 148594 w 361950"/>
                <a:gd name="connsiteY199" fmla="*/ 144238 h 276225"/>
                <a:gd name="connsiteX200" fmla="*/ 148594 w 361950"/>
                <a:gd name="connsiteY200" fmla="*/ 144238 h 276225"/>
                <a:gd name="connsiteX201" fmla="*/ 148594 w 361950"/>
                <a:gd name="connsiteY201" fmla="*/ 141133 h 276225"/>
                <a:gd name="connsiteX202" fmla="*/ 148594 w 361950"/>
                <a:gd name="connsiteY202" fmla="*/ 141133 h 276225"/>
                <a:gd name="connsiteX203" fmla="*/ 148594 w 361950"/>
                <a:gd name="connsiteY203" fmla="*/ 138028 h 276225"/>
                <a:gd name="connsiteX204" fmla="*/ 148594 w 361950"/>
                <a:gd name="connsiteY204" fmla="*/ 138028 h 276225"/>
                <a:gd name="connsiteX205" fmla="*/ 145413 w 361950"/>
                <a:gd name="connsiteY205" fmla="*/ 134922 h 276225"/>
                <a:gd name="connsiteX206" fmla="*/ 145413 w 361950"/>
                <a:gd name="connsiteY206" fmla="*/ 134922 h 276225"/>
                <a:gd name="connsiteX207" fmla="*/ 148594 w 361950"/>
                <a:gd name="connsiteY207" fmla="*/ 131817 h 276225"/>
                <a:gd name="connsiteX208" fmla="*/ 145413 w 361950"/>
                <a:gd name="connsiteY208" fmla="*/ 127169 h 276225"/>
                <a:gd name="connsiteX209" fmla="*/ 148594 w 361950"/>
                <a:gd name="connsiteY209" fmla="*/ 120959 h 276225"/>
                <a:gd name="connsiteX210" fmla="*/ 154938 w 361950"/>
                <a:gd name="connsiteY210" fmla="*/ 117853 h 276225"/>
                <a:gd name="connsiteX211" fmla="*/ 158119 w 361950"/>
                <a:gd name="connsiteY211" fmla="*/ 114748 h 276225"/>
                <a:gd name="connsiteX212" fmla="*/ 161291 w 361950"/>
                <a:gd name="connsiteY212" fmla="*/ 114748 h 276225"/>
                <a:gd name="connsiteX213" fmla="*/ 161291 w 361950"/>
                <a:gd name="connsiteY213" fmla="*/ 114748 h 276225"/>
                <a:gd name="connsiteX214" fmla="*/ 161291 w 361950"/>
                <a:gd name="connsiteY214" fmla="*/ 120959 h 276225"/>
                <a:gd name="connsiteX215" fmla="*/ 161291 w 361950"/>
                <a:gd name="connsiteY215" fmla="*/ 120959 h 276225"/>
                <a:gd name="connsiteX216" fmla="*/ 166054 w 361950"/>
                <a:gd name="connsiteY216" fmla="*/ 114748 h 276225"/>
                <a:gd name="connsiteX217" fmla="*/ 166054 w 361950"/>
                <a:gd name="connsiteY217" fmla="*/ 111643 h 276225"/>
                <a:gd name="connsiteX218" fmla="*/ 169225 w 361950"/>
                <a:gd name="connsiteY218" fmla="*/ 111643 h 276225"/>
                <a:gd name="connsiteX219" fmla="*/ 172407 w 361950"/>
                <a:gd name="connsiteY219" fmla="*/ 111643 h 276225"/>
                <a:gd name="connsiteX220" fmla="*/ 175579 w 361950"/>
                <a:gd name="connsiteY220" fmla="*/ 111643 h 276225"/>
                <a:gd name="connsiteX221" fmla="*/ 181932 w 361950"/>
                <a:gd name="connsiteY221" fmla="*/ 110091 h 276225"/>
                <a:gd name="connsiteX222" fmla="*/ 183513 w 361950"/>
                <a:gd name="connsiteY222" fmla="*/ 110091 h 276225"/>
                <a:gd name="connsiteX223" fmla="*/ 186694 w 361950"/>
                <a:gd name="connsiteY223" fmla="*/ 106995 h 276225"/>
                <a:gd name="connsiteX224" fmla="*/ 186694 w 361950"/>
                <a:gd name="connsiteY224" fmla="*/ 100785 h 276225"/>
                <a:gd name="connsiteX225" fmla="*/ 189866 w 361950"/>
                <a:gd name="connsiteY225" fmla="*/ 94574 h 276225"/>
                <a:gd name="connsiteX226" fmla="*/ 207325 w 361950"/>
                <a:gd name="connsiteY226" fmla="*/ 89917 h 276225"/>
                <a:gd name="connsiteX227" fmla="*/ 216850 w 361950"/>
                <a:gd name="connsiteY227" fmla="*/ 83716 h 276225"/>
                <a:gd name="connsiteX228" fmla="*/ 220032 w 361950"/>
                <a:gd name="connsiteY228" fmla="*/ 80611 h 276225"/>
                <a:gd name="connsiteX229" fmla="*/ 234319 w 361950"/>
                <a:gd name="connsiteY229" fmla="*/ 77506 h 276225"/>
                <a:gd name="connsiteX230" fmla="*/ 245425 w 361950"/>
                <a:gd name="connsiteY230" fmla="*/ 74401 h 276225"/>
                <a:gd name="connsiteX231" fmla="*/ 251779 w 361950"/>
                <a:gd name="connsiteY231" fmla="*/ 80611 h 276225"/>
                <a:gd name="connsiteX232" fmla="*/ 269238 w 361950"/>
                <a:gd name="connsiteY232" fmla="*/ 83716 h 276225"/>
                <a:gd name="connsiteX233" fmla="*/ 283525 w 361950"/>
                <a:gd name="connsiteY233" fmla="*/ 86821 h 276225"/>
                <a:gd name="connsiteX234" fmla="*/ 289879 w 361950"/>
                <a:gd name="connsiteY234" fmla="*/ 94574 h 276225"/>
                <a:gd name="connsiteX235" fmla="*/ 293050 w 361950"/>
                <a:gd name="connsiteY235" fmla="*/ 100785 h 276225"/>
                <a:gd name="connsiteX236" fmla="*/ 299404 w 361950"/>
                <a:gd name="connsiteY236" fmla="*/ 103890 h 276225"/>
                <a:gd name="connsiteX237" fmla="*/ 304166 w 361950"/>
                <a:gd name="connsiteY237" fmla="*/ 103890 h 276225"/>
                <a:gd name="connsiteX238" fmla="*/ 307338 w 361950"/>
                <a:gd name="connsiteY238" fmla="*/ 111643 h 276225"/>
                <a:gd name="connsiteX239" fmla="*/ 316863 w 361950"/>
                <a:gd name="connsiteY239" fmla="*/ 124064 h 276225"/>
                <a:gd name="connsiteX240" fmla="*/ 321625 w 361950"/>
                <a:gd name="connsiteY240" fmla="*/ 130265 h 276225"/>
                <a:gd name="connsiteX241" fmla="*/ 321625 w 361950"/>
                <a:gd name="connsiteY241" fmla="*/ 134922 h 276225"/>
                <a:gd name="connsiteX242" fmla="*/ 327979 w 361950"/>
                <a:gd name="connsiteY242" fmla="*/ 134922 h 276225"/>
                <a:gd name="connsiteX243" fmla="*/ 331150 w 361950"/>
                <a:gd name="connsiteY243" fmla="*/ 134922 h 276225"/>
                <a:gd name="connsiteX244" fmla="*/ 334332 w 361950"/>
                <a:gd name="connsiteY244" fmla="*/ 141133 h 276225"/>
                <a:gd name="connsiteX245" fmla="*/ 337504 w 361950"/>
                <a:gd name="connsiteY245" fmla="*/ 147343 h 276225"/>
                <a:gd name="connsiteX246" fmla="*/ 340675 w 361950"/>
                <a:gd name="connsiteY246" fmla="*/ 144238 h 276225"/>
                <a:gd name="connsiteX247" fmla="*/ 340675 w 361950"/>
                <a:gd name="connsiteY247" fmla="*/ 141133 h 276225"/>
                <a:gd name="connsiteX248" fmla="*/ 340675 w 361950"/>
                <a:gd name="connsiteY248" fmla="*/ 131817 h 276225"/>
                <a:gd name="connsiteX249" fmla="*/ 342266 w 361950"/>
                <a:gd name="connsiteY249" fmla="*/ 130265 h 276225"/>
                <a:gd name="connsiteX250" fmla="*/ 342266 w 361950"/>
                <a:gd name="connsiteY250" fmla="*/ 124064 h 276225"/>
                <a:gd name="connsiteX251" fmla="*/ 345438 w 361950"/>
                <a:gd name="connsiteY251" fmla="*/ 114748 h 276225"/>
                <a:gd name="connsiteX252" fmla="*/ 351791 w 361950"/>
                <a:gd name="connsiteY252" fmla="*/ 94574 h 276225"/>
                <a:gd name="connsiteX253" fmla="*/ 358144 w 361950"/>
                <a:gd name="connsiteY253" fmla="*/ 83716 h 276225"/>
                <a:gd name="connsiteX254" fmla="*/ 361316 w 361950"/>
                <a:gd name="connsiteY254" fmla="*/ 77506 h 276225"/>
                <a:gd name="connsiteX255" fmla="*/ 351791 w 361950"/>
                <a:gd name="connsiteY255" fmla="*/ 744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</a:cxnLst>
              <a:rect l="l" t="t" r="r" b="b"/>
              <a:pathLst>
                <a:path w="361950" h="276225">
                  <a:moveTo>
                    <a:pt x="5719" y="266834"/>
                  </a:moveTo>
                  <a:lnTo>
                    <a:pt x="2538" y="263729"/>
                  </a:lnTo>
                  <a:lnTo>
                    <a:pt x="2538" y="263729"/>
                  </a:lnTo>
                  <a:lnTo>
                    <a:pt x="2538" y="263729"/>
                  </a:lnTo>
                  <a:lnTo>
                    <a:pt x="-634" y="263729"/>
                  </a:lnTo>
                  <a:lnTo>
                    <a:pt x="-634" y="266834"/>
                  </a:lnTo>
                  <a:lnTo>
                    <a:pt x="-634" y="269930"/>
                  </a:lnTo>
                  <a:lnTo>
                    <a:pt x="-634" y="273035"/>
                  </a:lnTo>
                  <a:lnTo>
                    <a:pt x="2538" y="276140"/>
                  </a:lnTo>
                  <a:lnTo>
                    <a:pt x="5719" y="273035"/>
                  </a:lnTo>
                  <a:lnTo>
                    <a:pt x="5719" y="273035"/>
                  </a:lnTo>
                  <a:lnTo>
                    <a:pt x="5719" y="269930"/>
                  </a:lnTo>
                  <a:lnTo>
                    <a:pt x="5719" y="266834"/>
                  </a:lnTo>
                  <a:lnTo>
                    <a:pt x="5719" y="266834"/>
                  </a:lnTo>
                  <a:close/>
                  <a:moveTo>
                    <a:pt x="351791" y="74401"/>
                  </a:moveTo>
                  <a:lnTo>
                    <a:pt x="348619" y="74401"/>
                  </a:lnTo>
                  <a:lnTo>
                    <a:pt x="345438" y="74401"/>
                  </a:lnTo>
                  <a:lnTo>
                    <a:pt x="340675" y="72848"/>
                  </a:lnTo>
                  <a:lnTo>
                    <a:pt x="337504" y="69752"/>
                  </a:lnTo>
                  <a:lnTo>
                    <a:pt x="334332" y="57332"/>
                  </a:lnTo>
                  <a:lnTo>
                    <a:pt x="334332" y="54227"/>
                  </a:lnTo>
                  <a:lnTo>
                    <a:pt x="334332" y="52674"/>
                  </a:lnTo>
                  <a:lnTo>
                    <a:pt x="334332" y="49578"/>
                  </a:lnTo>
                  <a:lnTo>
                    <a:pt x="334332" y="46473"/>
                  </a:lnTo>
                  <a:lnTo>
                    <a:pt x="331150" y="46473"/>
                  </a:lnTo>
                  <a:lnTo>
                    <a:pt x="327979" y="43368"/>
                  </a:lnTo>
                  <a:lnTo>
                    <a:pt x="321625" y="43368"/>
                  </a:lnTo>
                  <a:lnTo>
                    <a:pt x="313691" y="43368"/>
                  </a:lnTo>
                  <a:lnTo>
                    <a:pt x="313691" y="40263"/>
                  </a:lnTo>
                  <a:lnTo>
                    <a:pt x="310519" y="26299"/>
                  </a:lnTo>
                  <a:lnTo>
                    <a:pt x="310519" y="23194"/>
                  </a:lnTo>
                  <a:lnTo>
                    <a:pt x="310519" y="20089"/>
                  </a:lnTo>
                  <a:lnTo>
                    <a:pt x="307338" y="16984"/>
                  </a:lnTo>
                  <a:lnTo>
                    <a:pt x="307338" y="12326"/>
                  </a:lnTo>
                  <a:lnTo>
                    <a:pt x="304166" y="9230"/>
                  </a:lnTo>
                  <a:lnTo>
                    <a:pt x="296232" y="9230"/>
                  </a:lnTo>
                  <a:lnTo>
                    <a:pt x="289879" y="9230"/>
                  </a:lnTo>
                  <a:lnTo>
                    <a:pt x="289879" y="12326"/>
                  </a:lnTo>
                  <a:lnTo>
                    <a:pt x="286707" y="15431"/>
                  </a:lnTo>
                  <a:lnTo>
                    <a:pt x="283525" y="15431"/>
                  </a:lnTo>
                  <a:lnTo>
                    <a:pt x="281944" y="15431"/>
                  </a:lnTo>
                  <a:lnTo>
                    <a:pt x="278763" y="15431"/>
                  </a:lnTo>
                  <a:lnTo>
                    <a:pt x="266066" y="9230"/>
                  </a:lnTo>
                  <a:lnTo>
                    <a:pt x="262894" y="6125"/>
                  </a:lnTo>
                  <a:lnTo>
                    <a:pt x="258132" y="6125"/>
                  </a:lnTo>
                  <a:lnTo>
                    <a:pt x="254950" y="6125"/>
                  </a:lnTo>
                  <a:lnTo>
                    <a:pt x="248607" y="6125"/>
                  </a:lnTo>
                  <a:lnTo>
                    <a:pt x="227966" y="-85"/>
                  </a:lnTo>
                  <a:lnTo>
                    <a:pt x="210507" y="-85"/>
                  </a:lnTo>
                  <a:lnTo>
                    <a:pt x="202563" y="3020"/>
                  </a:lnTo>
                  <a:lnTo>
                    <a:pt x="196219" y="6125"/>
                  </a:lnTo>
                  <a:lnTo>
                    <a:pt x="189866" y="9230"/>
                  </a:lnTo>
                  <a:lnTo>
                    <a:pt x="181932" y="9230"/>
                  </a:lnTo>
                  <a:lnTo>
                    <a:pt x="172407" y="9230"/>
                  </a:lnTo>
                  <a:lnTo>
                    <a:pt x="164463" y="9230"/>
                  </a:lnTo>
                  <a:lnTo>
                    <a:pt x="158119" y="12326"/>
                  </a:lnTo>
                  <a:lnTo>
                    <a:pt x="151766" y="12326"/>
                  </a:lnTo>
                  <a:lnTo>
                    <a:pt x="148594" y="12326"/>
                  </a:lnTo>
                  <a:lnTo>
                    <a:pt x="145413" y="12326"/>
                  </a:lnTo>
                  <a:lnTo>
                    <a:pt x="143832" y="16984"/>
                  </a:lnTo>
                  <a:lnTo>
                    <a:pt x="140650" y="16984"/>
                  </a:lnTo>
                  <a:lnTo>
                    <a:pt x="137479" y="16984"/>
                  </a:lnTo>
                  <a:lnTo>
                    <a:pt x="134307" y="16984"/>
                  </a:lnTo>
                  <a:lnTo>
                    <a:pt x="131125" y="20089"/>
                  </a:lnTo>
                  <a:lnTo>
                    <a:pt x="127954" y="20089"/>
                  </a:lnTo>
                  <a:lnTo>
                    <a:pt x="127954" y="23194"/>
                  </a:lnTo>
                  <a:lnTo>
                    <a:pt x="124782" y="29404"/>
                  </a:lnTo>
                  <a:lnTo>
                    <a:pt x="120019" y="43368"/>
                  </a:lnTo>
                  <a:lnTo>
                    <a:pt x="116838" y="46473"/>
                  </a:lnTo>
                  <a:lnTo>
                    <a:pt x="113666" y="49578"/>
                  </a:lnTo>
                  <a:lnTo>
                    <a:pt x="110494" y="52674"/>
                  </a:lnTo>
                  <a:lnTo>
                    <a:pt x="107313" y="54227"/>
                  </a:lnTo>
                  <a:lnTo>
                    <a:pt x="107313" y="60437"/>
                  </a:lnTo>
                  <a:lnTo>
                    <a:pt x="105732" y="63542"/>
                  </a:lnTo>
                  <a:lnTo>
                    <a:pt x="105732" y="69752"/>
                  </a:lnTo>
                  <a:lnTo>
                    <a:pt x="102550" y="72848"/>
                  </a:lnTo>
                  <a:lnTo>
                    <a:pt x="105732" y="74401"/>
                  </a:lnTo>
                  <a:lnTo>
                    <a:pt x="102550" y="77506"/>
                  </a:lnTo>
                  <a:lnTo>
                    <a:pt x="102550" y="80611"/>
                  </a:lnTo>
                  <a:lnTo>
                    <a:pt x="96207" y="89917"/>
                  </a:lnTo>
                  <a:lnTo>
                    <a:pt x="89854" y="94574"/>
                  </a:lnTo>
                  <a:lnTo>
                    <a:pt x="86682" y="94574"/>
                  </a:lnTo>
                  <a:lnTo>
                    <a:pt x="85091" y="97680"/>
                  </a:lnTo>
                  <a:lnTo>
                    <a:pt x="58107" y="97680"/>
                  </a:lnTo>
                  <a:lnTo>
                    <a:pt x="54925" y="97680"/>
                  </a:lnTo>
                  <a:lnTo>
                    <a:pt x="54925" y="100785"/>
                  </a:lnTo>
                  <a:lnTo>
                    <a:pt x="54925" y="106995"/>
                  </a:lnTo>
                  <a:lnTo>
                    <a:pt x="54925" y="110091"/>
                  </a:lnTo>
                  <a:lnTo>
                    <a:pt x="54925" y="111643"/>
                  </a:lnTo>
                  <a:lnTo>
                    <a:pt x="58107" y="111643"/>
                  </a:lnTo>
                  <a:lnTo>
                    <a:pt x="61279" y="114748"/>
                  </a:lnTo>
                  <a:lnTo>
                    <a:pt x="61279" y="117853"/>
                  </a:lnTo>
                  <a:lnTo>
                    <a:pt x="64450" y="120959"/>
                  </a:lnTo>
                  <a:lnTo>
                    <a:pt x="64450" y="120959"/>
                  </a:lnTo>
                  <a:lnTo>
                    <a:pt x="66041" y="124064"/>
                  </a:lnTo>
                  <a:lnTo>
                    <a:pt x="69213" y="127169"/>
                  </a:lnTo>
                  <a:lnTo>
                    <a:pt x="69213" y="130265"/>
                  </a:lnTo>
                  <a:lnTo>
                    <a:pt x="69213" y="131817"/>
                  </a:lnTo>
                  <a:lnTo>
                    <a:pt x="66041" y="134922"/>
                  </a:lnTo>
                  <a:lnTo>
                    <a:pt x="51754" y="141133"/>
                  </a:lnTo>
                  <a:lnTo>
                    <a:pt x="48582" y="144238"/>
                  </a:lnTo>
                  <a:lnTo>
                    <a:pt x="46991" y="147343"/>
                  </a:lnTo>
                  <a:lnTo>
                    <a:pt x="46991" y="150439"/>
                  </a:lnTo>
                  <a:lnTo>
                    <a:pt x="46991" y="151991"/>
                  </a:lnTo>
                  <a:lnTo>
                    <a:pt x="46991" y="155096"/>
                  </a:lnTo>
                  <a:lnTo>
                    <a:pt x="46991" y="158202"/>
                  </a:lnTo>
                  <a:lnTo>
                    <a:pt x="43819" y="158202"/>
                  </a:lnTo>
                  <a:lnTo>
                    <a:pt x="43819" y="161307"/>
                  </a:lnTo>
                  <a:lnTo>
                    <a:pt x="37466" y="164412"/>
                  </a:lnTo>
                  <a:lnTo>
                    <a:pt x="34294" y="167517"/>
                  </a:lnTo>
                  <a:lnTo>
                    <a:pt x="31113" y="172165"/>
                  </a:lnTo>
                  <a:lnTo>
                    <a:pt x="27941" y="175270"/>
                  </a:lnTo>
                  <a:lnTo>
                    <a:pt x="26350" y="175270"/>
                  </a:lnTo>
                  <a:lnTo>
                    <a:pt x="26350" y="172165"/>
                  </a:lnTo>
                  <a:lnTo>
                    <a:pt x="20007" y="169060"/>
                  </a:lnTo>
                  <a:lnTo>
                    <a:pt x="16825" y="167517"/>
                  </a:lnTo>
                  <a:lnTo>
                    <a:pt x="13654" y="169060"/>
                  </a:lnTo>
                  <a:lnTo>
                    <a:pt x="13654" y="172165"/>
                  </a:lnTo>
                  <a:lnTo>
                    <a:pt x="16825" y="175270"/>
                  </a:lnTo>
                  <a:lnTo>
                    <a:pt x="20007" y="184586"/>
                  </a:lnTo>
                  <a:lnTo>
                    <a:pt x="20007" y="187691"/>
                  </a:lnTo>
                  <a:lnTo>
                    <a:pt x="23179" y="187691"/>
                  </a:lnTo>
                  <a:lnTo>
                    <a:pt x="23179" y="189234"/>
                  </a:lnTo>
                  <a:lnTo>
                    <a:pt x="23179" y="192339"/>
                  </a:lnTo>
                  <a:lnTo>
                    <a:pt x="23179" y="195444"/>
                  </a:lnTo>
                  <a:lnTo>
                    <a:pt x="26350" y="204760"/>
                  </a:lnTo>
                  <a:lnTo>
                    <a:pt x="26350" y="209408"/>
                  </a:lnTo>
                  <a:lnTo>
                    <a:pt x="27941" y="212513"/>
                  </a:lnTo>
                  <a:lnTo>
                    <a:pt x="26350" y="215618"/>
                  </a:lnTo>
                  <a:lnTo>
                    <a:pt x="26350" y="218723"/>
                  </a:lnTo>
                  <a:lnTo>
                    <a:pt x="20007" y="226486"/>
                  </a:lnTo>
                  <a:lnTo>
                    <a:pt x="20007" y="226486"/>
                  </a:lnTo>
                  <a:lnTo>
                    <a:pt x="34294" y="226486"/>
                  </a:lnTo>
                  <a:lnTo>
                    <a:pt x="34294" y="229582"/>
                  </a:lnTo>
                  <a:lnTo>
                    <a:pt x="31113" y="232687"/>
                  </a:lnTo>
                  <a:lnTo>
                    <a:pt x="26350" y="238897"/>
                  </a:lnTo>
                  <a:lnTo>
                    <a:pt x="23179" y="246660"/>
                  </a:lnTo>
                  <a:lnTo>
                    <a:pt x="16825" y="252861"/>
                  </a:lnTo>
                  <a:lnTo>
                    <a:pt x="16825" y="259071"/>
                  </a:lnTo>
                  <a:lnTo>
                    <a:pt x="16825" y="263729"/>
                  </a:lnTo>
                  <a:lnTo>
                    <a:pt x="26350" y="259071"/>
                  </a:lnTo>
                  <a:lnTo>
                    <a:pt x="34294" y="255966"/>
                  </a:lnTo>
                  <a:lnTo>
                    <a:pt x="37466" y="259071"/>
                  </a:lnTo>
                  <a:lnTo>
                    <a:pt x="43819" y="263729"/>
                  </a:lnTo>
                  <a:lnTo>
                    <a:pt x="46991" y="263729"/>
                  </a:lnTo>
                  <a:lnTo>
                    <a:pt x="51754" y="266834"/>
                  </a:lnTo>
                  <a:lnTo>
                    <a:pt x="54925" y="266834"/>
                  </a:lnTo>
                  <a:lnTo>
                    <a:pt x="58107" y="263729"/>
                  </a:lnTo>
                  <a:lnTo>
                    <a:pt x="61279" y="262176"/>
                  </a:lnTo>
                  <a:lnTo>
                    <a:pt x="64450" y="259071"/>
                  </a:lnTo>
                  <a:lnTo>
                    <a:pt x="66041" y="259071"/>
                  </a:lnTo>
                  <a:lnTo>
                    <a:pt x="69213" y="263729"/>
                  </a:lnTo>
                  <a:lnTo>
                    <a:pt x="72394" y="259071"/>
                  </a:lnTo>
                  <a:lnTo>
                    <a:pt x="75566" y="259071"/>
                  </a:lnTo>
                  <a:lnTo>
                    <a:pt x="81919" y="259071"/>
                  </a:lnTo>
                  <a:lnTo>
                    <a:pt x="85091" y="262176"/>
                  </a:lnTo>
                  <a:lnTo>
                    <a:pt x="86682" y="263729"/>
                  </a:lnTo>
                  <a:lnTo>
                    <a:pt x="86682" y="269930"/>
                  </a:lnTo>
                  <a:lnTo>
                    <a:pt x="89854" y="269930"/>
                  </a:lnTo>
                  <a:lnTo>
                    <a:pt x="89854" y="273035"/>
                  </a:lnTo>
                  <a:lnTo>
                    <a:pt x="96207" y="273035"/>
                  </a:lnTo>
                  <a:lnTo>
                    <a:pt x="99379" y="269930"/>
                  </a:lnTo>
                  <a:lnTo>
                    <a:pt x="99379" y="266834"/>
                  </a:lnTo>
                  <a:lnTo>
                    <a:pt x="99379" y="262176"/>
                  </a:lnTo>
                  <a:lnTo>
                    <a:pt x="96207" y="259071"/>
                  </a:lnTo>
                  <a:lnTo>
                    <a:pt x="89854" y="255966"/>
                  </a:lnTo>
                  <a:lnTo>
                    <a:pt x="89854" y="252861"/>
                  </a:lnTo>
                  <a:lnTo>
                    <a:pt x="86682" y="249756"/>
                  </a:lnTo>
                  <a:lnTo>
                    <a:pt x="85091" y="249756"/>
                  </a:lnTo>
                  <a:lnTo>
                    <a:pt x="85091" y="245108"/>
                  </a:lnTo>
                  <a:lnTo>
                    <a:pt x="85091" y="238897"/>
                  </a:lnTo>
                  <a:lnTo>
                    <a:pt x="86682" y="238897"/>
                  </a:lnTo>
                  <a:lnTo>
                    <a:pt x="93025" y="238897"/>
                  </a:lnTo>
                  <a:lnTo>
                    <a:pt x="96207" y="235792"/>
                  </a:lnTo>
                  <a:lnTo>
                    <a:pt x="96207" y="226486"/>
                  </a:lnTo>
                  <a:lnTo>
                    <a:pt x="93025" y="215618"/>
                  </a:lnTo>
                  <a:lnTo>
                    <a:pt x="96207" y="206312"/>
                  </a:lnTo>
                  <a:lnTo>
                    <a:pt x="99379" y="198549"/>
                  </a:lnTo>
                  <a:lnTo>
                    <a:pt x="105732" y="195444"/>
                  </a:lnTo>
                  <a:lnTo>
                    <a:pt x="110494" y="198549"/>
                  </a:lnTo>
                  <a:lnTo>
                    <a:pt x="113666" y="201654"/>
                  </a:lnTo>
                  <a:lnTo>
                    <a:pt x="113666" y="198549"/>
                  </a:lnTo>
                  <a:lnTo>
                    <a:pt x="113666" y="195444"/>
                  </a:lnTo>
                  <a:lnTo>
                    <a:pt x="113666" y="192339"/>
                  </a:lnTo>
                  <a:lnTo>
                    <a:pt x="116838" y="189234"/>
                  </a:lnTo>
                  <a:lnTo>
                    <a:pt x="123191" y="184586"/>
                  </a:lnTo>
                  <a:lnTo>
                    <a:pt x="127954" y="172165"/>
                  </a:lnTo>
                  <a:lnTo>
                    <a:pt x="134307" y="167517"/>
                  </a:lnTo>
                  <a:lnTo>
                    <a:pt x="137479" y="167517"/>
                  </a:lnTo>
                  <a:lnTo>
                    <a:pt x="137479" y="169060"/>
                  </a:lnTo>
                  <a:lnTo>
                    <a:pt x="140650" y="167517"/>
                  </a:lnTo>
                  <a:lnTo>
                    <a:pt x="140650" y="164412"/>
                  </a:lnTo>
                  <a:lnTo>
                    <a:pt x="140650" y="161307"/>
                  </a:lnTo>
                  <a:lnTo>
                    <a:pt x="140650" y="158202"/>
                  </a:lnTo>
                  <a:lnTo>
                    <a:pt x="143832" y="155096"/>
                  </a:lnTo>
                  <a:lnTo>
                    <a:pt x="145413" y="151991"/>
                  </a:lnTo>
                  <a:lnTo>
                    <a:pt x="148594" y="147343"/>
                  </a:lnTo>
                  <a:lnTo>
                    <a:pt x="148594" y="147343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4238"/>
                  </a:lnTo>
                  <a:lnTo>
                    <a:pt x="148594" y="141133"/>
                  </a:lnTo>
                  <a:lnTo>
                    <a:pt x="148594" y="141133"/>
                  </a:lnTo>
                  <a:lnTo>
                    <a:pt x="148594" y="138028"/>
                  </a:lnTo>
                  <a:lnTo>
                    <a:pt x="148594" y="138028"/>
                  </a:lnTo>
                  <a:lnTo>
                    <a:pt x="145413" y="134922"/>
                  </a:lnTo>
                  <a:lnTo>
                    <a:pt x="145413" y="134922"/>
                  </a:lnTo>
                  <a:lnTo>
                    <a:pt x="148594" y="131817"/>
                  </a:lnTo>
                  <a:lnTo>
                    <a:pt x="145413" y="127169"/>
                  </a:lnTo>
                  <a:lnTo>
                    <a:pt x="148594" y="120959"/>
                  </a:lnTo>
                  <a:lnTo>
                    <a:pt x="154938" y="117853"/>
                  </a:lnTo>
                  <a:lnTo>
                    <a:pt x="158119" y="114748"/>
                  </a:lnTo>
                  <a:lnTo>
                    <a:pt x="161291" y="114748"/>
                  </a:lnTo>
                  <a:lnTo>
                    <a:pt x="161291" y="114748"/>
                  </a:lnTo>
                  <a:lnTo>
                    <a:pt x="161291" y="120959"/>
                  </a:lnTo>
                  <a:lnTo>
                    <a:pt x="161291" y="120959"/>
                  </a:lnTo>
                  <a:lnTo>
                    <a:pt x="166054" y="114748"/>
                  </a:lnTo>
                  <a:lnTo>
                    <a:pt x="166054" y="111643"/>
                  </a:lnTo>
                  <a:lnTo>
                    <a:pt x="169225" y="111643"/>
                  </a:lnTo>
                  <a:lnTo>
                    <a:pt x="172407" y="111643"/>
                  </a:lnTo>
                  <a:lnTo>
                    <a:pt x="175579" y="111643"/>
                  </a:lnTo>
                  <a:lnTo>
                    <a:pt x="181932" y="110091"/>
                  </a:lnTo>
                  <a:lnTo>
                    <a:pt x="183513" y="110091"/>
                  </a:lnTo>
                  <a:lnTo>
                    <a:pt x="186694" y="106995"/>
                  </a:lnTo>
                  <a:lnTo>
                    <a:pt x="186694" y="100785"/>
                  </a:lnTo>
                  <a:lnTo>
                    <a:pt x="189866" y="94574"/>
                  </a:lnTo>
                  <a:lnTo>
                    <a:pt x="207325" y="89917"/>
                  </a:lnTo>
                  <a:lnTo>
                    <a:pt x="216850" y="83716"/>
                  </a:lnTo>
                  <a:lnTo>
                    <a:pt x="220032" y="80611"/>
                  </a:lnTo>
                  <a:lnTo>
                    <a:pt x="234319" y="77506"/>
                  </a:lnTo>
                  <a:lnTo>
                    <a:pt x="245425" y="74401"/>
                  </a:lnTo>
                  <a:lnTo>
                    <a:pt x="251779" y="80611"/>
                  </a:lnTo>
                  <a:lnTo>
                    <a:pt x="269238" y="83716"/>
                  </a:lnTo>
                  <a:lnTo>
                    <a:pt x="283525" y="86821"/>
                  </a:lnTo>
                  <a:lnTo>
                    <a:pt x="289879" y="94574"/>
                  </a:lnTo>
                  <a:lnTo>
                    <a:pt x="293050" y="100785"/>
                  </a:lnTo>
                  <a:lnTo>
                    <a:pt x="299404" y="103890"/>
                  </a:lnTo>
                  <a:lnTo>
                    <a:pt x="304166" y="103890"/>
                  </a:lnTo>
                  <a:lnTo>
                    <a:pt x="307338" y="111643"/>
                  </a:lnTo>
                  <a:lnTo>
                    <a:pt x="316863" y="124064"/>
                  </a:lnTo>
                  <a:lnTo>
                    <a:pt x="321625" y="130265"/>
                  </a:lnTo>
                  <a:lnTo>
                    <a:pt x="321625" y="134922"/>
                  </a:lnTo>
                  <a:lnTo>
                    <a:pt x="327979" y="134922"/>
                  </a:lnTo>
                  <a:lnTo>
                    <a:pt x="331150" y="134922"/>
                  </a:lnTo>
                  <a:lnTo>
                    <a:pt x="334332" y="141133"/>
                  </a:lnTo>
                  <a:lnTo>
                    <a:pt x="337504" y="147343"/>
                  </a:lnTo>
                  <a:lnTo>
                    <a:pt x="340675" y="144238"/>
                  </a:lnTo>
                  <a:lnTo>
                    <a:pt x="340675" y="141133"/>
                  </a:lnTo>
                  <a:lnTo>
                    <a:pt x="340675" y="131817"/>
                  </a:lnTo>
                  <a:lnTo>
                    <a:pt x="342266" y="130265"/>
                  </a:lnTo>
                  <a:lnTo>
                    <a:pt x="342266" y="124064"/>
                  </a:lnTo>
                  <a:lnTo>
                    <a:pt x="345438" y="114748"/>
                  </a:lnTo>
                  <a:lnTo>
                    <a:pt x="351791" y="94574"/>
                  </a:lnTo>
                  <a:lnTo>
                    <a:pt x="358144" y="83716"/>
                  </a:lnTo>
                  <a:lnTo>
                    <a:pt x="361316" y="77506"/>
                  </a:lnTo>
                  <a:lnTo>
                    <a:pt x="351791" y="74401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3AC39D4-6FA9-9C70-8180-C8881BA70B83}"/>
                </a:ext>
              </a:extLst>
            </p:cNvPr>
            <p:cNvSpPr/>
            <p:nvPr/>
          </p:nvSpPr>
          <p:spPr>
            <a:xfrm>
              <a:off x="8405106" y="3841172"/>
              <a:ext cx="180975" cy="133350"/>
            </a:xfrm>
            <a:custGeom>
              <a:avLst/>
              <a:gdLst>
                <a:gd name="connsiteX0" fmla="*/ 156738 w 180975"/>
                <a:gd name="connsiteY0" fmla="*/ 45416 h 133350"/>
                <a:gd name="connsiteX1" fmla="*/ 159881 w 180975"/>
                <a:gd name="connsiteY1" fmla="*/ 48550 h 133350"/>
                <a:gd name="connsiteX2" fmla="*/ 164606 w 180975"/>
                <a:gd name="connsiteY2" fmla="*/ 48550 h 133350"/>
                <a:gd name="connsiteX3" fmla="*/ 170901 w 180975"/>
                <a:gd name="connsiteY3" fmla="*/ 42273 h 133350"/>
                <a:gd name="connsiteX4" fmla="*/ 180341 w 180975"/>
                <a:gd name="connsiteY4" fmla="*/ 39139 h 133350"/>
                <a:gd name="connsiteX5" fmla="*/ 180341 w 180975"/>
                <a:gd name="connsiteY5" fmla="*/ 37567 h 133350"/>
                <a:gd name="connsiteX6" fmla="*/ 180341 w 180975"/>
                <a:gd name="connsiteY6" fmla="*/ 37567 h 133350"/>
                <a:gd name="connsiteX7" fmla="*/ 163034 w 180975"/>
                <a:gd name="connsiteY7" fmla="*/ 28157 h 133350"/>
                <a:gd name="connsiteX8" fmla="*/ 156738 w 180975"/>
                <a:gd name="connsiteY8" fmla="*/ 25013 h 133350"/>
                <a:gd name="connsiteX9" fmla="*/ 153585 w 180975"/>
                <a:gd name="connsiteY9" fmla="*/ 25013 h 133350"/>
                <a:gd name="connsiteX10" fmla="*/ 153585 w 180975"/>
                <a:gd name="connsiteY10" fmla="*/ 21880 h 133350"/>
                <a:gd name="connsiteX11" fmla="*/ 129982 w 180975"/>
                <a:gd name="connsiteY11" fmla="*/ 10897 h 133350"/>
                <a:gd name="connsiteX12" fmla="*/ 126839 w 180975"/>
                <a:gd name="connsiteY12" fmla="*/ 10897 h 133350"/>
                <a:gd name="connsiteX13" fmla="*/ 125258 w 180975"/>
                <a:gd name="connsiteY13" fmla="*/ 10897 h 133350"/>
                <a:gd name="connsiteX14" fmla="*/ 122115 w 180975"/>
                <a:gd name="connsiteY14" fmla="*/ 10897 h 133350"/>
                <a:gd name="connsiteX15" fmla="*/ 122115 w 180975"/>
                <a:gd name="connsiteY15" fmla="*/ 14031 h 133350"/>
                <a:gd name="connsiteX16" fmla="*/ 118971 w 180975"/>
                <a:gd name="connsiteY16" fmla="*/ 14031 h 133350"/>
                <a:gd name="connsiteX17" fmla="*/ 118971 w 180975"/>
                <a:gd name="connsiteY17" fmla="*/ 17174 h 133350"/>
                <a:gd name="connsiteX18" fmla="*/ 118971 w 180975"/>
                <a:gd name="connsiteY18" fmla="*/ 17174 h 133350"/>
                <a:gd name="connsiteX19" fmla="*/ 112675 w 180975"/>
                <a:gd name="connsiteY19" fmla="*/ 14031 h 133350"/>
                <a:gd name="connsiteX20" fmla="*/ 112675 w 180975"/>
                <a:gd name="connsiteY20" fmla="*/ 14031 h 133350"/>
                <a:gd name="connsiteX21" fmla="*/ 112675 w 180975"/>
                <a:gd name="connsiteY21" fmla="*/ 17174 h 133350"/>
                <a:gd name="connsiteX22" fmla="*/ 112675 w 180975"/>
                <a:gd name="connsiteY22" fmla="*/ 17174 h 133350"/>
                <a:gd name="connsiteX23" fmla="*/ 118971 w 180975"/>
                <a:gd name="connsiteY23" fmla="*/ 21880 h 133350"/>
                <a:gd name="connsiteX24" fmla="*/ 118971 w 180975"/>
                <a:gd name="connsiteY24" fmla="*/ 25013 h 133350"/>
                <a:gd name="connsiteX25" fmla="*/ 118971 w 180975"/>
                <a:gd name="connsiteY25" fmla="*/ 25013 h 133350"/>
                <a:gd name="connsiteX26" fmla="*/ 118971 w 180975"/>
                <a:gd name="connsiteY26" fmla="*/ 25013 h 133350"/>
                <a:gd name="connsiteX27" fmla="*/ 115819 w 180975"/>
                <a:gd name="connsiteY27" fmla="*/ 25013 h 133350"/>
                <a:gd name="connsiteX28" fmla="*/ 115819 w 180975"/>
                <a:gd name="connsiteY28" fmla="*/ 28157 h 133350"/>
                <a:gd name="connsiteX29" fmla="*/ 115819 w 180975"/>
                <a:gd name="connsiteY29" fmla="*/ 37567 h 133350"/>
                <a:gd name="connsiteX30" fmla="*/ 115819 w 180975"/>
                <a:gd name="connsiteY30" fmla="*/ 39139 h 133350"/>
                <a:gd name="connsiteX31" fmla="*/ 115819 w 180975"/>
                <a:gd name="connsiteY31" fmla="*/ 39139 h 133350"/>
                <a:gd name="connsiteX32" fmla="*/ 115819 w 180975"/>
                <a:gd name="connsiteY32" fmla="*/ 42273 h 133350"/>
                <a:gd name="connsiteX33" fmla="*/ 115819 w 180975"/>
                <a:gd name="connsiteY33" fmla="*/ 42273 h 133350"/>
                <a:gd name="connsiteX34" fmla="*/ 112675 w 180975"/>
                <a:gd name="connsiteY34" fmla="*/ 42273 h 133350"/>
                <a:gd name="connsiteX35" fmla="*/ 112675 w 180975"/>
                <a:gd name="connsiteY35" fmla="*/ 39139 h 133350"/>
                <a:gd name="connsiteX36" fmla="*/ 106379 w 180975"/>
                <a:gd name="connsiteY36" fmla="*/ 31290 h 133350"/>
                <a:gd name="connsiteX37" fmla="*/ 104808 w 180975"/>
                <a:gd name="connsiteY37" fmla="*/ 28157 h 133350"/>
                <a:gd name="connsiteX38" fmla="*/ 101655 w 180975"/>
                <a:gd name="connsiteY38" fmla="*/ 25013 h 133350"/>
                <a:gd name="connsiteX39" fmla="*/ 95359 w 180975"/>
                <a:gd name="connsiteY39" fmla="*/ 21880 h 133350"/>
                <a:gd name="connsiteX40" fmla="*/ 89063 w 180975"/>
                <a:gd name="connsiteY40" fmla="*/ 18746 h 133350"/>
                <a:gd name="connsiteX41" fmla="*/ 81195 w 180975"/>
                <a:gd name="connsiteY41" fmla="*/ 18746 h 133350"/>
                <a:gd name="connsiteX42" fmla="*/ 74899 w 180975"/>
                <a:gd name="connsiteY42" fmla="*/ 18746 h 133350"/>
                <a:gd name="connsiteX43" fmla="*/ 68613 w 180975"/>
                <a:gd name="connsiteY43" fmla="*/ 17174 h 133350"/>
                <a:gd name="connsiteX44" fmla="*/ 60745 w 180975"/>
                <a:gd name="connsiteY44" fmla="*/ 7764 h 133350"/>
                <a:gd name="connsiteX45" fmla="*/ 57592 w 180975"/>
                <a:gd name="connsiteY45" fmla="*/ 4620 h 133350"/>
                <a:gd name="connsiteX46" fmla="*/ 48153 w 180975"/>
                <a:gd name="connsiteY46" fmla="*/ 1487 h 133350"/>
                <a:gd name="connsiteX47" fmla="*/ 43428 w 180975"/>
                <a:gd name="connsiteY47" fmla="*/ -85 h 133350"/>
                <a:gd name="connsiteX48" fmla="*/ 43428 w 180975"/>
                <a:gd name="connsiteY48" fmla="*/ 4620 h 133350"/>
                <a:gd name="connsiteX49" fmla="*/ 43428 w 180975"/>
                <a:gd name="connsiteY49" fmla="*/ 14031 h 133350"/>
                <a:gd name="connsiteX50" fmla="*/ 43428 w 180975"/>
                <a:gd name="connsiteY50" fmla="*/ 17174 h 133350"/>
                <a:gd name="connsiteX51" fmla="*/ 40286 w 180975"/>
                <a:gd name="connsiteY51" fmla="*/ 28157 h 133350"/>
                <a:gd name="connsiteX52" fmla="*/ 40286 w 180975"/>
                <a:gd name="connsiteY52" fmla="*/ 31290 h 133350"/>
                <a:gd name="connsiteX53" fmla="*/ 37133 w 180975"/>
                <a:gd name="connsiteY53" fmla="*/ 34434 h 133350"/>
                <a:gd name="connsiteX54" fmla="*/ 33989 w 180975"/>
                <a:gd name="connsiteY54" fmla="*/ 37567 h 133350"/>
                <a:gd name="connsiteX55" fmla="*/ 16673 w 180975"/>
                <a:gd name="connsiteY55" fmla="*/ 48550 h 133350"/>
                <a:gd name="connsiteX56" fmla="*/ 13530 w 180975"/>
                <a:gd name="connsiteY56" fmla="*/ 48550 h 133350"/>
                <a:gd name="connsiteX57" fmla="*/ 7234 w 180975"/>
                <a:gd name="connsiteY57" fmla="*/ 51683 h 133350"/>
                <a:gd name="connsiteX58" fmla="*/ 5662 w 180975"/>
                <a:gd name="connsiteY58" fmla="*/ 54827 h 133350"/>
                <a:gd name="connsiteX59" fmla="*/ -634 w 180975"/>
                <a:gd name="connsiteY59" fmla="*/ 62666 h 133350"/>
                <a:gd name="connsiteX60" fmla="*/ -634 w 180975"/>
                <a:gd name="connsiteY60" fmla="*/ 68943 h 133350"/>
                <a:gd name="connsiteX61" fmla="*/ 10386 w 180975"/>
                <a:gd name="connsiteY61" fmla="*/ 65809 h 133350"/>
                <a:gd name="connsiteX62" fmla="*/ 13530 w 180975"/>
                <a:gd name="connsiteY62" fmla="*/ 65809 h 133350"/>
                <a:gd name="connsiteX63" fmla="*/ 16673 w 180975"/>
                <a:gd name="connsiteY63" fmla="*/ 68943 h 133350"/>
                <a:gd name="connsiteX64" fmla="*/ 16673 w 180975"/>
                <a:gd name="connsiteY64" fmla="*/ 72086 h 133350"/>
                <a:gd name="connsiteX65" fmla="*/ 16673 w 180975"/>
                <a:gd name="connsiteY65" fmla="*/ 75220 h 133350"/>
                <a:gd name="connsiteX66" fmla="*/ 16673 w 180975"/>
                <a:gd name="connsiteY66" fmla="*/ 76791 h 133350"/>
                <a:gd name="connsiteX67" fmla="*/ 16673 w 180975"/>
                <a:gd name="connsiteY67" fmla="*/ 76791 h 133350"/>
                <a:gd name="connsiteX68" fmla="*/ 16673 w 180975"/>
                <a:gd name="connsiteY68" fmla="*/ 79925 h 133350"/>
                <a:gd name="connsiteX69" fmla="*/ 19826 w 180975"/>
                <a:gd name="connsiteY69" fmla="*/ 86202 h 133350"/>
                <a:gd name="connsiteX70" fmla="*/ 19826 w 180975"/>
                <a:gd name="connsiteY70" fmla="*/ 89336 h 133350"/>
                <a:gd name="connsiteX71" fmla="*/ 19826 w 180975"/>
                <a:gd name="connsiteY71" fmla="*/ 92479 h 133350"/>
                <a:gd name="connsiteX72" fmla="*/ 19826 w 180975"/>
                <a:gd name="connsiteY72" fmla="*/ 92479 h 133350"/>
                <a:gd name="connsiteX73" fmla="*/ 16673 w 180975"/>
                <a:gd name="connsiteY73" fmla="*/ 95613 h 133350"/>
                <a:gd name="connsiteX74" fmla="*/ 13530 w 180975"/>
                <a:gd name="connsiteY74" fmla="*/ 97184 h 133350"/>
                <a:gd name="connsiteX75" fmla="*/ 13530 w 180975"/>
                <a:gd name="connsiteY75" fmla="*/ 100318 h 133350"/>
                <a:gd name="connsiteX76" fmla="*/ 13530 w 180975"/>
                <a:gd name="connsiteY76" fmla="*/ 106595 h 133350"/>
                <a:gd name="connsiteX77" fmla="*/ 13530 w 180975"/>
                <a:gd name="connsiteY77" fmla="*/ 112872 h 133350"/>
                <a:gd name="connsiteX78" fmla="*/ 16673 w 180975"/>
                <a:gd name="connsiteY78" fmla="*/ 117577 h 133350"/>
                <a:gd name="connsiteX79" fmla="*/ 19826 w 180975"/>
                <a:gd name="connsiteY79" fmla="*/ 123854 h 133350"/>
                <a:gd name="connsiteX80" fmla="*/ 22969 w 180975"/>
                <a:gd name="connsiteY80" fmla="*/ 126988 h 133350"/>
                <a:gd name="connsiteX81" fmla="*/ 22969 w 180975"/>
                <a:gd name="connsiteY81" fmla="*/ 126988 h 133350"/>
                <a:gd name="connsiteX82" fmla="*/ 26122 w 180975"/>
                <a:gd name="connsiteY82" fmla="*/ 130131 h 133350"/>
                <a:gd name="connsiteX83" fmla="*/ 27693 w 180975"/>
                <a:gd name="connsiteY83" fmla="*/ 133265 h 133350"/>
                <a:gd name="connsiteX84" fmla="*/ 33989 w 180975"/>
                <a:gd name="connsiteY84" fmla="*/ 133265 h 133350"/>
                <a:gd name="connsiteX85" fmla="*/ 37133 w 180975"/>
                <a:gd name="connsiteY85" fmla="*/ 133265 h 133350"/>
                <a:gd name="connsiteX86" fmla="*/ 43428 w 180975"/>
                <a:gd name="connsiteY86" fmla="*/ 126988 h 133350"/>
                <a:gd name="connsiteX87" fmla="*/ 51297 w 180975"/>
                <a:gd name="connsiteY87" fmla="*/ 130131 h 133350"/>
                <a:gd name="connsiteX88" fmla="*/ 48153 w 180975"/>
                <a:gd name="connsiteY88" fmla="*/ 117577 h 133350"/>
                <a:gd name="connsiteX89" fmla="*/ 48153 w 180975"/>
                <a:gd name="connsiteY89" fmla="*/ 103461 h 133350"/>
                <a:gd name="connsiteX90" fmla="*/ 57592 w 180975"/>
                <a:gd name="connsiteY90" fmla="*/ 97184 h 133350"/>
                <a:gd name="connsiteX91" fmla="*/ 65460 w 180975"/>
                <a:gd name="connsiteY91" fmla="*/ 92479 h 133350"/>
                <a:gd name="connsiteX92" fmla="*/ 78052 w 180975"/>
                <a:gd name="connsiteY92" fmla="*/ 89336 h 133350"/>
                <a:gd name="connsiteX93" fmla="*/ 85919 w 180975"/>
                <a:gd name="connsiteY93" fmla="*/ 86202 h 133350"/>
                <a:gd name="connsiteX94" fmla="*/ 104808 w 180975"/>
                <a:gd name="connsiteY94" fmla="*/ 83059 h 133350"/>
                <a:gd name="connsiteX95" fmla="*/ 115819 w 180975"/>
                <a:gd name="connsiteY95" fmla="*/ 86202 h 133350"/>
                <a:gd name="connsiteX96" fmla="*/ 118971 w 180975"/>
                <a:gd name="connsiteY96" fmla="*/ 89336 h 133350"/>
                <a:gd name="connsiteX97" fmla="*/ 122115 w 180975"/>
                <a:gd name="connsiteY97" fmla="*/ 86202 h 133350"/>
                <a:gd name="connsiteX98" fmla="*/ 126839 w 180975"/>
                <a:gd name="connsiteY98" fmla="*/ 89336 h 133350"/>
                <a:gd name="connsiteX99" fmla="*/ 129982 w 180975"/>
                <a:gd name="connsiteY99" fmla="*/ 86202 h 133350"/>
                <a:gd name="connsiteX100" fmla="*/ 129982 w 180975"/>
                <a:gd name="connsiteY100" fmla="*/ 92479 h 133350"/>
                <a:gd name="connsiteX101" fmla="*/ 133135 w 180975"/>
                <a:gd name="connsiteY101" fmla="*/ 92479 h 133350"/>
                <a:gd name="connsiteX102" fmla="*/ 136279 w 180975"/>
                <a:gd name="connsiteY102" fmla="*/ 95613 h 133350"/>
                <a:gd name="connsiteX103" fmla="*/ 136279 w 180975"/>
                <a:gd name="connsiteY103" fmla="*/ 97184 h 133350"/>
                <a:gd name="connsiteX104" fmla="*/ 142574 w 180975"/>
                <a:gd name="connsiteY104" fmla="*/ 103461 h 133350"/>
                <a:gd name="connsiteX105" fmla="*/ 142574 w 180975"/>
                <a:gd name="connsiteY105" fmla="*/ 106595 h 133350"/>
                <a:gd name="connsiteX106" fmla="*/ 144146 w 180975"/>
                <a:gd name="connsiteY106" fmla="*/ 109729 h 133350"/>
                <a:gd name="connsiteX107" fmla="*/ 147299 w 180975"/>
                <a:gd name="connsiteY107" fmla="*/ 109729 h 133350"/>
                <a:gd name="connsiteX108" fmla="*/ 142574 w 180975"/>
                <a:gd name="connsiteY108" fmla="*/ 112872 h 133350"/>
                <a:gd name="connsiteX109" fmla="*/ 144146 w 180975"/>
                <a:gd name="connsiteY109" fmla="*/ 120711 h 133350"/>
                <a:gd name="connsiteX110" fmla="*/ 144146 w 180975"/>
                <a:gd name="connsiteY110" fmla="*/ 123854 h 133350"/>
                <a:gd name="connsiteX111" fmla="*/ 144146 w 180975"/>
                <a:gd name="connsiteY111" fmla="*/ 126988 h 133350"/>
                <a:gd name="connsiteX112" fmla="*/ 144146 w 180975"/>
                <a:gd name="connsiteY112" fmla="*/ 130131 h 133350"/>
                <a:gd name="connsiteX113" fmla="*/ 147299 w 180975"/>
                <a:gd name="connsiteY113" fmla="*/ 130131 h 133350"/>
                <a:gd name="connsiteX114" fmla="*/ 150442 w 180975"/>
                <a:gd name="connsiteY114" fmla="*/ 130131 h 133350"/>
                <a:gd name="connsiteX115" fmla="*/ 156738 w 180975"/>
                <a:gd name="connsiteY115" fmla="*/ 130131 h 133350"/>
                <a:gd name="connsiteX116" fmla="*/ 156738 w 180975"/>
                <a:gd name="connsiteY116" fmla="*/ 130131 h 133350"/>
                <a:gd name="connsiteX117" fmla="*/ 159881 w 180975"/>
                <a:gd name="connsiteY117" fmla="*/ 130131 h 133350"/>
                <a:gd name="connsiteX118" fmla="*/ 159881 w 180975"/>
                <a:gd name="connsiteY118" fmla="*/ 126988 h 133350"/>
                <a:gd name="connsiteX119" fmla="*/ 156738 w 180975"/>
                <a:gd name="connsiteY119" fmla="*/ 123854 h 133350"/>
                <a:gd name="connsiteX120" fmla="*/ 153585 w 180975"/>
                <a:gd name="connsiteY120" fmla="*/ 117577 h 133350"/>
                <a:gd name="connsiteX121" fmla="*/ 156738 w 180975"/>
                <a:gd name="connsiteY121" fmla="*/ 116006 h 133350"/>
                <a:gd name="connsiteX122" fmla="*/ 159881 w 180975"/>
                <a:gd name="connsiteY122" fmla="*/ 112872 h 133350"/>
                <a:gd name="connsiteX123" fmla="*/ 167749 w 180975"/>
                <a:gd name="connsiteY123" fmla="*/ 112872 h 133350"/>
                <a:gd name="connsiteX124" fmla="*/ 167749 w 180975"/>
                <a:gd name="connsiteY124" fmla="*/ 106595 h 133350"/>
                <a:gd name="connsiteX125" fmla="*/ 167749 w 180975"/>
                <a:gd name="connsiteY125" fmla="*/ 106595 h 133350"/>
                <a:gd name="connsiteX126" fmla="*/ 167749 w 180975"/>
                <a:gd name="connsiteY126" fmla="*/ 106595 h 133350"/>
                <a:gd name="connsiteX127" fmla="*/ 167749 w 180975"/>
                <a:gd name="connsiteY127" fmla="*/ 106595 h 133350"/>
                <a:gd name="connsiteX128" fmla="*/ 170901 w 180975"/>
                <a:gd name="connsiteY128" fmla="*/ 100318 h 133350"/>
                <a:gd name="connsiteX129" fmla="*/ 167749 w 180975"/>
                <a:gd name="connsiteY129" fmla="*/ 97184 h 133350"/>
                <a:gd name="connsiteX130" fmla="*/ 163034 w 180975"/>
                <a:gd name="connsiteY130" fmla="*/ 97184 h 133350"/>
                <a:gd name="connsiteX131" fmla="*/ 156738 w 180975"/>
                <a:gd name="connsiteY131" fmla="*/ 92479 h 133350"/>
                <a:gd name="connsiteX132" fmla="*/ 156738 w 180975"/>
                <a:gd name="connsiteY132" fmla="*/ 89336 h 133350"/>
                <a:gd name="connsiteX133" fmla="*/ 153585 w 180975"/>
                <a:gd name="connsiteY133" fmla="*/ 92479 h 133350"/>
                <a:gd name="connsiteX134" fmla="*/ 150442 w 180975"/>
                <a:gd name="connsiteY134" fmla="*/ 89336 h 133350"/>
                <a:gd name="connsiteX135" fmla="*/ 153585 w 180975"/>
                <a:gd name="connsiteY135" fmla="*/ 86202 h 133350"/>
                <a:gd name="connsiteX136" fmla="*/ 150442 w 180975"/>
                <a:gd name="connsiteY136" fmla="*/ 83059 h 133350"/>
                <a:gd name="connsiteX137" fmla="*/ 153585 w 180975"/>
                <a:gd name="connsiteY137" fmla="*/ 76791 h 133350"/>
                <a:gd name="connsiteX138" fmla="*/ 153585 w 180975"/>
                <a:gd name="connsiteY138" fmla="*/ 68943 h 133350"/>
                <a:gd name="connsiteX139" fmla="*/ 150442 w 180975"/>
                <a:gd name="connsiteY139" fmla="*/ 65809 h 133350"/>
                <a:gd name="connsiteX140" fmla="*/ 147299 w 180975"/>
                <a:gd name="connsiteY140" fmla="*/ 62666 h 133350"/>
                <a:gd name="connsiteX141" fmla="*/ 150442 w 180975"/>
                <a:gd name="connsiteY141" fmla="*/ 59532 h 133350"/>
                <a:gd name="connsiteX142" fmla="*/ 156738 w 180975"/>
                <a:gd name="connsiteY142" fmla="*/ 62666 h 133350"/>
                <a:gd name="connsiteX143" fmla="*/ 159881 w 180975"/>
                <a:gd name="connsiteY143" fmla="*/ 62666 h 133350"/>
                <a:gd name="connsiteX144" fmla="*/ 159881 w 180975"/>
                <a:gd name="connsiteY144" fmla="*/ 59532 h 133350"/>
                <a:gd name="connsiteX145" fmla="*/ 159881 w 180975"/>
                <a:gd name="connsiteY145" fmla="*/ 57960 h 133350"/>
                <a:gd name="connsiteX146" fmla="*/ 159881 w 180975"/>
                <a:gd name="connsiteY146" fmla="*/ 54827 h 133350"/>
                <a:gd name="connsiteX147" fmla="*/ 153585 w 180975"/>
                <a:gd name="connsiteY147" fmla="*/ 51683 h 133350"/>
                <a:gd name="connsiteX148" fmla="*/ 150442 w 180975"/>
                <a:gd name="connsiteY148" fmla="*/ 51683 h 133350"/>
                <a:gd name="connsiteX149" fmla="*/ 153585 w 180975"/>
                <a:gd name="connsiteY149" fmla="*/ 48550 h 133350"/>
                <a:gd name="connsiteX150" fmla="*/ 156738 w 180975"/>
                <a:gd name="connsiteY150" fmla="*/ 4541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80975" h="133350">
                  <a:moveTo>
                    <a:pt x="156738" y="45416"/>
                  </a:moveTo>
                  <a:lnTo>
                    <a:pt x="159881" y="48550"/>
                  </a:lnTo>
                  <a:lnTo>
                    <a:pt x="164606" y="48550"/>
                  </a:lnTo>
                  <a:lnTo>
                    <a:pt x="170901" y="42273"/>
                  </a:lnTo>
                  <a:lnTo>
                    <a:pt x="180341" y="39139"/>
                  </a:lnTo>
                  <a:lnTo>
                    <a:pt x="180341" y="37567"/>
                  </a:lnTo>
                  <a:lnTo>
                    <a:pt x="180341" y="37567"/>
                  </a:lnTo>
                  <a:lnTo>
                    <a:pt x="163034" y="28157"/>
                  </a:lnTo>
                  <a:lnTo>
                    <a:pt x="156738" y="25013"/>
                  </a:lnTo>
                  <a:lnTo>
                    <a:pt x="153585" y="25013"/>
                  </a:lnTo>
                  <a:lnTo>
                    <a:pt x="153585" y="21880"/>
                  </a:lnTo>
                  <a:lnTo>
                    <a:pt x="129982" y="10897"/>
                  </a:lnTo>
                  <a:lnTo>
                    <a:pt x="126839" y="10897"/>
                  </a:lnTo>
                  <a:lnTo>
                    <a:pt x="125258" y="10897"/>
                  </a:lnTo>
                  <a:lnTo>
                    <a:pt x="122115" y="10897"/>
                  </a:lnTo>
                  <a:lnTo>
                    <a:pt x="122115" y="14031"/>
                  </a:lnTo>
                  <a:lnTo>
                    <a:pt x="118971" y="14031"/>
                  </a:lnTo>
                  <a:lnTo>
                    <a:pt x="118971" y="17174"/>
                  </a:lnTo>
                  <a:lnTo>
                    <a:pt x="118971" y="17174"/>
                  </a:lnTo>
                  <a:lnTo>
                    <a:pt x="112675" y="14031"/>
                  </a:lnTo>
                  <a:lnTo>
                    <a:pt x="112675" y="14031"/>
                  </a:lnTo>
                  <a:lnTo>
                    <a:pt x="112675" y="17174"/>
                  </a:lnTo>
                  <a:lnTo>
                    <a:pt x="112675" y="17174"/>
                  </a:lnTo>
                  <a:lnTo>
                    <a:pt x="118971" y="21880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8971" y="25013"/>
                  </a:lnTo>
                  <a:lnTo>
                    <a:pt x="115819" y="25013"/>
                  </a:lnTo>
                  <a:lnTo>
                    <a:pt x="115819" y="28157"/>
                  </a:lnTo>
                  <a:lnTo>
                    <a:pt x="115819" y="37567"/>
                  </a:lnTo>
                  <a:lnTo>
                    <a:pt x="115819" y="39139"/>
                  </a:lnTo>
                  <a:lnTo>
                    <a:pt x="115819" y="39139"/>
                  </a:lnTo>
                  <a:lnTo>
                    <a:pt x="115819" y="42273"/>
                  </a:lnTo>
                  <a:lnTo>
                    <a:pt x="115819" y="42273"/>
                  </a:lnTo>
                  <a:lnTo>
                    <a:pt x="112675" y="42273"/>
                  </a:lnTo>
                  <a:lnTo>
                    <a:pt x="112675" y="39139"/>
                  </a:lnTo>
                  <a:lnTo>
                    <a:pt x="106379" y="31290"/>
                  </a:lnTo>
                  <a:lnTo>
                    <a:pt x="104808" y="28157"/>
                  </a:lnTo>
                  <a:lnTo>
                    <a:pt x="101655" y="25013"/>
                  </a:lnTo>
                  <a:lnTo>
                    <a:pt x="95359" y="21880"/>
                  </a:lnTo>
                  <a:lnTo>
                    <a:pt x="89063" y="18746"/>
                  </a:lnTo>
                  <a:lnTo>
                    <a:pt x="81195" y="18746"/>
                  </a:lnTo>
                  <a:lnTo>
                    <a:pt x="74899" y="18746"/>
                  </a:lnTo>
                  <a:lnTo>
                    <a:pt x="68613" y="17174"/>
                  </a:lnTo>
                  <a:lnTo>
                    <a:pt x="60745" y="7764"/>
                  </a:lnTo>
                  <a:lnTo>
                    <a:pt x="57592" y="4620"/>
                  </a:lnTo>
                  <a:lnTo>
                    <a:pt x="48153" y="1487"/>
                  </a:lnTo>
                  <a:lnTo>
                    <a:pt x="43428" y="-85"/>
                  </a:lnTo>
                  <a:lnTo>
                    <a:pt x="43428" y="4620"/>
                  </a:lnTo>
                  <a:lnTo>
                    <a:pt x="43428" y="14031"/>
                  </a:lnTo>
                  <a:lnTo>
                    <a:pt x="43428" y="17174"/>
                  </a:lnTo>
                  <a:lnTo>
                    <a:pt x="40286" y="28157"/>
                  </a:lnTo>
                  <a:lnTo>
                    <a:pt x="40286" y="31290"/>
                  </a:lnTo>
                  <a:lnTo>
                    <a:pt x="37133" y="34434"/>
                  </a:lnTo>
                  <a:lnTo>
                    <a:pt x="33989" y="37567"/>
                  </a:lnTo>
                  <a:lnTo>
                    <a:pt x="16673" y="48550"/>
                  </a:lnTo>
                  <a:lnTo>
                    <a:pt x="13530" y="48550"/>
                  </a:lnTo>
                  <a:lnTo>
                    <a:pt x="7234" y="51683"/>
                  </a:lnTo>
                  <a:lnTo>
                    <a:pt x="5662" y="54827"/>
                  </a:lnTo>
                  <a:lnTo>
                    <a:pt x="-634" y="62666"/>
                  </a:lnTo>
                  <a:lnTo>
                    <a:pt x="-634" y="68943"/>
                  </a:lnTo>
                  <a:lnTo>
                    <a:pt x="10386" y="65809"/>
                  </a:lnTo>
                  <a:lnTo>
                    <a:pt x="13530" y="65809"/>
                  </a:lnTo>
                  <a:lnTo>
                    <a:pt x="16673" y="68943"/>
                  </a:lnTo>
                  <a:lnTo>
                    <a:pt x="16673" y="72086"/>
                  </a:lnTo>
                  <a:lnTo>
                    <a:pt x="16673" y="75220"/>
                  </a:lnTo>
                  <a:lnTo>
                    <a:pt x="16673" y="76791"/>
                  </a:lnTo>
                  <a:lnTo>
                    <a:pt x="16673" y="76791"/>
                  </a:lnTo>
                  <a:lnTo>
                    <a:pt x="16673" y="79925"/>
                  </a:lnTo>
                  <a:lnTo>
                    <a:pt x="19826" y="86202"/>
                  </a:lnTo>
                  <a:lnTo>
                    <a:pt x="19826" y="89336"/>
                  </a:lnTo>
                  <a:lnTo>
                    <a:pt x="19826" y="92479"/>
                  </a:lnTo>
                  <a:lnTo>
                    <a:pt x="19826" y="92479"/>
                  </a:lnTo>
                  <a:lnTo>
                    <a:pt x="16673" y="95613"/>
                  </a:lnTo>
                  <a:lnTo>
                    <a:pt x="13530" y="97184"/>
                  </a:lnTo>
                  <a:lnTo>
                    <a:pt x="13530" y="100318"/>
                  </a:lnTo>
                  <a:lnTo>
                    <a:pt x="13530" y="106595"/>
                  </a:lnTo>
                  <a:lnTo>
                    <a:pt x="13530" y="112872"/>
                  </a:lnTo>
                  <a:lnTo>
                    <a:pt x="16673" y="117577"/>
                  </a:lnTo>
                  <a:lnTo>
                    <a:pt x="19826" y="123854"/>
                  </a:lnTo>
                  <a:lnTo>
                    <a:pt x="22969" y="126988"/>
                  </a:lnTo>
                  <a:lnTo>
                    <a:pt x="22969" y="126988"/>
                  </a:lnTo>
                  <a:lnTo>
                    <a:pt x="26122" y="130131"/>
                  </a:lnTo>
                  <a:lnTo>
                    <a:pt x="27693" y="133265"/>
                  </a:lnTo>
                  <a:lnTo>
                    <a:pt x="33989" y="133265"/>
                  </a:lnTo>
                  <a:lnTo>
                    <a:pt x="37133" y="133265"/>
                  </a:lnTo>
                  <a:lnTo>
                    <a:pt x="43428" y="126988"/>
                  </a:lnTo>
                  <a:lnTo>
                    <a:pt x="51297" y="130131"/>
                  </a:lnTo>
                  <a:lnTo>
                    <a:pt x="48153" y="117577"/>
                  </a:lnTo>
                  <a:lnTo>
                    <a:pt x="48153" y="103461"/>
                  </a:lnTo>
                  <a:lnTo>
                    <a:pt x="57592" y="97184"/>
                  </a:lnTo>
                  <a:lnTo>
                    <a:pt x="65460" y="92479"/>
                  </a:lnTo>
                  <a:lnTo>
                    <a:pt x="78052" y="89336"/>
                  </a:lnTo>
                  <a:lnTo>
                    <a:pt x="85919" y="86202"/>
                  </a:lnTo>
                  <a:lnTo>
                    <a:pt x="104808" y="83059"/>
                  </a:lnTo>
                  <a:lnTo>
                    <a:pt x="115819" y="86202"/>
                  </a:lnTo>
                  <a:lnTo>
                    <a:pt x="118971" y="89336"/>
                  </a:lnTo>
                  <a:lnTo>
                    <a:pt x="122115" y="86202"/>
                  </a:lnTo>
                  <a:lnTo>
                    <a:pt x="126839" y="89336"/>
                  </a:lnTo>
                  <a:lnTo>
                    <a:pt x="129982" y="86202"/>
                  </a:lnTo>
                  <a:lnTo>
                    <a:pt x="129982" y="92479"/>
                  </a:lnTo>
                  <a:lnTo>
                    <a:pt x="133135" y="92479"/>
                  </a:lnTo>
                  <a:lnTo>
                    <a:pt x="136279" y="95613"/>
                  </a:lnTo>
                  <a:lnTo>
                    <a:pt x="136279" y="97184"/>
                  </a:lnTo>
                  <a:lnTo>
                    <a:pt x="142574" y="103461"/>
                  </a:lnTo>
                  <a:lnTo>
                    <a:pt x="142574" y="106595"/>
                  </a:lnTo>
                  <a:lnTo>
                    <a:pt x="144146" y="109729"/>
                  </a:lnTo>
                  <a:lnTo>
                    <a:pt x="147299" y="109729"/>
                  </a:lnTo>
                  <a:lnTo>
                    <a:pt x="142574" y="112872"/>
                  </a:lnTo>
                  <a:lnTo>
                    <a:pt x="144146" y="120711"/>
                  </a:lnTo>
                  <a:lnTo>
                    <a:pt x="144146" y="123854"/>
                  </a:lnTo>
                  <a:lnTo>
                    <a:pt x="144146" y="126988"/>
                  </a:lnTo>
                  <a:lnTo>
                    <a:pt x="144146" y="130131"/>
                  </a:lnTo>
                  <a:lnTo>
                    <a:pt x="147299" y="130131"/>
                  </a:lnTo>
                  <a:lnTo>
                    <a:pt x="150442" y="130131"/>
                  </a:lnTo>
                  <a:lnTo>
                    <a:pt x="156738" y="130131"/>
                  </a:lnTo>
                  <a:lnTo>
                    <a:pt x="156738" y="130131"/>
                  </a:lnTo>
                  <a:lnTo>
                    <a:pt x="159881" y="130131"/>
                  </a:lnTo>
                  <a:lnTo>
                    <a:pt x="159881" y="126988"/>
                  </a:lnTo>
                  <a:lnTo>
                    <a:pt x="156738" y="123854"/>
                  </a:lnTo>
                  <a:lnTo>
                    <a:pt x="153585" y="117577"/>
                  </a:lnTo>
                  <a:lnTo>
                    <a:pt x="156738" y="116006"/>
                  </a:lnTo>
                  <a:lnTo>
                    <a:pt x="159881" y="112872"/>
                  </a:lnTo>
                  <a:lnTo>
                    <a:pt x="167749" y="112872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67749" y="106595"/>
                  </a:lnTo>
                  <a:lnTo>
                    <a:pt x="170901" y="100318"/>
                  </a:lnTo>
                  <a:lnTo>
                    <a:pt x="167749" y="97184"/>
                  </a:lnTo>
                  <a:lnTo>
                    <a:pt x="163034" y="97184"/>
                  </a:lnTo>
                  <a:lnTo>
                    <a:pt x="156738" y="92479"/>
                  </a:lnTo>
                  <a:lnTo>
                    <a:pt x="156738" y="89336"/>
                  </a:lnTo>
                  <a:lnTo>
                    <a:pt x="153585" y="92479"/>
                  </a:lnTo>
                  <a:lnTo>
                    <a:pt x="150442" y="89336"/>
                  </a:lnTo>
                  <a:lnTo>
                    <a:pt x="153585" y="86202"/>
                  </a:lnTo>
                  <a:lnTo>
                    <a:pt x="150442" y="83059"/>
                  </a:lnTo>
                  <a:lnTo>
                    <a:pt x="153585" y="76791"/>
                  </a:lnTo>
                  <a:lnTo>
                    <a:pt x="153585" y="68943"/>
                  </a:lnTo>
                  <a:lnTo>
                    <a:pt x="150442" y="65809"/>
                  </a:lnTo>
                  <a:lnTo>
                    <a:pt x="147299" y="62666"/>
                  </a:lnTo>
                  <a:lnTo>
                    <a:pt x="150442" y="59532"/>
                  </a:lnTo>
                  <a:lnTo>
                    <a:pt x="156738" y="62666"/>
                  </a:lnTo>
                  <a:lnTo>
                    <a:pt x="159881" y="62666"/>
                  </a:lnTo>
                  <a:lnTo>
                    <a:pt x="159881" y="59532"/>
                  </a:lnTo>
                  <a:lnTo>
                    <a:pt x="159881" y="57960"/>
                  </a:lnTo>
                  <a:lnTo>
                    <a:pt x="159881" y="54827"/>
                  </a:lnTo>
                  <a:lnTo>
                    <a:pt x="153585" y="51683"/>
                  </a:lnTo>
                  <a:lnTo>
                    <a:pt x="150442" y="51683"/>
                  </a:lnTo>
                  <a:lnTo>
                    <a:pt x="153585" y="48550"/>
                  </a:lnTo>
                  <a:lnTo>
                    <a:pt x="156738" y="4541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63E2B4E-6B47-0589-0973-E2FDE199B298}"/>
                </a:ext>
              </a:extLst>
            </p:cNvPr>
            <p:cNvSpPr/>
            <p:nvPr/>
          </p:nvSpPr>
          <p:spPr>
            <a:xfrm>
              <a:off x="6452481" y="4707947"/>
              <a:ext cx="361950" cy="647700"/>
            </a:xfrm>
            <a:custGeom>
              <a:avLst/>
              <a:gdLst>
                <a:gd name="connsiteX0" fmla="*/ 37304 w 361950"/>
                <a:gd name="connsiteY0" fmla="*/ 641281 h 647700"/>
                <a:gd name="connsiteX1" fmla="*/ 37304 w 361950"/>
                <a:gd name="connsiteY1" fmla="*/ 641281 h 647700"/>
                <a:gd name="connsiteX2" fmla="*/ 37304 w 361950"/>
                <a:gd name="connsiteY2" fmla="*/ 641281 h 647700"/>
                <a:gd name="connsiteX3" fmla="*/ 34142 w 361950"/>
                <a:gd name="connsiteY3" fmla="*/ 641281 h 647700"/>
                <a:gd name="connsiteX4" fmla="*/ 34142 w 361950"/>
                <a:gd name="connsiteY4" fmla="*/ 641281 h 647700"/>
                <a:gd name="connsiteX5" fmla="*/ 34142 w 361950"/>
                <a:gd name="connsiteY5" fmla="*/ 644453 h 647700"/>
                <a:gd name="connsiteX6" fmla="*/ 34142 w 361950"/>
                <a:gd name="connsiteY6" fmla="*/ 644453 h 647700"/>
                <a:gd name="connsiteX7" fmla="*/ 37304 w 361950"/>
                <a:gd name="connsiteY7" fmla="*/ 647615 h 647700"/>
                <a:gd name="connsiteX8" fmla="*/ 37304 w 361950"/>
                <a:gd name="connsiteY8" fmla="*/ 647615 h 647700"/>
                <a:gd name="connsiteX9" fmla="*/ 40457 w 361950"/>
                <a:gd name="connsiteY9" fmla="*/ 644453 h 647700"/>
                <a:gd name="connsiteX10" fmla="*/ 37304 w 361950"/>
                <a:gd name="connsiteY10" fmla="*/ 641281 h 647700"/>
                <a:gd name="connsiteX11" fmla="*/ 37304 w 361950"/>
                <a:gd name="connsiteY11" fmla="*/ 641281 h 647700"/>
                <a:gd name="connsiteX12" fmla="*/ 61012 w 361950"/>
                <a:gd name="connsiteY12" fmla="*/ 596942 h 647700"/>
                <a:gd name="connsiteX13" fmla="*/ 57850 w 361950"/>
                <a:gd name="connsiteY13" fmla="*/ 600105 h 647700"/>
                <a:gd name="connsiteX14" fmla="*/ 57850 w 361950"/>
                <a:gd name="connsiteY14" fmla="*/ 603276 h 647700"/>
                <a:gd name="connsiteX15" fmla="*/ 61012 w 361950"/>
                <a:gd name="connsiteY15" fmla="*/ 609610 h 647700"/>
                <a:gd name="connsiteX16" fmla="*/ 65746 w 361950"/>
                <a:gd name="connsiteY16" fmla="*/ 606438 h 647700"/>
                <a:gd name="connsiteX17" fmla="*/ 65746 w 361950"/>
                <a:gd name="connsiteY17" fmla="*/ 600105 h 647700"/>
                <a:gd name="connsiteX18" fmla="*/ 65746 w 361950"/>
                <a:gd name="connsiteY18" fmla="*/ 593770 h 647700"/>
                <a:gd name="connsiteX19" fmla="*/ 61012 w 361950"/>
                <a:gd name="connsiteY19" fmla="*/ 596942 h 647700"/>
                <a:gd name="connsiteX20" fmla="*/ 95778 w 361950"/>
                <a:gd name="connsiteY20" fmla="*/ 544678 h 647700"/>
                <a:gd name="connsiteX21" fmla="*/ 95778 w 361950"/>
                <a:gd name="connsiteY21" fmla="*/ 544678 h 647700"/>
                <a:gd name="connsiteX22" fmla="*/ 95778 w 361950"/>
                <a:gd name="connsiteY22" fmla="*/ 544678 h 647700"/>
                <a:gd name="connsiteX23" fmla="*/ 92616 w 361950"/>
                <a:gd name="connsiteY23" fmla="*/ 544678 h 647700"/>
                <a:gd name="connsiteX24" fmla="*/ 92616 w 361950"/>
                <a:gd name="connsiteY24" fmla="*/ 544678 h 647700"/>
                <a:gd name="connsiteX25" fmla="*/ 86301 w 361950"/>
                <a:gd name="connsiteY25" fmla="*/ 541516 h 647700"/>
                <a:gd name="connsiteX26" fmla="*/ 83138 w 361950"/>
                <a:gd name="connsiteY26" fmla="*/ 544678 h 647700"/>
                <a:gd name="connsiteX27" fmla="*/ 83138 w 361950"/>
                <a:gd name="connsiteY27" fmla="*/ 551012 h 647700"/>
                <a:gd name="connsiteX28" fmla="*/ 86301 w 361950"/>
                <a:gd name="connsiteY28" fmla="*/ 554184 h 647700"/>
                <a:gd name="connsiteX29" fmla="*/ 89463 w 361950"/>
                <a:gd name="connsiteY29" fmla="*/ 555765 h 647700"/>
                <a:gd name="connsiteX30" fmla="*/ 102103 w 361950"/>
                <a:gd name="connsiteY30" fmla="*/ 558937 h 647700"/>
                <a:gd name="connsiteX31" fmla="*/ 102103 w 361950"/>
                <a:gd name="connsiteY31" fmla="*/ 555765 h 647700"/>
                <a:gd name="connsiteX32" fmla="*/ 103684 w 361950"/>
                <a:gd name="connsiteY32" fmla="*/ 555765 h 647700"/>
                <a:gd name="connsiteX33" fmla="*/ 95778 w 361950"/>
                <a:gd name="connsiteY33" fmla="*/ 554184 h 647700"/>
                <a:gd name="connsiteX34" fmla="*/ 95778 w 361950"/>
                <a:gd name="connsiteY34" fmla="*/ 544678 h 647700"/>
                <a:gd name="connsiteX35" fmla="*/ 24655 w 361950"/>
                <a:gd name="connsiteY35" fmla="*/ 538344 h 647700"/>
                <a:gd name="connsiteX36" fmla="*/ 23074 w 361950"/>
                <a:gd name="connsiteY36" fmla="*/ 536763 h 647700"/>
                <a:gd name="connsiteX37" fmla="*/ 23074 w 361950"/>
                <a:gd name="connsiteY37" fmla="*/ 538344 h 647700"/>
                <a:gd name="connsiteX38" fmla="*/ 19911 w 361950"/>
                <a:gd name="connsiteY38" fmla="*/ 538344 h 647700"/>
                <a:gd name="connsiteX39" fmla="*/ 23074 w 361950"/>
                <a:gd name="connsiteY39" fmla="*/ 541516 h 647700"/>
                <a:gd name="connsiteX40" fmla="*/ 23074 w 361950"/>
                <a:gd name="connsiteY40" fmla="*/ 541516 h 647700"/>
                <a:gd name="connsiteX41" fmla="*/ 24655 w 361950"/>
                <a:gd name="connsiteY41" fmla="*/ 541516 h 647700"/>
                <a:gd name="connsiteX42" fmla="*/ 24655 w 361950"/>
                <a:gd name="connsiteY42" fmla="*/ 538344 h 647700"/>
                <a:gd name="connsiteX43" fmla="*/ 24655 w 361950"/>
                <a:gd name="connsiteY43" fmla="*/ 538344 h 647700"/>
                <a:gd name="connsiteX44" fmla="*/ 24655 w 361950"/>
                <a:gd name="connsiteY44" fmla="*/ 538344 h 647700"/>
                <a:gd name="connsiteX45" fmla="*/ 106846 w 361950"/>
                <a:gd name="connsiteY45" fmla="*/ 524095 h 647700"/>
                <a:gd name="connsiteX46" fmla="*/ 103684 w 361950"/>
                <a:gd name="connsiteY46" fmla="*/ 520923 h 647700"/>
                <a:gd name="connsiteX47" fmla="*/ 103684 w 361950"/>
                <a:gd name="connsiteY47" fmla="*/ 517761 h 647700"/>
                <a:gd name="connsiteX48" fmla="*/ 102103 w 361950"/>
                <a:gd name="connsiteY48" fmla="*/ 516179 h 647700"/>
                <a:gd name="connsiteX49" fmla="*/ 102103 w 361950"/>
                <a:gd name="connsiteY49" fmla="*/ 516179 h 647700"/>
                <a:gd name="connsiteX50" fmla="*/ 98940 w 361950"/>
                <a:gd name="connsiteY50" fmla="*/ 516179 h 647700"/>
                <a:gd name="connsiteX51" fmla="*/ 98940 w 361950"/>
                <a:gd name="connsiteY51" fmla="*/ 517761 h 647700"/>
                <a:gd name="connsiteX52" fmla="*/ 98940 w 361950"/>
                <a:gd name="connsiteY52" fmla="*/ 517761 h 647700"/>
                <a:gd name="connsiteX53" fmla="*/ 98940 w 361950"/>
                <a:gd name="connsiteY53" fmla="*/ 520923 h 647700"/>
                <a:gd name="connsiteX54" fmla="*/ 98940 w 361950"/>
                <a:gd name="connsiteY54" fmla="*/ 520923 h 647700"/>
                <a:gd name="connsiteX55" fmla="*/ 98940 w 361950"/>
                <a:gd name="connsiteY55" fmla="*/ 520923 h 647700"/>
                <a:gd name="connsiteX56" fmla="*/ 98940 w 361950"/>
                <a:gd name="connsiteY56" fmla="*/ 524095 h 647700"/>
                <a:gd name="connsiteX57" fmla="*/ 102103 w 361950"/>
                <a:gd name="connsiteY57" fmla="*/ 524095 h 647700"/>
                <a:gd name="connsiteX58" fmla="*/ 102103 w 361950"/>
                <a:gd name="connsiteY58" fmla="*/ 527257 h 647700"/>
                <a:gd name="connsiteX59" fmla="*/ 106846 w 361950"/>
                <a:gd name="connsiteY59" fmla="*/ 527257 h 647700"/>
                <a:gd name="connsiteX60" fmla="*/ 106846 w 361950"/>
                <a:gd name="connsiteY60" fmla="*/ 527257 h 647700"/>
                <a:gd name="connsiteX61" fmla="*/ 106846 w 361950"/>
                <a:gd name="connsiteY61" fmla="*/ 524095 h 647700"/>
                <a:gd name="connsiteX62" fmla="*/ 106846 w 361950"/>
                <a:gd name="connsiteY62" fmla="*/ 524095 h 647700"/>
                <a:gd name="connsiteX63" fmla="*/ 106846 w 361950"/>
                <a:gd name="connsiteY63" fmla="*/ 524095 h 647700"/>
                <a:gd name="connsiteX64" fmla="*/ 241196 w 361950"/>
                <a:gd name="connsiteY64" fmla="*/ 419577 h 647700"/>
                <a:gd name="connsiteX65" fmla="*/ 236453 w 361950"/>
                <a:gd name="connsiteY65" fmla="*/ 413243 h 647700"/>
                <a:gd name="connsiteX66" fmla="*/ 223803 w 361950"/>
                <a:gd name="connsiteY66" fmla="*/ 410071 h 647700"/>
                <a:gd name="connsiteX67" fmla="*/ 220651 w 361950"/>
                <a:gd name="connsiteY67" fmla="*/ 403737 h 647700"/>
                <a:gd name="connsiteX68" fmla="*/ 219069 w 361950"/>
                <a:gd name="connsiteY68" fmla="*/ 406909 h 647700"/>
                <a:gd name="connsiteX69" fmla="*/ 212745 w 361950"/>
                <a:gd name="connsiteY69" fmla="*/ 406909 h 647700"/>
                <a:gd name="connsiteX70" fmla="*/ 212745 w 361950"/>
                <a:gd name="connsiteY70" fmla="*/ 413243 h 647700"/>
                <a:gd name="connsiteX71" fmla="*/ 209583 w 361950"/>
                <a:gd name="connsiteY71" fmla="*/ 416405 h 647700"/>
                <a:gd name="connsiteX72" fmla="*/ 203258 w 361950"/>
                <a:gd name="connsiteY72" fmla="*/ 421158 h 647700"/>
                <a:gd name="connsiteX73" fmla="*/ 198515 w 361950"/>
                <a:gd name="connsiteY73" fmla="*/ 421158 h 647700"/>
                <a:gd name="connsiteX74" fmla="*/ 195352 w 361950"/>
                <a:gd name="connsiteY74" fmla="*/ 421158 h 647700"/>
                <a:gd name="connsiteX75" fmla="*/ 195352 w 361950"/>
                <a:gd name="connsiteY75" fmla="*/ 430664 h 647700"/>
                <a:gd name="connsiteX76" fmla="*/ 198515 w 361950"/>
                <a:gd name="connsiteY76" fmla="*/ 436998 h 647700"/>
                <a:gd name="connsiteX77" fmla="*/ 200096 w 361950"/>
                <a:gd name="connsiteY77" fmla="*/ 448076 h 647700"/>
                <a:gd name="connsiteX78" fmla="*/ 206420 w 361950"/>
                <a:gd name="connsiteY78" fmla="*/ 457582 h 647700"/>
                <a:gd name="connsiteX79" fmla="*/ 206420 w 361950"/>
                <a:gd name="connsiteY79" fmla="*/ 459163 h 647700"/>
                <a:gd name="connsiteX80" fmla="*/ 219069 w 361950"/>
                <a:gd name="connsiteY80" fmla="*/ 462335 h 647700"/>
                <a:gd name="connsiteX81" fmla="*/ 223803 w 361950"/>
                <a:gd name="connsiteY81" fmla="*/ 462335 h 647700"/>
                <a:gd name="connsiteX82" fmla="*/ 230128 w 361950"/>
                <a:gd name="connsiteY82" fmla="*/ 459163 h 647700"/>
                <a:gd name="connsiteX83" fmla="*/ 236453 w 361950"/>
                <a:gd name="connsiteY83" fmla="*/ 459163 h 647700"/>
                <a:gd name="connsiteX84" fmla="*/ 241196 w 361950"/>
                <a:gd name="connsiteY84" fmla="*/ 457582 h 647700"/>
                <a:gd name="connsiteX85" fmla="*/ 250673 w 361950"/>
                <a:gd name="connsiteY85" fmla="*/ 448076 h 647700"/>
                <a:gd name="connsiteX86" fmla="*/ 256998 w 361950"/>
                <a:gd name="connsiteY86" fmla="*/ 436998 h 647700"/>
                <a:gd name="connsiteX87" fmla="*/ 256998 w 361950"/>
                <a:gd name="connsiteY87" fmla="*/ 427492 h 647700"/>
                <a:gd name="connsiteX88" fmla="*/ 250673 w 361950"/>
                <a:gd name="connsiteY88" fmla="*/ 421158 h 647700"/>
                <a:gd name="connsiteX89" fmla="*/ 241196 w 361950"/>
                <a:gd name="connsiteY89" fmla="*/ 419577 h 647700"/>
                <a:gd name="connsiteX90" fmla="*/ 168482 w 361950"/>
                <a:gd name="connsiteY90" fmla="*/ 406909 h 647700"/>
                <a:gd name="connsiteX91" fmla="*/ 162167 w 361950"/>
                <a:gd name="connsiteY91" fmla="*/ 403737 h 647700"/>
                <a:gd name="connsiteX92" fmla="*/ 160586 w 361950"/>
                <a:gd name="connsiteY92" fmla="*/ 400575 h 647700"/>
                <a:gd name="connsiteX93" fmla="*/ 157424 w 361950"/>
                <a:gd name="connsiteY93" fmla="*/ 403737 h 647700"/>
                <a:gd name="connsiteX94" fmla="*/ 151099 w 361950"/>
                <a:gd name="connsiteY94" fmla="*/ 400575 h 647700"/>
                <a:gd name="connsiteX95" fmla="*/ 147937 w 361950"/>
                <a:gd name="connsiteY95" fmla="*/ 400575 h 647700"/>
                <a:gd name="connsiteX96" fmla="*/ 147937 w 361950"/>
                <a:gd name="connsiteY96" fmla="*/ 403737 h 647700"/>
                <a:gd name="connsiteX97" fmla="*/ 151099 w 361950"/>
                <a:gd name="connsiteY97" fmla="*/ 403737 h 647700"/>
                <a:gd name="connsiteX98" fmla="*/ 154262 w 361950"/>
                <a:gd name="connsiteY98" fmla="*/ 406909 h 647700"/>
                <a:gd name="connsiteX99" fmla="*/ 157424 w 361950"/>
                <a:gd name="connsiteY99" fmla="*/ 406909 h 647700"/>
                <a:gd name="connsiteX100" fmla="*/ 157424 w 361950"/>
                <a:gd name="connsiteY100" fmla="*/ 410071 h 647700"/>
                <a:gd name="connsiteX101" fmla="*/ 157424 w 361950"/>
                <a:gd name="connsiteY101" fmla="*/ 413243 h 647700"/>
                <a:gd name="connsiteX102" fmla="*/ 162167 w 361950"/>
                <a:gd name="connsiteY102" fmla="*/ 416405 h 647700"/>
                <a:gd name="connsiteX103" fmla="*/ 165330 w 361950"/>
                <a:gd name="connsiteY103" fmla="*/ 416405 h 647700"/>
                <a:gd name="connsiteX104" fmla="*/ 168482 w 361950"/>
                <a:gd name="connsiteY104" fmla="*/ 413243 h 647700"/>
                <a:gd name="connsiteX105" fmla="*/ 171644 w 361950"/>
                <a:gd name="connsiteY105" fmla="*/ 413243 h 647700"/>
                <a:gd name="connsiteX106" fmla="*/ 171644 w 361950"/>
                <a:gd name="connsiteY106" fmla="*/ 410071 h 647700"/>
                <a:gd name="connsiteX107" fmla="*/ 168482 w 361950"/>
                <a:gd name="connsiteY107" fmla="*/ 406909 h 647700"/>
                <a:gd name="connsiteX108" fmla="*/ 340771 w 361950"/>
                <a:gd name="connsiteY108" fmla="*/ 330890 h 647700"/>
                <a:gd name="connsiteX109" fmla="*/ 337608 w 361950"/>
                <a:gd name="connsiteY109" fmla="*/ 324556 h 647700"/>
                <a:gd name="connsiteX110" fmla="*/ 336027 w 361950"/>
                <a:gd name="connsiteY110" fmla="*/ 319803 h 647700"/>
                <a:gd name="connsiteX111" fmla="*/ 336027 w 361950"/>
                <a:gd name="connsiteY111" fmla="*/ 316640 h 647700"/>
                <a:gd name="connsiteX112" fmla="*/ 336027 w 361950"/>
                <a:gd name="connsiteY112" fmla="*/ 316640 h 647700"/>
                <a:gd name="connsiteX113" fmla="*/ 332865 w 361950"/>
                <a:gd name="connsiteY113" fmla="*/ 316640 h 647700"/>
                <a:gd name="connsiteX114" fmla="*/ 332865 w 361950"/>
                <a:gd name="connsiteY114" fmla="*/ 319803 h 647700"/>
                <a:gd name="connsiteX115" fmla="*/ 329703 w 361950"/>
                <a:gd name="connsiteY115" fmla="*/ 322974 h 647700"/>
                <a:gd name="connsiteX116" fmla="*/ 323388 w 361950"/>
                <a:gd name="connsiteY116" fmla="*/ 327727 h 647700"/>
                <a:gd name="connsiteX117" fmla="*/ 323388 w 361950"/>
                <a:gd name="connsiteY117" fmla="*/ 334061 h 647700"/>
                <a:gd name="connsiteX118" fmla="*/ 323388 w 361950"/>
                <a:gd name="connsiteY118" fmla="*/ 340396 h 647700"/>
                <a:gd name="connsiteX119" fmla="*/ 320225 w 361950"/>
                <a:gd name="connsiteY119" fmla="*/ 340396 h 647700"/>
                <a:gd name="connsiteX120" fmla="*/ 320225 w 361950"/>
                <a:gd name="connsiteY120" fmla="*/ 341977 h 647700"/>
                <a:gd name="connsiteX121" fmla="*/ 317063 w 361950"/>
                <a:gd name="connsiteY121" fmla="*/ 348311 h 647700"/>
                <a:gd name="connsiteX122" fmla="*/ 315482 w 361950"/>
                <a:gd name="connsiteY122" fmla="*/ 354645 h 647700"/>
                <a:gd name="connsiteX123" fmla="*/ 312320 w 361950"/>
                <a:gd name="connsiteY123" fmla="*/ 357817 h 647700"/>
                <a:gd name="connsiteX124" fmla="*/ 312320 w 361950"/>
                <a:gd name="connsiteY124" fmla="*/ 357817 h 647700"/>
                <a:gd name="connsiteX125" fmla="*/ 312320 w 361950"/>
                <a:gd name="connsiteY125" fmla="*/ 360979 h 647700"/>
                <a:gd name="connsiteX126" fmla="*/ 312320 w 361950"/>
                <a:gd name="connsiteY126" fmla="*/ 362560 h 647700"/>
                <a:gd name="connsiteX127" fmla="*/ 312320 w 361950"/>
                <a:gd name="connsiteY127" fmla="*/ 372066 h 647700"/>
                <a:gd name="connsiteX128" fmla="*/ 312320 w 361950"/>
                <a:gd name="connsiteY128" fmla="*/ 375229 h 647700"/>
                <a:gd name="connsiteX129" fmla="*/ 312320 w 361950"/>
                <a:gd name="connsiteY129" fmla="*/ 379982 h 647700"/>
                <a:gd name="connsiteX130" fmla="*/ 309157 w 361950"/>
                <a:gd name="connsiteY130" fmla="*/ 386316 h 647700"/>
                <a:gd name="connsiteX131" fmla="*/ 302832 w 361950"/>
                <a:gd name="connsiteY131" fmla="*/ 395822 h 647700"/>
                <a:gd name="connsiteX132" fmla="*/ 296518 w 361950"/>
                <a:gd name="connsiteY132" fmla="*/ 400575 h 647700"/>
                <a:gd name="connsiteX133" fmla="*/ 296518 w 361950"/>
                <a:gd name="connsiteY133" fmla="*/ 406909 h 647700"/>
                <a:gd name="connsiteX134" fmla="*/ 294936 w 361950"/>
                <a:gd name="connsiteY134" fmla="*/ 406909 h 647700"/>
                <a:gd name="connsiteX135" fmla="*/ 291774 w 361950"/>
                <a:gd name="connsiteY135" fmla="*/ 403737 h 647700"/>
                <a:gd name="connsiteX136" fmla="*/ 291774 w 361950"/>
                <a:gd name="connsiteY136" fmla="*/ 406909 h 647700"/>
                <a:gd name="connsiteX137" fmla="*/ 294936 w 361950"/>
                <a:gd name="connsiteY137" fmla="*/ 413243 h 647700"/>
                <a:gd name="connsiteX138" fmla="*/ 294936 w 361950"/>
                <a:gd name="connsiteY138" fmla="*/ 416405 h 647700"/>
                <a:gd name="connsiteX139" fmla="*/ 294936 w 361950"/>
                <a:gd name="connsiteY139" fmla="*/ 421158 h 647700"/>
                <a:gd name="connsiteX140" fmla="*/ 294936 w 361950"/>
                <a:gd name="connsiteY140" fmla="*/ 424330 h 647700"/>
                <a:gd name="connsiteX141" fmla="*/ 294936 w 361950"/>
                <a:gd name="connsiteY141" fmla="*/ 430664 h 647700"/>
                <a:gd name="connsiteX142" fmla="*/ 296518 w 361950"/>
                <a:gd name="connsiteY142" fmla="*/ 433826 h 647700"/>
                <a:gd name="connsiteX143" fmla="*/ 296518 w 361950"/>
                <a:gd name="connsiteY143" fmla="*/ 433826 h 647700"/>
                <a:gd name="connsiteX144" fmla="*/ 299670 w 361950"/>
                <a:gd name="connsiteY144" fmla="*/ 433826 h 647700"/>
                <a:gd name="connsiteX145" fmla="*/ 299670 w 361950"/>
                <a:gd name="connsiteY145" fmla="*/ 430664 h 647700"/>
                <a:gd name="connsiteX146" fmla="*/ 302832 w 361950"/>
                <a:gd name="connsiteY146" fmla="*/ 430664 h 647700"/>
                <a:gd name="connsiteX147" fmla="*/ 309157 w 361950"/>
                <a:gd name="connsiteY147" fmla="*/ 427492 h 647700"/>
                <a:gd name="connsiteX148" fmla="*/ 312320 w 361950"/>
                <a:gd name="connsiteY148" fmla="*/ 427492 h 647700"/>
                <a:gd name="connsiteX149" fmla="*/ 315482 w 361950"/>
                <a:gd name="connsiteY149" fmla="*/ 427492 h 647700"/>
                <a:gd name="connsiteX150" fmla="*/ 315482 w 361950"/>
                <a:gd name="connsiteY150" fmla="*/ 424330 h 647700"/>
                <a:gd name="connsiteX151" fmla="*/ 317063 w 361950"/>
                <a:gd name="connsiteY151" fmla="*/ 421158 h 647700"/>
                <a:gd name="connsiteX152" fmla="*/ 317063 w 361950"/>
                <a:gd name="connsiteY152" fmla="*/ 419577 h 647700"/>
                <a:gd name="connsiteX153" fmla="*/ 317063 w 361950"/>
                <a:gd name="connsiteY153" fmla="*/ 416405 h 647700"/>
                <a:gd name="connsiteX154" fmla="*/ 317063 w 361950"/>
                <a:gd name="connsiteY154" fmla="*/ 413243 h 647700"/>
                <a:gd name="connsiteX155" fmla="*/ 317063 w 361950"/>
                <a:gd name="connsiteY155" fmla="*/ 410071 h 647700"/>
                <a:gd name="connsiteX156" fmla="*/ 315482 w 361950"/>
                <a:gd name="connsiteY156" fmla="*/ 406909 h 647700"/>
                <a:gd name="connsiteX157" fmla="*/ 317063 w 361950"/>
                <a:gd name="connsiteY157" fmla="*/ 406909 h 647700"/>
                <a:gd name="connsiteX158" fmla="*/ 317063 w 361950"/>
                <a:gd name="connsiteY158" fmla="*/ 400575 h 647700"/>
                <a:gd name="connsiteX159" fmla="*/ 320225 w 361950"/>
                <a:gd name="connsiteY159" fmla="*/ 398984 h 647700"/>
                <a:gd name="connsiteX160" fmla="*/ 320225 w 361950"/>
                <a:gd name="connsiteY160" fmla="*/ 392650 h 647700"/>
                <a:gd name="connsiteX161" fmla="*/ 320225 w 361950"/>
                <a:gd name="connsiteY161" fmla="*/ 389487 h 647700"/>
                <a:gd name="connsiteX162" fmla="*/ 323388 w 361950"/>
                <a:gd name="connsiteY162" fmla="*/ 386316 h 647700"/>
                <a:gd name="connsiteX163" fmla="*/ 326540 w 361950"/>
                <a:gd name="connsiteY163" fmla="*/ 386316 h 647700"/>
                <a:gd name="connsiteX164" fmla="*/ 329703 w 361950"/>
                <a:gd name="connsiteY164" fmla="*/ 383153 h 647700"/>
                <a:gd name="connsiteX165" fmla="*/ 332865 w 361950"/>
                <a:gd name="connsiteY165" fmla="*/ 379982 h 647700"/>
                <a:gd name="connsiteX166" fmla="*/ 332865 w 361950"/>
                <a:gd name="connsiteY166" fmla="*/ 375229 h 647700"/>
                <a:gd name="connsiteX167" fmla="*/ 336027 w 361950"/>
                <a:gd name="connsiteY167" fmla="*/ 375229 h 647700"/>
                <a:gd name="connsiteX168" fmla="*/ 336027 w 361950"/>
                <a:gd name="connsiteY168" fmla="*/ 372066 h 647700"/>
                <a:gd name="connsiteX169" fmla="*/ 336027 w 361950"/>
                <a:gd name="connsiteY169" fmla="*/ 362560 h 647700"/>
                <a:gd name="connsiteX170" fmla="*/ 336027 w 361950"/>
                <a:gd name="connsiteY170" fmla="*/ 360979 h 647700"/>
                <a:gd name="connsiteX171" fmla="*/ 337608 w 361950"/>
                <a:gd name="connsiteY171" fmla="*/ 351483 h 647700"/>
                <a:gd name="connsiteX172" fmla="*/ 337608 w 361950"/>
                <a:gd name="connsiteY172" fmla="*/ 340396 h 647700"/>
                <a:gd name="connsiteX173" fmla="*/ 337608 w 361950"/>
                <a:gd name="connsiteY173" fmla="*/ 334061 h 647700"/>
                <a:gd name="connsiteX174" fmla="*/ 340771 w 361950"/>
                <a:gd name="connsiteY174" fmla="*/ 330890 h 647700"/>
                <a:gd name="connsiteX175" fmla="*/ -634 w 361950"/>
                <a:gd name="connsiteY175" fmla="*/ 316640 h 647700"/>
                <a:gd name="connsiteX176" fmla="*/ 2528 w 361950"/>
                <a:gd name="connsiteY176" fmla="*/ 316640 h 647700"/>
                <a:gd name="connsiteX177" fmla="*/ 2528 w 361950"/>
                <a:gd name="connsiteY177" fmla="*/ 316640 h 647700"/>
                <a:gd name="connsiteX178" fmla="*/ 2528 w 361950"/>
                <a:gd name="connsiteY178" fmla="*/ 313469 h 647700"/>
                <a:gd name="connsiteX179" fmla="*/ -634 w 361950"/>
                <a:gd name="connsiteY179" fmla="*/ 316640 h 647700"/>
                <a:gd name="connsiteX180" fmla="*/ 106846 w 361950"/>
                <a:gd name="connsiteY180" fmla="*/ 316640 h 647700"/>
                <a:gd name="connsiteX181" fmla="*/ 103684 w 361950"/>
                <a:gd name="connsiteY181" fmla="*/ 313469 h 647700"/>
                <a:gd name="connsiteX182" fmla="*/ 103684 w 361950"/>
                <a:gd name="connsiteY182" fmla="*/ 313469 h 647700"/>
                <a:gd name="connsiteX183" fmla="*/ 102103 w 361950"/>
                <a:gd name="connsiteY183" fmla="*/ 313469 h 647700"/>
                <a:gd name="connsiteX184" fmla="*/ 102103 w 361950"/>
                <a:gd name="connsiteY184" fmla="*/ 316640 h 647700"/>
                <a:gd name="connsiteX185" fmla="*/ 98940 w 361950"/>
                <a:gd name="connsiteY185" fmla="*/ 316640 h 647700"/>
                <a:gd name="connsiteX186" fmla="*/ 98940 w 361950"/>
                <a:gd name="connsiteY186" fmla="*/ 319803 h 647700"/>
                <a:gd name="connsiteX187" fmla="*/ 98940 w 361950"/>
                <a:gd name="connsiteY187" fmla="*/ 319803 h 647700"/>
                <a:gd name="connsiteX188" fmla="*/ 98940 w 361950"/>
                <a:gd name="connsiteY188" fmla="*/ 322974 h 647700"/>
                <a:gd name="connsiteX189" fmla="*/ 98940 w 361950"/>
                <a:gd name="connsiteY189" fmla="*/ 322974 h 647700"/>
                <a:gd name="connsiteX190" fmla="*/ 103684 w 361950"/>
                <a:gd name="connsiteY190" fmla="*/ 322974 h 647700"/>
                <a:gd name="connsiteX191" fmla="*/ 103684 w 361950"/>
                <a:gd name="connsiteY191" fmla="*/ 322974 h 647700"/>
                <a:gd name="connsiteX192" fmla="*/ 106846 w 361950"/>
                <a:gd name="connsiteY192" fmla="*/ 322974 h 647700"/>
                <a:gd name="connsiteX193" fmla="*/ 110009 w 361950"/>
                <a:gd name="connsiteY193" fmla="*/ 319803 h 647700"/>
                <a:gd name="connsiteX194" fmla="*/ 110009 w 361950"/>
                <a:gd name="connsiteY194" fmla="*/ 316640 h 647700"/>
                <a:gd name="connsiteX195" fmla="*/ 106846 w 361950"/>
                <a:gd name="connsiteY195" fmla="*/ 316640 h 647700"/>
                <a:gd name="connsiteX196" fmla="*/ 75233 w 361950"/>
                <a:gd name="connsiteY196" fmla="*/ 90183 h 647700"/>
                <a:gd name="connsiteX197" fmla="*/ 72070 w 361950"/>
                <a:gd name="connsiteY197" fmla="*/ 88602 h 647700"/>
                <a:gd name="connsiteX198" fmla="*/ 72070 w 361950"/>
                <a:gd name="connsiteY198" fmla="*/ 90183 h 647700"/>
                <a:gd name="connsiteX199" fmla="*/ 68908 w 361950"/>
                <a:gd name="connsiteY199" fmla="*/ 96518 h 647700"/>
                <a:gd name="connsiteX200" fmla="*/ 65746 w 361950"/>
                <a:gd name="connsiteY200" fmla="*/ 99680 h 647700"/>
                <a:gd name="connsiteX201" fmla="*/ 62593 w 361950"/>
                <a:gd name="connsiteY201" fmla="*/ 102852 h 647700"/>
                <a:gd name="connsiteX202" fmla="*/ 61012 w 361950"/>
                <a:gd name="connsiteY202" fmla="*/ 102852 h 647700"/>
                <a:gd name="connsiteX203" fmla="*/ 54687 w 361950"/>
                <a:gd name="connsiteY203" fmla="*/ 110767 h 647700"/>
                <a:gd name="connsiteX204" fmla="*/ 51525 w 361950"/>
                <a:gd name="connsiteY204" fmla="*/ 117101 h 647700"/>
                <a:gd name="connsiteX205" fmla="*/ 45200 w 361950"/>
                <a:gd name="connsiteY205" fmla="*/ 120273 h 647700"/>
                <a:gd name="connsiteX206" fmla="*/ 48362 w 361950"/>
                <a:gd name="connsiteY206" fmla="*/ 126607 h 647700"/>
                <a:gd name="connsiteX207" fmla="*/ 51525 w 361950"/>
                <a:gd name="connsiteY207" fmla="*/ 128188 h 647700"/>
                <a:gd name="connsiteX208" fmla="*/ 54687 w 361950"/>
                <a:gd name="connsiteY208" fmla="*/ 128188 h 647700"/>
                <a:gd name="connsiteX209" fmla="*/ 61012 w 361950"/>
                <a:gd name="connsiteY209" fmla="*/ 126607 h 647700"/>
                <a:gd name="connsiteX210" fmla="*/ 62593 w 361950"/>
                <a:gd name="connsiteY210" fmla="*/ 123435 h 647700"/>
                <a:gd name="connsiteX211" fmla="*/ 65746 w 361950"/>
                <a:gd name="connsiteY211" fmla="*/ 117101 h 647700"/>
                <a:gd name="connsiteX212" fmla="*/ 72070 w 361950"/>
                <a:gd name="connsiteY212" fmla="*/ 102852 h 647700"/>
                <a:gd name="connsiteX213" fmla="*/ 75233 w 361950"/>
                <a:gd name="connsiteY213" fmla="*/ 102852 h 647700"/>
                <a:gd name="connsiteX214" fmla="*/ 78395 w 361950"/>
                <a:gd name="connsiteY214" fmla="*/ 99680 h 647700"/>
                <a:gd name="connsiteX215" fmla="*/ 78395 w 361950"/>
                <a:gd name="connsiteY215" fmla="*/ 96518 h 647700"/>
                <a:gd name="connsiteX216" fmla="*/ 75233 w 361950"/>
                <a:gd name="connsiteY216" fmla="*/ 90183 h 647700"/>
                <a:gd name="connsiteX217" fmla="*/ 86301 w 361950"/>
                <a:gd name="connsiteY217" fmla="*/ 72762 h 647700"/>
                <a:gd name="connsiteX218" fmla="*/ 86301 w 361950"/>
                <a:gd name="connsiteY218" fmla="*/ 72762 h 647700"/>
                <a:gd name="connsiteX219" fmla="*/ 86301 w 361950"/>
                <a:gd name="connsiteY219" fmla="*/ 72762 h 647700"/>
                <a:gd name="connsiteX220" fmla="*/ 86301 w 361950"/>
                <a:gd name="connsiteY220" fmla="*/ 75925 h 647700"/>
                <a:gd name="connsiteX221" fmla="*/ 86301 w 361950"/>
                <a:gd name="connsiteY221" fmla="*/ 79096 h 647700"/>
                <a:gd name="connsiteX222" fmla="*/ 89463 w 361950"/>
                <a:gd name="connsiteY222" fmla="*/ 79096 h 647700"/>
                <a:gd name="connsiteX223" fmla="*/ 89463 w 361950"/>
                <a:gd name="connsiteY223" fmla="*/ 82268 h 647700"/>
                <a:gd name="connsiteX224" fmla="*/ 89463 w 361950"/>
                <a:gd name="connsiteY224" fmla="*/ 82268 h 647700"/>
                <a:gd name="connsiteX225" fmla="*/ 89463 w 361950"/>
                <a:gd name="connsiteY225" fmla="*/ 82268 h 647700"/>
                <a:gd name="connsiteX226" fmla="*/ 92616 w 361950"/>
                <a:gd name="connsiteY226" fmla="*/ 85430 h 647700"/>
                <a:gd name="connsiteX227" fmla="*/ 95778 w 361950"/>
                <a:gd name="connsiteY227" fmla="*/ 85430 h 647700"/>
                <a:gd name="connsiteX228" fmla="*/ 98940 w 361950"/>
                <a:gd name="connsiteY228" fmla="*/ 82268 h 647700"/>
                <a:gd name="connsiteX229" fmla="*/ 102103 w 361950"/>
                <a:gd name="connsiteY229" fmla="*/ 82268 h 647700"/>
                <a:gd name="connsiteX230" fmla="*/ 102103 w 361950"/>
                <a:gd name="connsiteY230" fmla="*/ 82268 h 647700"/>
                <a:gd name="connsiteX231" fmla="*/ 103684 w 361950"/>
                <a:gd name="connsiteY231" fmla="*/ 79096 h 647700"/>
                <a:gd name="connsiteX232" fmla="*/ 103684 w 361950"/>
                <a:gd name="connsiteY232" fmla="*/ 79096 h 647700"/>
                <a:gd name="connsiteX233" fmla="*/ 103684 w 361950"/>
                <a:gd name="connsiteY233" fmla="*/ 79096 h 647700"/>
                <a:gd name="connsiteX234" fmla="*/ 103684 w 361950"/>
                <a:gd name="connsiteY234" fmla="*/ 75925 h 647700"/>
                <a:gd name="connsiteX235" fmla="*/ 103684 w 361950"/>
                <a:gd name="connsiteY235" fmla="*/ 75925 h 647700"/>
                <a:gd name="connsiteX236" fmla="*/ 103684 w 361950"/>
                <a:gd name="connsiteY236" fmla="*/ 72762 h 647700"/>
                <a:gd name="connsiteX237" fmla="*/ 103684 w 361950"/>
                <a:gd name="connsiteY237" fmla="*/ 72762 h 647700"/>
                <a:gd name="connsiteX238" fmla="*/ 103684 w 361950"/>
                <a:gd name="connsiteY238" fmla="*/ 69590 h 647700"/>
                <a:gd name="connsiteX239" fmla="*/ 103684 w 361950"/>
                <a:gd name="connsiteY239" fmla="*/ 69590 h 647700"/>
                <a:gd name="connsiteX240" fmla="*/ 103684 w 361950"/>
                <a:gd name="connsiteY240" fmla="*/ 69590 h 647700"/>
                <a:gd name="connsiteX241" fmla="*/ 102103 w 361950"/>
                <a:gd name="connsiteY241" fmla="*/ 69590 h 647700"/>
                <a:gd name="connsiteX242" fmla="*/ 98940 w 361950"/>
                <a:gd name="connsiteY242" fmla="*/ 69590 h 647700"/>
                <a:gd name="connsiteX243" fmla="*/ 102103 w 361950"/>
                <a:gd name="connsiteY243" fmla="*/ 72762 h 647700"/>
                <a:gd name="connsiteX244" fmla="*/ 98940 w 361950"/>
                <a:gd name="connsiteY244" fmla="*/ 75925 h 647700"/>
                <a:gd name="connsiteX245" fmla="*/ 98940 w 361950"/>
                <a:gd name="connsiteY245" fmla="*/ 75925 h 647700"/>
                <a:gd name="connsiteX246" fmla="*/ 89463 w 361950"/>
                <a:gd name="connsiteY246" fmla="*/ 68009 h 647700"/>
                <a:gd name="connsiteX247" fmla="*/ 86301 w 361950"/>
                <a:gd name="connsiteY247" fmla="*/ 68009 h 647700"/>
                <a:gd name="connsiteX248" fmla="*/ 83138 w 361950"/>
                <a:gd name="connsiteY248" fmla="*/ 69590 h 647700"/>
                <a:gd name="connsiteX249" fmla="*/ 81557 w 361950"/>
                <a:gd name="connsiteY249" fmla="*/ 69590 h 647700"/>
                <a:gd name="connsiteX250" fmla="*/ 81557 w 361950"/>
                <a:gd name="connsiteY250" fmla="*/ 72762 h 647700"/>
                <a:gd name="connsiteX251" fmla="*/ 81557 w 361950"/>
                <a:gd name="connsiteY251" fmla="*/ 75925 h 647700"/>
                <a:gd name="connsiteX252" fmla="*/ 81557 w 361950"/>
                <a:gd name="connsiteY252" fmla="*/ 75925 h 647700"/>
                <a:gd name="connsiteX253" fmla="*/ 83138 w 361950"/>
                <a:gd name="connsiteY253" fmla="*/ 75925 h 647700"/>
                <a:gd name="connsiteX254" fmla="*/ 83138 w 361950"/>
                <a:gd name="connsiteY254" fmla="*/ 72762 h 647700"/>
                <a:gd name="connsiteX255" fmla="*/ 86301 w 361950"/>
                <a:gd name="connsiteY255" fmla="*/ 72762 h 647700"/>
                <a:gd name="connsiteX256" fmla="*/ 361316 w 361950"/>
                <a:gd name="connsiteY256" fmla="*/ 137694 h 647700"/>
                <a:gd name="connsiteX257" fmla="*/ 358154 w 361950"/>
                <a:gd name="connsiteY257" fmla="*/ 134522 h 647700"/>
                <a:gd name="connsiteX258" fmla="*/ 354991 w 361950"/>
                <a:gd name="connsiteY258" fmla="*/ 131360 h 647700"/>
                <a:gd name="connsiteX259" fmla="*/ 350257 w 361950"/>
                <a:gd name="connsiteY259" fmla="*/ 131360 h 647700"/>
                <a:gd name="connsiteX260" fmla="*/ 347095 w 361950"/>
                <a:gd name="connsiteY260" fmla="*/ 131360 h 647700"/>
                <a:gd name="connsiteX261" fmla="*/ 343933 w 361950"/>
                <a:gd name="connsiteY261" fmla="*/ 131360 h 647700"/>
                <a:gd name="connsiteX262" fmla="*/ 343933 w 361950"/>
                <a:gd name="connsiteY262" fmla="*/ 128188 h 647700"/>
                <a:gd name="connsiteX263" fmla="*/ 337608 w 361950"/>
                <a:gd name="connsiteY263" fmla="*/ 126607 h 647700"/>
                <a:gd name="connsiteX264" fmla="*/ 332865 w 361950"/>
                <a:gd name="connsiteY264" fmla="*/ 126607 h 647700"/>
                <a:gd name="connsiteX265" fmla="*/ 329703 w 361950"/>
                <a:gd name="connsiteY265" fmla="*/ 123435 h 647700"/>
                <a:gd name="connsiteX266" fmla="*/ 326540 w 361950"/>
                <a:gd name="connsiteY266" fmla="*/ 117101 h 647700"/>
                <a:gd name="connsiteX267" fmla="*/ 326540 w 361950"/>
                <a:gd name="connsiteY267" fmla="*/ 113939 h 647700"/>
                <a:gd name="connsiteX268" fmla="*/ 326540 w 361950"/>
                <a:gd name="connsiteY268" fmla="*/ 110767 h 647700"/>
                <a:gd name="connsiteX269" fmla="*/ 326540 w 361950"/>
                <a:gd name="connsiteY269" fmla="*/ 109186 h 647700"/>
                <a:gd name="connsiteX270" fmla="*/ 323388 w 361950"/>
                <a:gd name="connsiteY270" fmla="*/ 109186 h 647700"/>
                <a:gd name="connsiteX271" fmla="*/ 323388 w 361950"/>
                <a:gd name="connsiteY271" fmla="*/ 106014 h 647700"/>
                <a:gd name="connsiteX272" fmla="*/ 317063 w 361950"/>
                <a:gd name="connsiteY272" fmla="*/ 99680 h 647700"/>
                <a:gd name="connsiteX273" fmla="*/ 315482 w 361950"/>
                <a:gd name="connsiteY273" fmla="*/ 96518 h 647700"/>
                <a:gd name="connsiteX274" fmla="*/ 302832 w 361950"/>
                <a:gd name="connsiteY274" fmla="*/ 90183 h 647700"/>
                <a:gd name="connsiteX275" fmla="*/ 299670 w 361950"/>
                <a:gd name="connsiteY275" fmla="*/ 88602 h 647700"/>
                <a:gd name="connsiteX276" fmla="*/ 299670 w 361950"/>
                <a:gd name="connsiteY276" fmla="*/ 85430 h 647700"/>
                <a:gd name="connsiteX277" fmla="*/ 296518 w 361950"/>
                <a:gd name="connsiteY277" fmla="*/ 82268 h 647700"/>
                <a:gd name="connsiteX278" fmla="*/ 299670 w 361950"/>
                <a:gd name="connsiteY278" fmla="*/ 69590 h 647700"/>
                <a:gd name="connsiteX279" fmla="*/ 296518 w 361950"/>
                <a:gd name="connsiteY279" fmla="*/ 64847 h 647700"/>
                <a:gd name="connsiteX280" fmla="*/ 291774 w 361950"/>
                <a:gd name="connsiteY280" fmla="*/ 61675 h 647700"/>
                <a:gd name="connsiteX281" fmla="*/ 288612 w 361950"/>
                <a:gd name="connsiteY281" fmla="*/ 58513 h 647700"/>
                <a:gd name="connsiteX282" fmla="*/ 282287 w 361950"/>
                <a:gd name="connsiteY282" fmla="*/ 52179 h 647700"/>
                <a:gd name="connsiteX283" fmla="*/ 279125 w 361950"/>
                <a:gd name="connsiteY283" fmla="*/ 50588 h 647700"/>
                <a:gd name="connsiteX284" fmla="*/ 264904 w 361950"/>
                <a:gd name="connsiteY284" fmla="*/ 30004 h 647700"/>
                <a:gd name="connsiteX285" fmla="*/ 264904 w 361950"/>
                <a:gd name="connsiteY285" fmla="*/ 26833 h 647700"/>
                <a:gd name="connsiteX286" fmla="*/ 261742 w 361950"/>
                <a:gd name="connsiteY286" fmla="*/ 23670 h 647700"/>
                <a:gd name="connsiteX287" fmla="*/ 264904 w 361950"/>
                <a:gd name="connsiteY287" fmla="*/ 17336 h 647700"/>
                <a:gd name="connsiteX288" fmla="*/ 256998 w 361950"/>
                <a:gd name="connsiteY288" fmla="*/ 11002 h 647700"/>
                <a:gd name="connsiteX289" fmla="*/ 244359 w 361950"/>
                <a:gd name="connsiteY289" fmla="*/ -85 h 647700"/>
                <a:gd name="connsiteX290" fmla="*/ 238034 w 361950"/>
                <a:gd name="connsiteY290" fmla="*/ -85 h 647700"/>
                <a:gd name="connsiteX291" fmla="*/ 236453 w 361950"/>
                <a:gd name="connsiteY291" fmla="*/ -85 h 647700"/>
                <a:gd name="connsiteX292" fmla="*/ 233291 w 361950"/>
                <a:gd name="connsiteY292" fmla="*/ -85 h 647700"/>
                <a:gd name="connsiteX293" fmla="*/ 230128 w 361950"/>
                <a:gd name="connsiteY293" fmla="*/ 3087 h 647700"/>
                <a:gd name="connsiteX294" fmla="*/ 226966 w 361950"/>
                <a:gd name="connsiteY294" fmla="*/ 3087 h 647700"/>
                <a:gd name="connsiteX295" fmla="*/ 226966 w 361950"/>
                <a:gd name="connsiteY295" fmla="*/ 6249 h 647700"/>
                <a:gd name="connsiteX296" fmla="*/ 215907 w 361950"/>
                <a:gd name="connsiteY296" fmla="*/ 9421 h 647700"/>
                <a:gd name="connsiteX297" fmla="*/ 209583 w 361950"/>
                <a:gd name="connsiteY297" fmla="*/ 9421 h 647700"/>
                <a:gd name="connsiteX298" fmla="*/ 203258 w 361950"/>
                <a:gd name="connsiteY298" fmla="*/ 11002 h 647700"/>
                <a:gd name="connsiteX299" fmla="*/ 200096 w 361950"/>
                <a:gd name="connsiteY299" fmla="*/ 11002 h 647700"/>
                <a:gd name="connsiteX300" fmla="*/ 198515 w 361950"/>
                <a:gd name="connsiteY300" fmla="*/ 9421 h 647700"/>
                <a:gd name="connsiteX301" fmla="*/ 198515 w 361950"/>
                <a:gd name="connsiteY301" fmla="*/ 9421 h 647700"/>
                <a:gd name="connsiteX302" fmla="*/ 192200 w 361950"/>
                <a:gd name="connsiteY302" fmla="*/ -85 h 647700"/>
                <a:gd name="connsiteX303" fmla="*/ 189038 w 361950"/>
                <a:gd name="connsiteY303" fmla="*/ -85 h 647700"/>
                <a:gd name="connsiteX304" fmla="*/ 189038 w 361950"/>
                <a:gd name="connsiteY304" fmla="*/ -85 h 647700"/>
                <a:gd name="connsiteX305" fmla="*/ 189038 w 361950"/>
                <a:gd name="connsiteY305" fmla="*/ -85 h 647700"/>
                <a:gd name="connsiteX306" fmla="*/ 189038 w 361950"/>
                <a:gd name="connsiteY306" fmla="*/ -85 h 647700"/>
                <a:gd name="connsiteX307" fmla="*/ 185875 w 361950"/>
                <a:gd name="connsiteY307" fmla="*/ 6249 h 647700"/>
                <a:gd name="connsiteX308" fmla="*/ 185875 w 361950"/>
                <a:gd name="connsiteY308" fmla="*/ 6249 h 647700"/>
                <a:gd name="connsiteX309" fmla="*/ 182713 w 361950"/>
                <a:gd name="connsiteY309" fmla="*/ 9421 h 647700"/>
                <a:gd name="connsiteX310" fmla="*/ 179550 w 361950"/>
                <a:gd name="connsiteY310" fmla="*/ 11002 h 647700"/>
                <a:gd name="connsiteX311" fmla="*/ 174807 w 361950"/>
                <a:gd name="connsiteY311" fmla="*/ 14164 h 647700"/>
                <a:gd name="connsiteX312" fmla="*/ 168482 w 361950"/>
                <a:gd name="connsiteY312" fmla="*/ 6249 h 647700"/>
                <a:gd name="connsiteX313" fmla="*/ 160586 w 361950"/>
                <a:gd name="connsiteY313" fmla="*/ 9421 h 647700"/>
                <a:gd name="connsiteX314" fmla="*/ 154262 w 361950"/>
                <a:gd name="connsiteY314" fmla="*/ 14164 h 647700"/>
                <a:gd name="connsiteX315" fmla="*/ 160586 w 361950"/>
                <a:gd name="connsiteY315" fmla="*/ 20499 h 647700"/>
                <a:gd name="connsiteX316" fmla="*/ 160586 w 361950"/>
                <a:gd name="connsiteY316" fmla="*/ 26833 h 647700"/>
                <a:gd name="connsiteX317" fmla="*/ 157424 w 361950"/>
                <a:gd name="connsiteY317" fmla="*/ 31586 h 647700"/>
                <a:gd name="connsiteX318" fmla="*/ 154262 w 361950"/>
                <a:gd name="connsiteY318" fmla="*/ 34757 h 647700"/>
                <a:gd name="connsiteX319" fmla="*/ 154262 w 361950"/>
                <a:gd name="connsiteY319" fmla="*/ 37920 h 647700"/>
                <a:gd name="connsiteX320" fmla="*/ 157424 w 361950"/>
                <a:gd name="connsiteY320" fmla="*/ 41092 h 647700"/>
                <a:gd name="connsiteX321" fmla="*/ 157424 w 361950"/>
                <a:gd name="connsiteY321" fmla="*/ 44254 h 647700"/>
                <a:gd name="connsiteX322" fmla="*/ 160586 w 361950"/>
                <a:gd name="connsiteY322" fmla="*/ 44254 h 647700"/>
                <a:gd name="connsiteX323" fmla="*/ 162167 w 361950"/>
                <a:gd name="connsiteY323" fmla="*/ 50588 h 647700"/>
                <a:gd name="connsiteX324" fmla="*/ 162167 w 361950"/>
                <a:gd name="connsiteY324" fmla="*/ 55341 h 647700"/>
                <a:gd name="connsiteX325" fmla="*/ 162167 w 361950"/>
                <a:gd name="connsiteY325" fmla="*/ 68009 h 647700"/>
                <a:gd name="connsiteX326" fmla="*/ 157424 w 361950"/>
                <a:gd name="connsiteY326" fmla="*/ 72762 h 647700"/>
                <a:gd name="connsiteX327" fmla="*/ 160586 w 361950"/>
                <a:gd name="connsiteY327" fmla="*/ 75925 h 647700"/>
                <a:gd name="connsiteX328" fmla="*/ 165330 w 361950"/>
                <a:gd name="connsiteY328" fmla="*/ 82268 h 647700"/>
                <a:gd name="connsiteX329" fmla="*/ 162167 w 361950"/>
                <a:gd name="connsiteY329" fmla="*/ 82268 h 647700"/>
                <a:gd name="connsiteX330" fmla="*/ 157424 w 361950"/>
                <a:gd name="connsiteY330" fmla="*/ 79096 h 647700"/>
                <a:gd name="connsiteX331" fmla="*/ 154262 w 361950"/>
                <a:gd name="connsiteY331" fmla="*/ 79096 h 647700"/>
                <a:gd name="connsiteX332" fmla="*/ 154262 w 361950"/>
                <a:gd name="connsiteY332" fmla="*/ 88602 h 647700"/>
                <a:gd name="connsiteX333" fmla="*/ 154262 w 361950"/>
                <a:gd name="connsiteY333" fmla="*/ 93346 h 647700"/>
                <a:gd name="connsiteX334" fmla="*/ 157424 w 361950"/>
                <a:gd name="connsiteY334" fmla="*/ 96518 h 647700"/>
                <a:gd name="connsiteX335" fmla="*/ 160586 w 361950"/>
                <a:gd name="connsiteY335" fmla="*/ 96518 h 647700"/>
                <a:gd name="connsiteX336" fmla="*/ 168482 w 361950"/>
                <a:gd name="connsiteY336" fmla="*/ 102852 h 647700"/>
                <a:gd name="connsiteX337" fmla="*/ 171644 w 361950"/>
                <a:gd name="connsiteY337" fmla="*/ 106014 h 647700"/>
                <a:gd name="connsiteX338" fmla="*/ 179550 w 361950"/>
                <a:gd name="connsiteY338" fmla="*/ 117101 h 647700"/>
                <a:gd name="connsiteX339" fmla="*/ 185875 w 361950"/>
                <a:gd name="connsiteY339" fmla="*/ 126607 h 647700"/>
                <a:gd name="connsiteX340" fmla="*/ 185875 w 361950"/>
                <a:gd name="connsiteY340" fmla="*/ 128188 h 647700"/>
                <a:gd name="connsiteX341" fmla="*/ 185875 w 361950"/>
                <a:gd name="connsiteY341" fmla="*/ 131360 h 647700"/>
                <a:gd name="connsiteX342" fmla="*/ 182713 w 361950"/>
                <a:gd name="connsiteY342" fmla="*/ 137694 h 647700"/>
                <a:gd name="connsiteX343" fmla="*/ 185875 w 361950"/>
                <a:gd name="connsiteY343" fmla="*/ 144028 h 647700"/>
                <a:gd name="connsiteX344" fmla="*/ 185875 w 361950"/>
                <a:gd name="connsiteY344" fmla="*/ 151944 h 647700"/>
                <a:gd name="connsiteX345" fmla="*/ 182713 w 361950"/>
                <a:gd name="connsiteY345" fmla="*/ 161440 h 647700"/>
                <a:gd name="connsiteX346" fmla="*/ 179550 w 361950"/>
                <a:gd name="connsiteY346" fmla="*/ 164612 h 647700"/>
                <a:gd name="connsiteX347" fmla="*/ 177969 w 361950"/>
                <a:gd name="connsiteY347" fmla="*/ 172527 h 647700"/>
                <a:gd name="connsiteX348" fmla="*/ 168482 w 361950"/>
                <a:gd name="connsiteY348" fmla="*/ 182033 h 647700"/>
                <a:gd name="connsiteX349" fmla="*/ 165330 w 361950"/>
                <a:gd name="connsiteY349" fmla="*/ 186786 h 647700"/>
                <a:gd name="connsiteX350" fmla="*/ 162167 w 361950"/>
                <a:gd name="connsiteY350" fmla="*/ 185195 h 647700"/>
                <a:gd name="connsiteX351" fmla="*/ 157424 w 361950"/>
                <a:gd name="connsiteY351" fmla="*/ 178861 h 647700"/>
                <a:gd name="connsiteX352" fmla="*/ 157424 w 361950"/>
                <a:gd name="connsiteY352" fmla="*/ 178861 h 647700"/>
                <a:gd name="connsiteX353" fmla="*/ 154262 w 361950"/>
                <a:gd name="connsiteY353" fmla="*/ 178861 h 647700"/>
                <a:gd name="connsiteX354" fmla="*/ 151099 w 361950"/>
                <a:gd name="connsiteY354" fmla="*/ 178861 h 647700"/>
                <a:gd name="connsiteX355" fmla="*/ 147937 w 361950"/>
                <a:gd name="connsiteY355" fmla="*/ 178861 h 647700"/>
                <a:gd name="connsiteX356" fmla="*/ 147937 w 361950"/>
                <a:gd name="connsiteY356" fmla="*/ 178861 h 647700"/>
                <a:gd name="connsiteX357" fmla="*/ 141622 w 361950"/>
                <a:gd name="connsiteY357" fmla="*/ 182033 h 647700"/>
                <a:gd name="connsiteX358" fmla="*/ 147937 w 361950"/>
                <a:gd name="connsiteY358" fmla="*/ 185195 h 647700"/>
                <a:gd name="connsiteX359" fmla="*/ 154262 w 361950"/>
                <a:gd name="connsiteY359" fmla="*/ 186786 h 647700"/>
                <a:gd name="connsiteX360" fmla="*/ 157424 w 361950"/>
                <a:gd name="connsiteY360" fmla="*/ 193120 h 647700"/>
                <a:gd name="connsiteX361" fmla="*/ 160586 w 361950"/>
                <a:gd name="connsiteY361" fmla="*/ 199454 h 647700"/>
                <a:gd name="connsiteX362" fmla="*/ 160586 w 361950"/>
                <a:gd name="connsiteY362" fmla="*/ 202617 h 647700"/>
                <a:gd name="connsiteX363" fmla="*/ 157424 w 361950"/>
                <a:gd name="connsiteY363" fmla="*/ 199454 h 647700"/>
                <a:gd name="connsiteX364" fmla="*/ 154262 w 361950"/>
                <a:gd name="connsiteY364" fmla="*/ 199454 h 647700"/>
                <a:gd name="connsiteX365" fmla="*/ 157424 w 361950"/>
                <a:gd name="connsiteY365" fmla="*/ 202617 h 647700"/>
                <a:gd name="connsiteX366" fmla="*/ 160586 w 361950"/>
                <a:gd name="connsiteY366" fmla="*/ 207369 h 647700"/>
                <a:gd name="connsiteX367" fmla="*/ 160586 w 361950"/>
                <a:gd name="connsiteY367" fmla="*/ 210541 h 647700"/>
                <a:gd name="connsiteX368" fmla="*/ 162167 w 361950"/>
                <a:gd name="connsiteY368" fmla="*/ 216876 h 647700"/>
                <a:gd name="connsiteX369" fmla="*/ 162167 w 361950"/>
                <a:gd name="connsiteY369" fmla="*/ 220038 h 647700"/>
                <a:gd name="connsiteX370" fmla="*/ 168482 w 361950"/>
                <a:gd name="connsiteY370" fmla="*/ 220038 h 647700"/>
                <a:gd name="connsiteX371" fmla="*/ 174807 w 361950"/>
                <a:gd name="connsiteY371" fmla="*/ 216876 h 647700"/>
                <a:gd name="connsiteX372" fmla="*/ 179550 w 361950"/>
                <a:gd name="connsiteY372" fmla="*/ 216876 h 647700"/>
                <a:gd name="connsiteX373" fmla="*/ 209583 w 361950"/>
                <a:gd name="connsiteY373" fmla="*/ 220038 h 647700"/>
                <a:gd name="connsiteX374" fmla="*/ 219069 w 361950"/>
                <a:gd name="connsiteY374" fmla="*/ 224791 h 647700"/>
                <a:gd name="connsiteX375" fmla="*/ 220651 w 361950"/>
                <a:gd name="connsiteY375" fmla="*/ 227953 h 647700"/>
                <a:gd name="connsiteX376" fmla="*/ 223803 w 361950"/>
                <a:gd name="connsiteY376" fmla="*/ 234287 h 647700"/>
                <a:gd name="connsiteX377" fmla="*/ 223803 w 361950"/>
                <a:gd name="connsiteY377" fmla="*/ 237459 h 647700"/>
                <a:gd name="connsiteX378" fmla="*/ 223803 w 361950"/>
                <a:gd name="connsiteY378" fmla="*/ 237459 h 647700"/>
                <a:gd name="connsiteX379" fmla="*/ 226966 w 361950"/>
                <a:gd name="connsiteY379" fmla="*/ 240621 h 647700"/>
                <a:gd name="connsiteX380" fmla="*/ 230128 w 361950"/>
                <a:gd name="connsiteY380" fmla="*/ 240621 h 647700"/>
                <a:gd name="connsiteX381" fmla="*/ 233291 w 361950"/>
                <a:gd name="connsiteY381" fmla="*/ 237459 h 647700"/>
                <a:gd name="connsiteX382" fmla="*/ 236453 w 361950"/>
                <a:gd name="connsiteY382" fmla="*/ 237459 h 647700"/>
                <a:gd name="connsiteX383" fmla="*/ 238034 w 361950"/>
                <a:gd name="connsiteY383" fmla="*/ 240621 h 647700"/>
                <a:gd name="connsiteX384" fmla="*/ 241196 w 361950"/>
                <a:gd name="connsiteY384" fmla="*/ 237459 h 647700"/>
                <a:gd name="connsiteX385" fmla="*/ 244359 w 361950"/>
                <a:gd name="connsiteY385" fmla="*/ 234287 h 647700"/>
                <a:gd name="connsiteX386" fmla="*/ 250673 w 361950"/>
                <a:gd name="connsiteY386" fmla="*/ 234287 h 647700"/>
                <a:gd name="connsiteX387" fmla="*/ 250673 w 361950"/>
                <a:gd name="connsiteY387" fmla="*/ 227953 h 647700"/>
                <a:gd name="connsiteX388" fmla="*/ 250673 w 361950"/>
                <a:gd name="connsiteY388" fmla="*/ 224791 h 647700"/>
                <a:gd name="connsiteX389" fmla="*/ 253836 w 361950"/>
                <a:gd name="connsiteY389" fmla="*/ 216876 h 647700"/>
                <a:gd name="connsiteX390" fmla="*/ 253836 w 361950"/>
                <a:gd name="connsiteY390" fmla="*/ 213704 h 647700"/>
                <a:gd name="connsiteX391" fmla="*/ 244359 w 361950"/>
                <a:gd name="connsiteY391" fmla="*/ 213704 h 647700"/>
                <a:gd name="connsiteX392" fmla="*/ 241196 w 361950"/>
                <a:gd name="connsiteY392" fmla="*/ 205788 h 647700"/>
                <a:gd name="connsiteX393" fmla="*/ 238034 w 361950"/>
                <a:gd name="connsiteY393" fmla="*/ 205788 h 647700"/>
                <a:gd name="connsiteX394" fmla="*/ 236453 w 361950"/>
                <a:gd name="connsiteY394" fmla="*/ 202617 h 647700"/>
                <a:gd name="connsiteX395" fmla="*/ 233291 w 361950"/>
                <a:gd name="connsiteY395" fmla="*/ 199454 h 647700"/>
                <a:gd name="connsiteX396" fmla="*/ 230128 w 361950"/>
                <a:gd name="connsiteY396" fmla="*/ 186786 h 647700"/>
                <a:gd name="connsiteX397" fmla="*/ 223803 w 361950"/>
                <a:gd name="connsiteY397" fmla="*/ 175699 h 647700"/>
                <a:gd name="connsiteX398" fmla="*/ 223803 w 361950"/>
                <a:gd name="connsiteY398" fmla="*/ 169365 h 647700"/>
                <a:gd name="connsiteX399" fmla="*/ 223803 w 361950"/>
                <a:gd name="connsiteY399" fmla="*/ 164612 h 647700"/>
                <a:gd name="connsiteX400" fmla="*/ 226966 w 361950"/>
                <a:gd name="connsiteY400" fmla="*/ 155106 h 647700"/>
                <a:gd name="connsiteX401" fmla="*/ 230128 w 361950"/>
                <a:gd name="connsiteY401" fmla="*/ 148772 h 647700"/>
                <a:gd name="connsiteX402" fmla="*/ 233291 w 361950"/>
                <a:gd name="connsiteY402" fmla="*/ 144028 h 647700"/>
                <a:gd name="connsiteX403" fmla="*/ 236453 w 361950"/>
                <a:gd name="connsiteY403" fmla="*/ 134522 h 647700"/>
                <a:gd name="connsiteX404" fmla="*/ 236453 w 361950"/>
                <a:gd name="connsiteY404" fmla="*/ 131360 h 647700"/>
                <a:gd name="connsiteX405" fmla="*/ 241196 w 361950"/>
                <a:gd name="connsiteY405" fmla="*/ 126607 h 647700"/>
                <a:gd name="connsiteX406" fmla="*/ 241196 w 361950"/>
                <a:gd name="connsiteY406" fmla="*/ 123435 h 647700"/>
                <a:gd name="connsiteX407" fmla="*/ 244359 w 361950"/>
                <a:gd name="connsiteY407" fmla="*/ 117101 h 647700"/>
                <a:gd name="connsiteX408" fmla="*/ 244359 w 361950"/>
                <a:gd name="connsiteY408" fmla="*/ 113939 h 647700"/>
                <a:gd name="connsiteX409" fmla="*/ 250673 w 361950"/>
                <a:gd name="connsiteY409" fmla="*/ 109186 h 647700"/>
                <a:gd name="connsiteX410" fmla="*/ 258579 w 361950"/>
                <a:gd name="connsiteY410" fmla="*/ 106014 h 647700"/>
                <a:gd name="connsiteX411" fmla="*/ 268066 w 361950"/>
                <a:gd name="connsiteY411" fmla="*/ 109186 h 647700"/>
                <a:gd name="connsiteX412" fmla="*/ 277544 w 361950"/>
                <a:gd name="connsiteY412" fmla="*/ 109186 h 647700"/>
                <a:gd name="connsiteX413" fmla="*/ 282287 w 361950"/>
                <a:gd name="connsiteY413" fmla="*/ 113939 h 647700"/>
                <a:gd name="connsiteX414" fmla="*/ 285449 w 361950"/>
                <a:gd name="connsiteY414" fmla="*/ 123435 h 647700"/>
                <a:gd name="connsiteX415" fmla="*/ 282287 w 361950"/>
                <a:gd name="connsiteY415" fmla="*/ 131360 h 647700"/>
                <a:gd name="connsiteX416" fmla="*/ 277544 w 361950"/>
                <a:gd name="connsiteY416" fmla="*/ 140856 h 647700"/>
                <a:gd name="connsiteX417" fmla="*/ 274381 w 361950"/>
                <a:gd name="connsiteY417" fmla="*/ 144028 h 647700"/>
                <a:gd name="connsiteX418" fmla="*/ 271228 w 361950"/>
                <a:gd name="connsiteY418" fmla="*/ 144028 h 647700"/>
                <a:gd name="connsiteX419" fmla="*/ 268066 w 361950"/>
                <a:gd name="connsiteY419" fmla="*/ 144028 h 647700"/>
                <a:gd name="connsiteX420" fmla="*/ 264904 w 361950"/>
                <a:gd name="connsiteY420" fmla="*/ 144028 h 647700"/>
                <a:gd name="connsiteX421" fmla="*/ 264904 w 361950"/>
                <a:gd name="connsiteY421" fmla="*/ 140856 h 647700"/>
                <a:gd name="connsiteX422" fmla="*/ 264904 w 361950"/>
                <a:gd name="connsiteY422" fmla="*/ 134522 h 647700"/>
                <a:gd name="connsiteX423" fmla="*/ 264904 w 361950"/>
                <a:gd name="connsiteY423" fmla="*/ 131360 h 647700"/>
                <a:gd name="connsiteX424" fmla="*/ 258579 w 361950"/>
                <a:gd name="connsiteY424" fmla="*/ 128188 h 647700"/>
                <a:gd name="connsiteX425" fmla="*/ 253836 w 361950"/>
                <a:gd name="connsiteY425" fmla="*/ 131360 h 647700"/>
                <a:gd name="connsiteX426" fmla="*/ 247511 w 361950"/>
                <a:gd name="connsiteY426" fmla="*/ 128188 h 647700"/>
                <a:gd name="connsiteX427" fmla="*/ 244359 w 361950"/>
                <a:gd name="connsiteY427" fmla="*/ 131360 h 647700"/>
                <a:gd name="connsiteX428" fmla="*/ 238034 w 361950"/>
                <a:gd name="connsiteY428" fmla="*/ 137694 h 647700"/>
                <a:gd name="connsiteX429" fmla="*/ 241196 w 361950"/>
                <a:gd name="connsiteY429" fmla="*/ 140856 h 647700"/>
                <a:gd name="connsiteX430" fmla="*/ 241196 w 361950"/>
                <a:gd name="connsiteY430" fmla="*/ 144028 h 647700"/>
                <a:gd name="connsiteX431" fmla="*/ 244359 w 361950"/>
                <a:gd name="connsiteY431" fmla="*/ 144028 h 647700"/>
                <a:gd name="connsiteX432" fmla="*/ 247511 w 361950"/>
                <a:gd name="connsiteY432" fmla="*/ 147191 h 647700"/>
                <a:gd name="connsiteX433" fmla="*/ 261742 w 361950"/>
                <a:gd name="connsiteY433" fmla="*/ 147191 h 647700"/>
                <a:gd name="connsiteX434" fmla="*/ 261742 w 361950"/>
                <a:gd name="connsiteY434" fmla="*/ 151944 h 647700"/>
                <a:gd name="connsiteX435" fmla="*/ 258579 w 361950"/>
                <a:gd name="connsiteY435" fmla="*/ 161440 h 647700"/>
                <a:gd name="connsiteX436" fmla="*/ 261742 w 361950"/>
                <a:gd name="connsiteY436" fmla="*/ 169365 h 647700"/>
                <a:gd name="connsiteX437" fmla="*/ 271228 w 361950"/>
                <a:gd name="connsiteY437" fmla="*/ 172527 h 647700"/>
                <a:gd name="connsiteX438" fmla="*/ 277544 w 361950"/>
                <a:gd name="connsiteY438" fmla="*/ 182033 h 647700"/>
                <a:gd name="connsiteX439" fmla="*/ 279125 w 361950"/>
                <a:gd name="connsiteY439" fmla="*/ 189948 h 647700"/>
                <a:gd name="connsiteX440" fmla="*/ 282287 w 361950"/>
                <a:gd name="connsiteY440" fmla="*/ 196282 h 647700"/>
                <a:gd name="connsiteX441" fmla="*/ 282287 w 361950"/>
                <a:gd name="connsiteY441" fmla="*/ 199454 h 647700"/>
                <a:gd name="connsiteX442" fmla="*/ 279125 w 361950"/>
                <a:gd name="connsiteY442" fmla="*/ 213704 h 647700"/>
                <a:gd name="connsiteX443" fmla="*/ 277544 w 361950"/>
                <a:gd name="connsiteY443" fmla="*/ 220038 h 647700"/>
                <a:gd name="connsiteX444" fmla="*/ 274381 w 361950"/>
                <a:gd name="connsiteY444" fmla="*/ 227953 h 647700"/>
                <a:gd name="connsiteX445" fmla="*/ 274381 w 361950"/>
                <a:gd name="connsiteY445" fmla="*/ 234287 h 647700"/>
                <a:gd name="connsiteX446" fmla="*/ 271228 w 361950"/>
                <a:gd name="connsiteY446" fmla="*/ 248546 h 647700"/>
                <a:gd name="connsiteX447" fmla="*/ 268066 w 361950"/>
                <a:gd name="connsiteY447" fmla="*/ 251708 h 647700"/>
                <a:gd name="connsiteX448" fmla="*/ 258579 w 361950"/>
                <a:gd name="connsiteY448" fmla="*/ 258043 h 647700"/>
                <a:gd name="connsiteX449" fmla="*/ 253836 w 361950"/>
                <a:gd name="connsiteY449" fmla="*/ 261214 h 647700"/>
                <a:gd name="connsiteX450" fmla="*/ 253836 w 361950"/>
                <a:gd name="connsiteY450" fmla="*/ 278636 h 647700"/>
                <a:gd name="connsiteX451" fmla="*/ 256998 w 361950"/>
                <a:gd name="connsiteY451" fmla="*/ 278636 h 647700"/>
                <a:gd name="connsiteX452" fmla="*/ 258579 w 361950"/>
                <a:gd name="connsiteY452" fmla="*/ 275464 h 647700"/>
                <a:gd name="connsiteX453" fmla="*/ 268066 w 361950"/>
                <a:gd name="connsiteY453" fmla="*/ 265967 h 647700"/>
                <a:gd name="connsiteX454" fmla="*/ 277544 w 361950"/>
                <a:gd name="connsiteY454" fmla="*/ 264377 h 647700"/>
                <a:gd name="connsiteX455" fmla="*/ 277544 w 361950"/>
                <a:gd name="connsiteY455" fmla="*/ 264377 h 647700"/>
                <a:gd name="connsiteX456" fmla="*/ 279125 w 361950"/>
                <a:gd name="connsiteY456" fmla="*/ 261214 h 647700"/>
                <a:gd name="connsiteX457" fmla="*/ 285449 w 361950"/>
                <a:gd name="connsiteY457" fmla="*/ 258043 h 647700"/>
                <a:gd name="connsiteX458" fmla="*/ 291774 w 361950"/>
                <a:gd name="connsiteY458" fmla="*/ 258043 h 647700"/>
                <a:gd name="connsiteX459" fmla="*/ 296518 w 361950"/>
                <a:gd name="connsiteY459" fmla="*/ 254880 h 647700"/>
                <a:gd name="connsiteX460" fmla="*/ 302832 w 361950"/>
                <a:gd name="connsiteY460" fmla="*/ 251708 h 647700"/>
                <a:gd name="connsiteX461" fmla="*/ 309157 w 361950"/>
                <a:gd name="connsiteY461" fmla="*/ 251708 h 647700"/>
                <a:gd name="connsiteX462" fmla="*/ 312320 w 361950"/>
                <a:gd name="connsiteY462" fmla="*/ 248546 h 647700"/>
                <a:gd name="connsiteX463" fmla="*/ 315482 w 361950"/>
                <a:gd name="connsiteY463" fmla="*/ 245374 h 647700"/>
                <a:gd name="connsiteX464" fmla="*/ 317063 w 361950"/>
                <a:gd name="connsiteY464" fmla="*/ 243793 h 647700"/>
                <a:gd name="connsiteX465" fmla="*/ 317063 w 361950"/>
                <a:gd name="connsiteY465" fmla="*/ 240621 h 647700"/>
                <a:gd name="connsiteX466" fmla="*/ 323388 w 361950"/>
                <a:gd name="connsiteY466" fmla="*/ 234287 h 647700"/>
                <a:gd name="connsiteX467" fmla="*/ 323388 w 361950"/>
                <a:gd name="connsiteY467" fmla="*/ 231125 h 647700"/>
                <a:gd name="connsiteX468" fmla="*/ 323388 w 361950"/>
                <a:gd name="connsiteY468" fmla="*/ 224791 h 647700"/>
                <a:gd name="connsiteX469" fmla="*/ 329703 w 361950"/>
                <a:gd name="connsiteY469" fmla="*/ 223210 h 647700"/>
                <a:gd name="connsiteX470" fmla="*/ 336027 w 361950"/>
                <a:gd name="connsiteY470" fmla="*/ 224791 h 647700"/>
                <a:gd name="connsiteX471" fmla="*/ 350257 w 361950"/>
                <a:gd name="connsiteY471" fmla="*/ 210541 h 647700"/>
                <a:gd name="connsiteX472" fmla="*/ 350257 w 361950"/>
                <a:gd name="connsiteY472" fmla="*/ 210541 h 647700"/>
                <a:gd name="connsiteX473" fmla="*/ 340771 w 361950"/>
                <a:gd name="connsiteY473" fmla="*/ 213704 h 647700"/>
                <a:gd name="connsiteX474" fmla="*/ 337608 w 361950"/>
                <a:gd name="connsiteY474" fmla="*/ 210541 h 647700"/>
                <a:gd name="connsiteX475" fmla="*/ 340771 w 361950"/>
                <a:gd name="connsiteY475" fmla="*/ 207369 h 647700"/>
                <a:gd name="connsiteX476" fmla="*/ 343933 w 361950"/>
                <a:gd name="connsiteY476" fmla="*/ 205788 h 647700"/>
                <a:gd name="connsiteX477" fmla="*/ 343933 w 361950"/>
                <a:gd name="connsiteY477" fmla="*/ 202617 h 647700"/>
                <a:gd name="connsiteX478" fmla="*/ 343933 w 361950"/>
                <a:gd name="connsiteY478" fmla="*/ 199454 h 647700"/>
                <a:gd name="connsiteX479" fmla="*/ 340771 w 361950"/>
                <a:gd name="connsiteY479" fmla="*/ 196282 h 647700"/>
                <a:gd name="connsiteX480" fmla="*/ 336027 w 361950"/>
                <a:gd name="connsiteY480" fmla="*/ 196282 h 647700"/>
                <a:gd name="connsiteX481" fmla="*/ 329703 w 361950"/>
                <a:gd name="connsiteY481" fmla="*/ 193120 h 647700"/>
                <a:gd name="connsiteX482" fmla="*/ 326540 w 361950"/>
                <a:gd name="connsiteY482" fmla="*/ 189948 h 647700"/>
                <a:gd name="connsiteX483" fmla="*/ 329703 w 361950"/>
                <a:gd name="connsiteY483" fmla="*/ 182033 h 647700"/>
                <a:gd name="connsiteX484" fmla="*/ 332865 w 361950"/>
                <a:gd name="connsiteY484" fmla="*/ 175699 h 647700"/>
                <a:gd name="connsiteX485" fmla="*/ 336027 w 361950"/>
                <a:gd name="connsiteY485" fmla="*/ 172527 h 647700"/>
                <a:gd name="connsiteX486" fmla="*/ 337608 w 361950"/>
                <a:gd name="connsiteY486" fmla="*/ 169365 h 647700"/>
                <a:gd name="connsiteX487" fmla="*/ 347095 w 361950"/>
                <a:gd name="connsiteY487" fmla="*/ 167784 h 647700"/>
                <a:gd name="connsiteX488" fmla="*/ 350257 w 361950"/>
                <a:gd name="connsiteY488" fmla="*/ 167784 h 647700"/>
                <a:gd name="connsiteX489" fmla="*/ 353410 w 361950"/>
                <a:gd name="connsiteY489" fmla="*/ 167784 h 647700"/>
                <a:gd name="connsiteX490" fmla="*/ 354991 w 361950"/>
                <a:gd name="connsiteY490" fmla="*/ 164612 h 647700"/>
                <a:gd name="connsiteX491" fmla="*/ 354991 w 361950"/>
                <a:gd name="connsiteY491" fmla="*/ 164612 h 647700"/>
                <a:gd name="connsiteX492" fmla="*/ 361316 w 361950"/>
                <a:gd name="connsiteY492" fmla="*/ 155106 h 647700"/>
                <a:gd name="connsiteX493" fmla="*/ 361316 w 361950"/>
                <a:gd name="connsiteY493" fmla="*/ 151944 h 647700"/>
                <a:gd name="connsiteX494" fmla="*/ 361316 w 361950"/>
                <a:gd name="connsiteY494" fmla="*/ 148772 h 647700"/>
                <a:gd name="connsiteX495" fmla="*/ 361316 w 361950"/>
                <a:gd name="connsiteY495" fmla="*/ 144028 h 647700"/>
                <a:gd name="connsiteX496" fmla="*/ 361316 w 361950"/>
                <a:gd name="connsiteY496" fmla="*/ 140856 h 647700"/>
                <a:gd name="connsiteX497" fmla="*/ 361316 w 361950"/>
                <a:gd name="connsiteY497" fmla="*/ 13769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</a:cxnLst>
              <a:rect l="l" t="t" r="r" b="b"/>
              <a:pathLst>
                <a:path w="361950" h="647700">
                  <a:moveTo>
                    <a:pt x="37304" y="641281"/>
                  </a:moveTo>
                  <a:lnTo>
                    <a:pt x="37304" y="641281"/>
                  </a:lnTo>
                  <a:lnTo>
                    <a:pt x="37304" y="641281"/>
                  </a:lnTo>
                  <a:lnTo>
                    <a:pt x="34142" y="641281"/>
                  </a:lnTo>
                  <a:lnTo>
                    <a:pt x="34142" y="641281"/>
                  </a:lnTo>
                  <a:lnTo>
                    <a:pt x="34142" y="644453"/>
                  </a:lnTo>
                  <a:lnTo>
                    <a:pt x="34142" y="644453"/>
                  </a:lnTo>
                  <a:lnTo>
                    <a:pt x="37304" y="647615"/>
                  </a:lnTo>
                  <a:lnTo>
                    <a:pt x="37304" y="647615"/>
                  </a:lnTo>
                  <a:lnTo>
                    <a:pt x="40457" y="644453"/>
                  </a:lnTo>
                  <a:lnTo>
                    <a:pt x="37304" y="641281"/>
                  </a:lnTo>
                  <a:lnTo>
                    <a:pt x="37304" y="641281"/>
                  </a:lnTo>
                  <a:close/>
                  <a:moveTo>
                    <a:pt x="61012" y="596942"/>
                  </a:moveTo>
                  <a:lnTo>
                    <a:pt x="57850" y="600105"/>
                  </a:lnTo>
                  <a:lnTo>
                    <a:pt x="57850" y="603276"/>
                  </a:lnTo>
                  <a:lnTo>
                    <a:pt x="61012" y="609610"/>
                  </a:lnTo>
                  <a:lnTo>
                    <a:pt x="65746" y="606438"/>
                  </a:lnTo>
                  <a:lnTo>
                    <a:pt x="65746" y="600105"/>
                  </a:lnTo>
                  <a:lnTo>
                    <a:pt x="65746" y="593770"/>
                  </a:lnTo>
                  <a:lnTo>
                    <a:pt x="61012" y="596942"/>
                  </a:lnTo>
                  <a:close/>
                  <a:moveTo>
                    <a:pt x="95778" y="544678"/>
                  </a:moveTo>
                  <a:lnTo>
                    <a:pt x="95778" y="544678"/>
                  </a:lnTo>
                  <a:lnTo>
                    <a:pt x="95778" y="544678"/>
                  </a:lnTo>
                  <a:lnTo>
                    <a:pt x="92616" y="544678"/>
                  </a:lnTo>
                  <a:lnTo>
                    <a:pt x="92616" y="544678"/>
                  </a:lnTo>
                  <a:lnTo>
                    <a:pt x="86301" y="541516"/>
                  </a:lnTo>
                  <a:lnTo>
                    <a:pt x="83138" y="544678"/>
                  </a:lnTo>
                  <a:lnTo>
                    <a:pt x="83138" y="551012"/>
                  </a:lnTo>
                  <a:lnTo>
                    <a:pt x="86301" y="554184"/>
                  </a:lnTo>
                  <a:lnTo>
                    <a:pt x="89463" y="555765"/>
                  </a:lnTo>
                  <a:lnTo>
                    <a:pt x="102103" y="558937"/>
                  </a:lnTo>
                  <a:lnTo>
                    <a:pt x="102103" y="555765"/>
                  </a:lnTo>
                  <a:lnTo>
                    <a:pt x="103684" y="555765"/>
                  </a:lnTo>
                  <a:lnTo>
                    <a:pt x="95778" y="554184"/>
                  </a:lnTo>
                  <a:lnTo>
                    <a:pt x="95778" y="544678"/>
                  </a:lnTo>
                  <a:close/>
                  <a:moveTo>
                    <a:pt x="24655" y="538344"/>
                  </a:moveTo>
                  <a:lnTo>
                    <a:pt x="23074" y="536763"/>
                  </a:lnTo>
                  <a:lnTo>
                    <a:pt x="23074" y="538344"/>
                  </a:lnTo>
                  <a:lnTo>
                    <a:pt x="19911" y="538344"/>
                  </a:lnTo>
                  <a:lnTo>
                    <a:pt x="23074" y="541516"/>
                  </a:lnTo>
                  <a:lnTo>
                    <a:pt x="23074" y="541516"/>
                  </a:lnTo>
                  <a:lnTo>
                    <a:pt x="24655" y="541516"/>
                  </a:lnTo>
                  <a:lnTo>
                    <a:pt x="24655" y="538344"/>
                  </a:lnTo>
                  <a:lnTo>
                    <a:pt x="24655" y="538344"/>
                  </a:lnTo>
                  <a:lnTo>
                    <a:pt x="24655" y="538344"/>
                  </a:lnTo>
                  <a:close/>
                  <a:moveTo>
                    <a:pt x="106846" y="524095"/>
                  </a:moveTo>
                  <a:lnTo>
                    <a:pt x="103684" y="520923"/>
                  </a:lnTo>
                  <a:lnTo>
                    <a:pt x="103684" y="517761"/>
                  </a:lnTo>
                  <a:lnTo>
                    <a:pt x="102103" y="516179"/>
                  </a:lnTo>
                  <a:lnTo>
                    <a:pt x="102103" y="516179"/>
                  </a:lnTo>
                  <a:lnTo>
                    <a:pt x="98940" y="516179"/>
                  </a:lnTo>
                  <a:lnTo>
                    <a:pt x="98940" y="517761"/>
                  </a:lnTo>
                  <a:lnTo>
                    <a:pt x="98940" y="517761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0923"/>
                  </a:lnTo>
                  <a:lnTo>
                    <a:pt x="98940" y="524095"/>
                  </a:lnTo>
                  <a:lnTo>
                    <a:pt x="102103" y="524095"/>
                  </a:lnTo>
                  <a:lnTo>
                    <a:pt x="102103" y="527257"/>
                  </a:lnTo>
                  <a:lnTo>
                    <a:pt x="106846" y="527257"/>
                  </a:lnTo>
                  <a:lnTo>
                    <a:pt x="106846" y="527257"/>
                  </a:lnTo>
                  <a:lnTo>
                    <a:pt x="106846" y="524095"/>
                  </a:lnTo>
                  <a:lnTo>
                    <a:pt x="106846" y="524095"/>
                  </a:lnTo>
                  <a:lnTo>
                    <a:pt x="106846" y="524095"/>
                  </a:lnTo>
                  <a:close/>
                  <a:moveTo>
                    <a:pt x="241196" y="419577"/>
                  </a:moveTo>
                  <a:lnTo>
                    <a:pt x="236453" y="413243"/>
                  </a:lnTo>
                  <a:lnTo>
                    <a:pt x="223803" y="410071"/>
                  </a:lnTo>
                  <a:lnTo>
                    <a:pt x="220651" y="403737"/>
                  </a:lnTo>
                  <a:lnTo>
                    <a:pt x="219069" y="406909"/>
                  </a:lnTo>
                  <a:lnTo>
                    <a:pt x="212745" y="406909"/>
                  </a:lnTo>
                  <a:lnTo>
                    <a:pt x="212745" y="413243"/>
                  </a:lnTo>
                  <a:lnTo>
                    <a:pt x="209583" y="416405"/>
                  </a:lnTo>
                  <a:lnTo>
                    <a:pt x="203258" y="421158"/>
                  </a:lnTo>
                  <a:lnTo>
                    <a:pt x="198515" y="421158"/>
                  </a:lnTo>
                  <a:lnTo>
                    <a:pt x="195352" y="421158"/>
                  </a:lnTo>
                  <a:lnTo>
                    <a:pt x="195352" y="430664"/>
                  </a:lnTo>
                  <a:lnTo>
                    <a:pt x="198515" y="436998"/>
                  </a:lnTo>
                  <a:lnTo>
                    <a:pt x="200096" y="448076"/>
                  </a:lnTo>
                  <a:lnTo>
                    <a:pt x="206420" y="457582"/>
                  </a:lnTo>
                  <a:lnTo>
                    <a:pt x="206420" y="459163"/>
                  </a:lnTo>
                  <a:lnTo>
                    <a:pt x="219069" y="462335"/>
                  </a:lnTo>
                  <a:lnTo>
                    <a:pt x="223803" y="462335"/>
                  </a:lnTo>
                  <a:lnTo>
                    <a:pt x="230128" y="459163"/>
                  </a:lnTo>
                  <a:lnTo>
                    <a:pt x="236453" y="459163"/>
                  </a:lnTo>
                  <a:lnTo>
                    <a:pt x="241196" y="457582"/>
                  </a:lnTo>
                  <a:lnTo>
                    <a:pt x="250673" y="448076"/>
                  </a:lnTo>
                  <a:lnTo>
                    <a:pt x="256998" y="436998"/>
                  </a:lnTo>
                  <a:lnTo>
                    <a:pt x="256998" y="427492"/>
                  </a:lnTo>
                  <a:lnTo>
                    <a:pt x="250673" y="421158"/>
                  </a:lnTo>
                  <a:lnTo>
                    <a:pt x="241196" y="419577"/>
                  </a:lnTo>
                  <a:close/>
                  <a:moveTo>
                    <a:pt x="168482" y="406909"/>
                  </a:moveTo>
                  <a:lnTo>
                    <a:pt x="162167" y="403737"/>
                  </a:lnTo>
                  <a:lnTo>
                    <a:pt x="160586" y="400575"/>
                  </a:lnTo>
                  <a:lnTo>
                    <a:pt x="157424" y="403737"/>
                  </a:lnTo>
                  <a:lnTo>
                    <a:pt x="151099" y="400575"/>
                  </a:lnTo>
                  <a:lnTo>
                    <a:pt x="147937" y="400575"/>
                  </a:lnTo>
                  <a:lnTo>
                    <a:pt x="147937" y="403737"/>
                  </a:lnTo>
                  <a:lnTo>
                    <a:pt x="151099" y="403737"/>
                  </a:lnTo>
                  <a:lnTo>
                    <a:pt x="154262" y="406909"/>
                  </a:lnTo>
                  <a:lnTo>
                    <a:pt x="157424" y="406909"/>
                  </a:lnTo>
                  <a:lnTo>
                    <a:pt x="157424" y="410071"/>
                  </a:lnTo>
                  <a:lnTo>
                    <a:pt x="157424" y="413243"/>
                  </a:lnTo>
                  <a:lnTo>
                    <a:pt x="162167" y="416405"/>
                  </a:lnTo>
                  <a:lnTo>
                    <a:pt x="165330" y="416405"/>
                  </a:lnTo>
                  <a:lnTo>
                    <a:pt x="168482" y="413243"/>
                  </a:lnTo>
                  <a:lnTo>
                    <a:pt x="171644" y="413243"/>
                  </a:lnTo>
                  <a:lnTo>
                    <a:pt x="171644" y="410071"/>
                  </a:lnTo>
                  <a:lnTo>
                    <a:pt x="168482" y="406909"/>
                  </a:lnTo>
                  <a:close/>
                  <a:moveTo>
                    <a:pt x="340771" y="330890"/>
                  </a:moveTo>
                  <a:lnTo>
                    <a:pt x="337608" y="324556"/>
                  </a:lnTo>
                  <a:lnTo>
                    <a:pt x="336027" y="319803"/>
                  </a:lnTo>
                  <a:lnTo>
                    <a:pt x="336027" y="316640"/>
                  </a:lnTo>
                  <a:lnTo>
                    <a:pt x="336027" y="316640"/>
                  </a:lnTo>
                  <a:lnTo>
                    <a:pt x="332865" y="316640"/>
                  </a:lnTo>
                  <a:lnTo>
                    <a:pt x="332865" y="319803"/>
                  </a:lnTo>
                  <a:lnTo>
                    <a:pt x="329703" y="322974"/>
                  </a:lnTo>
                  <a:lnTo>
                    <a:pt x="323388" y="327727"/>
                  </a:lnTo>
                  <a:lnTo>
                    <a:pt x="323388" y="334061"/>
                  </a:lnTo>
                  <a:lnTo>
                    <a:pt x="323388" y="340396"/>
                  </a:lnTo>
                  <a:lnTo>
                    <a:pt x="320225" y="340396"/>
                  </a:lnTo>
                  <a:lnTo>
                    <a:pt x="320225" y="341977"/>
                  </a:lnTo>
                  <a:lnTo>
                    <a:pt x="317063" y="348311"/>
                  </a:lnTo>
                  <a:lnTo>
                    <a:pt x="315482" y="354645"/>
                  </a:lnTo>
                  <a:lnTo>
                    <a:pt x="312320" y="357817"/>
                  </a:lnTo>
                  <a:lnTo>
                    <a:pt x="312320" y="357817"/>
                  </a:lnTo>
                  <a:lnTo>
                    <a:pt x="312320" y="360979"/>
                  </a:lnTo>
                  <a:lnTo>
                    <a:pt x="312320" y="362560"/>
                  </a:lnTo>
                  <a:lnTo>
                    <a:pt x="312320" y="372066"/>
                  </a:lnTo>
                  <a:lnTo>
                    <a:pt x="312320" y="375229"/>
                  </a:lnTo>
                  <a:lnTo>
                    <a:pt x="312320" y="379982"/>
                  </a:lnTo>
                  <a:lnTo>
                    <a:pt x="309157" y="386316"/>
                  </a:lnTo>
                  <a:lnTo>
                    <a:pt x="302832" y="395822"/>
                  </a:lnTo>
                  <a:lnTo>
                    <a:pt x="296518" y="400575"/>
                  </a:lnTo>
                  <a:lnTo>
                    <a:pt x="296518" y="406909"/>
                  </a:lnTo>
                  <a:lnTo>
                    <a:pt x="294936" y="406909"/>
                  </a:lnTo>
                  <a:lnTo>
                    <a:pt x="291774" y="403737"/>
                  </a:lnTo>
                  <a:lnTo>
                    <a:pt x="291774" y="406909"/>
                  </a:lnTo>
                  <a:lnTo>
                    <a:pt x="294936" y="413243"/>
                  </a:lnTo>
                  <a:lnTo>
                    <a:pt x="294936" y="416405"/>
                  </a:lnTo>
                  <a:lnTo>
                    <a:pt x="294936" y="421158"/>
                  </a:lnTo>
                  <a:lnTo>
                    <a:pt x="294936" y="424330"/>
                  </a:lnTo>
                  <a:lnTo>
                    <a:pt x="294936" y="430664"/>
                  </a:lnTo>
                  <a:lnTo>
                    <a:pt x="296518" y="433826"/>
                  </a:lnTo>
                  <a:lnTo>
                    <a:pt x="296518" y="433826"/>
                  </a:lnTo>
                  <a:lnTo>
                    <a:pt x="299670" y="433826"/>
                  </a:lnTo>
                  <a:lnTo>
                    <a:pt x="299670" y="430664"/>
                  </a:lnTo>
                  <a:lnTo>
                    <a:pt x="302832" y="430664"/>
                  </a:lnTo>
                  <a:lnTo>
                    <a:pt x="309157" y="427492"/>
                  </a:lnTo>
                  <a:lnTo>
                    <a:pt x="312320" y="427492"/>
                  </a:lnTo>
                  <a:lnTo>
                    <a:pt x="315482" y="427492"/>
                  </a:lnTo>
                  <a:lnTo>
                    <a:pt x="315482" y="424330"/>
                  </a:lnTo>
                  <a:lnTo>
                    <a:pt x="317063" y="421158"/>
                  </a:lnTo>
                  <a:lnTo>
                    <a:pt x="317063" y="419577"/>
                  </a:lnTo>
                  <a:lnTo>
                    <a:pt x="317063" y="416405"/>
                  </a:lnTo>
                  <a:lnTo>
                    <a:pt x="317063" y="413243"/>
                  </a:lnTo>
                  <a:lnTo>
                    <a:pt x="317063" y="410071"/>
                  </a:lnTo>
                  <a:lnTo>
                    <a:pt x="315482" y="406909"/>
                  </a:lnTo>
                  <a:lnTo>
                    <a:pt x="317063" y="406909"/>
                  </a:lnTo>
                  <a:lnTo>
                    <a:pt x="317063" y="400575"/>
                  </a:lnTo>
                  <a:lnTo>
                    <a:pt x="320225" y="398984"/>
                  </a:lnTo>
                  <a:lnTo>
                    <a:pt x="320225" y="392650"/>
                  </a:lnTo>
                  <a:lnTo>
                    <a:pt x="320225" y="389487"/>
                  </a:lnTo>
                  <a:lnTo>
                    <a:pt x="323388" y="386316"/>
                  </a:lnTo>
                  <a:lnTo>
                    <a:pt x="326540" y="386316"/>
                  </a:lnTo>
                  <a:lnTo>
                    <a:pt x="329703" y="383153"/>
                  </a:lnTo>
                  <a:lnTo>
                    <a:pt x="332865" y="379982"/>
                  </a:lnTo>
                  <a:lnTo>
                    <a:pt x="332865" y="375229"/>
                  </a:lnTo>
                  <a:lnTo>
                    <a:pt x="336027" y="375229"/>
                  </a:lnTo>
                  <a:lnTo>
                    <a:pt x="336027" y="372066"/>
                  </a:lnTo>
                  <a:lnTo>
                    <a:pt x="336027" y="362560"/>
                  </a:lnTo>
                  <a:lnTo>
                    <a:pt x="336027" y="360979"/>
                  </a:lnTo>
                  <a:lnTo>
                    <a:pt x="337608" y="351483"/>
                  </a:lnTo>
                  <a:lnTo>
                    <a:pt x="337608" y="340396"/>
                  </a:lnTo>
                  <a:lnTo>
                    <a:pt x="337608" y="334061"/>
                  </a:lnTo>
                  <a:lnTo>
                    <a:pt x="340771" y="330890"/>
                  </a:lnTo>
                  <a:close/>
                  <a:moveTo>
                    <a:pt x="-634" y="316640"/>
                  </a:moveTo>
                  <a:lnTo>
                    <a:pt x="2528" y="316640"/>
                  </a:lnTo>
                  <a:lnTo>
                    <a:pt x="2528" y="316640"/>
                  </a:lnTo>
                  <a:lnTo>
                    <a:pt x="2528" y="313469"/>
                  </a:lnTo>
                  <a:lnTo>
                    <a:pt x="-634" y="316640"/>
                  </a:lnTo>
                  <a:close/>
                  <a:moveTo>
                    <a:pt x="106846" y="316640"/>
                  </a:moveTo>
                  <a:lnTo>
                    <a:pt x="103684" y="313469"/>
                  </a:lnTo>
                  <a:lnTo>
                    <a:pt x="103684" y="313469"/>
                  </a:lnTo>
                  <a:lnTo>
                    <a:pt x="102103" y="313469"/>
                  </a:lnTo>
                  <a:lnTo>
                    <a:pt x="102103" y="316640"/>
                  </a:lnTo>
                  <a:lnTo>
                    <a:pt x="98940" y="316640"/>
                  </a:lnTo>
                  <a:lnTo>
                    <a:pt x="98940" y="319803"/>
                  </a:lnTo>
                  <a:lnTo>
                    <a:pt x="98940" y="319803"/>
                  </a:lnTo>
                  <a:lnTo>
                    <a:pt x="98940" y="322974"/>
                  </a:lnTo>
                  <a:lnTo>
                    <a:pt x="98940" y="322974"/>
                  </a:lnTo>
                  <a:lnTo>
                    <a:pt x="103684" y="322974"/>
                  </a:lnTo>
                  <a:lnTo>
                    <a:pt x="103684" y="322974"/>
                  </a:lnTo>
                  <a:lnTo>
                    <a:pt x="106846" y="322974"/>
                  </a:lnTo>
                  <a:lnTo>
                    <a:pt x="110009" y="319803"/>
                  </a:lnTo>
                  <a:lnTo>
                    <a:pt x="110009" y="316640"/>
                  </a:lnTo>
                  <a:lnTo>
                    <a:pt x="106846" y="316640"/>
                  </a:lnTo>
                  <a:close/>
                  <a:moveTo>
                    <a:pt x="75233" y="90183"/>
                  </a:moveTo>
                  <a:lnTo>
                    <a:pt x="72070" y="88602"/>
                  </a:lnTo>
                  <a:lnTo>
                    <a:pt x="72070" y="90183"/>
                  </a:lnTo>
                  <a:lnTo>
                    <a:pt x="68908" y="96518"/>
                  </a:lnTo>
                  <a:lnTo>
                    <a:pt x="65746" y="99680"/>
                  </a:lnTo>
                  <a:lnTo>
                    <a:pt x="62593" y="102852"/>
                  </a:lnTo>
                  <a:lnTo>
                    <a:pt x="61012" y="102852"/>
                  </a:lnTo>
                  <a:lnTo>
                    <a:pt x="54687" y="110767"/>
                  </a:lnTo>
                  <a:lnTo>
                    <a:pt x="51525" y="117101"/>
                  </a:lnTo>
                  <a:lnTo>
                    <a:pt x="45200" y="120273"/>
                  </a:lnTo>
                  <a:lnTo>
                    <a:pt x="48362" y="126607"/>
                  </a:lnTo>
                  <a:lnTo>
                    <a:pt x="51525" y="128188"/>
                  </a:lnTo>
                  <a:lnTo>
                    <a:pt x="54687" y="128188"/>
                  </a:lnTo>
                  <a:lnTo>
                    <a:pt x="61012" y="126607"/>
                  </a:lnTo>
                  <a:lnTo>
                    <a:pt x="62593" y="123435"/>
                  </a:lnTo>
                  <a:lnTo>
                    <a:pt x="65746" y="117101"/>
                  </a:lnTo>
                  <a:lnTo>
                    <a:pt x="72070" y="102852"/>
                  </a:lnTo>
                  <a:lnTo>
                    <a:pt x="75233" y="102852"/>
                  </a:lnTo>
                  <a:lnTo>
                    <a:pt x="78395" y="99680"/>
                  </a:lnTo>
                  <a:lnTo>
                    <a:pt x="78395" y="96518"/>
                  </a:lnTo>
                  <a:lnTo>
                    <a:pt x="75233" y="90183"/>
                  </a:lnTo>
                  <a:close/>
                  <a:moveTo>
                    <a:pt x="86301" y="72762"/>
                  </a:moveTo>
                  <a:lnTo>
                    <a:pt x="86301" y="72762"/>
                  </a:lnTo>
                  <a:lnTo>
                    <a:pt x="86301" y="72762"/>
                  </a:lnTo>
                  <a:lnTo>
                    <a:pt x="86301" y="75925"/>
                  </a:lnTo>
                  <a:lnTo>
                    <a:pt x="86301" y="79096"/>
                  </a:lnTo>
                  <a:lnTo>
                    <a:pt x="89463" y="79096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89463" y="82268"/>
                  </a:lnTo>
                  <a:lnTo>
                    <a:pt x="92616" y="85430"/>
                  </a:lnTo>
                  <a:lnTo>
                    <a:pt x="95778" y="85430"/>
                  </a:lnTo>
                  <a:lnTo>
                    <a:pt x="98940" y="82268"/>
                  </a:lnTo>
                  <a:lnTo>
                    <a:pt x="102103" y="82268"/>
                  </a:lnTo>
                  <a:lnTo>
                    <a:pt x="102103" y="82268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9096"/>
                  </a:lnTo>
                  <a:lnTo>
                    <a:pt x="103684" y="75925"/>
                  </a:lnTo>
                  <a:lnTo>
                    <a:pt x="103684" y="75925"/>
                  </a:lnTo>
                  <a:lnTo>
                    <a:pt x="103684" y="72762"/>
                  </a:lnTo>
                  <a:lnTo>
                    <a:pt x="103684" y="72762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3684" y="69590"/>
                  </a:lnTo>
                  <a:lnTo>
                    <a:pt x="102103" y="69590"/>
                  </a:lnTo>
                  <a:lnTo>
                    <a:pt x="98940" y="69590"/>
                  </a:lnTo>
                  <a:lnTo>
                    <a:pt x="102103" y="72762"/>
                  </a:lnTo>
                  <a:lnTo>
                    <a:pt x="98940" y="75925"/>
                  </a:lnTo>
                  <a:lnTo>
                    <a:pt x="98940" y="75925"/>
                  </a:lnTo>
                  <a:lnTo>
                    <a:pt x="89463" y="68009"/>
                  </a:lnTo>
                  <a:lnTo>
                    <a:pt x="86301" y="68009"/>
                  </a:lnTo>
                  <a:lnTo>
                    <a:pt x="83138" y="69590"/>
                  </a:lnTo>
                  <a:lnTo>
                    <a:pt x="81557" y="69590"/>
                  </a:lnTo>
                  <a:lnTo>
                    <a:pt x="81557" y="72762"/>
                  </a:lnTo>
                  <a:lnTo>
                    <a:pt x="81557" y="75925"/>
                  </a:lnTo>
                  <a:lnTo>
                    <a:pt x="81557" y="75925"/>
                  </a:lnTo>
                  <a:lnTo>
                    <a:pt x="83138" y="75925"/>
                  </a:lnTo>
                  <a:lnTo>
                    <a:pt x="83138" y="72762"/>
                  </a:lnTo>
                  <a:lnTo>
                    <a:pt x="86301" y="72762"/>
                  </a:lnTo>
                  <a:close/>
                  <a:moveTo>
                    <a:pt x="361316" y="137694"/>
                  </a:moveTo>
                  <a:lnTo>
                    <a:pt x="358154" y="134522"/>
                  </a:lnTo>
                  <a:lnTo>
                    <a:pt x="354991" y="131360"/>
                  </a:lnTo>
                  <a:lnTo>
                    <a:pt x="350257" y="131360"/>
                  </a:lnTo>
                  <a:lnTo>
                    <a:pt x="347095" y="131360"/>
                  </a:lnTo>
                  <a:lnTo>
                    <a:pt x="343933" y="131360"/>
                  </a:lnTo>
                  <a:lnTo>
                    <a:pt x="343933" y="128188"/>
                  </a:lnTo>
                  <a:lnTo>
                    <a:pt x="337608" y="126607"/>
                  </a:lnTo>
                  <a:lnTo>
                    <a:pt x="332865" y="126607"/>
                  </a:lnTo>
                  <a:lnTo>
                    <a:pt x="329703" y="123435"/>
                  </a:lnTo>
                  <a:lnTo>
                    <a:pt x="326540" y="117101"/>
                  </a:lnTo>
                  <a:lnTo>
                    <a:pt x="326540" y="113939"/>
                  </a:lnTo>
                  <a:lnTo>
                    <a:pt x="326540" y="110767"/>
                  </a:lnTo>
                  <a:lnTo>
                    <a:pt x="326540" y="109186"/>
                  </a:lnTo>
                  <a:lnTo>
                    <a:pt x="323388" y="109186"/>
                  </a:lnTo>
                  <a:lnTo>
                    <a:pt x="323388" y="106014"/>
                  </a:lnTo>
                  <a:lnTo>
                    <a:pt x="317063" y="99680"/>
                  </a:lnTo>
                  <a:lnTo>
                    <a:pt x="315482" y="96518"/>
                  </a:lnTo>
                  <a:lnTo>
                    <a:pt x="302832" y="90183"/>
                  </a:lnTo>
                  <a:lnTo>
                    <a:pt x="299670" y="88602"/>
                  </a:lnTo>
                  <a:lnTo>
                    <a:pt x="299670" y="85430"/>
                  </a:lnTo>
                  <a:lnTo>
                    <a:pt x="296518" y="82268"/>
                  </a:lnTo>
                  <a:lnTo>
                    <a:pt x="299670" y="69590"/>
                  </a:lnTo>
                  <a:lnTo>
                    <a:pt x="296518" y="64847"/>
                  </a:lnTo>
                  <a:lnTo>
                    <a:pt x="291774" y="61675"/>
                  </a:lnTo>
                  <a:lnTo>
                    <a:pt x="288612" y="58513"/>
                  </a:lnTo>
                  <a:lnTo>
                    <a:pt x="282287" y="52179"/>
                  </a:lnTo>
                  <a:lnTo>
                    <a:pt x="279125" y="50588"/>
                  </a:lnTo>
                  <a:lnTo>
                    <a:pt x="264904" y="30004"/>
                  </a:lnTo>
                  <a:lnTo>
                    <a:pt x="264904" y="26833"/>
                  </a:lnTo>
                  <a:lnTo>
                    <a:pt x="261742" y="23670"/>
                  </a:lnTo>
                  <a:lnTo>
                    <a:pt x="264904" y="17336"/>
                  </a:lnTo>
                  <a:lnTo>
                    <a:pt x="256998" y="11002"/>
                  </a:lnTo>
                  <a:lnTo>
                    <a:pt x="244359" y="-85"/>
                  </a:lnTo>
                  <a:lnTo>
                    <a:pt x="238034" y="-85"/>
                  </a:lnTo>
                  <a:lnTo>
                    <a:pt x="236453" y="-85"/>
                  </a:lnTo>
                  <a:lnTo>
                    <a:pt x="233291" y="-85"/>
                  </a:lnTo>
                  <a:lnTo>
                    <a:pt x="230128" y="3087"/>
                  </a:lnTo>
                  <a:lnTo>
                    <a:pt x="226966" y="3087"/>
                  </a:lnTo>
                  <a:lnTo>
                    <a:pt x="226966" y="6249"/>
                  </a:lnTo>
                  <a:lnTo>
                    <a:pt x="215907" y="9421"/>
                  </a:lnTo>
                  <a:lnTo>
                    <a:pt x="209583" y="9421"/>
                  </a:lnTo>
                  <a:lnTo>
                    <a:pt x="203258" y="11002"/>
                  </a:lnTo>
                  <a:lnTo>
                    <a:pt x="200096" y="11002"/>
                  </a:lnTo>
                  <a:lnTo>
                    <a:pt x="198515" y="9421"/>
                  </a:lnTo>
                  <a:lnTo>
                    <a:pt x="198515" y="9421"/>
                  </a:lnTo>
                  <a:lnTo>
                    <a:pt x="192200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9038" y="-85"/>
                  </a:lnTo>
                  <a:lnTo>
                    <a:pt x="185875" y="6249"/>
                  </a:lnTo>
                  <a:lnTo>
                    <a:pt x="185875" y="6249"/>
                  </a:lnTo>
                  <a:lnTo>
                    <a:pt x="182713" y="9421"/>
                  </a:lnTo>
                  <a:lnTo>
                    <a:pt x="179550" y="11002"/>
                  </a:lnTo>
                  <a:lnTo>
                    <a:pt x="174807" y="14164"/>
                  </a:lnTo>
                  <a:lnTo>
                    <a:pt x="168482" y="6249"/>
                  </a:lnTo>
                  <a:lnTo>
                    <a:pt x="160586" y="9421"/>
                  </a:lnTo>
                  <a:lnTo>
                    <a:pt x="154262" y="14164"/>
                  </a:lnTo>
                  <a:lnTo>
                    <a:pt x="160586" y="20499"/>
                  </a:lnTo>
                  <a:lnTo>
                    <a:pt x="160586" y="26833"/>
                  </a:lnTo>
                  <a:lnTo>
                    <a:pt x="157424" y="31586"/>
                  </a:lnTo>
                  <a:lnTo>
                    <a:pt x="154262" y="34757"/>
                  </a:lnTo>
                  <a:lnTo>
                    <a:pt x="154262" y="37920"/>
                  </a:lnTo>
                  <a:lnTo>
                    <a:pt x="157424" y="41092"/>
                  </a:lnTo>
                  <a:lnTo>
                    <a:pt x="157424" y="44254"/>
                  </a:lnTo>
                  <a:lnTo>
                    <a:pt x="160586" y="44254"/>
                  </a:lnTo>
                  <a:lnTo>
                    <a:pt x="162167" y="50588"/>
                  </a:lnTo>
                  <a:lnTo>
                    <a:pt x="162167" y="55341"/>
                  </a:lnTo>
                  <a:lnTo>
                    <a:pt x="162167" y="68009"/>
                  </a:lnTo>
                  <a:lnTo>
                    <a:pt x="157424" y="72762"/>
                  </a:lnTo>
                  <a:lnTo>
                    <a:pt x="160586" y="75925"/>
                  </a:lnTo>
                  <a:lnTo>
                    <a:pt x="165330" y="82268"/>
                  </a:lnTo>
                  <a:lnTo>
                    <a:pt x="162167" y="82268"/>
                  </a:lnTo>
                  <a:lnTo>
                    <a:pt x="157424" y="79096"/>
                  </a:lnTo>
                  <a:lnTo>
                    <a:pt x="154262" y="79096"/>
                  </a:lnTo>
                  <a:lnTo>
                    <a:pt x="154262" y="88602"/>
                  </a:lnTo>
                  <a:lnTo>
                    <a:pt x="154262" y="93346"/>
                  </a:lnTo>
                  <a:lnTo>
                    <a:pt x="157424" y="96518"/>
                  </a:lnTo>
                  <a:lnTo>
                    <a:pt x="160586" y="96518"/>
                  </a:lnTo>
                  <a:lnTo>
                    <a:pt x="168482" y="102852"/>
                  </a:lnTo>
                  <a:lnTo>
                    <a:pt x="171644" y="106014"/>
                  </a:lnTo>
                  <a:lnTo>
                    <a:pt x="179550" y="117101"/>
                  </a:lnTo>
                  <a:lnTo>
                    <a:pt x="185875" y="126607"/>
                  </a:lnTo>
                  <a:lnTo>
                    <a:pt x="185875" y="128188"/>
                  </a:lnTo>
                  <a:lnTo>
                    <a:pt x="185875" y="131360"/>
                  </a:lnTo>
                  <a:lnTo>
                    <a:pt x="182713" y="137694"/>
                  </a:lnTo>
                  <a:lnTo>
                    <a:pt x="185875" y="144028"/>
                  </a:lnTo>
                  <a:lnTo>
                    <a:pt x="185875" y="151944"/>
                  </a:lnTo>
                  <a:lnTo>
                    <a:pt x="182713" y="161440"/>
                  </a:lnTo>
                  <a:lnTo>
                    <a:pt x="179550" y="164612"/>
                  </a:lnTo>
                  <a:lnTo>
                    <a:pt x="177969" y="172527"/>
                  </a:lnTo>
                  <a:lnTo>
                    <a:pt x="168482" y="182033"/>
                  </a:lnTo>
                  <a:lnTo>
                    <a:pt x="165330" y="186786"/>
                  </a:lnTo>
                  <a:lnTo>
                    <a:pt x="162167" y="185195"/>
                  </a:lnTo>
                  <a:lnTo>
                    <a:pt x="157424" y="178861"/>
                  </a:lnTo>
                  <a:lnTo>
                    <a:pt x="157424" y="178861"/>
                  </a:lnTo>
                  <a:lnTo>
                    <a:pt x="154262" y="178861"/>
                  </a:lnTo>
                  <a:lnTo>
                    <a:pt x="151099" y="178861"/>
                  </a:lnTo>
                  <a:lnTo>
                    <a:pt x="147937" y="178861"/>
                  </a:lnTo>
                  <a:lnTo>
                    <a:pt x="147937" y="178861"/>
                  </a:lnTo>
                  <a:lnTo>
                    <a:pt x="141622" y="182033"/>
                  </a:lnTo>
                  <a:lnTo>
                    <a:pt x="147937" y="185195"/>
                  </a:lnTo>
                  <a:lnTo>
                    <a:pt x="154262" y="186786"/>
                  </a:lnTo>
                  <a:lnTo>
                    <a:pt x="157424" y="193120"/>
                  </a:lnTo>
                  <a:lnTo>
                    <a:pt x="160586" y="199454"/>
                  </a:lnTo>
                  <a:lnTo>
                    <a:pt x="160586" y="202617"/>
                  </a:lnTo>
                  <a:lnTo>
                    <a:pt x="157424" y="199454"/>
                  </a:lnTo>
                  <a:lnTo>
                    <a:pt x="154262" y="199454"/>
                  </a:lnTo>
                  <a:lnTo>
                    <a:pt x="157424" y="202617"/>
                  </a:lnTo>
                  <a:lnTo>
                    <a:pt x="160586" y="207369"/>
                  </a:lnTo>
                  <a:lnTo>
                    <a:pt x="160586" y="210541"/>
                  </a:lnTo>
                  <a:lnTo>
                    <a:pt x="162167" y="216876"/>
                  </a:lnTo>
                  <a:lnTo>
                    <a:pt x="162167" y="220038"/>
                  </a:lnTo>
                  <a:lnTo>
                    <a:pt x="168482" y="220038"/>
                  </a:lnTo>
                  <a:lnTo>
                    <a:pt x="174807" y="216876"/>
                  </a:lnTo>
                  <a:lnTo>
                    <a:pt x="179550" y="216876"/>
                  </a:lnTo>
                  <a:lnTo>
                    <a:pt x="209583" y="220038"/>
                  </a:lnTo>
                  <a:lnTo>
                    <a:pt x="219069" y="224791"/>
                  </a:lnTo>
                  <a:lnTo>
                    <a:pt x="220651" y="227953"/>
                  </a:lnTo>
                  <a:lnTo>
                    <a:pt x="223803" y="234287"/>
                  </a:lnTo>
                  <a:lnTo>
                    <a:pt x="223803" y="237459"/>
                  </a:lnTo>
                  <a:lnTo>
                    <a:pt x="223803" y="237459"/>
                  </a:lnTo>
                  <a:lnTo>
                    <a:pt x="226966" y="240621"/>
                  </a:lnTo>
                  <a:lnTo>
                    <a:pt x="230128" y="240621"/>
                  </a:lnTo>
                  <a:lnTo>
                    <a:pt x="233291" y="237459"/>
                  </a:lnTo>
                  <a:lnTo>
                    <a:pt x="236453" y="237459"/>
                  </a:lnTo>
                  <a:lnTo>
                    <a:pt x="238034" y="240621"/>
                  </a:lnTo>
                  <a:lnTo>
                    <a:pt x="241196" y="237459"/>
                  </a:lnTo>
                  <a:lnTo>
                    <a:pt x="244359" y="234287"/>
                  </a:lnTo>
                  <a:lnTo>
                    <a:pt x="250673" y="234287"/>
                  </a:lnTo>
                  <a:lnTo>
                    <a:pt x="250673" y="227953"/>
                  </a:lnTo>
                  <a:lnTo>
                    <a:pt x="250673" y="224791"/>
                  </a:lnTo>
                  <a:lnTo>
                    <a:pt x="253836" y="216876"/>
                  </a:lnTo>
                  <a:lnTo>
                    <a:pt x="253836" y="213704"/>
                  </a:lnTo>
                  <a:lnTo>
                    <a:pt x="244359" y="213704"/>
                  </a:lnTo>
                  <a:lnTo>
                    <a:pt x="241196" y="205788"/>
                  </a:lnTo>
                  <a:lnTo>
                    <a:pt x="238034" y="205788"/>
                  </a:lnTo>
                  <a:lnTo>
                    <a:pt x="236453" y="202617"/>
                  </a:lnTo>
                  <a:lnTo>
                    <a:pt x="233291" y="199454"/>
                  </a:lnTo>
                  <a:lnTo>
                    <a:pt x="230128" y="186786"/>
                  </a:lnTo>
                  <a:lnTo>
                    <a:pt x="223803" y="175699"/>
                  </a:lnTo>
                  <a:lnTo>
                    <a:pt x="223803" y="169365"/>
                  </a:lnTo>
                  <a:lnTo>
                    <a:pt x="223803" y="164612"/>
                  </a:lnTo>
                  <a:lnTo>
                    <a:pt x="226966" y="155106"/>
                  </a:lnTo>
                  <a:lnTo>
                    <a:pt x="230128" y="148772"/>
                  </a:lnTo>
                  <a:lnTo>
                    <a:pt x="233291" y="144028"/>
                  </a:lnTo>
                  <a:lnTo>
                    <a:pt x="236453" y="134522"/>
                  </a:lnTo>
                  <a:lnTo>
                    <a:pt x="236453" y="131360"/>
                  </a:lnTo>
                  <a:lnTo>
                    <a:pt x="241196" y="126607"/>
                  </a:lnTo>
                  <a:lnTo>
                    <a:pt x="241196" y="123435"/>
                  </a:lnTo>
                  <a:lnTo>
                    <a:pt x="244359" y="117101"/>
                  </a:lnTo>
                  <a:lnTo>
                    <a:pt x="244359" y="113939"/>
                  </a:lnTo>
                  <a:lnTo>
                    <a:pt x="250673" y="109186"/>
                  </a:lnTo>
                  <a:lnTo>
                    <a:pt x="258579" y="106014"/>
                  </a:lnTo>
                  <a:lnTo>
                    <a:pt x="268066" y="109186"/>
                  </a:lnTo>
                  <a:lnTo>
                    <a:pt x="277544" y="109186"/>
                  </a:lnTo>
                  <a:lnTo>
                    <a:pt x="282287" y="113939"/>
                  </a:lnTo>
                  <a:lnTo>
                    <a:pt x="285449" y="123435"/>
                  </a:lnTo>
                  <a:lnTo>
                    <a:pt x="282287" y="131360"/>
                  </a:lnTo>
                  <a:lnTo>
                    <a:pt x="277544" y="140856"/>
                  </a:lnTo>
                  <a:lnTo>
                    <a:pt x="274381" y="144028"/>
                  </a:lnTo>
                  <a:lnTo>
                    <a:pt x="271228" y="144028"/>
                  </a:lnTo>
                  <a:lnTo>
                    <a:pt x="268066" y="144028"/>
                  </a:lnTo>
                  <a:lnTo>
                    <a:pt x="264904" y="144028"/>
                  </a:lnTo>
                  <a:lnTo>
                    <a:pt x="264904" y="140856"/>
                  </a:lnTo>
                  <a:lnTo>
                    <a:pt x="264904" y="134522"/>
                  </a:lnTo>
                  <a:lnTo>
                    <a:pt x="264904" y="131360"/>
                  </a:lnTo>
                  <a:lnTo>
                    <a:pt x="258579" y="128188"/>
                  </a:lnTo>
                  <a:lnTo>
                    <a:pt x="253836" y="131360"/>
                  </a:lnTo>
                  <a:lnTo>
                    <a:pt x="247511" y="128188"/>
                  </a:lnTo>
                  <a:lnTo>
                    <a:pt x="244359" y="131360"/>
                  </a:lnTo>
                  <a:lnTo>
                    <a:pt x="238034" y="137694"/>
                  </a:lnTo>
                  <a:lnTo>
                    <a:pt x="241196" y="140856"/>
                  </a:lnTo>
                  <a:lnTo>
                    <a:pt x="241196" y="144028"/>
                  </a:lnTo>
                  <a:lnTo>
                    <a:pt x="244359" y="144028"/>
                  </a:lnTo>
                  <a:lnTo>
                    <a:pt x="247511" y="147191"/>
                  </a:lnTo>
                  <a:lnTo>
                    <a:pt x="261742" y="147191"/>
                  </a:lnTo>
                  <a:lnTo>
                    <a:pt x="261742" y="151944"/>
                  </a:lnTo>
                  <a:lnTo>
                    <a:pt x="258579" y="161440"/>
                  </a:lnTo>
                  <a:lnTo>
                    <a:pt x="261742" y="169365"/>
                  </a:lnTo>
                  <a:lnTo>
                    <a:pt x="271228" y="172527"/>
                  </a:lnTo>
                  <a:lnTo>
                    <a:pt x="277544" y="182033"/>
                  </a:lnTo>
                  <a:lnTo>
                    <a:pt x="279125" y="189948"/>
                  </a:lnTo>
                  <a:lnTo>
                    <a:pt x="282287" y="196282"/>
                  </a:lnTo>
                  <a:lnTo>
                    <a:pt x="282287" y="199454"/>
                  </a:lnTo>
                  <a:lnTo>
                    <a:pt x="279125" y="213704"/>
                  </a:lnTo>
                  <a:lnTo>
                    <a:pt x="277544" y="220038"/>
                  </a:lnTo>
                  <a:lnTo>
                    <a:pt x="274381" y="227953"/>
                  </a:lnTo>
                  <a:lnTo>
                    <a:pt x="274381" y="234287"/>
                  </a:lnTo>
                  <a:lnTo>
                    <a:pt x="271228" y="248546"/>
                  </a:lnTo>
                  <a:lnTo>
                    <a:pt x="268066" y="251708"/>
                  </a:lnTo>
                  <a:lnTo>
                    <a:pt x="258579" y="258043"/>
                  </a:lnTo>
                  <a:lnTo>
                    <a:pt x="253836" y="261214"/>
                  </a:lnTo>
                  <a:lnTo>
                    <a:pt x="253836" y="278636"/>
                  </a:lnTo>
                  <a:lnTo>
                    <a:pt x="256998" y="278636"/>
                  </a:lnTo>
                  <a:lnTo>
                    <a:pt x="258579" y="275464"/>
                  </a:lnTo>
                  <a:lnTo>
                    <a:pt x="268066" y="265967"/>
                  </a:lnTo>
                  <a:lnTo>
                    <a:pt x="277544" y="264377"/>
                  </a:lnTo>
                  <a:lnTo>
                    <a:pt x="277544" y="264377"/>
                  </a:lnTo>
                  <a:lnTo>
                    <a:pt x="279125" y="261214"/>
                  </a:lnTo>
                  <a:lnTo>
                    <a:pt x="285449" y="258043"/>
                  </a:lnTo>
                  <a:lnTo>
                    <a:pt x="291774" y="258043"/>
                  </a:lnTo>
                  <a:lnTo>
                    <a:pt x="296518" y="254880"/>
                  </a:lnTo>
                  <a:lnTo>
                    <a:pt x="302832" y="251708"/>
                  </a:lnTo>
                  <a:lnTo>
                    <a:pt x="309157" y="251708"/>
                  </a:lnTo>
                  <a:lnTo>
                    <a:pt x="312320" y="248546"/>
                  </a:lnTo>
                  <a:lnTo>
                    <a:pt x="315482" y="245374"/>
                  </a:lnTo>
                  <a:lnTo>
                    <a:pt x="317063" y="243793"/>
                  </a:lnTo>
                  <a:lnTo>
                    <a:pt x="317063" y="240621"/>
                  </a:lnTo>
                  <a:lnTo>
                    <a:pt x="323388" y="234287"/>
                  </a:lnTo>
                  <a:lnTo>
                    <a:pt x="323388" y="231125"/>
                  </a:lnTo>
                  <a:lnTo>
                    <a:pt x="323388" y="224791"/>
                  </a:lnTo>
                  <a:lnTo>
                    <a:pt x="329703" y="223210"/>
                  </a:lnTo>
                  <a:lnTo>
                    <a:pt x="336027" y="224791"/>
                  </a:lnTo>
                  <a:lnTo>
                    <a:pt x="350257" y="210541"/>
                  </a:lnTo>
                  <a:lnTo>
                    <a:pt x="350257" y="210541"/>
                  </a:lnTo>
                  <a:lnTo>
                    <a:pt x="340771" y="213704"/>
                  </a:lnTo>
                  <a:lnTo>
                    <a:pt x="337608" y="210541"/>
                  </a:lnTo>
                  <a:lnTo>
                    <a:pt x="340771" y="207369"/>
                  </a:lnTo>
                  <a:lnTo>
                    <a:pt x="343933" y="205788"/>
                  </a:lnTo>
                  <a:lnTo>
                    <a:pt x="343933" y="202617"/>
                  </a:lnTo>
                  <a:lnTo>
                    <a:pt x="343933" y="199454"/>
                  </a:lnTo>
                  <a:lnTo>
                    <a:pt x="340771" y="196282"/>
                  </a:lnTo>
                  <a:lnTo>
                    <a:pt x="336027" y="196282"/>
                  </a:lnTo>
                  <a:lnTo>
                    <a:pt x="329703" y="193120"/>
                  </a:lnTo>
                  <a:lnTo>
                    <a:pt x="326540" y="189948"/>
                  </a:lnTo>
                  <a:lnTo>
                    <a:pt x="329703" y="182033"/>
                  </a:lnTo>
                  <a:lnTo>
                    <a:pt x="332865" y="175699"/>
                  </a:lnTo>
                  <a:lnTo>
                    <a:pt x="336027" y="172527"/>
                  </a:lnTo>
                  <a:lnTo>
                    <a:pt x="337608" y="169365"/>
                  </a:lnTo>
                  <a:lnTo>
                    <a:pt x="347095" y="167784"/>
                  </a:lnTo>
                  <a:lnTo>
                    <a:pt x="350257" y="167784"/>
                  </a:lnTo>
                  <a:lnTo>
                    <a:pt x="353410" y="167784"/>
                  </a:lnTo>
                  <a:lnTo>
                    <a:pt x="354991" y="164612"/>
                  </a:lnTo>
                  <a:lnTo>
                    <a:pt x="354991" y="164612"/>
                  </a:lnTo>
                  <a:lnTo>
                    <a:pt x="361316" y="155106"/>
                  </a:lnTo>
                  <a:lnTo>
                    <a:pt x="361316" y="151944"/>
                  </a:lnTo>
                  <a:lnTo>
                    <a:pt x="361316" y="148772"/>
                  </a:lnTo>
                  <a:lnTo>
                    <a:pt x="361316" y="144028"/>
                  </a:lnTo>
                  <a:lnTo>
                    <a:pt x="361316" y="140856"/>
                  </a:lnTo>
                  <a:lnTo>
                    <a:pt x="361316" y="13769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C87339E-59CB-CCE0-D0F6-D528BF370180}"/>
                </a:ext>
              </a:extLst>
            </p:cNvPr>
            <p:cNvSpPr/>
            <p:nvPr/>
          </p:nvSpPr>
          <p:spPr>
            <a:xfrm>
              <a:off x="7300206" y="4117397"/>
              <a:ext cx="190500" cy="142875"/>
            </a:xfrm>
            <a:custGeom>
              <a:avLst/>
              <a:gdLst>
                <a:gd name="connsiteX0" fmla="*/ 189866 w 190500"/>
                <a:gd name="connsiteY0" fmla="*/ 89812 h 142875"/>
                <a:gd name="connsiteX1" fmla="*/ 183237 w 190500"/>
                <a:gd name="connsiteY1" fmla="*/ 83392 h 142875"/>
                <a:gd name="connsiteX2" fmla="*/ 179931 w 190500"/>
                <a:gd name="connsiteY2" fmla="*/ 83392 h 142875"/>
                <a:gd name="connsiteX3" fmla="*/ 179931 w 190500"/>
                <a:gd name="connsiteY3" fmla="*/ 80182 h 142875"/>
                <a:gd name="connsiteX4" fmla="*/ 176617 w 190500"/>
                <a:gd name="connsiteY4" fmla="*/ 76972 h 142875"/>
                <a:gd name="connsiteX5" fmla="*/ 176617 w 190500"/>
                <a:gd name="connsiteY5" fmla="*/ 76972 h 142875"/>
                <a:gd name="connsiteX6" fmla="*/ 171644 w 190500"/>
                <a:gd name="connsiteY6" fmla="*/ 80182 h 142875"/>
                <a:gd name="connsiteX7" fmla="*/ 168330 w 190500"/>
                <a:gd name="connsiteY7" fmla="*/ 76972 h 142875"/>
                <a:gd name="connsiteX8" fmla="*/ 161710 w 190500"/>
                <a:gd name="connsiteY8" fmla="*/ 75362 h 142875"/>
                <a:gd name="connsiteX9" fmla="*/ 158395 w 190500"/>
                <a:gd name="connsiteY9" fmla="*/ 72153 h 142875"/>
                <a:gd name="connsiteX10" fmla="*/ 156738 w 190500"/>
                <a:gd name="connsiteY10" fmla="*/ 72153 h 142875"/>
                <a:gd name="connsiteX11" fmla="*/ 150109 w 190500"/>
                <a:gd name="connsiteY11" fmla="*/ 65733 h 142875"/>
                <a:gd name="connsiteX12" fmla="*/ 153423 w 190500"/>
                <a:gd name="connsiteY12" fmla="*/ 59313 h 142875"/>
                <a:gd name="connsiteX13" fmla="*/ 150109 w 190500"/>
                <a:gd name="connsiteY13" fmla="*/ 57703 h 142875"/>
                <a:gd name="connsiteX14" fmla="*/ 143479 w 190500"/>
                <a:gd name="connsiteY14" fmla="*/ 57703 h 142875"/>
                <a:gd name="connsiteX15" fmla="*/ 140174 w 190500"/>
                <a:gd name="connsiteY15" fmla="*/ 51283 h 142875"/>
                <a:gd name="connsiteX16" fmla="*/ 140174 w 190500"/>
                <a:gd name="connsiteY16" fmla="*/ 54493 h 142875"/>
                <a:gd name="connsiteX17" fmla="*/ 135202 w 190500"/>
                <a:gd name="connsiteY17" fmla="*/ 59313 h 142875"/>
                <a:gd name="connsiteX18" fmla="*/ 131888 w 190500"/>
                <a:gd name="connsiteY18" fmla="*/ 59313 h 142875"/>
                <a:gd name="connsiteX19" fmla="*/ 128573 w 190500"/>
                <a:gd name="connsiteY19" fmla="*/ 59313 h 142875"/>
                <a:gd name="connsiteX20" fmla="*/ 128573 w 190500"/>
                <a:gd name="connsiteY20" fmla="*/ 57703 h 142875"/>
                <a:gd name="connsiteX21" fmla="*/ 128573 w 190500"/>
                <a:gd name="connsiteY21" fmla="*/ 51283 h 142875"/>
                <a:gd name="connsiteX22" fmla="*/ 128573 w 190500"/>
                <a:gd name="connsiteY22" fmla="*/ 48073 h 142875"/>
                <a:gd name="connsiteX23" fmla="*/ 125258 w 190500"/>
                <a:gd name="connsiteY23" fmla="*/ 44863 h 142875"/>
                <a:gd name="connsiteX24" fmla="*/ 125258 w 190500"/>
                <a:gd name="connsiteY24" fmla="*/ 41653 h 142875"/>
                <a:gd name="connsiteX25" fmla="*/ 121953 w 190500"/>
                <a:gd name="connsiteY25" fmla="*/ 41653 h 142875"/>
                <a:gd name="connsiteX26" fmla="*/ 118638 w 190500"/>
                <a:gd name="connsiteY26" fmla="*/ 44863 h 142875"/>
                <a:gd name="connsiteX27" fmla="*/ 118638 w 190500"/>
                <a:gd name="connsiteY27" fmla="*/ 48073 h 142875"/>
                <a:gd name="connsiteX28" fmla="*/ 118638 w 190500"/>
                <a:gd name="connsiteY28" fmla="*/ 51283 h 142875"/>
                <a:gd name="connsiteX29" fmla="*/ 115323 w 190500"/>
                <a:gd name="connsiteY29" fmla="*/ 48073 h 142875"/>
                <a:gd name="connsiteX30" fmla="*/ 113666 w 190500"/>
                <a:gd name="connsiteY30" fmla="*/ 51283 h 142875"/>
                <a:gd name="connsiteX31" fmla="*/ 110351 w 190500"/>
                <a:gd name="connsiteY31" fmla="*/ 54493 h 142875"/>
                <a:gd name="connsiteX32" fmla="*/ 103731 w 190500"/>
                <a:gd name="connsiteY32" fmla="*/ 51283 h 142875"/>
                <a:gd name="connsiteX33" fmla="*/ 100417 w 190500"/>
                <a:gd name="connsiteY33" fmla="*/ 51283 h 142875"/>
                <a:gd name="connsiteX34" fmla="*/ 97102 w 190500"/>
                <a:gd name="connsiteY34" fmla="*/ 54493 h 142875"/>
                <a:gd name="connsiteX35" fmla="*/ 95444 w 190500"/>
                <a:gd name="connsiteY35" fmla="*/ 54493 h 142875"/>
                <a:gd name="connsiteX36" fmla="*/ 95444 w 190500"/>
                <a:gd name="connsiteY36" fmla="*/ 54493 h 142875"/>
                <a:gd name="connsiteX37" fmla="*/ 92130 w 190500"/>
                <a:gd name="connsiteY37" fmla="*/ 51283 h 142875"/>
                <a:gd name="connsiteX38" fmla="*/ 88815 w 190500"/>
                <a:gd name="connsiteY38" fmla="*/ 51283 h 142875"/>
                <a:gd name="connsiteX39" fmla="*/ 85510 w 190500"/>
                <a:gd name="connsiteY39" fmla="*/ 48073 h 142875"/>
                <a:gd name="connsiteX40" fmla="*/ 82195 w 190500"/>
                <a:gd name="connsiteY40" fmla="*/ 48073 h 142875"/>
                <a:gd name="connsiteX41" fmla="*/ 78881 w 190500"/>
                <a:gd name="connsiteY41" fmla="*/ 48073 h 142875"/>
                <a:gd name="connsiteX42" fmla="*/ 75566 w 190500"/>
                <a:gd name="connsiteY42" fmla="*/ 48073 h 142875"/>
                <a:gd name="connsiteX43" fmla="*/ 73909 w 190500"/>
                <a:gd name="connsiteY43" fmla="*/ 48073 h 142875"/>
                <a:gd name="connsiteX44" fmla="*/ 73909 w 190500"/>
                <a:gd name="connsiteY44" fmla="*/ 51283 h 142875"/>
                <a:gd name="connsiteX45" fmla="*/ 70594 w 190500"/>
                <a:gd name="connsiteY45" fmla="*/ 54493 h 142875"/>
                <a:gd name="connsiteX46" fmla="*/ 67279 w 190500"/>
                <a:gd name="connsiteY46" fmla="*/ 57703 h 142875"/>
                <a:gd name="connsiteX47" fmla="*/ 67279 w 190500"/>
                <a:gd name="connsiteY47" fmla="*/ 59313 h 142875"/>
                <a:gd name="connsiteX48" fmla="*/ 60659 w 190500"/>
                <a:gd name="connsiteY48" fmla="*/ 62523 h 142875"/>
                <a:gd name="connsiteX49" fmla="*/ 45753 w 190500"/>
                <a:gd name="connsiteY49" fmla="*/ 68943 h 142875"/>
                <a:gd name="connsiteX50" fmla="*/ 39123 w 190500"/>
                <a:gd name="connsiteY50" fmla="*/ 75362 h 142875"/>
                <a:gd name="connsiteX51" fmla="*/ 35809 w 190500"/>
                <a:gd name="connsiteY51" fmla="*/ 76972 h 142875"/>
                <a:gd name="connsiteX52" fmla="*/ 30837 w 190500"/>
                <a:gd name="connsiteY52" fmla="*/ 83392 h 142875"/>
                <a:gd name="connsiteX53" fmla="*/ 24217 w 190500"/>
                <a:gd name="connsiteY53" fmla="*/ 86602 h 142875"/>
                <a:gd name="connsiteX54" fmla="*/ 17588 w 190500"/>
                <a:gd name="connsiteY54" fmla="*/ 80182 h 142875"/>
                <a:gd name="connsiteX55" fmla="*/ 14273 w 190500"/>
                <a:gd name="connsiteY55" fmla="*/ 83392 h 142875"/>
                <a:gd name="connsiteX56" fmla="*/ 9310 w 190500"/>
                <a:gd name="connsiteY56" fmla="*/ 80182 h 142875"/>
                <a:gd name="connsiteX57" fmla="*/ 2681 w 190500"/>
                <a:gd name="connsiteY57" fmla="*/ 76972 h 142875"/>
                <a:gd name="connsiteX58" fmla="*/ -634 w 190500"/>
                <a:gd name="connsiteY58" fmla="*/ 75362 h 142875"/>
                <a:gd name="connsiteX59" fmla="*/ 2681 w 190500"/>
                <a:gd name="connsiteY59" fmla="*/ 80182 h 142875"/>
                <a:gd name="connsiteX60" fmla="*/ 5995 w 190500"/>
                <a:gd name="connsiteY60" fmla="*/ 83392 h 142875"/>
                <a:gd name="connsiteX61" fmla="*/ 9310 w 190500"/>
                <a:gd name="connsiteY61" fmla="*/ 83392 h 142875"/>
                <a:gd name="connsiteX62" fmla="*/ 12615 w 190500"/>
                <a:gd name="connsiteY62" fmla="*/ 86602 h 142875"/>
                <a:gd name="connsiteX63" fmla="*/ 14273 w 190500"/>
                <a:gd name="connsiteY63" fmla="*/ 93022 h 142875"/>
                <a:gd name="connsiteX64" fmla="*/ 14273 w 190500"/>
                <a:gd name="connsiteY64" fmla="*/ 96232 h 142875"/>
                <a:gd name="connsiteX65" fmla="*/ 17588 w 190500"/>
                <a:gd name="connsiteY65" fmla="*/ 97842 h 142875"/>
                <a:gd name="connsiteX66" fmla="*/ 17588 w 190500"/>
                <a:gd name="connsiteY66" fmla="*/ 110681 h 142875"/>
                <a:gd name="connsiteX67" fmla="*/ 14273 w 190500"/>
                <a:gd name="connsiteY67" fmla="*/ 121921 h 142875"/>
                <a:gd name="connsiteX68" fmla="*/ 14273 w 190500"/>
                <a:gd name="connsiteY68" fmla="*/ 125131 h 142875"/>
                <a:gd name="connsiteX69" fmla="*/ 12615 w 190500"/>
                <a:gd name="connsiteY69" fmla="*/ 131551 h 142875"/>
                <a:gd name="connsiteX70" fmla="*/ 5995 w 190500"/>
                <a:gd name="connsiteY70" fmla="*/ 134761 h 142875"/>
                <a:gd name="connsiteX71" fmla="*/ 5995 w 190500"/>
                <a:gd name="connsiteY71" fmla="*/ 134761 h 142875"/>
                <a:gd name="connsiteX72" fmla="*/ 12615 w 190500"/>
                <a:gd name="connsiteY72" fmla="*/ 136370 h 142875"/>
                <a:gd name="connsiteX73" fmla="*/ 17588 w 190500"/>
                <a:gd name="connsiteY73" fmla="*/ 136370 h 142875"/>
                <a:gd name="connsiteX74" fmla="*/ 20902 w 190500"/>
                <a:gd name="connsiteY74" fmla="*/ 142790 h 142875"/>
                <a:gd name="connsiteX75" fmla="*/ 30837 w 190500"/>
                <a:gd name="connsiteY75" fmla="*/ 136370 h 142875"/>
                <a:gd name="connsiteX76" fmla="*/ 34151 w 190500"/>
                <a:gd name="connsiteY76" fmla="*/ 134761 h 142875"/>
                <a:gd name="connsiteX77" fmla="*/ 35809 w 190500"/>
                <a:gd name="connsiteY77" fmla="*/ 131551 h 142875"/>
                <a:gd name="connsiteX78" fmla="*/ 39123 w 190500"/>
                <a:gd name="connsiteY78" fmla="*/ 128341 h 142875"/>
                <a:gd name="connsiteX79" fmla="*/ 42438 w 190500"/>
                <a:gd name="connsiteY79" fmla="*/ 125131 h 142875"/>
                <a:gd name="connsiteX80" fmla="*/ 49058 w 190500"/>
                <a:gd name="connsiteY80" fmla="*/ 125131 h 142875"/>
                <a:gd name="connsiteX81" fmla="*/ 52373 w 190500"/>
                <a:gd name="connsiteY81" fmla="*/ 121921 h 142875"/>
                <a:gd name="connsiteX82" fmla="*/ 54030 w 190500"/>
                <a:gd name="connsiteY82" fmla="*/ 118711 h 142875"/>
                <a:gd name="connsiteX83" fmla="*/ 57344 w 190500"/>
                <a:gd name="connsiteY83" fmla="*/ 118711 h 142875"/>
                <a:gd name="connsiteX84" fmla="*/ 73909 w 190500"/>
                <a:gd name="connsiteY84" fmla="*/ 117101 h 142875"/>
                <a:gd name="connsiteX85" fmla="*/ 75566 w 190500"/>
                <a:gd name="connsiteY85" fmla="*/ 117101 h 142875"/>
                <a:gd name="connsiteX86" fmla="*/ 78881 w 190500"/>
                <a:gd name="connsiteY86" fmla="*/ 118711 h 142875"/>
                <a:gd name="connsiteX87" fmla="*/ 82195 w 190500"/>
                <a:gd name="connsiteY87" fmla="*/ 121921 h 142875"/>
                <a:gd name="connsiteX88" fmla="*/ 82195 w 190500"/>
                <a:gd name="connsiteY88" fmla="*/ 121921 h 142875"/>
                <a:gd name="connsiteX89" fmla="*/ 85510 w 190500"/>
                <a:gd name="connsiteY89" fmla="*/ 121921 h 142875"/>
                <a:gd name="connsiteX90" fmla="*/ 92130 w 190500"/>
                <a:gd name="connsiteY90" fmla="*/ 121921 h 142875"/>
                <a:gd name="connsiteX91" fmla="*/ 95444 w 190500"/>
                <a:gd name="connsiteY91" fmla="*/ 121921 h 142875"/>
                <a:gd name="connsiteX92" fmla="*/ 100417 w 190500"/>
                <a:gd name="connsiteY92" fmla="*/ 117101 h 142875"/>
                <a:gd name="connsiteX93" fmla="*/ 103731 w 190500"/>
                <a:gd name="connsiteY93" fmla="*/ 117101 h 142875"/>
                <a:gd name="connsiteX94" fmla="*/ 113666 w 190500"/>
                <a:gd name="connsiteY94" fmla="*/ 113891 h 142875"/>
                <a:gd name="connsiteX95" fmla="*/ 115323 w 190500"/>
                <a:gd name="connsiteY95" fmla="*/ 113891 h 142875"/>
                <a:gd name="connsiteX96" fmla="*/ 118638 w 190500"/>
                <a:gd name="connsiteY96" fmla="*/ 110681 h 142875"/>
                <a:gd name="connsiteX97" fmla="*/ 121953 w 190500"/>
                <a:gd name="connsiteY97" fmla="*/ 104261 h 142875"/>
                <a:gd name="connsiteX98" fmla="*/ 125258 w 190500"/>
                <a:gd name="connsiteY98" fmla="*/ 104261 h 142875"/>
                <a:gd name="connsiteX99" fmla="*/ 131888 w 190500"/>
                <a:gd name="connsiteY99" fmla="*/ 101052 h 142875"/>
                <a:gd name="connsiteX100" fmla="*/ 140174 w 190500"/>
                <a:gd name="connsiteY100" fmla="*/ 101052 h 142875"/>
                <a:gd name="connsiteX101" fmla="*/ 171644 w 190500"/>
                <a:gd name="connsiteY101" fmla="*/ 101052 h 142875"/>
                <a:gd name="connsiteX102" fmla="*/ 176617 w 190500"/>
                <a:gd name="connsiteY102" fmla="*/ 101052 h 142875"/>
                <a:gd name="connsiteX103" fmla="*/ 179931 w 190500"/>
                <a:gd name="connsiteY103" fmla="*/ 101052 h 142875"/>
                <a:gd name="connsiteX104" fmla="*/ 183237 w 190500"/>
                <a:gd name="connsiteY104" fmla="*/ 101052 h 142875"/>
                <a:gd name="connsiteX105" fmla="*/ 189866 w 190500"/>
                <a:gd name="connsiteY105" fmla="*/ 89812 h 142875"/>
                <a:gd name="connsiteX106" fmla="*/ 189866 w 190500"/>
                <a:gd name="connsiteY106" fmla="*/ 89812 h 142875"/>
                <a:gd name="connsiteX107" fmla="*/ 189866 w 190500"/>
                <a:gd name="connsiteY107" fmla="*/ 89812 h 142875"/>
                <a:gd name="connsiteX108" fmla="*/ 30837 w 190500"/>
                <a:gd name="connsiteY108" fmla="*/ 54493 h 142875"/>
                <a:gd name="connsiteX109" fmla="*/ 30837 w 190500"/>
                <a:gd name="connsiteY109" fmla="*/ 51283 h 142875"/>
                <a:gd name="connsiteX110" fmla="*/ 30837 w 190500"/>
                <a:gd name="connsiteY110" fmla="*/ 51283 h 142875"/>
                <a:gd name="connsiteX111" fmla="*/ 34151 w 190500"/>
                <a:gd name="connsiteY111" fmla="*/ 51283 h 142875"/>
                <a:gd name="connsiteX112" fmla="*/ 34151 w 190500"/>
                <a:gd name="connsiteY112" fmla="*/ 48073 h 142875"/>
                <a:gd name="connsiteX113" fmla="*/ 34151 w 190500"/>
                <a:gd name="connsiteY113" fmla="*/ 44863 h 142875"/>
                <a:gd name="connsiteX114" fmla="*/ 34151 w 190500"/>
                <a:gd name="connsiteY114" fmla="*/ 41653 h 142875"/>
                <a:gd name="connsiteX115" fmla="*/ 30837 w 190500"/>
                <a:gd name="connsiteY115" fmla="*/ 41653 h 142875"/>
                <a:gd name="connsiteX116" fmla="*/ 30837 w 190500"/>
                <a:gd name="connsiteY116" fmla="*/ 41653 h 142875"/>
                <a:gd name="connsiteX117" fmla="*/ 27531 w 190500"/>
                <a:gd name="connsiteY117" fmla="*/ 44863 h 142875"/>
                <a:gd name="connsiteX118" fmla="*/ 27531 w 190500"/>
                <a:gd name="connsiteY118" fmla="*/ 48073 h 142875"/>
                <a:gd name="connsiteX119" fmla="*/ 27531 w 190500"/>
                <a:gd name="connsiteY119" fmla="*/ 51283 h 142875"/>
                <a:gd name="connsiteX120" fmla="*/ 30837 w 190500"/>
                <a:gd name="connsiteY120" fmla="*/ 54493 h 142875"/>
                <a:gd name="connsiteX121" fmla="*/ 128573 w 190500"/>
                <a:gd name="connsiteY121" fmla="*/ 20784 h 142875"/>
                <a:gd name="connsiteX122" fmla="*/ 131888 w 190500"/>
                <a:gd name="connsiteY122" fmla="*/ 23994 h 142875"/>
                <a:gd name="connsiteX123" fmla="*/ 135202 w 190500"/>
                <a:gd name="connsiteY123" fmla="*/ 23994 h 142875"/>
                <a:gd name="connsiteX124" fmla="*/ 136859 w 190500"/>
                <a:gd name="connsiteY124" fmla="*/ 20784 h 142875"/>
                <a:gd name="connsiteX125" fmla="*/ 140174 w 190500"/>
                <a:gd name="connsiteY125" fmla="*/ 20784 h 142875"/>
                <a:gd name="connsiteX126" fmla="*/ 146794 w 190500"/>
                <a:gd name="connsiteY126" fmla="*/ 23994 h 142875"/>
                <a:gd name="connsiteX127" fmla="*/ 146794 w 190500"/>
                <a:gd name="connsiteY127" fmla="*/ 27204 h 142875"/>
                <a:gd name="connsiteX128" fmla="*/ 146794 w 190500"/>
                <a:gd name="connsiteY128" fmla="*/ 36834 h 142875"/>
                <a:gd name="connsiteX129" fmla="*/ 150109 w 190500"/>
                <a:gd name="connsiteY129" fmla="*/ 36834 h 142875"/>
                <a:gd name="connsiteX130" fmla="*/ 153423 w 190500"/>
                <a:gd name="connsiteY130" fmla="*/ 33624 h 142875"/>
                <a:gd name="connsiteX131" fmla="*/ 156738 w 190500"/>
                <a:gd name="connsiteY131" fmla="*/ 27204 h 142875"/>
                <a:gd name="connsiteX132" fmla="*/ 158395 w 190500"/>
                <a:gd name="connsiteY132" fmla="*/ 23994 h 142875"/>
                <a:gd name="connsiteX133" fmla="*/ 161710 w 190500"/>
                <a:gd name="connsiteY133" fmla="*/ 23994 h 142875"/>
                <a:gd name="connsiteX134" fmla="*/ 165015 w 190500"/>
                <a:gd name="connsiteY134" fmla="*/ 23994 h 142875"/>
                <a:gd name="connsiteX135" fmla="*/ 161710 w 190500"/>
                <a:gd name="connsiteY135" fmla="*/ 27204 h 142875"/>
                <a:gd name="connsiteX136" fmla="*/ 158395 w 190500"/>
                <a:gd name="connsiteY136" fmla="*/ 27204 h 142875"/>
                <a:gd name="connsiteX137" fmla="*/ 158395 w 190500"/>
                <a:gd name="connsiteY137" fmla="*/ 30414 h 142875"/>
                <a:gd name="connsiteX138" fmla="*/ 161710 w 190500"/>
                <a:gd name="connsiteY138" fmla="*/ 30414 h 142875"/>
                <a:gd name="connsiteX139" fmla="*/ 165015 w 190500"/>
                <a:gd name="connsiteY139" fmla="*/ 30414 h 142875"/>
                <a:gd name="connsiteX140" fmla="*/ 168330 w 190500"/>
                <a:gd name="connsiteY140" fmla="*/ 30414 h 142875"/>
                <a:gd name="connsiteX141" fmla="*/ 168330 w 190500"/>
                <a:gd name="connsiteY141" fmla="*/ 33624 h 142875"/>
                <a:gd name="connsiteX142" fmla="*/ 174959 w 190500"/>
                <a:gd name="connsiteY142" fmla="*/ 17574 h 142875"/>
                <a:gd name="connsiteX143" fmla="*/ 174959 w 190500"/>
                <a:gd name="connsiteY143" fmla="*/ 12755 h 142875"/>
                <a:gd name="connsiteX144" fmla="*/ 174959 w 190500"/>
                <a:gd name="connsiteY144" fmla="*/ 9545 h 142875"/>
                <a:gd name="connsiteX145" fmla="*/ 171644 w 190500"/>
                <a:gd name="connsiteY145" fmla="*/ 6335 h 142875"/>
                <a:gd name="connsiteX146" fmla="*/ 171644 w 190500"/>
                <a:gd name="connsiteY146" fmla="*/ 3125 h 142875"/>
                <a:gd name="connsiteX147" fmla="*/ 171644 w 190500"/>
                <a:gd name="connsiteY147" fmla="*/ -85 h 142875"/>
                <a:gd name="connsiteX148" fmla="*/ 168330 w 190500"/>
                <a:gd name="connsiteY148" fmla="*/ -85 h 142875"/>
                <a:gd name="connsiteX149" fmla="*/ 161710 w 190500"/>
                <a:gd name="connsiteY149" fmla="*/ 3125 h 142875"/>
                <a:gd name="connsiteX150" fmla="*/ 156738 w 190500"/>
                <a:gd name="connsiteY150" fmla="*/ 3125 h 142875"/>
                <a:gd name="connsiteX151" fmla="*/ 153423 w 190500"/>
                <a:gd name="connsiteY151" fmla="*/ 6335 h 142875"/>
                <a:gd name="connsiteX152" fmla="*/ 143479 w 190500"/>
                <a:gd name="connsiteY152" fmla="*/ 9545 h 142875"/>
                <a:gd name="connsiteX153" fmla="*/ 136859 w 190500"/>
                <a:gd name="connsiteY153" fmla="*/ 12755 h 142875"/>
                <a:gd name="connsiteX154" fmla="*/ 131888 w 190500"/>
                <a:gd name="connsiteY154" fmla="*/ 9545 h 142875"/>
                <a:gd name="connsiteX155" fmla="*/ 131888 w 190500"/>
                <a:gd name="connsiteY155" fmla="*/ 12755 h 142875"/>
                <a:gd name="connsiteX156" fmla="*/ 131888 w 190500"/>
                <a:gd name="connsiteY156" fmla="*/ 15965 h 142875"/>
                <a:gd name="connsiteX157" fmla="*/ 131888 w 190500"/>
                <a:gd name="connsiteY157" fmla="*/ 17574 h 142875"/>
                <a:gd name="connsiteX158" fmla="*/ 128573 w 190500"/>
                <a:gd name="connsiteY158" fmla="*/ 20784 h 142875"/>
                <a:gd name="connsiteX159" fmla="*/ 115323 w 190500"/>
                <a:gd name="connsiteY159" fmla="*/ 17574 h 142875"/>
                <a:gd name="connsiteX160" fmla="*/ 113666 w 190500"/>
                <a:gd name="connsiteY160" fmla="*/ 17574 h 142875"/>
                <a:gd name="connsiteX161" fmla="*/ 113666 w 190500"/>
                <a:gd name="connsiteY161" fmla="*/ 15965 h 142875"/>
                <a:gd name="connsiteX162" fmla="*/ 110351 w 190500"/>
                <a:gd name="connsiteY162" fmla="*/ 15965 h 142875"/>
                <a:gd name="connsiteX163" fmla="*/ 110351 w 190500"/>
                <a:gd name="connsiteY163" fmla="*/ 15965 h 142875"/>
                <a:gd name="connsiteX164" fmla="*/ 103731 w 190500"/>
                <a:gd name="connsiteY164" fmla="*/ 17574 h 142875"/>
                <a:gd name="connsiteX165" fmla="*/ 103731 w 190500"/>
                <a:gd name="connsiteY165" fmla="*/ 17574 h 142875"/>
                <a:gd name="connsiteX166" fmla="*/ 100417 w 190500"/>
                <a:gd name="connsiteY166" fmla="*/ 17574 h 142875"/>
                <a:gd name="connsiteX167" fmla="*/ 100417 w 190500"/>
                <a:gd name="connsiteY167" fmla="*/ 20784 h 142875"/>
                <a:gd name="connsiteX168" fmla="*/ 100417 w 190500"/>
                <a:gd name="connsiteY168" fmla="*/ 20784 h 142875"/>
                <a:gd name="connsiteX169" fmla="*/ 103731 w 190500"/>
                <a:gd name="connsiteY169" fmla="*/ 20784 h 142875"/>
                <a:gd name="connsiteX170" fmla="*/ 107037 w 190500"/>
                <a:gd name="connsiteY170" fmla="*/ 23994 h 142875"/>
                <a:gd name="connsiteX171" fmla="*/ 107037 w 190500"/>
                <a:gd name="connsiteY171" fmla="*/ 23994 h 142875"/>
                <a:gd name="connsiteX172" fmla="*/ 110351 w 190500"/>
                <a:gd name="connsiteY172" fmla="*/ 23994 h 142875"/>
                <a:gd name="connsiteX173" fmla="*/ 113666 w 190500"/>
                <a:gd name="connsiteY173" fmla="*/ 23994 h 142875"/>
                <a:gd name="connsiteX174" fmla="*/ 115323 w 190500"/>
                <a:gd name="connsiteY174" fmla="*/ 20784 h 142875"/>
                <a:gd name="connsiteX175" fmla="*/ 115323 w 190500"/>
                <a:gd name="connsiteY175" fmla="*/ 17574 h 142875"/>
                <a:gd name="connsiteX176" fmla="*/ 115323 w 190500"/>
                <a:gd name="connsiteY176" fmla="*/ 1757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190500" h="142875">
                  <a:moveTo>
                    <a:pt x="189866" y="89812"/>
                  </a:moveTo>
                  <a:lnTo>
                    <a:pt x="183237" y="83392"/>
                  </a:lnTo>
                  <a:lnTo>
                    <a:pt x="179931" y="83392"/>
                  </a:lnTo>
                  <a:lnTo>
                    <a:pt x="179931" y="80182"/>
                  </a:lnTo>
                  <a:lnTo>
                    <a:pt x="176617" y="76972"/>
                  </a:lnTo>
                  <a:lnTo>
                    <a:pt x="176617" y="76972"/>
                  </a:lnTo>
                  <a:lnTo>
                    <a:pt x="171644" y="80182"/>
                  </a:lnTo>
                  <a:lnTo>
                    <a:pt x="168330" y="76972"/>
                  </a:lnTo>
                  <a:lnTo>
                    <a:pt x="161710" y="75362"/>
                  </a:lnTo>
                  <a:lnTo>
                    <a:pt x="158395" y="72153"/>
                  </a:lnTo>
                  <a:lnTo>
                    <a:pt x="156738" y="72153"/>
                  </a:lnTo>
                  <a:lnTo>
                    <a:pt x="150109" y="65733"/>
                  </a:lnTo>
                  <a:lnTo>
                    <a:pt x="153423" y="59313"/>
                  </a:lnTo>
                  <a:lnTo>
                    <a:pt x="150109" y="57703"/>
                  </a:lnTo>
                  <a:lnTo>
                    <a:pt x="143479" y="57703"/>
                  </a:lnTo>
                  <a:lnTo>
                    <a:pt x="140174" y="51283"/>
                  </a:lnTo>
                  <a:lnTo>
                    <a:pt x="140174" y="54493"/>
                  </a:lnTo>
                  <a:lnTo>
                    <a:pt x="135202" y="59313"/>
                  </a:lnTo>
                  <a:lnTo>
                    <a:pt x="131888" y="59313"/>
                  </a:lnTo>
                  <a:lnTo>
                    <a:pt x="128573" y="59313"/>
                  </a:lnTo>
                  <a:lnTo>
                    <a:pt x="128573" y="57703"/>
                  </a:lnTo>
                  <a:lnTo>
                    <a:pt x="128573" y="51283"/>
                  </a:lnTo>
                  <a:lnTo>
                    <a:pt x="128573" y="48073"/>
                  </a:lnTo>
                  <a:lnTo>
                    <a:pt x="125258" y="44863"/>
                  </a:lnTo>
                  <a:lnTo>
                    <a:pt x="125258" y="41653"/>
                  </a:lnTo>
                  <a:lnTo>
                    <a:pt x="121953" y="41653"/>
                  </a:lnTo>
                  <a:lnTo>
                    <a:pt x="118638" y="44863"/>
                  </a:lnTo>
                  <a:lnTo>
                    <a:pt x="118638" y="48073"/>
                  </a:lnTo>
                  <a:lnTo>
                    <a:pt x="118638" y="51283"/>
                  </a:lnTo>
                  <a:lnTo>
                    <a:pt x="115323" y="48073"/>
                  </a:lnTo>
                  <a:lnTo>
                    <a:pt x="113666" y="51283"/>
                  </a:lnTo>
                  <a:lnTo>
                    <a:pt x="110351" y="54493"/>
                  </a:lnTo>
                  <a:lnTo>
                    <a:pt x="103731" y="51283"/>
                  </a:lnTo>
                  <a:lnTo>
                    <a:pt x="100417" y="51283"/>
                  </a:lnTo>
                  <a:lnTo>
                    <a:pt x="97102" y="54493"/>
                  </a:lnTo>
                  <a:lnTo>
                    <a:pt x="95444" y="54493"/>
                  </a:lnTo>
                  <a:lnTo>
                    <a:pt x="95444" y="54493"/>
                  </a:lnTo>
                  <a:lnTo>
                    <a:pt x="92130" y="51283"/>
                  </a:lnTo>
                  <a:lnTo>
                    <a:pt x="88815" y="51283"/>
                  </a:lnTo>
                  <a:lnTo>
                    <a:pt x="85510" y="48073"/>
                  </a:lnTo>
                  <a:lnTo>
                    <a:pt x="82195" y="48073"/>
                  </a:lnTo>
                  <a:lnTo>
                    <a:pt x="78881" y="48073"/>
                  </a:lnTo>
                  <a:lnTo>
                    <a:pt x="75566" y="48073"/>
                  </a:lnTo>
                  <a:lnTo>
                    <a:pt x="73909" y="48073"/>
                  </a:lnTo>
                  <a:lnTo>
                    <a:pt x="73909" y="51283"/>
                  </a:lnTo>
                  <a:lnTo>
                    <a:pt x="70594" y="54493"/>
                  </a:lnTo>
                  <a:lnTo>
                    <a:pt x="67279" y="57703"/>
                  </a:lnTo>
                  <a:lnTo>
                    <a:pt x="67279" y="59313"/>
                  </a:lnTo>
                  <a:lnTo>
                    <a:pt x="60659" y="62523"/>
                  </a:lnTo>
                  <a:lnTo>
                    <a:pt x="45753" y="68943"/>
                  </a:lnTo>
                  <a:lnTo>
                    <a:pt x="39123" y="75362"/>
                  </a:lnTo>
                  <a:lnTo>
                    <a:pt x="35809" y="76972"/>
                  </a:lnTo>
                  <a:lnTo>
                    <a:pt x="30837" y="83392"/>
                  </a:lnTo>
                  <a:lnTo>
                    <a:pt x="24217" y="86602"/>
                  </a:lnTo>
                  <a:lnTo>
                    <a:pt x="17588" y="80182"/>
                  </a:lnTo>
                  <a:lnTo>
                    <a:pt x="14273" y="83392"/>
                  </a:lnTo>
                  <a:lnTo>
                    <a:pt x="9310" y="80182"/>
                  </a:lnTo>
                  <a:lnTo>
                    <a:pt x="2681" y="76972"/>
                  </a:lnTo>
                  <a:lnTo>
                    <a:pt x="-634" y="75362"/>
                  </a:lnTo>
                  <a:lnTo>
                    <a:pt x="2681" y="80182"/>
                  </a:lnTo>
                  <a:lnTo>
                    <a:pt x="5995" y="83392"/>
                  </a:lnTo>
                  <a:lnTo>
                    <a:pt x="9310" y="83392"/>
                  </a:lnTo>
                  <a:lnTo>
                    <a:pt x="12615" y="86602"/>
                  </a:lnTo>
                  <a:lnTo>
                    <a:pt x="14273" y="93022"/>
                  </a:lnTo>
                  <a:lnTo>
                    <a:pt x="14273" y="96232"/>
                  </a:lnTo>
                  <a:lnTo>
                    <a:pt x="17588" y="97842"/>
                  </a:lnTo>
                  <a:lnTo>
                    <a:pt x="17588" y="110681"/>
                  </a:lnTo>
                  <a:lnTo>
                    <a:pt x="14273" y="121921"/>
                  </a:lnTo>
                  <a:lnTo>
                    <a:pt x="14273" y="125131"/>
                  </a:lnTo>
                  <a:lnTo>
                    <a:pt x="12615" y="131551"/>
                  </a:lnTo>
                  <a:lnTo>
                    <a:pt x="5995" y="134761"/>
                  </a:lnTo>
                  <a:lnTo>
                    <a:pt x="5995" y="134761"/>
                  </a:lnTo>
                  <a:lnTo>
                    <a:pt x="12615" y="136370"/>
                  </a:lnTo>
                  <a:lnTo>
                    <a:pt x="17588" y="136370"/>
                  </a:lnTo>
                  <a:lnTo>
                    <a:pt x="20902" y="142790"/>
                  </a:lnTo>
                  <a:lnTo>
                    <a:pt x="30837" y="136370"/>
                  </a:lnTo>
                  <a:lnTo>
                    <a:pt x="34151" y="134761"/>
                  </a:lnTo>
                  <a:lnTo>
                    <a:pt x="35809" y="131551"/>
                  </a:lnTo>
                  <a:lnTo>
                    <a:pt x="39123" y="128341"/>
                  </a:lnTo>
                  <a:lnTo>
                    <a:pt x="42438" y="125131"/>
                  </a:lnTo>
                  <a:lnTo>
                    <a:pt x="49058" y="125131"/>
                  </a:lnTo>
                  <a:lnTo>
                    <a:pt x="52373" y="121921"/>
                  </a:lnTo>
                  <a:lnTo>
                    <a:pt x="54030" y="118711"/>
                  </a:lnTo>
                  <a:lnTo>
                    <a:pt x="57344" y="118711"/>
                  </a:lnTo>
                  <a:lnTo>
                    <a:pt x="73909" y="117101"/>
                  </a:lnTo>
                  <a:lnTo>
                    <a:pt x="75566" y="117101"/>
                  </a:lnTo>
                  <a:lnTo>
                    <a:pt x="78881" y="118711"/>
                  </a:lnTo>
                  <a:lnTo>
                    <a:pt x="82195" y="121921"/>
                  </a:lnTo>
                  <a:lnTo>
                    <a:pt x="82195" y="121921"/>
                  </a:lnTo>
                  <a:lnTo>
                    <a:pt x="85510" y="121921"/>
                  </a:lnTo>
                  <a:lnTo>
                    <a:pt x="92130" y="121921"/>
                  </a:lnTo>
                  <a:lnTo>
                    <a:pt x="95444" y="121921"/>
                  </a:lnTo>
                  <a:lnTo>
                    <a:pt x="100417" y="117101"/>
                  </a:lnTo>
                  <a:lnTo>
                    <a:pt x="103731" y="117101"/>
                  </a:lnTo>
                  <a:lnTo>
                    <a:pt x="113666" y="113891"/>
                  </a:lnTo>
                  <a:lnTo>
                    <a:pt x="115323" y="113891"/>
                  </a:lnTo>
                  <a:lnTo>
                    <a:pt x="118638" y="110681"/>
                  </a:lnTo>
                  <a:lnTo>
                    <a:pt x="121953" y="104261"/>
                  </a:lnTo>
                  <a:lnTo>
                    <a:pt x="125258" y="104261"/>
                  </a:lnTo>
                  <a:lnTo>
                    <a:pt x="131888" y="101052"/>
                  </a:lnTo>
                  <a:lnTo>
                    <a:pt x="140174" y="101052"/>
                  </a:lnTo>
                  <a:lnTo>
                    <a:pt x="171644" y="101052"/>
                  </a:lnTo>
                  <a:lnTo>
                    <a:pt x="176617" y="101052"/>
                  </a:lnTo>
                  <a:lnTo>
                    <a:pt x="179931" y="101052"/>
                  </a:lnTo>
                  <a:lnTo>
                    <a:pt x="183237" y="101052"/>
                  </a:lnTo>
                  <a:lnTo>
                    <a:pt x="189866" y="89812"/>
                  </a:lnTo>
                  <a:lnTo>
                    <a:pt x="189866" y="89812"/>
                  </a:lnTo>
                  <a:lnTo>
                    <a:pt x="189866" y="89812"/>
                  </a:lnTo>
                  <a:close/>
                  <a:moveTo>
                    <a:pt x="30837" y="54493"/>
                  </a:moveTo>
                  <a:lnTo>
                    <a:pt x="30837" y="51283"/>
                  </a:lnTo>
                  <a:lnTo>
                    <a:pt x="30837" y="51283"/>
                  </a:lnTo>
                  <a:lnTo>
                    <a:pt x="34151" y="51283"/>
                  </a:lnTo>
                  <a:lnTo>
                    <a:pt x="34151" y="48073"/>
                  </a:lnTo>
                  <a:lnTo>
                    <a:pt x="34151" y="44863"/>
                  </a:lnTo>
                  <a:lnTo>
                    <a:pt x="34151" y="41653"/>
                  </a:lnTo>
                  <a:lnTo>
                    <a:pt x="30837" y="41653"/>
                  </a:lnTo>
                  <a:lnTo>
                    <a:pt x="30837" y="41653"/>
                  </a:lnTo>
                  <a:lnTo>
                    <a:pt x="27531" y="44863"/>
                  </a:lnTo>
                  <a:lnTo>
                    <a:pt x="27531" y="48073"/>
                  </a:lnTo>
                  <a:lnTo>
                    <a:pt x="27531" y="51283"/>
                  </a:lnTo>
                  <a:lnTo>
                    <a:pt x="30837" y="54493"/>
                  </a:lnTo>
                  <a:close/>
                  <a:moveTo>
                    <a:pt x="128573" y="20784"/>
                  </a:moveTo>
                  <a:lnTo>
                    <a:pt x="131888" y="23994"/>
                  </a:lnTo>
                  <a:lnTo>
                    <a:pt x="135202" y="23994"/>
                  </a:lnTo>
                  <a:lnTo>
                    <a:pt x="136859" y="20784"/>
                  </a:lnTo>
                  <a:lnTo>
                    <a:pt x="140174" y="20784"/>
                  </a:lnTo>
                  <a:lnTo>
                    <a:pt x="146794" y="23994"/>
                  </a:lnTo>
                  <a:lnTo>
                    <a:pt x="146794" y="27204"/>
                  </a:lnTo>
                  <a:lnTo>
                    <a:pt x="146794" y="36834"/>
                  </a:lnTo>
                  <a:lnTo>
                    <a:pt x="150109" y="36834"/>
                  </a:lnTo>
                  <a:lnTo>
                    <a:pt x="153423" y="33624"/>
                  </a:lnTo>
                  <a:lnTo>
                    <a:pt x="156738" y="27204"/>
                  </a:lnTo>
                  <a:lnTo>
                    <a:pt x="158395" y="23994"/>
                  </a:lnTo>
                  <a:lnTo>
                    <a:pt x="161710" y="23994"/>
                  </a:lnTo>
                  <a:lnTo>
                    <a:pt x="165015" y="23994"/>
                  </a:lnTo>
                  <a:lnTo>
                    <a:pt x="161710" y="27204"/>
                  </a:lnTo>
                  <a:lnTo>
                    <a:pt x="158395" y="27204"/>
                  </a:lnTo>
                  <a:lnTo>
                    <a:pt x="158395" y="30414"/>
                  </a:lnTo>
                  <a:lnTo>
                    <a:pt x="161710" y="30414"/>
                  </a:lnTo>
                  <a:lnTo>
                    <a:pt x="165015" y="30414"/>
                  </a:lnTo>
                  <a:lnTo>
                    <a:pt x="168330" y="30414"/>
                  </a:lnTo>
                  <a:lnTo>
                    <a:pt x="168330" y="33624"/>
                  </a:lnTo>
                  <a:lnTo>
                    <a:pt x="174959" y="17574"/>
                  </a:lnTo>
                  <a:lnTo>
                    <a:pt x="174959" y="12755"/>
                  </a:lnTo>
                  <a:lnTo>
                    <a:pt x="174959" y="9545"/>
                  </a:lnTo>
                  <a:lnTo>
                    <a:pt x="171644" y="6335"/>
                  </a:lnTo>
                  <a:lnTo>
                    <a:pt x="171644" y="3125"/>
                  </a:lnTo>
                  <a:lnTo>
                    <a:pt x="171644" y="-85"/>
                  </a:lnTo>
                  <a:lnTo>
                    <a:pt x="168330" y="-85"/>
                  </a:lnTo>
                  <a:lnTo>
                    <a:pt x="161710" y="3125"/>
                  </a:lnTo>
                  <a:lnTo>
                    <a:pt x="156738" y="3125"/>
                  </a:lnTo>
                  <a:lnTo>
                    <a:pt x="153423" y="6335"/>
                  </a:lnTo>
                  <a:lnTo>
                    <a:pt x="143479" y="9545"/>
                  </a:lnTo>
                  <a:lnTo>
                    <a:pt x="136859" y="12755"/>
                  </a:lnTo>
                  <a:lnTo>
                    <a:pt x="131888" y="9545"/>
                  </a:lnTo>
                  <a:lnTo>
                    <a:pt x="131888" y="12755"/>
                  </a:lnTo>
                  <a:lnTo>
                    <a:pt x="131888" y="15965"/>
                  </a:lnTo>
                  <a:lnTo>
                    <a:pt x="131888" y="17574"/>
                  </a:lnTo>
                  <a:lnTo>
                    <a:pt x="128573" y="20784"/>
                  </a:lnTo>
                  <a:close/>
                  <a:moveTo>
                    <a:pt x="115323" y="17574"/>
                  </a:moveTo>
                  <a:lnTo>
                    <a:pt x="113666" y="17574"/>
                  </a:lnTo>
                  <a:lnTo>
                    <a:pt x="113666" y="15965"/>
                  </a:lnTo>
                  <a:lnTo>
                    <a:pt x="110351" y="15965"/>
                  </a:lnTo>
                  <a:lnTo>
                    <a:pt x="110351" y="15965"/>
                  </a:lnTo>
                  <a:lnTo>
                    <a:pt x="103731" y="17574"/>
                  </a:lnTo>
                  <a:lnTo>
                    <a:pt x="103731" y="17574"/>
                  </a:lnTo>
                  <a:lnTo>
                    <a:pt x="100417" y="17574"/>
                  </a:lnTo>
                  <a:lnTo>
                    <a:pt x="100417" y="20784"/>
                  </a:lnTo>
                  <a:lnTo>
                    <a:pt x="100417" y="20784"/>
                  </a:lnTo>
                  <a:lnTo>
                    <a:pt x="103731" y="20784"/>
                  </a:lnTo>
                  <a:lnTo>
                    <a:pt x="107037" y="23994"/>
                  </a:lnTo>
                  <a:lnTo>
                    <a:pt x="107037" y="23994"/>
                  </a:lnTo>
                  <a:lnTo>
                    <a:pt x="110351" y="23994"/>
                  </a:lnTo>
                  <a:lnTo>
                    <a:pt x="113666" y="23994"/>
                  </a:lnTo>
                  <a:lnTo>
                    <a:pt x="115323" y="20784"/>
                  </a:lnTo>
                  <a:lnTo>
                    <a:pt x="115323" y="17574"/>
                  </a:lnTo>
                  <a:lnTo>
                    <a:pt x="115323" y="17574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9934159-2930-AC4A-AF28-614208E2A526}"/>
                </a:ext>
              </a:extLst>
            </p:cNvPr>
            <p:cNvSpPr/>
            <p:nvPr/>
          </p:nvSpPr>
          <p:spPr>
            <a:xfrm>
              <a:off x="8767056" y="2593397"/>
              <a:ext cx="295275" cy="447675"/>
            </a:xfrm>
            <a:custGeom>
              <a:avLst/>
              <a:gdLst>
                <a:gd name="connsiteX0" fmla="*/ 291403 w 295275"/>
                <a:gd name="connsiteY0" fmla="*/ 237107 h 447675"/>
                <a:gd name="connsiteX1" fmla="*/ 291403 w 295275"/>
                <a:gd name="connsiteY1" fmla="*/ 235535 h 447675"/>
                <a:gd name="connsiteX2" fmla="*/ 291403 w 295275"/>
                <a:gd name="connsiteY2" fmla="*/ 235535 h 447675"/>
                <a:gd name="connsiteX3" fmla="*/ 285021 w 295275"/>
                <a:gd name="connsiteY3" fmla="*/ 229248 h 447675"/>
                <a:gd name="connsiteX4" fmla="*/ 281878 w 295275"/>
                <a:gd name="connsiteY4" fmla="*/ 226105 h 447675"/>
                <a:gd name="connsiteX5" fmla="*/ 285021 w 295275"/>
                <a:gd name="connsiteY5" fmla="*/ 222971 h 447675"/>
                <a:gd name="connsiteX6" fmla="*/ 285021 w 295275"/>
                <a:gd name="connsiteY6" fmla="*/ 219828 h 447675"/>
                <a:gd name="connsiteX7" fmla="*/ 285021 w 295275"/>
                <a:gd name="connsiteY7" fmla="*/ 219828 h 447675"/>
                <a:gd name="connsiteX8" fmla="*/ 285021 w 295275"/>
                <a:gd name="connsiteY8" fmla="*/ 216685 h 447675"/>
                <a:gd name="connsiteX9" fmla="*/ 285021 w 295275"/>
                <a:gd name="connsiteY9" fmla="*/ 215113 h 447675"/>
                <a:gd name="connsiteX10" fmla="*/ 278639 w 295275"/>
                <a:gd name="connsiteY10" fmla="*/ 216685 h 447675"/>
                <a:gd name="connsiteX11" fmla="*/ 270733 w 295275"/>
                <a:gd name="connsiteY11" fmla="*/ 226105 h 447675"/>
                <a:gd name="connsiteX12" fmla="*/ 270733 w 295275"/>
                <a:gd name="connsiteY12" fmla="*/ 222971 h 447675"/>
                <a:gd name="connsiteX13" fmla="*/ 270733 w 295275"/>
                <a:gd name="connsiteY13" fmla="*/ 216685 h 447675"/>
                <a:gd name="connsiteX14" fmla="*/ 273876 w 295275"/>
                <a:gd name="connsiteY14" fmla="*/ 211970 h 447675"/>
                <a:gd name="connsiteX15" fmla="*/ 273876 w 295275"/>
                <a:gd name="connsiteY15" fmla="*/ 208827 h 447675"/>
                <a:gd name="connsiteX16" fmla="*/ 273876 w 295275"/>
                <a:gd name="connsiteY16" fmla="*/ 196263 h 447675"/>
                <a:gd name="connsiteX17" fmla="*/ 275496 w 295275"/>
                <a:gd name="connsiteY17" fmla="*/ 191549 h 447675"/>
                <a:gd name="connsiteX18" fmla="*/ 275496 w 295275"/>
                <a:gd name="connsiteY18" fmla="*/ 191549 h 447675"/>
                <a:gd name="connsiteX19" fmla="*/ 278639 w 295275"/>
                <a:gd name="connsiteY19" fmla="*/ 188415 h 447675"/>
                <a:gd name="connsiteX20" fmla="*/ 278639 w 295275"/>
                <a:gd name="connsiteY20" fmla="*/ 185272 h 447675"/>
                <a:gd name="connsiteX21" fmla="*/ 278639 w 295275"/>
                <a:gd name="connsiteY21" fmla="*/ 182128 h 447675"/>
                <a:gd name="connsiteX22" fmla="*/ 278639 w 295275"/>
                <a:gd name="connsiteY22" fmla="*/ 182128 h 447675"/>
                <a:gd name="connsiteX23" fmla="*/ 278639 w 295275"/>
                <a:gd name="connsiteY23" fmla="*/ 178985 h 447675"/>
                <a:gd name="connsiteX24" fmla="*/ 278639 w 295275"/>
                <a:gd name="connsiteY24" fmla="*/ 178985 h 447675"/>
                <a:gd name="connsiteX25" fmla="*/ 273876 w 295275"/>
                <a:gd name="connsiteY25" fmla="*/ 161707 h 447675"/>
                <a:gd name="connsiteX26" fmla="*/ 273876 w 295275"/>
                <a:gd name="connsiteY26" fmla="*/ 158563 h 447675"/>
                <a:gd name="connsiteX27" fmla="*/ 273876 w 295275"/>
                <a:gd name="connsiteY27" fmla="*/ 150715 h 447675"/>
                <a:gd name="connsiteX28" fmla="*/ 270733 w 295275"/>
                <a:gd name="connsiteY28" fmla="*/ 147572 h 447675"/>
                <a:gd name="connsiteX29" fmla="*/ 270733 w 295275"/>
                <a:gd name="connsiteY29" fmla="*/ 147572 h 447675"/>
                <a:gd name="connsiteX30" fmla="*/ 267495 w 295275"/>
                <a:gd name="connsiteY30" fmla="*/ 144428 h 447675"/>
                <a:gd name="connsiteX31" fmla="*/ 267495 w 295275"/>
                <a:gd name="connsiteY31" fmla="*/ 139713 h 447675"/>
                <a:gd name="connsiteX32" fmla="*/ 267495 w 295275"/>
                <a:gd name="connsiteY32" fmla="*/ 139713 h 447675"/>
                <a:gd name="connsiteX33" fmla="*/ 270733 w 295275"/>
                <a:gd name="connsiteY33" fmla="*/ 136570 h 447675"/>
                <a:gd name="connsiteX34" fmla="*/ 270733 w 295275"/>
                <a:gd name="connsiteY34" fmla="*/ 133437 h 447675"/>
                <a:gd name="connsiteX35" fmla="*/ 270733 w 295275"/>
                <a:gd name="connsiteY35" fmla="*/ 130293 h 447675"/>
                <a:gd name="connsiteX36" fmla="*/ 267495 w 295275"/>
                <a:gd name="connsiteY36" fmla="*/ 127150 h 447675"/>
                <a:gd name="connsiteX37" fmla="*/ 267495 w 295275"/>
                <a:gd name="connsiteY37" fmla="*/ 120863 h 447675"/>
                <a:gd name="connsiteX38" fmla="*/ 264351 w 295275"/>
                <a:gd name="connsiteY38" fmla="*/ 119292 h 447675"/>
                <a:gd name="connsiteX39" fmla="*/ 264351 w 295275"/>
                <a:gd name="connsiteY39" fmla="*/ 119292 h 447675"/>
                <a:gd name="connsiteX40" fmla="*/ 261113 w 295275"/>
                <a:gd name="connsiteY40" fmla="*/ 119292 h 447675"/>
                <a:gd name="connsiteX41" fmla="*/ 246730 w 295275"/>
                <a:gd name="connsiteY41" fmla="*/ 103585 h 447675"/>
                <a:gd name="connsiteX42" fmla="*/ 243587 w 295275"/>
                <a:gd name="connsiteY42" fmla="*/ 100442 h 447675"/>
                <a:gd name="connsiteX43" fmla="*/ 243587 w 295275"/>
                <a:gd name="connsiteY43" fmla="*/ 95736 h 447675"/>
                <a:gd name="connsiteX44" fmla="*/ 246730 w 295275"/>
                <a:gd name="connsiteY44" fmla="*/ 89450 h 447675"/>
                <a:gd name="connsiteX45" fmla="*/ 249969 w 295275"/>
                <a:gd name="connsiteY45" fmla="*/ 86307 h 447675"/>
                <a:gd name="connsiteX46" fmla="*/ 253112 w 295275"/>
                <a:gd name="connsiteY46" fmla="*/ 83164 h 447675"/>
                <a:gd name="connsiteX47" fmla="*/ 249969 w 295275"/>
                <a:gd name="connsiteY47" fmla="*/ 78458 h 447675"/>
                <a:gd name="connsiteX48" fmla="*/ 246730 w 295275"/>
                <a:gd name="connsiteY48" fmla="*/ 75315 h 447675"/>
                <a:gd name="connsiteX49" fmla="*/ 240349 w 295275"/>
                <a:gd name="connsiteY49" fmla="*/ 72172 h 447675"/>
                <a:gd name="connsiteX50" fmla="*/ 237205 w 295275"/>
                <a:gd name="connsiteY50" fmla="*/ 72172 h 447675"/>
                <a:gd name="connsiteX51" fmla="*/ 237205 w 295275"/>
                <a:gd name="connsiteY51" fmla="*/ 69028 h 447675"/>
                <a:gd name="connsiteX52" fmla="*/ 240349 w 295275"/>
                <a:gd name="connsiteY52" fmla="*/ 65885 h 447675"/>
                <a:gd name="connsiteX53" fmla="*/ 240349 w 295275"/>
                <a:gd name="connsiteY53" fmla="*/ 62751 h 447675"/>
                <a:gd name="connsiteX54" fmla="*/ 243587 w 295275"/>
                <a:gd name="connsiteY54" fmla="*/ 62751 h 447675"/>
                <a:gd name="connsiteX55" fmla="*/ 243587 w 295275"/>
                <a:gd name="connsiteY55" fmla="*/ 61180 h 447675"/>
                <a:gd name="connsiteX56" fmla="*/ 243587 w 295275"/>
                <a:gd name="connsiteY56" fmla="*/ 51750 h 447675"/>
                <a:gd name="connsiteX57" fmla="*/ 237205 w 295275"/>
                <a:gd name="connsiteY57" fmla="*/ 42330 h 447675"/>
                <a:gd name="connsiteX58" fmla="*/ 235586 w 295275"/>
                <a:gd name="connsiteY58" fmla="*/ 37615 h 447675"/>
                <a:gd name="connsiteX59" fmla="*/ 232347 w 295275"/>
                <a:gd name="connsiteY59" fmla="*/ 34472 h 447675"/>
                <a:gd name="connsiteX60" fmla="*/ 232347 w 295275"/>
                <a:gd name="connsiteY60" fmla="*/ 31328 h 447675"/>
                <a:gd name="connsiteX61" fmla="*/ 232347 w 295275"/>
                <a:gd name="connsiteY61" fmla="*/ 31328 h 447675"/>
                <a:gd name="connsiteX62" fmla="*/ 229204 w 295275"/>
                <a:gd name="connsiteY62" fmla="*/ 25052 h 447675"/>
                <a:gd name="connsiteX63" fmla="*/ 225966 w 295275"/>
                <a:gd name="connsiteY63" fmla="*/ 23480 h 447675"/>
                <a:gd name="connsiteX64" fmla="*/ 225966 w 295275"/>
                <a:gd name="connsiteY64" fmla="*/ 17193 h 447675"/>
                <a:gd name="connsiteX65" fmla="*/ 219584 w 295275"/>
                <a:gd name="connsiteY65" fmla="*/ 14050 h 447675"/>
                <a:gd name="connsiteX66" fmla="*/ 219584 w 295275"/>
                <a:gd name="connsiteY66" fmla="*/ 10907 h 447675"/>
                <a:gd name="connsiteX67" fmla="*/ 214821 w 295275"/>
                <a:gd name="connsiteY67" fmla="*/ 3058 h 447675"/>
                <a:gd name="connsiteX68" fmla="*/ 211679 w 295275"/>
                <a:gd name="connsiteY68" fmla="*/ -85 h 447675"/>
                <a:gd name="connsiteX69" fmla="*/ 211679 w 295275"/>
                <a:gd name="connsiteY69" fmla="*/ -85 h 447675"/>
                <a:gd name="connsiteX70" fmla="*/ 211679 w 295275"/>
                <a:gd name="connsiteY70" fmla="*/ -85 h 447675"/>
                <a:gd name="connsiteX71" fmla="*/ 194056 w 295275"/>
                <a:gd name="connsiteY71" fmla="*/ 10907 h 447675"/>
                <a:gd name="connsiteX72" fmla="*/ 190914 w 295275"/>
                <a:gd name="connsiteY72" fmla="*/ 14050 h 447675"/>
                <a:gd name="connsiteX73" fmla="*/ 190914 w 295275"/>
                <a:gd name="connsiteY73" fmla="*/ 17193 h 447675"/>
                <a:gd name="connsiteX74" fmla="*/ 187675 w 295275"/>
                <a:gd name="connsiteY74" fmla="*/ 20337 h 447675"/>
                <a:gd name="connsiteX75" fmla="*/ 187675 w 295275"/>
                <a:gd name="connsiteY75" fmla="*/ 23480 h 447675"/>
                <a:gd name="connsiteX76" fmla="*/ 184531 w 295275"/>
                <a:gd name="connsiteY76" fmla="*/ 23480 h 447675"/>
                <a:gd name="connsiteX77" fmla="*/ 181293 w 295275"/>
                <a:gd name="connsiteY77" fmla="*/ 25052 h 447675"/>
                <a:gd name="connsiteX78" fmla="*/ 176531 w 295275"/>
                <a:gd name="connsiteY78" fmla="*/ 23480 h 447675"/>
                <a:gd name="connsiteX79" fmla="*/ 170150 w 295275"/>
                <a:gd name="connsiteY79" fmla="*/ 23480 h 447675"/>
                <a:gd name="connsiteX80" fmla="*/ 163768 w 295275"/>
                <a:gd name="connsiteY80" fmla="*/ 23480 h 447675"/>
                <a:gd name="connsiteX81" fmla="*/ 160529 w 295275"/>
                <a:gd name="connsiteY81" fmla="*/ 23480 h 447675"/>
                <a:gd name="connsiteX82" fmla="*/ 149385 w 295275"/>
                <a:gd name="connsiteY82" fmla="*/ 28185 h 447675"/>
                <a:gd name="connsiteX83" fmla="*/ 143003 w 295275"/>
                <a:gd name="connsiteY83" fmla="*/ 28185 h 447675"/>
                <a:gd name="connsiteX84" fmla="*/ 139860 w 295275"/>
                <a:gd name="connsiteY84" fmla="*/ 28185 h 447675"/>
                <a:gd name="connsiteX85" fmla="*/ 136622 w 295275"/>
                <a:gd name="connsiteY85" fmla="*/ 25052 h 447675"/>
                <a:gd name="connsiteX86" fmla="*/ 135002 w 295275"/>
                <a:gd name="connsiteY86" fmla="*/ 25052 h 447675"/>
                <a:gd name="connsiteX87" fmla="*/ 135002 w 295275"/>
                <a:gd name="connsiteY87" fmla="*/ 25052 h 447675"/>
                <a:gd name="connsiteX88" fmla="*/ 119095 w 295275"/>
                <a:gd name="connsiteY88" fmla="*/ 31328 h 447675"/>
                <a:gd name="connsiteX89" fmla="*/ 87186 w 295275"/>
                <a:gd name="connsiteY89" fmla="*/ 48607 h 447675"/>
                <a:gd name="connsiteX90" fmla="*/ 75947 w 295275"/>
                <a:gd name="connsiteY90" fmla="*/ 61180 h 447675"/>
                <a:gd name="connsiteX91" fmla="*/ 72803 w 295275"/>
                <a:gd name="connsiteY91" fmla="*/ 62751 h 447675"/>
                <a:gd name="connsiteX92" fmla="*/ 69565 w 295275"/>
                <a:gd name="connsiteY92" fmla="*/ 62751 h 447675"/>
                <a:gd name="connsiteX93" fmla="*/ 69565 w 295275"/>
                <a:gd name="connsiteY93" fmla="*/ 62751 h 447675"/>
                <a:gd name="connsiteX94" fmla="*/ 66422 w 295275"/>
                <a:gd name="connsiteY94" fmla="*/ 61180 h 447675"/>
                <a:gd name="connsiteX95" fmla="*/ 55182 w 295275"/>
                <a:gd name="connsiteY95" fmla="*/ 54893 h 447675"/>
                <a:gd name="connsiteX96" fmla="*/ 52040 w 295275"/>
                <a:gd name="connsiteY96" fmla="*/ 58037 h 447675"/>
                <a:gd name="connsiteX97" fmla="*/ 45657 w 295275"/>
                <a:gd name="connsiteY97" fmla="*/ 62751 h 447675"/>
                <a:gd name="connsiteX98" fmla="*/ 42419 w 295275"/>
                <a:gd name="connsiteY98" fmla="*/ 65885 h 447675"/>
                <a:gd name="connsiteX99" fmla="*/ 39276 w 295275"/>
                <a:gd name="connsiteY99" fmla="*/ 72172 h 447675"/>
                <a:gd name="connsiteX100" fmla="*/ 39276 w 295275"/>
                <a:gd name="connsiteY100" fmla="*/ 75315 h 447675"/>
                <a:gd name="connsiteX101" fmla="*/ 39276 w 295275"/>
                <a:gd name="connsiteY101" fmla="*/ 78458 h 447675"/>
                <a:gd name="connsiteX102" fmla="*/ 42419 w 295275"/>
                <a:gd name="connsiteY102" fmla="*/ 81592 h 447675"/>
                <a:gd name="connsiteX103" fmla="*/ 42419 w 295275"/>
                <a:gd name="connsiteY103" fmla="*/ 81592 h 447675"/>
                <a:gd name="connsiteX104" fmla="*/ 39276 w 295275"/>
                <a:gd name="connsiteY104" fmla="*/ 83164 h 447675"/>
                <a:gd name="connsiteX105" fmla="*/ 39276 w 295275"/>
                <a:gd name="connsiteY105" fmla="*/ 89450 h 447675"/>
                <a:gd name="connsiteX106" fmla="*/ 39276 w 295275"/>
                <a:gd name="connsiteY106" fmla="*/ 92593 h 447675"/>
                <a:gd name="connsiteX107" fmla="*/ 39276 w 295275"/>
                <a:gd name="connsiteY107" fmla="*/ 95736 h 447675"/>
                <a:gd name="connsiteX108" fmla="*/ 37657 w 295275"/>
                <a:gd name="connsiteY108" fmla="*/ 98880 h 447675"/>
                <a:gd name="connsiteX109" fmla="*/ 37657 w 295275"/>
                <a:gd name="connsiteY109" fmla="*/ 100442 h 447675"/>
                <a:gd name="connsiteX110" fmla="*/ 37657 w 295275"/>
                <a:gd name="connsiteY110" fmla="*/ 103585 h 447675"/>
                <a:gd name="connsiteX111" fmla="*/ 37657 w 295275"/>
                <a:gd name="connsiteY111" fmla="*/ 109872 h 447675"/>
                <a:gd name="connsiteX112" fmla="*/ 37657 w 295275"/>
                <a:gd name="connsiteY112" fmla="*/ 124007 h 447675"/>
                <a:gd name="connsiteX113" fmla="*/ 37657 w 295275"/>
                <a:gd name="connsiteY113" fmla="*/ 127150 h 447675"/>
                <a:gd name="connsiteX114" fmla="*/ 37657 w 295275"/>
                <a:gd name="connsiteY114" fmla="*/ 130293 h 447675"/>
                <a:gd name="connsiteX115" fmla="*/ 39276 w 295275"/>
                <a:gd name="connsiteY115" fmla="*/ 136570 h 447675"/>
                <a:gd name="connsiteX116" fmla="*/ 39276 w 295275"/>
                <a:gd name="connsiteY116" fmla="*/ 141285 h 447675"/>
                <a:gd name="connsiteX117" fmla="*/ 42419 w 295275"/>
                <a:gd name="connsiteY117" fmla="*/ 147572 h 447675"/>
                <a:gd name="connsiteX118" fmla="*/ 42419 w 295275"/>
                <a:gd name="connsiteY118" fmla="*/ 150715 h 447675"/>
                <a:gd name="connsiteX119" fmla="*/ 42419 w 295275"/>
                <a:gd name="connsiteY119" fmla="*/ 153848 h 447675"/>
                <a:gd name="connsiteX120" fmla="*/ 39276 w 295275"/>
                <a:gd name="connsiteY120" fmla="*/ 156992 h 447675"/>
                <a:gd name="connsiteX121" fmla="*/ 37657 w 295275"/>
                <a:gd name="connsiteY121" fmla="*/ 156992 h 447675"/>
                <a:gd name="connsiteX122" fmla="*/ 34513 w 295275"/>
                <a:gd name="connsiteY122" fmla="*/ 153848 h 447675"/>
                <a:gd name="connsiteX123" fmla="*/ 31275 w 295275"/>
                <a:gd name="connsiteY123" fmla="*/ 153848 h 447675"/>
                <a:gd name="connsiteX124" fmla="*/ 31275 w 295275"/>
                <a:gd name="connsiteY124" fmla="*/ 156992 h 447675"/>
                <a:gd name="connsiteX125" fmla="*/ 28132 w 295275"/>
                <a:gd name="connsiteY125" fmla="*/ 156992 h 447675"/>
                <a:gd name="connsiteX126" fmla="*/ 24893 w 295275"/>
                <a:gd name="connsiteY126" fmla="*/ 158563 h 447675"/>
                <a:gd name="connsiteX127" fmla="*/ 24893 w 295275"/>
                <a:gd name="connsiteY127" fmla="*/ 161707 h 447675"/>
                <a:gd name="connsiteX128" fmla="*/ 24893 w 295275"/>
                <a:gd name="connsiteY128" fmla="*/ 164850 h 447675"/>
                <a:gd name="connsiteX129" fmla="*/ 24893 w 295275"/>
                <a:gd name="connsiteY129" fmla="*/ 167993 h 447675"/>
                <a:gd name="connsiteX130" fmla="*/ 28132 w 295275"/>
                <a:gd name="connsiteY130" fmla="*/ 171127 h 447675"/>
                <a:gd name="connsiteX131" fmla="*/ 31275 w 295275"/>
                <a:gd name="connsiteY131" fmla="*/ 174270 h 447675"/>
                <a:gd name="connsiteX132" fmla="*/ 34513 w 295275"/>
                <a:gd name="connsiteY132" fmla="*/ 177413 h 447675"/>
                <a:gd name="connsiteX133" fmla="*/ 34513 w 295275"/>
                <a:gd name="connsiteY133" fmla="*/ 178985 h 447675"/>
                <a:gd name="connsiteX134" fmla="*/ 34513 w 295275"/>
                <a:gd name="connsiteY134" fmla="*/ 182128 h 447675"/>
                <a:gd name="connsiteX135" fmla="*/ 31275 w 295275"/>
                <a:gd name="connsiteY135" fmla="*/ 188415 h 447675"/>
                <a:gd name="connsiteX136" fmla="*/ 28132 w 295275"/>
                <a:gd name="connsiteY136" fmla="*/ 191549 h 447675"/>
                <a:gd name="connsiteX137" fmla="*/ 28132 w 295275"/>
                <a:gd name="connsiteY137" fmla="*/ 194692 h 447675"/>
                <a:gd name="connsiteX138" fmla="*/ 28132 w 295275"/>
                <a:gd name="connsiteY138" fmla="*/ 199407 h 447675"/>
                <a:gd name="connsiteX139" fmla="*/ 31275 w 295275"/>
                <a:gd name="connsiteY139" fmla="*/ 205693 h 447675"/>
                <a:gd name="connsiteX140" fmla="*/ 31275 w 295275"/>
                <a:gd name="connsiteY140" fmla="*/ 208827 h 447675"/>
                <a:gd name="connsiteX141" fmla="*/ 31275 w 295275"/>
                <a:gd name="connsiteY141" fmla="*/ 215113 h 447675"/>
                <a:gd name="connsiteX142" fmla="*/ 31275 w 295275"/>
                <a:gd name="connsiteY142" fmla="*/ 216685 h 447675"/>
                <a:gd name="connsiteX143" fmla="*/ 31275 w 295275"/>
                <a:gd name="connsiteY143" fmla="*/ 219828 h 447675"/>
                <a:gd name="connsiteX144" fmla="*/ 28132 w 295275"/>
                <a:gd name="connsiteY144" fmla="*/ 226105 h 447675"/>
                <a:gd name="connsiteX145" fmla="*/ 18511 w 295275"/>
                <a:gd name="connsiteY145" fmla="*/ 235535 h 447675"/>
                <a:gd name="connsiteX146" fmla="*/ 16892 w 295275"/>
                <a:gd name="connsiteY146" fmla="*/ 240250 h 447675"/>
                <a:gd name="connsiteX147" fmla="*/ 13749 w 295275"/>
                <a:gd name="connsiteY147" fmla="*/ 243384 h 447675"/>
                <a:gd name="connsiteX148" fmla="*/ 10510 w 295275"/>
                <a:gd name="connsiteY148" fmla="*/ 254385 h 447675"/>
                <a:gd name="connsiteX149" fmla="*/ 4129 w 295275"/>
                <a:gd name="connsiteY149" fmla="*/ 270092 h 447675"/>
                <a:gd name="connsiteX150" fmla="*/ -634 w 295275"/>
                <a:gd name="connsiteY150" fmla="*/ 281084 h 447675"/>
                <a:gd name="connsiteX151" fmla="*/ -634 w 295275"/>
                <a:gd name="connsiteY151" fmla="*/ 284227 h 447675"/>
                <a:gd name="connsiteX152" fmla="*/ 985 w 295275"/>
                <a:gd name="connsiteY152" fmla="*/ 287370 h 447675"/>
                <a:gd name="connsiteX153" fmla="*/ 4129 w 295275"/>
                <a:gd name="connsiteY153" fmla="*/ 295228 h 447675"/>
                <a:gd name="connsiteX154" fmla="*/ 7367 w 295275"/>
                <a:gd name="connsiteY154" fmla="*/ 304648 h 447675"/>
                <a:gd name="connsiteX155" fmla="*/ 7367 w 295275"/>
                <a:gd name="connsiteY155" fmla="*/ 307792 h 447675"/>
                <a:gd name="connsiteX156" fmla="*/ 10510 w 295275"/>
                <a:gd name="connsiteY156" fmla="*/ 307792 h 447675"/>
                <a:gd name="connsiteX157" fmla="*/ 10510 w 295275"/>
                <a:gd name="connsiteY157" fmla="*/ 310935 h 447675"/>
                <a:gd name="connsiteX158" fmla="*/ 13749 w 295275"/>
                <a:gd name="connsiteY158" fmla="*/ 312506 h 447675"/>
                <a:gd name="connsiteX159" fmla="*/ 13749 w 295275"/>
                <a:gd name="connsiteY159" fmla="*/ 315640 h 447675"/>
                <a:gd name="connsiteX160" fmla="*/ 18511 w 295275"/>
                <a:gd name="connsiteY160" fmla="*/ 318783 h 447675"/>
                <a:gd name="connsiteX161" fmla="*/ 21750 w 295275"/>
                <a:gd name="connsiteY161" fmla="*/ 318783 h 447675"/>
                <a:gd name="connsiteX162" fmla="*/ 21750 w 295275"/>
                <a:gd name="connsiteY162" fmla="*/ 321927 h 447675"/>
                <a:gd name="connsiteX163" fmla="*/ 21750 w 295275"/>
                <a:gd name="connsiteY163" fmla="*/ 325070 h 447675"/>
                <a:gd name="connsiteX164" fmla="*/ 21750 w 295275"/>
                <a:gd name="connsiteY164" fmla="*/ 328213 h 447675"/>
                <a:gd name="connsiteX165" fmla="*/ 21750 w 295275"/>
                <a:gd name="connsiteY165" fmla="*/ 331356 h 447675"/>
                <a:gd name="connsiteX166" fmla="*/ 24893 w 295275"/>
                <a:gd name="connsiteY166" fmla="*/ 332919 h 447675"/>
                <a:gd name="connsiteX167" fmla="*/ 28132 w 295275"/>
                <a:gd name="connsiteY167" fmla="*/ 336062 h 447675"/>
                <a:gd name="connsiteX168" fmla="*/ 28132 w 295275"/>
                <a:gd name="connsiteY168" fmla="*/ 336062 h 447675"/>
                <a:gd name="connsiteX169" fmla="*/ 28132 w 295275"/>
                <a:gd name="connsiteY169" fmla="*/ 339205 h 447675"/>
                <a:gd name="connsiteX170" fmla="*/ 24893 w 295275"/>
                <a:gd name="connsiteY170" fmla="*/ 339205 h 447675"/>
                <a:gd name="connsiteX171" fmla="*/ 24893 w 295275"/>
                <a:gd name="connsiteY171" fmla="*/ 342348 h 447675"/>
                <a:gd name="connsiteX172" fmla="*/ 21750 w 295275"/>
                <a:gd name="connsiteY172" fmla="*/ 345492 h 447675"/>
                <a:gd name="connsiteX173" fmla="*/ 18511 w 295275"/>
                <a:gd name="connsiteY173" fmla="*/ 351769 h 447675"/>
                <a:gd name="connsiteX174" fmla="*/ 18511 w 295275"/>
                <a:gd name="connsiteY174" fmla="*/ 353340 h 447675"/>
                <a:gd name="connsiteX175" fmla="*/ 18511 w 295275"/>
                <a:gd name="connsiteY175" fmla="*/ 356483 h 447675"/>
                <a:gd name="connsiteX176" fmla="*/ 18511 w 295275"/>
                <a:gd name="connsiteY176" fmla="*/ 359627 h 447675"/>
                <a:gd name="connsiteX177" fmla="*/ 21750 w 295275"/>
                <a:gd name="connsiteY177" fmla="*/ 362770 h 447675"/>
                <a:gd name="connsiteX178" fmla="*/ 24893 w 295275"/>
                <a:gd name="connsiteY178" fmla="*/ 365913 h 447675"/>
                <a:gd name="connsiteX179" fmla="*/ 28132 w 295275"/>
                <a:gd name="connsiteY179" fmla="*/ 369047 h 447675"/>
                <a:gd name="connsiteX180" fmla="*/ 28132 w 295275"/>
                <a:gd name="connsiteY180" fmla="*/ 370619 h 447675"/>
                <a:gd name="connsiteX181" fmla="*/ 28132 w 295275"/>
                <a:gd name="connsiteY181" fmla="*/ 373762 h 447675"/>
                <a:gd name="connsiteX182" fmla="*/ 21750 w 295275"/>
                <a:gd name="connsiteY182" fmla="*/ 383192 h 447675"/>
                <a:gd name="connsiteX183" fmla="*/ 18511 w 295275"/>
                <a:gd name="connsiteY183" fmla="*/ 394183 h 447675"/>
                <a:gd name="connsiteX184" fmla="*/ 31275 w 295275"/>
                <a:gd name="connsiteY184" fmla="*/ 397327 h 447675"/>
                <a:gd name="connsiteX185" fmla="*/ 52040 w 295275"/>
                <a:gd name="connsiteY185" fmla="*/ 406747 h 447675"/>
                <a:gd name="connsiteX186" fmla="*/ 66422 w 295275"/>
                <a:gd name="connsiteY186" fmla="*/ 414605 h 447675"/>
                <a:gd name="connsiteX187" fmla="*/ 69565 w 295275"/>
                <a:gd name="connsiteY187" fmla="*/ 414605 h 447675"/>
                <a:gd name="connsiteX188" fmla="*/ 72803 w 295275"/>
                <a:gd name="connsiteY188" fmla="*/ 414605 h 447675"/>
                <a:gd name="connsiteX189" fmla="*/ 87186 w 295275"/>
                <a:gd name="connsiteY189" fmla="*/ 414605 h 447675"/>
                <a:gd name="connsiteX190" fmla="*/ 93568 w 295275"/>
                <a:gd name="connsiteY190" fmla="*/ 417748 h 447675"/>
                <a:gd name="connsiteX191" fmla="*/ 96711 w 295275"/>
                <a:gd name="connsiteY191" fmla="*/ 417748 h 447675"/>
                <a:gd name="connsiteX192" fmla="*/ 98331 w 295275"/>
                <a:gd name="connsiteY192" fmla="*/ 420891 h 447675"/>
                <a:gd name="connsiteX193" fmla="*/ 98331 w 295275"/>
                <a:gd name="connsiteY193" fmla="*/ 420891 h 447675"/>
                <a:gd name="connsiteX194" fmla="*/ 98331 w 295275"/>
                <a:gd name="connsiteY194" fmla="*/ 424025 h 447675"/>
                <a:gd name="connsiteX195" fmla="*/ 96711 w 295275"/>
                <a:gd name="connsiteY195" fmla="*/ 424025 h 447675"/>
                <a:gd name="connsiteX196" fmla="*/ 93568 w 295275"/>
                <a:gd name="connsiteY196" fmla="*/ 427168 h 447675"/>
                <a:gd name="connsiteX197" fmla="*/ 93568 w 295275"/>
                <a:gd name="connsiteY197" fmla="*/ 428740 h 447675"/>
                <a:gd name="connsiteX198" fmla="*/ 98331 w 295275"/>
                <a:gd name="connsiteY198" fmla="*/ 435027 h 447675"/>
                <a:gd name="connsiteX199" fmla="*/ 101474 w 295275"/>
                <a:gd name="connsiteY199" fmla="*/ 438170 h 447675"/>
                <a:gd name="connsiteX200" fmla="*/ 107856 w 295275"/>
                <a:gd name="connsiteY200" fmla="*/ 441303 h 447675"/>
                <a:gd name="connsiteX201" fmla="*/ 117476 w 295275"/>
                <a:gd name="connsiteY201" fmla="*/ 447590 h 447675"/>
                <a:gd name="connsiteX202" fmla="*/ 117476 w 295275"/>
                <a:gd name="connsiteY202" fmla="*/ 447590 h 447675"/>
                <a:gd name="connsiteX203" fmla="*/ 119095 w 295275"/>
                <a:gd name="connsiteY203" fmla="*/ 447590 h 447675"/>
                <a:gd name="connsiteX204" fmla="*/ 122239 w 295275"/>
                <a:gd name="connsiteY204" fmla="*/ 441303 h 447675"/>
                <a:gd name="connsiteX205" fmla="*/ 125477 w 295275"/>
                <a:gd name="connsiteY205" fmla="*/ 441303 h 447675"/>
                <a:gd name="connsiteX206" fmla="*/ 131859 w 295275"/>
                <a:gd name="connsiteY206" fmla="*/ 438170 h 447675"/>
                <a:gd name="connsiteX207" fmla="*/ 131859 w 295275"/>
                <a:gd name="connsiteY207" fmla="*/ 435027 h 447675"/>
                <a:gd name="connsiteX208" fmla="*/ 135002 w 295275"/>
                <a:gd name="connsiteY208" fmla="*/ 435027 h 447675"/>
                <a:gd name="connsiteX209" fmla="*/ 135002 w 295275"/>
                <a:gd name="connsiteY209" fmla="*/ 431883 h 447675"/>
                <a:gd name="connsiteX210" fmla="*/ 136622 w 295275"/>
                <a:gd name="connsiteY210" fmla="*/ 431883 h 447675"/>
                <a:gd name="connsiteX211" fmla="*/ 139860 w 295275"/>
                <a:gd name="connsiteY211" fmla="*/ 431883 h 447675"/>
                <a:gd name="connsiteX212" fmla="*/ 143003 w 295275"/>
                <a:gd name="connsiteY212" fmla="*/ 435027 h 447675"/>
                <a:gd name="connsiteX213" fmla="*/ 155767 w 295275"/>
                <a:gd name="connsiteY213" fmla="*/ 438170 h 447675"/>
                <a:gd name="connsiteX214" fmla="*/ 157385 w 295275"/>
                <a:gd name="connsiteY214" fmla="*/ 438170 h 447675"/>
                <a:gd name="connsiteX215" fmla="*/ 160529 w 295275"/>
                <a:gd name="connsiteY215" fmla="*/ 431883 h 447675"/>
                <a:gd name="connsiteX216" fmla="*/ 163768 w 295275"/>
                <a:gd name="connsiteY216" fmla="*/ 431883 h 447675"/>
                <a:gd name="connsiteX217" fmla="*/ 163768 w 295275"/>
                <a:gd name="connsiteY217" fmla="*/ 428740 h 447675"/>
                <a:gd name="connsiteX218" fmla="*/ 163768 w 295275"/>
                <a:gd name="connsiteY218" fmla="*/ 427168 h 447675"/>
                <a:gd name="connsiteX219" fmla="*/ 163768 w 295275"/>
                <a:gd name="connsiteY219" fmla="*/ 420891 h 447675"/>
                <a:gd name="connsiteX220" fmla="*/ 163768 w 295275"/>
                <a:gd name="connsiteY220" fmla="*/ 417748 h 447675"/>
                <a:gd name="connsiteX221" fmla="*/ 163768 w 295275"/>
                <a:gd name="connsiteY221" fmla="*/ 414605 h 447675"/>
                <a:gd name="connsiteX222" fmla="*/ 163768 w 295275"/>
                <a:gd name="connsiteY222" fmla="*/ 414605 h 447675"/>
                <a:gd name="connsiteX223" fmla="*/ 166910 w 295275"/>
                <a:gd name="connsiteY223" fmla="*/ 411462 h 447675"/>
                <a:gd name="connsiteX224" fmla="*/ 166910 w 295275"/>
                <a:gd name="connsiteY224" fmla="*/ 408319 h 447675"/>
                <a:gd name="connsiteX225" fmla="*/ 170150 w 295275"/>
                <a:gd name="connsiteY225" fmla="*/ 408319 h 447675"/>
                <a:gd name="connsiteX226" fmla="*/ 170150 w 295275"/>
                <a:gd name="connsiteY226" fmla="*/ 406747 h 447675"/>
                <a:gd name="connsiteX227" fmla="*/ 170150 w 295275"/>
                <a:gd name="connsiteY227" fmla="*/ 403613 h 447675"/>
                <a:gd name="connsiteX228" fmla="*/ 170150 w 295275"/>
                <a:gd name="connsiteY228" fmla="*/ 400470 h 447675"/>
                <a:gd name="connsiteX229" fmla="*/ 170150 w 295275"/>
                <a:gd name="connsiteY229" fmla="*/ 397327 h 447675"/>
                <a:gd name="connsiteX230" fmla="*/ 170150 w 295275"/>
                <a:gd name="connsiteY230" fmla="*/ 391040 h 447675"/>
                <a:gd name="connsiteX231" fmla="*/ 170150 w 295275"/>
                <a:gd name="connsiteY231" fmla="*/ 389469 h 447675"/>
                <a:gd name="connsiteX232" fmla="*/ 173293 w 295275"/>
                <a:gd name="connsiteY232" fmla="*/ 386325 h 447675"/>
                <a:gd name="connsiteX233" fmla="*/ 176531 w 295275"/>
                <a:gd name="connsiteY233" fmla="*/ 386325 h 447675"/>
                <a:gd name="connsiteX234" fmla="*/ 181293 w 295275"/>
                <a:gd name="connsiteY234" fmla="*/ 386325 h 447675"/>
                <a:gd name="connsiteX235" fmla="*/ 187675 w 295275"/>
                <a:gd name="connsiteY235" fmla="*/ 386325 h 447675"/>
                <a:gd name="connsiteX236" fmla="*/ 194056 w 295275"/>
                <a:gd name="connsiteY236" fmla="*/ 389469 h 447675"/>
                <a:gd name="connsiteX237" fmla="*/ 202058 w 295275"/>
                <a:gd name="connsiteY237" fmla="*/ 391040 h 447675"/>
                <a:gd name="connsiteX238" fmla="*/ 202058 w 295275"/>
                <a:gd name="connsiteY238" fmla="*/ 391040 h 447675"/>
                <a:gd name="connsiteX239" fmla="*/ 202058 w 295275"/>
                <a:gd name="connsiteY239" fmla="*/ 386325 h 447675"/>
                <a:gd name="connsiteX240" fmla="*/ 205296 w 295275"/>
                <a:gd name="connsiteY240" fmla="*/ 383192 h 447675"/>
                <a:gd name="connsiteX241" fmla="*/ 214821 w 295275"/>
                <a:gd name="connsiteY241" fmla="*/ 383192 h 447675"/>
                <a:gd name="connsiteX242" fmla="*/ 214821 w 295275"/>
                <a:gd name="connsiteY242" fmla="*/ 386325 h 447675"/>
                <a:gd name="connsiteX243" fmla="*/ 211679 w 295275"/>
                <a:gd name="connsiteY243" fmla="*/ 389469 h 447675"/>
                <a:gd name="connsiteX244" fmla="*/ 211679 w 295275"/>
                <a:gd name="connsiteY244" fmla="*/ 391040 h 447675"/>
                <a:gd name="connsiteX245" fmla="*/ 214821 w 295275"/>
                <a:gd name="connsiteY245" fmla="*/ 394183 h 447675"/>
                <a:gd name="connsiteX246" fmla="*/ 216441 w 295275"/>
                <a:gd name="connsiteY246" fmla="*/ 394183 h 447675"/>
                <a:gd name="connsiteX247" fmla="*/ 219584 w 295275"/>
                <a:gd name="connsiteY247" fmla="*/ 397327 h 447675"/>
                <a:gd name="connsiteX248" fmla="*/ 222822 w 295275"/>
                <a:gd name="connsiteY248" fmla="*/ 394183 h 447675"/>
                <a:gd name="connsiteX249" fmla="*/ 222822 w 295275"/>
                <a:gd name="connsiteY249" fmla="*/ 394183 h 447675"/>
                <a:gd name="connsiteX250" fmla="*/ 219584 w 295275"/>
                <a:gd name="connsiteY250" fmla="*/ 391040 h 447675"/>
                <a:gd name="connsiteX251" fmla="*/ 216441 w 295275"/>
                <a:gd name="connsiteY251" fmla="*/ 389469 h 447675"/>
                <a:gd name="connsiteX252" fmla="*/ 219584 w 295275"/>
                <a:gd name="connsiteY252" fmla="*/ 386325 h 447675"/>
                <a:gd name="connsiteX253" fmla="*/ 222822 w 295275"/>
                <a:gd name="connsiteY253" fmla="*/ 386325 h 447675"/>
                <a:gd name="connsiteX254" fmla="*/ 225966 w 295275"/>
                <a:gd name="connsiteY254" fmla="*/ 386325 h 447675"/>
                <a:gd name="connsiteX255" fmla="*/ 222822 w 295275"/>
                <a:gd name="connsiteY255" fmla="*/ 383192 h 447675"/>
                <a:gd name="connsiteX256" fmla="*/ 222822 w 295275"/>
                <a:gd name="connsiteY256" fmla="*/ 380048 h 447675"/>
                <a:gd name="connsiteX257" fmla="*/ 219584 w 295275"/>
                <a:gd name="connsiteY257" fmla="*/ 376905 h 447675"/>
                <a:gd name="connsiteX258" fmla="*/ 219584 w 295275"/>
                <a:gd name="connsiteY258" fmla="*/ 373762 h 447675"/>
                <a:gd name="connsiteX259" fmla="*/ 225966 w 295275"/>
                <a:gd name="connsiteY259" fmla="*/ 376905 h 447675"/>
                <a:gd name="connsiteX260" fmla="*/ 229204 w 295275"/>
                <a:gd name="connsiteY260" fmla="*/ 376905 h 447675"/>
                <a:gd name="connsiteX261" fmla="*/ 237205 w 295275"/>
                <a:gd name="connsiteY261" fmla="*/ 373762 h 447675"/>
                <a:gd name="connsiteX262" fmla="*/ 246730 w 295275"/>
                <a:gd name="connsiteY262" fmla="*/ 376905 h 447675"/>
                <a:gd name="connsiteX263" fmla="*/ 246730 w 295275"/>
                <a:gd name="connsiteY263" fmla="*/ 376905 h 447675"/>
                <a:gd name="connsiteX264" fmla="*/ 246730 w 295275"/>
                <a:gd name="connsiteY264" fmla="*/ 373762 h 447675"/>
                <a:gd name="connsiteX265" fmla="*/ 243587 w 295275"/>
                <a:gd name="connsiteY265" fmla="*/ 370619 h 447675"/>
                <a:gd name="connsiteX266" fmla="*/ 240349 w 295275"/>
                <a:gd name="connsiteY266" fmla="*/ 370619 h 447675"/>
                <a:gd name="connsiteX267" fmla="*/ 240349 w 295275"/>
                <a:gd name="connsiteY267" fmla="*/ 369047 h 447675"/>
                <a:gd name="connsiteX268" fmla="*/ 243587 w 295275"/>
                <a:gd name="connsiteY268" fmla="*/ 369047 h 447675"/>
                <a:gd name="connsiteX269" fmla="*/ 246730 w 295275"/>
                <a:gd name="connsiteY269" fmla="*/ 369047 h 447675"/>
                <a:gd name="connsiteX270" fmla="*/ 249969 w 295275"/>
                <a:gd name="connsiteY270" fmla="*/ 369047 h 447675"/>
                <a:gd name="connsiteX271" fmla="*/ 253112 w 295275"/>
                <a:gd name="connsiteY271" fmla="*/ 365913 h 447675"/>
                <a:gd name="connsiteX272" fmla="*/ 249969 w 295275"/>
                <a:gd name="connsiteY272" fmla="*/ 362770 h 447675"/>
                <a:gd name="connsiteX273" fmla="*/ 240349 w 295275"/>
                <a:gd name="connsiteY273" fmla="*/ 359627 h 447675"/>
                <a:gd name="connsiteX274" fmla="*/ 243587 w 295275"/>
                <a:gd name="connsiteY274" fmla="*/ 356483 h 447675"/>
                <a:gd name="connsiteX275" fmla="*/ 254732 w 295275"/>
                <a:gd name="connsiteY275" fmla="*/ 359627 h 447675"/>
                <a:gd name="connsiteX276" fmla="*/ 257970 w 295275"/>
                <a:gd name="connsiteY276" fmla="*/ 356483 h 447675"/>
                <a:gd name="connsiteX277" fmla="*/ 257970 w 295275"/>
                <a:gd name="connsiteY277" fmla="*/ 353340 h 447675"/>
                <a:gd name="connsiteX278" fmla="*/ 249969 w 295275"/>
                <a:gd name="connsiteY278" fmla="*/ 348635 h 447675"/>
                <a:gd name="connsiteX279" fmla="*/ 246730 w 295275"/>
                <a:gd name="connsiteY279" fmla="*/ 342348 h 447675"/>
                <a:gd name="connsiteX280" fmla="*/ 249969 w 295275"/>
                <a:gd name="connsiteY280" fmla="*/ 342348 h 447675"/>
                <a:gd name="connsiteX281" fmla="*/ 254732 w 295275"/>
                <a:gd name="connsiteY281" fmla="*/ 342348 h 447675"/>
                <a:gd name="connsiteX282" fmla="*/ 261113 w 295275"/>
                <a:gd name="connsiteY282" fmla="*/ 339205 h 447675"/>
                <a:gd name="connsiteX283" fmla="*/ 261113 w 295275"/>
                <a:gd name="connsiteY283" fmla="*/ 332919 h 447675"/>
                <a:gd name="connsiteX284" fmla="*/ 254732 w 295275"/>
                <a:gd name="connsiteY284" fmla="*/ 332919 h 447675"/>
                <a:gd name="connsiteX285" fmla="*/ 253112 w 295275"/>
                <a:gd name="connsiteY285" fmla="*/ 332919 h 447675"/>
                <a:gd name="connsiteX286" fmla="*/ 253112 w 295275"/>
                <a:gd name="connsiteY286" fmla="*/ 328213 h 447675"/>
                <a:gd name="connsiteX287" fmla="*/ 257970 w 295275"/>
                <a:gd name="connsiteY287" fmla="*/ 331356 h 447675"/>
                <a:gd name="connsiteX288" fmla="*/ 264351 w 295275"/>
                <a:gd name="connsiteY288" fmla="*/ 328213 h 447675"/>
                <a:gd name="connsiteX289" fmla="*/ 267495 w 295275"/>
                <a:gd name="connsiteY289" fmla="*/ 321927 h 447675"/>
                <a:gd name="connsiteX290" fmla="*/ 267495 w 295275"/>
                <a:gd name="connsiteY290" fmla="*/ 318783 h 447675"/>
                <a:gd name="connsiteX291" fmla="*/ 267495 w 295275"/>
                <a:gd name="connsiteY291" fmla="*/ 318783 h 447675"/>
                <a:gd name="connsiteX292" fmla="*/ 264351 w 295275"/>
                <a:gd name="connsiteY292" fmla="*/ 318783 h 447675"/>
                <a:gd name="connsiteX293" fmla="*/ 254732 w 295275"/>
                <a:gd name="connsiteY293" fmla="*/ 318783 h 447675"/>
                <a:gd name="connsiteX294" fmla="*/ 254732 w 295275"/>
                <a:gd name="connsiteY294" fmla="*/ 312506 h 447675"/>
                <a:gd name="connsiteX295" fmla="*/ 254732 w 295275"/>
                <a:gd name="connsiteY295" fmla="*/ 310935 h 447675"/>
                <a:gd name="connsiteX296" fmla="*/ 257970 w 295275"/>
                <a:gd name="connsiteY296" fmla="*/ 310935 h 447675"/>
                <a:gd name="connsiteX297" fmla="*/ 261113 w 295275"/>
                <a:gd name="connsiteY297" fmla="*/ 310935 h 447675"/>
                <a:gd name="connsiteX298" fmla="*/ 264351 w 295275"/>
                <a:gd name="connsiteY298" fmla="*/ 310935 h 447675"/>
                <a:gd name="connsiteX299" fmla="*/ 264351 w 295275"/>
                <a:gd name="connsiteY299" fmla="*/ 307792 h 447675"/>
                <a:gd name="connsiteX300" fmla="*/ 261113 w 295275"/>
                <a:gd name="connsiteY300" fmla="*/ 307792 h 447675"/>
                <a:gd name="connsiteX301" fmla="*/ 261113 w 295275"/>
                <a:gd name="connsiteY301" fmla="*/ 304648 h 447675"/>
                <a:gd name="connsiteX302" fmla="*/ 270733 w 295275"/>
                <a:gd name="connsiteY302" fmla="*/ 301505 h 447675"/>
                <a:gd name="connsiteX303" fmla="*/ 273876 w 295275"/>
                <a:gd name="connsiteY303" fmla="*/ 298362 h 447675"/>
                <a:gd name="connsiteX304" fmla="*/ 273876 w 295275"/>
                <a:gd name="connsiteY304" fmla="*/ 290513 h 447675"/>
                <a:gd name="connsiteX305" fmla="*/ 270733 w 295275"/>
                <a:gd name="connsiteY305" fmla="*/ 293656 h 447675"/>
                <a:gd name="connsiteX306" fmla="*/ 267495 w 295275"/>
                <a:gd name="connsiteY306" fmla="*/ 295228 h 447675"/>
                <a:gd name="connsiteX307" fmla="*/ 261113 w 295275"/>
                <a:gd name="connsiteY307" fmla="*/ 298362 h 447675"/>
                <a:gd name="connsiteX308" fmla="*/ 257970 w 295275"/>
                <a:gd name="connsiteY308" fmla="*/ 295228 h 447675"/>
                <a:gd name="connsiteX309" fmla="*/ 261113 w 295275"/>
                <a:gd name="connsiteY309" fmla="*/ 293656 h 447675"/>
                <a:gd name="connsiteX310" fmla="*/ 267495 w 295275"/>
                <a:gd name="connsiteY310" fmla="*/ 287370 h 447675"/>
                <a:gd name="connsiteX311" fmla="*/ 270733 w 295275"/>
                <a:gd name="connsiteY311" fmla="*/ 284227 h 447675"/>
                <a:gd name="connsiteX312" fmla="*/ 264351 w 295275"/>
                <a:gd name="connsiteY312" fmla="*/ 281084 h 447675"/>
                <a:gd name="connsiteX313" fmla="*/ 267495 w 295275"/>
                <a:gd name="connsiteY313" fmla="*/ 281084 h 447675"/>
                <a:gd name="connsiteX314" fmla="*/ 273876 w 295275"/>
                <a:gd name="connsiteY314" fmla="*/ 274806 h 447675"/>
                <a:gd name="connsiteX315" fmla="*/ 273876 w 295275"/>
                <a:gd name="connsiteY315" fmla="*/ 274806 h 447675"/>
                <a:gd name="connsiteX316" fmla="*/ 275496 w 295275"/>
                <a:gd name="connsiteY316" fmla="*/ 274806 h 447675"/>
                <a:gd name="connsiteX317" fmla="*/ 278639 w 295275"/>
                <a:gd name="connsiteY317" fmla="*/ 274806 h 447675"/>
                <a:gd name="connsiteX318" fmla="*/ 278639 w 295275"/>
                <a:gd name="connsiteY318" fmla="*/ 274806 h 447675"/>
                <a:gd name="connsiteX319" fmla="*/ 285021 w 295275"/>
                <a:gd name="connsiteY319" fmla="*/ 273235 h 447675"/>
                <a:gd name="connsiteX320" fmla="*/ 285021 w 295275"/>
                <a:gd name="connsiteY320" fmla="*/ 273235 h 447675"/>
                <a:gd name="connsiteX321" fmla="*/ 285021 w 295275"/>
                <a:gd name="connsiteY321" fmla="*/ 266948 h 447675"/>
                <a:gd name="connsiteX322" fmla="*/ 285021 w 295275"/>
                <a:gd name="connsiteY322" fmla="*/ 263805 h 447675"/>
                <a:gd name="connsiteX323" fmla="*/ 288259 w 295275"/>
                <a:gd name="connsiteY323" fmla="*/ 260662 h 447675"/>
                <a:gd name="connsiteX324" fmla="*/ 291403 w 295275"/>
                <a:gd name="connsiteY324" fmla="*/ 260662 h 447675"/>
                <a:gd name="connsiteX325" fmla="*/ 288259 w 295275"/>
                <a:gd name="connsiteY325" fmla="*/ 257528 h 447675"/>
                <a:gd name="connsiteX326" fmla="*/ 285021 w 295275"/>
                <a:gd name="connsiteY326" fmla="*/ 254385 h 447675"/>
                <a:gd name="connsiteX327" fmla="*/ 285021 w 295275"/>
                <a:gd name="connsiteY327" fmla="*/ 257528 h 447675"/>
                <a:gd name="connsiteX328" fmla="*/ 281878 w 295275"/>
                <a:gd name="connsiteY328" fmla="*/ 263805 h 447675"/>
                <a:gd name="connsiteX329" fmla="*/ 275496 w 295275"/>
                <a:gd name="connsiteY329" fmla="*/ 266948 h 447675"/>
                <a:gd name="connsiteX330" fmla="*/ 273876 w 295275"/>
                <a:gd name="connsiteY330" fmla="*/ 266948 h 447675"/>
                <a:gd name="connsiteX331" fmla="*/ 267495 w 295275"/>
                <a:gd name="connsiteY331" fmla="*/ 260662 h 447675"/>
                <a:gd name="connsiteX332" fmla="*/ 270733 w 295275"/>
                <a:gd name="connsiteY332" fmla="*/ 257528 h 447675"/>
                <a:gd name="connsiteX333" fmla="*/ 278639 w 295275"/>
                <a:gd name="connsiteY333" fmla="*/ 257528 h 447675"/>
                <a:gd name="connsiteX334" fmla="*/ 281878 w 295275"/>
                <a:gd name="connsiteY334" fmla="*/ 254385 h 447675"/>
                <a:gd name="connsiteX335" fmla="*/ 288259 w 295275"/>
                <a:gd name="connsiteY335" fmla="*/ 246527 h 447675"/>
                <a:gd name="connsiteX336" fmla="*/ 291403 w 295275"/>
                <a:gd name="connsiteY336" fmla="*/ 246527 h 447675"/>
                <a:gd name="connsiteX337" fmla="*/ 291403 w 295275"/>
                <a:gd name="connsiteY337" fmla="*/ 243384 h 447675"/>
                <a:gd name="connsiteX338" fmla="*/ 291403 w 295275"/>
                <a:gd name="connsiteY338" fmla="*/ 243384 h 447675"/>
                <a:gd name="connsiteX339" fmla="*/ 291403 w 295275"/>
                <a:gd name="connsiteY339" fmla="*/ 240250 h 447675"/>
                <a:gd name="connsiteX340" fmla="*/ 294641 w 295275"/>
                <a:gd name="connsiteY340" fmla="*/ 237107 h 447675"/>
                <a:gd name="connsiteX341" fmla="*/ 291403 w 295275"/>
                <a:gd name="connsiteY341" fmla="*/ 237107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295275" h="447675">
                  <a:moveTo>
                    <a:pt x="291403" y="237107"/>
                  </a:moveTo>
                  <a:lnTo>
                    <a:pt x="291403" y="235535"/>
                  </a:lnTo>
                  <a:lnTo>
                    <a:pt x="291403" y="235535"/>
                  </a:lnTo>
                  <a:lnTo>
                    <a:pt x="285021" y="229248"/>
                  </a:lnTo>
                  <a:lnTo>
                    <a:pt x="281878" y="226105"/>
                  </a:lnTo>
                  <a:lnTo>
                    <a:pt x="285021" y="222971"/>
                  </a:lnTo>
                  <a:lnTo>
                    <a:pt x="285021" y="219828"/>
                  </a:lnTo>
                  <a:lnTo>
                    <a:pt x="285021" y="219828"/>
                  </a:lnTo>
                  <a:lnTo>
                    <a:pt x="285021" y="216685"/>
                  </a:lnTo>
                  <a:lnTo>
                    <a:pt x="285021" y="215113"/>
                  </a:lnTo>
                  <a:lnTo>
                    <a:pt x="278639" y="216685"/>
                  </a:lnTo>
                  <a:lnTo>
                    <a:pt x="270733" y="226105"/>
                  </a:lnTo>
                  <a:lnTo>
                    <a:pt x="270733" y="222971"/>
                  </a:lnTo>
                  <a:lnTo>
                    <a:pt x="270733" y="216685"/>
                  </a:lnTo>
                  <a:lnTo>
                    <a:pt x="273876" y="211970"/>
                  </a:lnTo>
                  <a:lnTo>
                    <a:pt x="273876" y="208827"/>
                  </a:lnTo>
                  <a:lnTo>
                    <a:pt x="273876" y="196263"/>
                  </a:lnTo>
                  <a:lnTo>
                    <a:pt x="275496" y="191549"/>
                  </a:lnTo>
                  <a:lnTo>
                    <a:pt x="275496" y="191549"/>
                  </a:lnTo>
                  <a:lnTo>
                    <a:pt x="278639" y="188415"/>
                  </a:lnTo>
                  <a:lnTo>
                    <a:pt x="278639" y="185272"/>
                  </a:lnTo>
                  <a:lnTo>
                    <a:pt x="278639" y="182128"/>
                  </a:lnTo>
                  <a:lnTo>
                    <a:pt x="278639" y="182128"/>
                  </a:lnTo>
                  <a:lnTo>
                    <a:pt x="278639" y="178985"/>
                  </a:lnTo>
                  <a:lnTo>
                    <a:pt x="278639" y="178985"/>
                  </a:lnTo>
                  <a:lnTo>
                    <a:pt x="273876" y="161707"/>
                  </a:lnTo>
                  <a:lnTo>
                    <a:pt x="273876" y="158563"/>
                  </a:lnTo>
                  <a:lnTo>
                    <a:pt x="273876" y="150715"/>
                  </a:lnTo>
                  <a:lnTo>
                    <a:pt x="270733" y="147572"/>
                  </a:lnTo>
                  <a:lnTo>
                    <a:pt x="270733" y="147572"/>
                  </a:lnTo>
                  <a:lnTo>
                    <a:pt x="267495" y="144428"/>
                  </a:lnTo>
                  <a:lnTo>
                    <a:pt x="267495" y="139713"/>
                  </a:lnTo>
                  <a:lnTo>
                    <a:pt x="267495" y="139713"/>
                  </a:lnTo>
                  <a:lnTo>
                    <a:pt x="270733" y="136570"/>
                  </a:lnTo>
                  <a:lnTo>
                    <a:pt x="270733" y="133437"/>
                  </a:lnTo>
                  <a:lnTo>
                    <a:pt x="270733" y="130293"/>
                  </a:lnTo>
                  <a:lnTo>
                    <a:pt x="267495" y="127150"/>
                  </a:lnTo>
                  <a:lnTo>
                    <a:pt x="267495" y="120863"/>
                  </a:lnTo>
                  <a:lnTo>
                    <a:pt x="264351" y="119292"/>
                  </a:lnTo>
                  <a:lnTo>
                    <a:pt x="264351" y="119292"/>
                  </a:lnTo>
                  <a:lnTo>
                    <a:pt x="261113" y="119292"/>
                  </a:lnTo>
                  <a:lnTo>
                    <a:pt x="246730" y="103585"/>
                  </a:lnTo>
                  <a:lnTo>
                    <a:pt x="243587" y="100442"/>
                  </a:lnTo>
                  <a:lnTo>
                    <a:pt x="243587" y="95736"/>
                  </a:lnTo>
                  <a:lnTo>
                    <a:pt x="246730" y="89450"/>
                  </a:lnTo>
                  <a:lnTo>
                    <a:pt x="249969" y="86307"/>
                  </a:lnTo>
                  <a:lnTo>
                    <a:pt x="253112" y="83164"/>
                  </a:lnTo>
                  <a:lnTo>
                    <a:pt x="249969" y="78458"/>
                  </a:lnTo>
                  <a:lnTo>
                    <a:pt x="246730" y="75315"/>
                  </a:lnTo>
                  <a:lnTo>
                    <a:pt x="240349" y="72172"/>
                  </a:lnTo>
                  <a:lnTo>
                    <a:pt x="237205" y="72172"/>
                  </a:lnTo>
                  <a:lnTo>
                    <a:pt x="237205" y="69028"/>
                  </a:lnTo>
                  <a:lnTo>
                    <a:pt x="240349" y="65885"/>
                  </a:lnTo>
                  <a:lnTo>
                    <a:pt x="240349" y="62751"/>
                  </a:lnTo>
                  <a:lnTo>
                    <a:pt x="243587" y="62751"/>
                  </a:lnTo>
                  <a:lnTo>
                    <a:pt x="243587" y="61180"/>
                  </a:lnTo>
                  <a:lnTo>
                    <a:pt x="243587" y="51750"/>
                  </a:lnTo>
                  <a:lnTo>
                    <a:pt x="237205" y="42330"/>
                  </a:lnTo>
                  <a:lnTo>
                    <a:pt x="235586" y="37615"/>
                  </a:lnTo>
                  <a:lnTo>
                    <a:pt x="232347" y="34472"/>
                  </a:lnTo>
                  <a:lnTo>
                    <a:pt x="232347" y="31328"/>
                  </a:lnTo>
                  <a:lnTo>
                    <a:pt x="232347" y="31328"/>
                  </a:lnTo>
                  <a:lnTo>
                    <a:pt x="229204" y="25052"/>
                  </a:lnTo>
                  <a:lnTo>
                    <a:pt x="225966" y="23480"/>
                  </a:lnTo>
                  <a:lnTo>
                    <a:pt x="225966" y="17193"/>
                  </a:lnTo>
                  <a:lnTo>
                    <a:pt x="219584" y="14050"/>
                  </a:lnTo>
                  <a:lnTo>
                    <a:pt x="219584" y="10907"/>
                  </a:lnTo>
                  <a:lnTo>
                    <a:pt x="214821" y="3058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211679" y="-85"/>
                  </a:lnTo>
                  <a:lnTo>
                    <a:pt x="194056" y="10907"/>
                  </a:lnTo>
                  <a:lnTo>
                    <a:pt x="190914" y="14050"/>
                  </a:lnTo>
                  <a:lnTo>
                    <a:pt x="190914" y="17193"/>
                  </a:lnTo>
                  <a:lnTo>
                    <a:pt x="187675" y="20337"/>
                  </a:lnTo>
                  <a:lnTo>
                    <a:pt x="187675" y="23480"/>
                  </a:lnTo>
                  <a:lnTo>
                    <a:pt x="184531" y="23480"/>
                  </a:lnTo>
                  <a:lnTo>
                    <a:pt x="181293" y="25052"/>
                  </a:lnTo>
                  <a:lnTo>
                    <a:pt x="176531" y="23480"/>
                  </a:lnTo>
                  <a:lnTo>
                    <a:pt x="170150" y="23480"/>
                  </a:lnTo>
                  <a:lnTo>
                    <a:pt x="163768" y="23480"/>
                  </a:lnTo>
                  <a:lnTo>
                    <a:pt x="160529" y="23480"/>
                  </a:lnTo>
                  <a:lnTo>
                    <a:pt x="149385" y="28185"/>
                  </a:lnTo>
                  <a:lnTo>
                    <a:pt x="143003" y="28185"/>
                  </a:lnTo>
                  <a:lnTo>
                    <a:pt x="139860" y="28185"/>
                  </a:lnTo>
                  <a:lnTo>
                    <a:pt x="136622" y="25052"/>
                  </a:lnTo>
                  <a:lnTo>
                    <a:pt x="135002" y="25052"/>
                  </a:lnTo>
                  <a:lnTo>
                    <a:pt x="135002" y="25052"/>
                  </a:lnTo>
                  <a:lnTo>
                    <a:pt x="119095" y="31328"/>
                  </a:lnTo>
                  <a:lnTo>
                    <a:pt x="87186" y="48607"/>
                  </a:lnTo>
                  <a:lnTo>
                    <a:pt x="75947" y="61180"/>
                  </a:lnTo>
                  <a:lnTo>
                    <a:pt x="72803" y="62751"/>
                  </a:lnTo>
                  <a:lnTo>
                    <a:pt x="69565" y="62751"/>
                  </a:lnTo>
                  <a:lnTo>
                    <a:pt x="69565" y="62751"/>
                  </a:lnTo>
                  <a:lnTo>
                    <a:pt x="66422" y="61180"/>
                  </a:lnTo>
                  <a:lnTo>
                    <a:pt x="55182" y="54893"/>
                  </a:lnTo>
                  <a:lnTo>
                    <a:pt x="52040" y="58037"/>
                  </a:lnTo>
                  <a:lnTo>
                    <a:pt x="45657" y="62751"/>
                  </a:lnTo>
                  <a:lnTo>
                    <a:pt x="42419" y="65885"/>
                  </a:lnTo>
                  <a:lnTo>
                    <a:pt x="39276" y="72172"/>
                  </a:lnTo>
                  <a:lnTo>
                    <a:pt x="39276" y="75315"/>
                  </a:lnTo>
                  <a:lnTo>
                    <a:pt x="39276" y="78458"/>
                  </a:lnTo>
                  <a:lnTo>
                    <a:pt x="42419" y="81592"/>
                  </a:lnTo>
                  <a:lnTo>
                    <a:pt x="42419" y="81592"/>
                  </a:lnTo>
                  <a:lnTo>
                    <a:pt x="39276" y="83164"/>
                  </a:lnTo>
                  <a:lnTo>
                    <a:pt x="39276" y="89450"/>
                  </a:lnTo>
                  <a:lnTo>
                    <a:pt x="39276" y="92593"/>
                  </a:lnTo>
                  <a:lnTo>
                    <a:pt x="39276" y="95736"/>
                  </a:lnTo>
                  <a:lnTo>
                    <a:pt x="37657" y="98880"/>
                  </a:lnTo>
                  <a:lnTo>
                    <a:pt x="37657" y="100442"/>
                  </a:lnTo>
                  <a:lnTo>
                    <a:pt x="37657" y="103585"/>
                  </a:lnTo>
                  <a:lnTo>
                    <a:pt x="37657" y="109872"/>
                  </a:lnTo>
                  <a:lnTo>
                    <a:pt x="37657" y="124007"/>
                  </a:lnTo>
                  <a:lnTo>
                    <a:pt x="37657" y="127150"/>
                  </a:lnTo>
                  <a:lnTo>
                    <a:pt x="37657" y="130293"/>
                  </a:lnTo>
                  <a:lnTo>
                    <a:pt x="39276" y="136570"/>
                  </a:lnTo>
                  <a:lnTo>
                    <a:pt x="39276" y="141285"/>
                  </a:lnTo>
                  <a:lnTo>
                    <a:pt x="42419" y="147572"/>
                  </a:lnTo>
                  <a:lnTo>
                    <a:pt x="42419" y="150715"/>
                  </a:lnTo>
                  <a:lnTo>
                    <a:pt x="42419" y="153848"/>
                  </a:lnTo>
                  <a:lnTo>
                    <a:pt x="39276" y="156992"/>
                  </a:lnTo>
                  <a:lnTo>
                    <a:pt x="37657" y="156992"/>
                  </a:lnTo>
                  <a:lnTo>
                    <a:pt x="34513" y="153848"/>
                  </a:lnTo>
                  <a:lnTo>
                    <a:pt x="31275" y="153848"/>
                  </a:lnTo>
                  <a:lnTo>
                    <a:pt x="31275" y="156992"/>
                  </a:lnTo>
                  <a:lnTo>
                    <a:pt x="28132" y="156992"/>
                  </a:lnTo>
                  <a:lnTo>
                    <a:pt x="24893" y="158563"/>
                  </a:lnTo>
                  <a:lnTo>
                    <a:pt x="24893" y="161707"/>
                  </a:lnTo>
                  <a:lnTo>
                    <a:pt x="24893" y="164850"/>
                  </a:lnTo>
                  <a:lnTo>
                    <a:pt x="24893" y="167993"/>
                  </a:lnTo>
                  <a:lnTo>
                    <a:pt x="28132" y="171127"/>
                  </a:lnTo>
                  <a:lnTo>
                    <a:pt x="31275" y="174270"/>
                  </a:lnTo>
                  <a:lnTo>
                    <a:pt x="34513" y="177413"/>
                  </a:lnTo>
                  <a:lnTo>
                    <a:pt x="34513" y="178985"/>
                  </a:lnTo>
                  <a:lnTo>
                    <a:pt x="34513" y="182128"/>
                  </a:lnTo>
                  <a:lnTo>
                    <a:pt x="31275" y="188415"/>
                  </a:lnTo>
                  <a:lnTo>
                    <a:pt x="28132" y="191549"/>
                  </a:lnTo>
                  <a:lnTo>
                    <a:pt x="28132" y="194692"/>
                  </a:lnTo>
                  <a:lnTo>
                    <a:pt x="28132" y="199407"/>
                  </a:lnTo>
                  <a:lnTo>
                    <a:pt x="31275" y="205693"/>
                  </a:lnTo>
                  <a:lnTo>
                    <a:pt x="31275" y="208827"/>
                  </a:lnTo>
                  <a:lnTo>
                    <a:pt x="31275" y="215113"/>
                  </a:lnTo>
                  <a:lnTo>
                    <a:pt x="31275" y="216685"/>
                  </a:lnTo>
                  <a:lnTo>
                    <a:pt x="31275" y="219828"/>
                  </a:lnTo>
                  <a:lnTo>
                    <a:pt x="28132" y="226105"/>
                  </a:lnTo>
                  <a:lnTo>
                    <a:pt x="18511" y="235535"/>
                  </a:lnTo>
                  <a:lnTo>
                    <a:pt x="16892" y="240250"/>
                  </a:lnTo>
                  <a:lnTo>
                    <a:pt x="13749" y="243384"/>
                  </a:lnTo>
                  <a:lnTo>
                    <a:pt x="10510" y="254385"/>
                  </a:lnTo>
                  <a:lnTo>
                    <a:pt x="4129" y="270092"/>
                  </a:lnTo>
                  <a:lnTo>
                    <a:pt x="-634" y="281084"/>
                  </a:lnTo>
                  <a:lnTo>
                    <a:pt x="-634" y="284227"/>
                  </a:lnTo>
                  <a:lnTo>
                    <a:pt x="985" y="287370"/>
                  </a:lnTo>
                  <a:lnTo>
                    <a:pt x="4129" y="295228"/>
                  </a:lnTo>
                  <a:lnTo>
                    <a:pt x="7367" y="304648"/>
                  </a:lnTo>
                  <a:lnTo>
                    <a:pt x="7367" y="307792"/>
                  </a:lnTo>
                  <a:lnTo>
                    <a:pt x="10510" y="307792"/>
                  </a:lnTo>
                  <a:lnTo>
                    <a:pt x="10510" y="310935"/>
                  </a:lnTo>
                  <a:lnTo>
                    <a:pt x="13749" y="312506"/>
                  </a:lnTo>
                  <a:lnTo>
                    <a:pt x="13749" y="315640"/>
                  </a:lnTo>
                  <a:lnTo>
                    <a:pt x="18511" y="318783"/>
                  </a:lnTo>
                  <a:lnTo>
                    <a:pt x="21750" y="318783"/>
                  </a:lnTo>
                  <a:lnTo>
                    <a:pt x="21750" y="321927"/>
                  </a:lnTo>
                  <a:lnTo>
                    <a:pt x="21750" y="325070"/>
                  </a:lnTo>
                  <a:lnTo>
                    <a:pt x="21750" y="328213"/>
                  </a:lnTo>
                  <a:lnTo>
                    <a:pt x="21750" y="331356"/>
                  </a:lnTo>
                  <a:lnTo>
                    <a:pt x="24893" y="332919"/>
                  </a:lnTo>
                  <a:lnTo>
                    <a:pt x="28132" y="336062"/>
                  </a:lnTo>
                  <a:lnTo>
                    <a:pt x="28132" y="336062"/>
                  </a:lnTo>
                  <a:lnTo>
                    <a:pt x="28132" y="339205"/>
                  </a:lnTo>
                  <a:lnTo>
                    <a:pt x="24893" y="339205"/>
                  </a:lnTo>
                  <a:lnTo>
                    <a:pt x="24893" y="342348"/>
                  </a:lnTo>
                  <a:lnTo>
                    <a:pt x="21750" y="345492"/>
                  </a:lnTo>
                  <a:lnTo>
                    <a:pt x="18511" y="351769"/>
                  </a:lnTo>
                  <a:lnTo>
                    <a:pt x="18511" y="353340"/>
                  </a:lnTo>
                  <a:lnTo>
                    <a:pt x="18511" y="356483"/>
                  </a:lnTo>
                  <a:lnTo>
                    <a:pt x="18511" y="359627"/>
                  </a:lnTo>
                  <a:lnTo>
                    <a:pt x="21750" y="362770"/>
                  </a:lnTo>
                  <a:lnTo>
                    <a:pt x="24893" y="365913"/>
                  </a:lnTo>
                  <a:lnTo>
                    <a:pt x="28132" y="369047"/>
                  </a:lnTo>
                  <a:lnTo>
                    <a:pt x="28132" y="370619"/>
                  </a:lnTo>
                  <a:lnTo>
                    <a:pt x="28132" y="373762"/>
                  </a:lnTo>
                  <a:lnTo>
                    <a:pt x="21750" y="383192"/>
                  </a:lnTo>
                  <a:lnTo>
                    <a:pt x="18511" y="394183"/>
                  </a:lnTo>
                  <a:lnTo>
                    <a:pt x="31275" y="397327"/>
                  </a:lnTo>
                  <a:lnTo>
                    <a:pt x="52040" y="406747"/>
                  </a:lnTo>
                  <a:lnTo>
                    <a:pt x="66422" y="414605"/>
                  </a:lnTo>
                  <a:lnTo>
                    <a:pt x="69565" y="414605"/>
                  </a:lnTo>
                  <a:lnTo>
                    <a:pt x="72803" y="414605"/>
                  </a:lnTo>
                  <a:lnTo>
                    <a:pt x="87186" y="414605"/>
                  </a:lnTo>
                  <a:lnTo>
                    <a:pt x="93568" y="417748"/>
                  </a:lnTo>
                  <a:lnTo>
                    <a:pt x="96711" y="417748"/>
                  </a:lnTo>
                  <a:lnTo>
                    <a:pt x="98331" y="420891"/>
                  </a:lnTo>
                  <a:lnTo>
                    <a:pt x="98331" y="420891"/>
                  </a:lnTo>
                  <a:lnTo>
                    <a:pt x="98331" y="424025"/>
                  </a:lnTo>
                  <a:lnTo>
                    <a:pt x="96711" y="424025"/>
                  </a:lnTo>
                  <a:lnTo>
                    <a:pt x="93568" y="427168"/>
                  </a:lnTo>
                  <a:lnTo>
                    <a:pt x="93568" y="428740"/>
                  </a:lnTo>
                  <a:lnTo>
                    <a:pt x="98331" y="435027"/>
                  </a:lnTo>
                  <a:lnTo>
                    <a:pt x="101474" y="438170"/>
                  </a:lnTo>
                  <a:lnTo>
                    <a:pt x="107856" y="441303"/>
                  </a:lnTo>
                  <a:lnTo>
                    <a:pt x="117476" y="447590"/>
                  </a:lnTo>
                  <a:lnTo>
                    <a:pt x="117476" y="447590"/>
                  </a:lnTo>
                  <a:lnTo>
                    <a:pt x="119095" y="447590"/>
                  </a:lnTo>
                  <a:lnTo>
                    <a:pt x="122239" y="441303"/>
                  </a:lnTo>
                  <a:lnTo>
                    <a:pt x="125477" y="441303"/>
                  </a:lnTo>
                  <a:lnTo>
                    <a:pt x="131859" y="438170"/>
                  </a:lnTo>
                  <a:lnTo>
                    <a:pt x="131859" y="435027"/>
                  </a:lnTo>
                  <a:lnTo>
                    <a:pt x="135002" y="435027"/>
                  </a:lnTo>
                  <a:lnTo>
                    <a:pt x="135002" y="431883"/>
                  </a:lnTo>
                  <a:lnTo>
                    <a:pt x="136622" y="431883"/>
                  </a:lnTo>
                  <a:lnTo>
                    <a:pt x="139860" y="431883"/>
                  </a:lnTo>
                  <a:lnTo>
                    <a:pt x="143003" y="435027"/>
                  </a:lnTo>
                  <a:lnTo>
                    <a:pt x="155767" y="438170"/>
                  </a:lnTo>
                  <a:lnTo>
                    <a:pt x="157385" y="438170"/>
                  </a:lnTo>
                  <a:lnTo>
                    <a:pt x="160529" y="431883"/>
                  </a:lnTo>
                  <a:lnTo>
                    <a:pt x="163768" y="431883"/>
                  </a:lnTo>
                  <a:lnTo>
                    <a:pt x="163768" y="428740"/>
                  </a:lnTo>
                  <a:lnTo>
                    <a:pt x="163768" y="427168"/>
                  </a:lnTo>
                  <a:lnTo>
                    <a:pt x="163768" y="420891"/>
                  </a:lnTo>
                  <a:lnTo>
                    <a:pt x="163768" y="417748"/>
                  </a:lnTo>
                  <a:lnTo>
                    <a:pt x="163768" y="414605"/>
                  </a:lnTo>
                  <a:lnTo>
                    <a:pt x="163768" y="414605"/>
                  </a:lnTo>
                  <a:lnTo>
                    <a:pt x="166910" y="411462"/>
                  </a:lnTo>
                  <a:lnTo>
                    <a:pt x="166910" y="408319"/>
                  </a:lnTo>
                  <a:lnTo>
                    <a:pt x="170150" y="408319"/>
                  </a:lnTo>
                  <a:lnTo>
                    <a:pt x="170150" y="406747"/>
                  </a:lnTo>
                  <a:lnTo>
                    <a:pt x="170150" y="403613"/>
                  </a:lnTo>
                  <a:lnTo>
                    <a:pt x="170150" y="400470"/>
                  </a:lnTo>
                  <a:lnTo>
                    <a:pt x="170150" y="397327"/>
                  </a:lnTo>
                  <a:lnTo>
                    <a:pt x="170150" y="391040"/>
                  </a:lnTo>
                  <a:lnTo>
                    <a:pt x="170150" y="389469"/>
                  </a:lnTo>
                  <a:lnTo>
                    <a:pt x="173293" y="386325"/>
                  </a:lnTo>
                  <a:lnTo>
                    <a:pt x="176531" y="386325"/>
                  </a:lnTo>
                  <a:lnTo>
                    <a:pt x="181293" y="386325"/>
                  </a:lnTo>
                  <a:lnTo>
                    <a:pt x="187675" y="386325"/>
                  </a:lnTo>
                  <a:lnTo>
                    <a:pt x="194056" y="389469"/>
                  </a:lnTo>
                  <a:lnTo>
                    <a:pt x="202058" y="391040"/>
                  </a:lnTo>
                  <a:lnTo>
                    <a:pt x="202058" y="391040"/>
                  </a:lnTo>
                  <a:lnTo>
                    <a:pt x="202058" y="386325"/>
                  </a:lnTo>
                  <a:lnTo>
                    <a:pt x="205296" y="383192"/>
                  </a:lnTo>
                  <a:lnTo>
                    <a:pt x="214821" y="383192"/>
                  </a:lnTo>
                  <a:lnTo>
                    <a:pt x="214821" y="386325"/>
                  </a:lnTo>
                  <a:lnTo>
                    <a:pt x="211679" y="389469"/>
                  </a:lnTo>
                  <a:lnTo>
                    <a:pt x="211679" y="391040"/>
                  </a:lnTo>
                  <a:lnTo>
                    <a:pt x="214821" y="394183"/>
                  </a:lnTo>
                  <a:lnTo>
                    <a:pt x="216441" y="394183"/>
                  </a:lnTo>
                  <a:lnTo>
                    <a:pt x="219584" y="397327"/>
                  </a:lnTo>
                  <a:lnTo>
                    <a:pt x="222822" y="394183"/>
                  </a:lnTo>
                  <a:lnTo>
                    <a:pt x="222822" y="394183"/>
                  </a:lnTo>
                  <a:lnTo>
                    <a:pt x="219584" y="391040"/>
                  </a:lnTo>
                  <a:lnTo>
                    <a:pt x="216441" y="389469"/>
                  </a:lnTo>
                  <a:lnTo>
                    <a:pt x="219584" y="386325"/>
                  </a:lnTo>
                  <a:lnTo>
                    <a:pt x="222822" y="386325"/>
                  </a:lnTo>
                  <a:lnTo>
                    <a:pt x="225966" y="386325"/>
                  </a:lnTo>
                  <a:lnTo>
                    <a:pt x="222822" y="383192"/>
                  </a:lnTo>
                  <a:lnTo>
                    <a:pt x="222822" y="380048"/>
                  </a:lnTo>
                  <a:lnTo>
                    <a:pt x="219584" y="376905"/>
                  </a:lnTo>
                  <a:lnTo>
                    <a:pt x="219584" y="373762"/>
                  </a:lnTo>
                  <a:lnTo>
                    <a:pt x="225966" y="376905"/>
                  </a:lnTo>
                  <a:lnTo>
                    <a:pt x="229204" y="376905"/>
                  </a:lnTo>
                  <a:lnTo>
                    <a:pt x="237205" y="373762"/>
                  </a:lnTo>
                  <a:lnTo>
                    <a:pt x="246730" y="376905"/>
                  </a:lnTo>
                  <a:lnTo>
                    <a:pt x="246730" y="376905"/>
                  </a:lnTo>
                  <a:lnTo>
                    <a:pt x="246730" y="373762"/>
                  </a:lnTo>
                  <a:lnTo>
                    <a:pt x="243587" y="370619"/>
                  </a:lnTo>
                  <a:lnTo>
                    <a:pt x="240349" y="370619"/>
                  </a:lnTo>
                  <a:lnTo>
                    <a:pt x="240349" y="369047"/>
                  </a:lnTo>
                  <a:lnTo>
                    <a:pt x="243587" y="369047"/>
                  </a:lnTo>
                  <a:lnTo>
                    <a:pt x="246730" y="369047"/>
                  </a:lnTo>
                  <a:lnTo>
                    <a:pt x="249969" y="369047"/>
                  </a:lnTo>
                  <a:lnTo>
                    <a:pt x="253112" y="365913"/>
                  </a:lnTo>
                  <a:lnTo>
                    <a:pt x="249969" y="362770"/>
                  </a:lnTo>
                  <a:lnTo>
                    <a:pt x="240349" y="359627"/>
                  </a:lnTo>
                  <a:lnTo>
                    <a:pt x="243587" y="356483"/>
                  </a:lnTo>
                  <a:lnTo>
                    <a:pt x="254732" y="359627"/>
                  </a:lnTo>
                  <a:lnTo>
                    <a:pt x="257970" y="356483"/>
                  </a:lnTo>
                  <a:lnTo>
                    <a:pt x="257970" y="353340"/>
                  </a:lnTo>
                  <a:lnTo>
                    <a:pt x="249969" y="348635"/>
                  </a:lnTo>
                  <a:lnTo>
                    <a:pt x="246730" y="342348"/>
                  </a:lnTo>
                  <a:lnTo>
                    <a:pt x="249969" y="342348"/>
                  </a:lnTo>
                  <a:lnTo>
                    <a:pt x="254732" y="342348"/>
                  </a:lnTo>
                  <a:lnTo>
                    <a:pt x="261113" y="339205"/>
                  </a:lnTo>
                  <a:lnTo>
                    <a:pt x="261113" y="332919"/>
                  </a:lnTo>
                  <a:lnTo>
                    <a:pt x="254732" y="332919"/>
                  </a:lnTo>
                  <a:lnTo>
                    <a:pt x="253112" y="332919"/>
                  </a:lnTo>
                  <a:lnTo>
                    <a:pt x="253112" y="328213"/>
                  </a:lnTo>
                  <a:lnTo>
                    <a:pt x="257970" y="331356"/>
                  </a:lnTo>
                  <a:lnTo>
                    <a:pt x="264351" y="328213"/>
                  </a:lnTo>
                  <a:lnTo>
                    <a:pt x="267495" y="321927"/>
                  </a:lnTo>
                  <a:lnTo>
                    <a:pt x="267495" y="318783"/>
                  </a:lnTo>
                  <a:lnTo>
                    <a:pt x="267495" y="318783"/>
                  </a:lnTo>
                  <a:lnTo>
                    <a:pt x="264351" y="318783"/>
                  </a:lnTo>
                  <a:lnTo>
                    <a:pt x="254732" y="318783"/>
                  </a:lnTo>
                  <a:lnTo>
                    <a:pt x="254732" y="312506"/>
                  </a:lnTo>
                  <a:lnTo>
                    <a:pt x="254732" y="310935"/>
                  </a:lnTo>
                  <a:lnTo>
                    <a:pt x="257970" y="310935"/>
                  </a:lnTo>
                  <a:lnTo>
                    <a:pt x="261113" y="310935"/>
                  </a:lnTo>
                  <a:lnTo>
                    <a:pt x="264351" y="310935"/>
                  </a:lnTo>
                  <a:lnTo>
                    <a:pt x="264351" y="307792"/>
                  </a:lnTo>
                  <a:lnTo>
                    <a:pt x="261113" y="307792"/>
                  </a:lnTo>
                  <a:lnTo>
                    <a:pt x="261113" y="304648"/>
                  </a:lnTo>
                  <a:lnTo>
                    <a:pt x="270733" y="301505"/>
                  </a:lnTo>
                  <a:lnTo>
                    <a:pt x="273876" y="298362"/>
                  </a:lnTo>
                  <a:lnTo>
                    <a:pt x="273876" y="290513"/>
                  </a:lnTo>
                  <a:lnTo>
                    <a:pt x="270733" y="293656"/>
                  </a:lnTo>
                  <a:lnTo>
                    <a:pt x="267495" y="295228"/>
                  </a:lnTo>
                  <a:lnTo>
                    <a:pt x="261113" y="298362"/>
                  </a:lnTo>
                  <a:lnTo>
                    <a:pt x="257970" y="295228"/>
                  </a:lnTo>
                  <a:lnTo>
                    <a:pt x="261113" y="293656"/>
                  </a:lnTo>
                  <a:lnTo>
                    <a:pt x="267495" y="287370"/>
                  </a:lnTo>
                  <a:lnTo>
                    <a:pt x="270733" y="284227"/>
                  </a:lnTo>
                  <a:lnTo>
                    <a:pt x="264351" y="281084"/>
                  </a:lnTo>
                  <a:lnTo>
                    <a:pt x="267495" y="281084"/>
                  </a:lnTo>
                  <a:lnTo>
                    <a:pt x="273876" y="274806"/>
                  </a:lnTo>
                  <a:lnTo>
                    <a:pt x="273876" y="274806"/>
                  </a:lnTo>
                  <a:lnTo>
                    <a:pt x="275496" y="274806"/>
                  </a:lnTo>
                  <a:lnTo>
                    <a:pt x="278639" y="274806"/>
                  </a:lnTo>
                  <a:lnTo>
                    <a:pt x="278639" y="274806"/>
                  </a:lnTo>
                  <a:lnTo>
                    <a:pt x="285021" y="273235"/>
                  </a:lnTo>
                  <a:lnTo>
                    <a:pt x="285021" y="273235"/>
                  </a:lnTo>
                  <a:lnTo>
                    <a:pt x="285021" y="266948"/>
                  </a:lnTo>
                  <a:lnTo>
                    <a:pt x="285021" y="263805"/>
                  </a:lnTo>
                  <a:lnTo>
                    <a:pt x="288259" y="260662"/>
                  </a:lnTo>
                  <a:lnTo>
                    <a:pt x="291403" y="260662"/>
                  </a:lnTo>
                  <a:lnTo>
                    <a:pt x="288259" y="257528"/>
                  </a:lnTo>
                  <a:lnTo>
                    <a:pt x="285021" y="254385"/>
                  </a:lnTo>
                  <a:lnTo>
                    <a:pt x="285021" y="257528"/>
                  </a:lnTo>
                  <a:lnTo>
                    <a:pt x="281878" y="263805"/>
                  </a:lnTo>
                  <a:lnTo>
                    <a:pt x="275496" y="266948"/>
                  </a:lnTo>
                  <a:lnTo>
                    <a:pt x="273876" y="266948"/>
                  </a:lnTo>
                  <a:lnTo>
                    <a:pt x="267495" y="260662"/>
                  </a:lnTo>
                  <a:lnTo>
                    <a:pt x="270733" y="257528"/>
                  </a:lnTo>
                  <a:lnTo>
                    <a:pt x="278639" y="257528"/>
                  </a:lnTo>
                  <a:lnTo>
                    <a:pt x="281878" y="254385"/>
                  </a:lnTo>
                  <a:lnTo>
                    <a:pt x="288259" y="246527"/>
                  </a:lnTo>
                  <a:lnTo>
                    <a:pt x="291403" y="246527"/>
                  </a:lnTo>
                  <a:lnTo>
                    <a:pt x="291403" y="243384"/>
                  </a:lnTo>
                  <a:lnTo>
                    <a:pt x="291403" y="243384"/>
                  </a:lnTo>
                  <a:lnTo>
                    <a:pt x="291403" y="240250"/>
                  </a:lnTo>
                  <a:lnTo>
                    <a:pt x="294641" y="237107"/>
                  </a:lnTo>
                  <a:lnTo>
                    <a:pt x="291403" y="237107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3C0C7E3-3522-2A8D-4AAF-B88F2C4AB46B}"/>
                </a:ext>
              </a:extLst>
            </p:cNvPr>
            <p:cNvSpPr/>
            <p:nvPr/>
          </p:nvSpPr>
          <p:spPr>
            <a:xfrm>
              <a:off x="7852656" y="3364922"/>
              <a:ext cx="238125" cy="371475"/>
            </a:xfrm>
            <a:custGeom>
              <a:avLst/>
              <a:gdLst>
                <a:gd name="connsiteX0" fmla="*/ 171521 w 238125"/>
                <a:gd name="connsiteY0" fmla="*/ 95527 h 371475"/>
                <a:gd name="connsiteX1" fmla="*/ 169911 w 238125"/>
                <a:gd name="connsiteY1" fmla="*/ 95527 h 371475"/>
                <a:gd name="connsiteX2" fmla="*/ 166701 w 238125"/>
                <a:gd name="connsiteY2" fmla="*/ 95527 h 371475"/>
                <a:gd name="connsiteX3" fmla="*/ 163482 w 238125"/>
                <a:gd name="connsiteY3" fmla="*/ 98661 h 371475"/>
                <a:gd name="connsiteX4" fmla="*/ 163482 w 238125"/>
                <a:gd name="connsiteY4" fmla="*/ 98661 h 371475"/>
                <a:gd name="connsiteX5" fmla="*/ 160263 w 238125"/>
                <a:gd name="connsiteY5" fmla="*/ 98661 h 371475"/>
                <a:gd name="connsiteX6" fmla="*/ 160263 w 238125"/>
                <a:gd name="connsiteY6" fmla="*/ 98661 h 371475"/>
                <a:gd name="connsiteX7" fmla="*/ 157043 w 238125"/>
                <a:gd name="connsiteY7" fmla="*/ 95527 h 371475"/>
                <a:gd name="connsiteX8" fmla="*/ 157043 w 238125"/>
                <a:gd name="connsiteY8" fmla="*/ 95527 h 371475"/>
                <a:gd name="connsiteX9" fmla="*/ 153823 w 238125"/>
                <a:gd name="connsiteY9" fmla="*/ 95527 h 371475"/>
                <a:gd name="connsiteX10" fmla="*/ 150604 w 238125"/>
                <a:gd name="connsiteY10" fmla="*/ 98661 h 371475"/>
                <a:gd name="connsiteX11" fmla="*/ 150604 w 238125"/>
                <a:gd name="connsiteY11" fmla="*/ 98661 h 371475"/>
                <a:gd name="connsiteX12" fmla="*/ 149004 w 238125"/>
                <a:gd name="connsiteY12" fmla="*/ 98661 h 371475"/>
                <a:gd name="connsiteX13" fmla="*/ 149004 w 238125"/>
                <a:gd name="connsiteY13" fmla="*/ 98661 h 371475"/>
                <a:gd name="connsiteX14" fmla="*/ 145784 w 238125"/>
                <a:gd name="connsiteY14" fmla="*/ 101795 h 371475"/>
                <a:gd name="connsiteX15" fmla="*/ 145784 w 238125"/>
                <a:gd name="connsiteY15" fmla="*/ 98661 h 371475"/>
                <a:gd name="connsiteX16" fmla="*/ 145784 w 238125"/>
                <a:gd name="connsiteY16" fmla="*/ 98661 h 371475"/>
                <a:gd name="connsiteX17" fmla="*/ 142565 w 238125"/>
                <a:gd name="connsiteY17" fmla="*/ 95527 h 371475"/>
                <a:gd name="connsiteX18" fmla="*/ 142565 w 238125"/>
                <a:gd name="connsiteY18" fmla="*/ 98661 h 371475"/>
                <a:gd name="connsiteX19" fmla="*/ 142565 w 238125"/>
                <a:gd name="connsiteY19" fmla="*/ 101795 h 371475"/>
                <a:gd name="connsiteX20" fmla="*/ 149004 w 238125"/>
                <a:gd name="connsiteY20" fmla="*/ 108062 h 371475"/>
                <a:gd name="connsiteX21" fmla="*/ 149004 w 238125"/>
                <a:gd name="connsiteY21" fmla="*/ 109634 h 371475"/>
                <a:gd name="connsiteX22" fmla="*/ 150604 w 238125"/>
                <a:gd name="connsiteY22" fmla="*/ 109634 h 371475"/>
                <a:gd name="connsiteX23" fmla="*/ 153823 w 238125"/>
                <a:gd name="connsiteY23" fmla="*/ 109634 h 371475"/>
                <a:gd name="connsiteX24" fmla="*/ 153823 w 238125"/>
                <a:gd name="connsiteY24" fmla="*/ 109634 h 371475"/>
                <a:gd name="connsiteX25" fmla="*/ 157043 w 238125"/>
                <a:gd name="connsiteY25" fmla="*/ 108062 h 371475"/>
                <a:gd name="connsiteX26" fmla="*/ 163482 w 238125"/>
                <a:gd name="connsiteY26" fmla="*/ 108062 h 371475"/>
                <a:gd name="connsiteX27" fmla="*/ 166701 w 238125"/>
                <a:gd name="connsiteY27" fmla="*/ 108062 h 371475"/>
                <a:gd name="connsiteX28" fmla="*/ 169911 w 238125"/>
                <a:gd name="connsiteY28" fmla="*/ 104928 h 371475"/>
                <a:gd name="connsiteX29" fmla="*/ 171521 w 238125"/>
                <a:gd name="connsiteY29" fmla="*/ 101795 h 371475"/>
                <a:gd name="connsiteX30" fmla="*/ 169911 w 238125"/>
                <a:gd name="connsiteY30" fmla="*/ 101795 h 371475"/>
                <a:gd name="connsiteX31" fmla="*/ 171521 w 238125"/>
                <a:gd name="connsiteY31" fmla="*/ 98661 h 371475"/>
                <a:gd name="connsiteX32" fmla="*/ 171521 w 238125"/>
                <a:gd name="connsiteY32" fmla="*/ 95527 h 371475"/>
                <a:gd name="connsiteX33" fmla="*/ 234271 w 238125"/>
                <a:gd name="connsiteY33" fmla="*/ 14021 h 371475"/>
                <a:gd name="connsiteX34" fmla="*/ 231052 w 238125"/>
                <a:gd name="connsiteY34" fmla="*/ 12459 h 371475"/>
                <a:gd name="connsiteX35" fmla="*/ 234271 w 238125"/>
                <a:gd name="connsiteY35" fmla="*/ 6182 h 371475"/>
                <a:gd name="connsiteX36" fmla="*/ 231052 w 238125"/>
                <a:gd name="connsiteY36" fmla="*/ 3049 h 371475"/>
                <a:gd name="connsiteX37" fmla="*/ 223013 w 238125"/>
                <a:gd name="connsiteY37" fmla="*/ -85 h 371475"/>
                <a:gd name="connsiteX38" fmla="*/ 213355 w 238125"/>
                <a:gd name="connsiteY38" fmla="*/ -85 h 371475"/>
                <a:gd name="connsiteX39" fmla="*/ 184399 w 238125"/>
                <a:gd name="connsiteY39" fmla="*/ 12459 h 371475"/>
                <a:gd name="connsiteX40" fmla="*/ 181179 w 238125"/>
                <a:gd name="connsiteY40" fmla="*/ 14021 h 371475"/>
                <a:gd name="connsiteX41" fmla="*/ 174740 w 238125"/>
                <a:gd name="connsiteY41" fmla="*/ 20289 h 371475"/>
                <a:gd name="connsiteX42" fmla="*/ 171521 w 238125"/>
                <a:gd name="connsiteY42" fmla="*/ 20289 h 371475"/>
                <a:gd name="connsiteX43" fmla="*/ 149004 w 238125"/>
                <a:gd name="connsiteY43" fmla="*/ 34395 h 371475"/>
                <a:gd name="connsiteX44" fmla="*/ 142565 w 238125"/>
                <a:gd name="connsiteY44" fmla="*/ 34395 h 371475"/>
                <a:gd name="connsiteX45" fmla="*/ 136126 w 238125"/>
                <a:gd name="connsiteY45" fmla="*/ 31262 h 371475"/>
                <a:gd name="connsiteX46" fmla="*/ 128087 w 238125"/>
                <a:gd name="connsiteY46" fmla="*/ 34395 h 371475"/>
                <a:gd name="connsiteX47" fmla="*/ 115209 w 238125"/>
                <a:gd name="connsiteY47" fmla="*/ 40672 h 371475"/>
                <a:gd name="connsiteX48" fmla="*/ 110380 w 238125"/>
                <a:gd name="connsiteY48" fmla="*/ 43806 h 371475"/>
                <a:gd name="connsiteX49" fmla="*/ 103950 w 238125"/>
                <a:gd name="connsiteY49" fmla="*/ 51636 h 371475"/>
                <a:gd name="connsiteX50" fmla="*/ 103950 w 238125"/>
                <a:gd name="connsiteY50" fmla="*/ 57913 h 371475"/>
                <a:gd name="connsiteX51" fmla="*/ 107170 w 238125"/>
                <a:gd name="connsiteY51" fmla="*/ 64180 h 371475"/>
                <a:gd name="connsiteX52" fmla="*/ 103950 w 238125"/>
                <a:gd name="connsiteY52" fmla="*/ 67314 h 371475"/>
                <a:gd name="connsiteX53" fmla="*/ 100731 w 238125"/>
                <a:gd name="connsiteY53" fmla="*/ 72019 h 371475"/>
                <a:gd name="connsiteX54" fmla="*/ 97512 w 238125"/>
                <a:gd name="connsiteY54" fmla="*/ 75153 h 371475"/>
                <a:gd name="connsiteX55" fmla="*/ 100731 w 238125"/>
                <a:gd name="connsiteY55" fmla="*/ 78287 h 371475"/>
                <a:gd name="connsiteX56" fmla="*/ 97512 w 238125"/>
                <a:gd name="connsiteY56" fmla="*/ 81420 h 371475"/>
                <a:gd name="connsiteX57" fmla="*/ 94292 w 238125"/>
                <a:gd name="connsiteY57" fmla="*/ 84554 h 371475"/>
                <a:gd name="connsiteX58" fmla="*/ 91073 w 238125"/>
                <a:gd name="connsiteY58" fmla="*/ 89260 h 371475"/>
                <a:gd name="connsiteX59" fmla="*/ 91073 w 238125"/>
                <a:gd name="connsiteY59" fmla="*/ 95527 h 371475"/>
                <a:gd name="connsiteX60" fmla="*/ 94292 w 238125"/>
                <a:gd name="connsiteY60" fmla="*/ 101795 h 371475"/>
                <a:gd name="connsiteX61" fmla="*/ 97512 w 238125"/>
                <a:gd name="connsiteY61" fmla="*/ 101795 h 371475"/>
                <a:gd name="connsiteX62" fmla="*/ 97512 w 238125"/>
                <a:gd name="connsiteY62" fmla="*/ 98661 h 371475"/>
                <a:gd name="connsiteX63" fmla="*/ 100731 w 238125"/>
                <a:gd name="connsiteY63" fmla="*/ 95527 h 371475"/>
                <a:gd name="connsiteX64" fmla="*/ 103950 w 238125"/>
                <a:gd name="connsiteY64" fmla="*/ 98661 h 371475"/>
                <a:gd name="connsiteX65" fmla="*/ 103950 w 238125"/>
                <a:gd name="connsiteY65" fmla="*/ 104928 h 371475"/>
                <a:gd name="connsiteX66" fmla="*/ 103950 w 238125"/>
                <a:gd name="connsiteY66" fmla="*/ 115901 h 371475"/>
                <a:gd name="connsiteX67" fmla="*/ 103950 w 238125"/>
                <a:gd name="connsiteY67" fmla="*/ 122178 h 371475"/>
                <a:gd name="connsiteX68" fmla="*/ 103950 w 238125"/>
                <a:gd name="connsiteY68" fmla="*/ 122178 h 371475"/>
                <a:gd name="connsiteX69" fmla="*/ 107170 w 238125"/>
                <a:gd name="connsiteY69" fmla="*/ 130007 h 371475"/>
                <a:gd name="connsiteX70" fmla="*/ 110380 w 238125"/>
                <a:gd name="connsiteY70" fmla="*/ 136284 h 371475"/>
                <a:gd name="connsiteX71" fmla="*/ 111989 w 238125"/>
                <a:gd name="connsiteY71" fmla="*/ 139418 h 371475"/>
                <a:gd name="connsiteX72" fmla="*/ 111989 w 238125"/>
                <a:gd name="connsiteY72" fmla="*/ 147248 h 371475"/>
                <a:gd name="connsiteX73" fmla="*/ 110380 w 238125"/>
                <a:gd name="connsiteY73" fmla="*/ 150391 h 371475"/>
                <a:gd name="connsiteX74" fmla="*/ 110380 w 238125"/>
                <a:gd name="connsiteY74" fmla="*/ 153525 h 371475"/>
                <a:gd name="connsiteX75" fmla="*/ 110380 w 238125"/>
                <a:gd name="connsiteY75" fmla="*/ 156658 h 371475"/>
                <a:gd name="connsiteX76" fmla="*/ 111989 w 238125"/>
                <a:gd name="connsiteY76" fmla="*/ 156658 h 371475"/>
                <a:gd name="connsiteX77" fmla="*/ 111989 w 238125"/>
                <a:gd name="connsiteY77" fmla="*/ 162926 h 371475"/>
                <a:gd name="connsiteX78" fmla="*/ 111989 w 238125"/>
                <a:gd name="connsiteY78" fmla="*/ 167631 h 371475"/>
                <a:gd name="connsiteX79" fmla="*/ 97512 w 238125"/>
                <a:gd name="connsiteY79" fmla="*/ 203674 h 371475"/>
                <a:gd name="connsiteX80" fmla="*/ 86253 w 238125"/>
                <a:gd name="connsiteY80" fmla="*/ 220924 h 371475"/>
                <a:gd name="connsiteX81" fmla="*/ 41200 w 238125"/>
                <a:gd name="connsiteY81" fmla="*/ 278912 h 371475"/>
                <a:gd name="connsiteX82" fmla="*/ 31541 w 238125"/>
                <a:gd name="connsiteY82" fmla="*/ 289885 h 371475"/>
                <a:gd name="connsiteX83" fmla="*/ 23502 w 238125"/>
                <a:gd name="connsiteY83" fmla="*/ 296152 h 371475"/>
                <a:gd name="connsiteX84" fmla="*/ 13844 w 238125"/>
                <a:gd name="connsiteY84" fmla="*/ 300857 h 371475"/>
                <a:gd name="connsiteX85" fmla="*/ 12234 w 238125"/>
                <a:gd name="connsiteY85" fmla="*/ 307125 h 371475"/>
                <a:gd name="connsiteX86" fmla="*/ -634 w 238125"/>
                <a:gd name="connsiteY86" fmla="*/ 316536 h 371475"/>
                <a:gd name="connsiteX87" fmla="*/ 2586 w 238125"/>
                <a:gd name="connsiteY87" fmla="*/ 319669 h 371475"/>
                <a:gd name="connsiteX88" fmla="*/ 2586 w 238125"/>
                <a:gd name="connsiteY88" fmla="*/ 319669 h 371475"/>
                <a:gd name="connsiteX89" fmla="*/ 12234 w 238125"/>
                <a:gd name="connsiteY89" fmla="*/ 324365 h 371475"/>
                <a:gd name="connsiteX90" fmla="*/ 12234 w 238125"/>
                <a:gd name="connsiteY90" fmla="*/ 324365 h 371475"/>
                <a:gd name="connsiteX91" fmla="*/ 12234 w 238125"/>
                <a:gd name="connsiteY91" fmla="*/ 327499 h 371475"/>
                <a:gd name="connsiteX92" fmla="*/ 12234 w 238125"/>
                <a:gd name="connsiteY92" fmla="*/ 327499 h 371475"/>
                <a:gd name="connsiteX93" fmla="*/ 13844 w 238125"/>
                <a:gd name="connsiteY93" fmla="*/ 330642 h 371475"/>
                <a:gd name="connsiteX94" fmla="*/ 13844 w 238125"/>
                <a:gd name="connsiteY94" fmla="*/ 338472 h 371475"/>
                <a:gd name="connsiteX95" fmla="*/ 17063 w 238125"/>
                <a:gd name="connsiteY95" fmla="*/ 341605 h 371475"/>
                <a:gd name="connsiteX96" fmla="*/ 17063 w 238125"/>
                <a:gd name="connsiteY96" fmla="*/ 344749 h 371475"/>
                <a:gd name="connsiteX97" fmla="*/ 20283 w 238125"/>
                <a:gd name="connsiteY97" fmla="*/ 344749 h 371475"/>
                <a:gd name="connsiteX98" fmla="*/ 23502 w 238125"/>
                <a:gd name="connsiteY98" fmla="*/ 347882 h 371475"/>
                <a:gd name="connsiteX99" fmla="*/ 26722 w 238125"/>
                <a:gd name="connsiteY99" fmla="*/ 347882 h 371475"/>
                <a:gd name="connsiteX100" fmla="*/ 31541 w 238125"/>
                <a:gd name="connsiteY100" fmla="*/ 347882 h 371475"/>
                <a:gd name="connsiteX101" fmla="*/ 37981 w 238125"/>
                <a:gd name="connsiteY101" fmla="*/ 351016 h 371475"/>
                <a:gd name="connsiteX102" fmla="*/ 44419 w 238125"/>
                <a:gd name="connsiteY102" fmla="*/ 351016 h 371475"/>
                <a:gd name="connsiteX103" fmla="*/ 47639 w 238125"/>
                <a:gd name="connsiteY103" fmla="*/ 351016 h 371475"/>
                <a:gd name="connsiteX104" fmla="*/ 50849 w 238125"/>
                <a:gd name="connsiteY104" fmla="*/ 351016 h 371475"/>
                <a:gd name="connsiteX105" fmla="*/ 55678 w 238125"/>
                <a:gd name="connsiteY105" fmla="*/ 351016 h 371475"/>
                <a:gd name="connsiteX106" fmla="*/ 65336 w 238125"/>
                <a:gd name="connsiteY106" fmla="*/ 351016 h 371475"/>
                <a:gd name="connsiteX107" fmla="*/ 71766 w 238125"/>
                <a:gd name="connsiteY107" fmla="*/ 357284 h 371475"/>
                <a:gd name="connsiteX108" fmla="*/ 73375 w 238125"/>
                <a:gd name="connsiteY108" fmla="*/ 358855 h 371475"/>
                <a:gd name="connsiteX109" fmla="*/ 83034 w 238125"/>
                <a:gd name="connsiteY109" fmla="*/ 368256 h 371475"/>
                <a:gd name="connsiteX110" fmla="*/ 86253 w 238125"/>
                <a:gd name="connsiteY110" fmla="*/ 371390 h 371475"/>
                <a:gd name="connsiteX111" fmla="*/ 89473 w 238125"/>
                <a:gd name="connsiteY111" fmla="*/ 371390 h 371475"/>
                <a:gd name="connsiteX112" fmla="*/ 103950 w 238125"/>
                <a:gd name="connsiteY112" fmla="*/ 368256 h 371475"/>
                <a:gd name="connsiteX113" fmla="*/ 107170 w 238125"/>
                <a:gd name="connsiteY113" fmla="*/ 358855 h 371475"/>
                <a:gd name="connsiteX114" fmla="*/ 110380 w 238125"/>
                <a:gd name="connsiteY114" fmla="*/ 351016 h 371475"/>
                <a:gd name="connsiteX115" fmla="*/ 111989 w 238125"/>
                <a:gd name="connsiteY115" fmla="*/ 347882 h 371475"/>
                <a:gd name="connsiteX116" fmla="*/ 121648 w 238125"/>
                <a:gd name="connsiteY116" fmla="*/ 333776 h 371475"/>
                <a:gd name="connsiteX117" fmla="*/ 121648 w 238125"/>
                <a:gd name="connsiteY117" fmla="*/ 327499 h 371475"/>
                <a:gd name="connsiteX118" fmla="*/ 121648 w 238125"/>
                <a:gd name="connsiteY118" fmla="*/ 324365 h 371475"/>
                <a:gd name="connsiteX119" fmla="*/ 118429 w 238125"/>
                <a:gd name="connsiteY119" fmla="*/ 321231 h 371475"/>
                <a:gd name="connsiteX120" fmla="*/ 115209 w 238125"/>
                <a:gd name="connsiteY120" fmla="*/ 319669 h 371475"/>
                <a:gd name="connsiteX121" fmla="*/ 111989 w 238125"/>
                <a:gd name="connsiteY121" fmla="*/ 313392 h 371475"/>
                <a:gd name="connsiteX122" fmla="*/ 111989 w 238125"/>
                <a:gd name="connsiteY122" fmla="*/ 307125 h 371475"/>
                <a:gd name="connsiteX123" fmla="*/ 111989 w 238125"/>
                <a:gd name="connsiteY123" fmla="*/ 303991 h 371475"/>
                <a:gd name="connsiteX124" fmla="*/ 111989 w 238125"/>
                <a:gd name="connsiteY124" fmla="*/ 296152 h 371475"/>
                <a:gd name="connsiteX125" fmla="*/ 111989 w 238125"/>
                <a:gd name="connsiteY125" fmla="*/ 293018 h 371475"/>
                <a:gd name="connsiteX126" fmla="*/ 111989 w 238125"/>
                <a:gd name="connsiteY126" fmla="*/ 289885 h 371475"/>
                <a:gd name="connsiteX127" fmla="*/ 111989 w 238125"/>
                <a:gd name="connsiteY127" fmla="*/ 286751 h 371475"/>
                <a:gd name="connsiteX128" fmla="*/ 110380 w 238125"/>
                <a:gd name="connsiteY128" fmla="*/ 280483 h 371475"/>
                <a:gd name="connsiteX129" fmla="*/ 110380 w 238125"/>
                <a:gd name="connsiteY129" fmla="*/ 275778 h 371475"/>
                <a:gd name="connsiteX130" fmla="*/ 111989 w 238125"/>
                <a:gd name="connsiteY130" fmla="*/ 263243 h 371475"/>
                <a:gd name="connsiteX131" fmla="*/ 111989 w 238125"/>
                <a:gd name="connsiteY131" fmla="*/ 258538 h 371475"/>
                <a:gd name="connsiteX132" fmla="*/ 115209 w 238125"/>
                <a:gd name="connsiteY132" fmla="*/ 255404 h 371475"/>
                <a:gd name="connsiteX133" fmla="*/ 115209 w 238125"/>
                <a:gd name="connsiteY133" fmla="*/ 249137 h 371475"/>
                <a:gd name="connsiteX134" fmla="*/ 115209 w 238125"/>
                <a:gd name="connsiteY134" fmla="*/ 246003 h 371475"/>
                <a:gd name="connsiteX135" fmla="*/ 111989 w 238125"/>
                <a:gd name="connsiteY135" fmla="*/ 241298 h 371475"/>
                <a:gd name="connsiteX136" fmla="*/ 111989 w 238125"/>
                <a:gd name="connsiteY136" fmla="*/ 235030 h 371475"/>
                <a:gd name="connsiteX137" fmla="*/ 111989 w 238125"/>
                <a:gd name="connsiteY137" fmla="*/ 231887 h 371475"/>
                <a:gd name="connsiteX138" fmla="*/ 115209 w 238125"/>
                <a:gd name="connsiteY138" fmla="*/ 220924 h 371475"/>
                <a:gd name="connsiteX139" fmla="*/ 115209 w 238125"/>
                <a:gd name="connsiteY139" fmla="*/ 217780 h 371475"/>
                <a:gd name="connsiteX140" fmla="*/ 115209 w 238125"/>
                <a:gd name="connsiteY140" fmla="*/ 214647 h 371475"/>
                <a:gd name="connsiteX141" fmla="*/ 115209 w 238125"/>
                <a:gd name="connsiteY141" fmla="*/ 211513 h 371475"/>
                <a:gd name="connsiteX142" fmla="*/ 115209 w 238125"/>
                <a:gd name="connsiteY142" fmla="*/ 208379 h 371475"/>
                <a:gd name="connsiteX143" fmla="*/ 115209 w 238125"/>
                <a:gd name="connsiteY143" fmla="*/ 205245 h 371475"/>
                <a:gd name="connsiteX144" fmla="*/ 115209 w 238125"/>
                <a:gd name="connsiteY144" fmla="*/ 203674 h 371475"/>
                <a:gd name="connsiteX145" fmla="*/ 121648 w 238125"/>
                <a:gd name="connsiteY145" fmla="*/ 200540 h 371475"/>
                <a:gd name="connsiteX146" fmla="*/ 121648 w 238125"/>
                <a:gd name="connsiteY146" fmla="*/ 197406 h 371475"/>
                <a:gd name="connsiteX147" fmla="*/ 124868 w 238125"/>
                <a:gd name="connsiteY147" fmla="*/ 188005 h 371475"/>
                <a:gd name="connsiteX148" fmla="*/ 124868 w 238125"/>
                <a:gd name="connsiteY148" fmla="*/ 183300 h 371475"/>
                <a:gd name="connsiteX149" fmla="*/ 128087 w 238125"/>
                <a:gd name="connsiteY149" fmla="*/ 180166 h 371475"/>
                <a:gd name="connsiteX150" fmla="*/ 132907 w 238125"/>
                <a:gd name="connsiteY150" fmla="*/ 162926 h 371475"/>
                <a:gd name="connsiteX151" fmla="*/ 132907 w 238125"/>
                <a:gd name="connsiteY151" fmla="*/ 159792 h 371475"/>
                <a:gd name="connsiteX152" fmla="*/ 139345 w 238125"/>
                <a:gd name="connsiteY152" fmla="*/ 153525 h 371475"/>
                <a:gd name="connsiteX153" fmla="*/ 142565 w 238125"/>
                <a:gd name="connsiteY153" fmla="*/ 150391 h 371475"/>
                <a:gd name="connsiteX154" fmla="*/ 142565 w 238125"/>
                <a:gd name="connsiteY154" fmla="*/ 150391 h 371475"/>
                <a:gd name="connsiteX155" fmla="*/ 145784 w 238125"/>
                <a:gd name="connsiteY155" fmla="*/ 150391 h 371475"/>
                <a:gd name="connsiteX156" fmla="*/ 149004 w 238125"/>
                <a:gd name="connsiteY156" fmla="*/ 150391 h 371475"/>
                <a:gd name="connsiteX157" fmla="*/ 150604 w 238125"/>
                <a:gd name="connsiteY157" fmla="*/ 150391 h 371475"/>
                <a:gd name="connsiteX158" fmla="*/ 157043 w 238125"/>
                <a:gd name="connsiteY158" fmla="*/ 147248 h 371475"/>
                <a:gd name="connsiteX159" fmla="*/ 160263 w 238125"/>
                <a:gd name="connsiteY159" fmla="*/ 147248 h 371475"/>
                <a:gd name="connsiteX160" fmla="*/ 163482 w 238125"/>
                <a:gd name="connsiteY160" fmla="*/ 147248 h 371475"/>
                <a:gd name="connsiteX161" fmla="*/ 169911 w 238125"/>
                <a:gd name="connsiteY161" fmla="*/ 145685 h 371475"/>
                <a:gd name="connsiteX162" fmla="*/ 169911 w 238125"/>
                <a:gd name="connsiteY162" fmla="*/ 145685 h 371475"/>
                <a:gd name="connsiteX163" fmla="*/ 171521 w 238125"/>
                <a:gd name="connsiteY163" fmla="*/ 145685 h 371475"/>
                <a:gd name="connsiteX164" fmla="*/ 171521 w 238125"/>
                <a:gd name="connsiteY164" fmla="*/ 130007 h 371475"/>
                <a:gd name="connsiteX165" fmla="*/ 171521 w 238125"/>
                <a:gd name="connsiteY165" fmla="*/ 115901 h 371475"/>
                <a:gd name="connsiteX166" fmla="*/ 171521 w 238125"/>
                <a:gd name="connsiteY166" fmla="*/ 109634 h 371475"/>
                <a:gd name="connsiteX167" fmla="*/ 169911 w 238125"/>
                <a:gd name="connsiteY167" fmla="*/ 109634 h 371475"/>
                <a:gd name="connsiteX168" fmla="*/ 166701 w 238125"/>
                <a:gd name="connsiteY168" fmla="*/ 109634 h 371475"/>
                <a:gd name="connsiteX169" fmla="*/ 163482 w 238125"/>
                <a:gd name="connsiteY169" fmla="*/ 122178 h 371475"/>
                <a:gd name="connsiteX170" fmla="*/ 157043 w 238125"/>
                <a:gd name="connsiteY170" fmla="*/ 122178 h 371475"/>
                <a:gd name="connsiteX171" fmla="*/ 153823 w 238125"/>
                <a:gd name="connsiteY171" fmla="*/ 122178 h 371475"/>
                <a:gd name="connsiteX172" fmla="*/ 149004 w 238125"/>
                <a:gd name="connsiteY172" fmla="*/ 115901 h 371475"/>
                <a:gd name="connsiteX173" fmla="*/ 142565 w 238125"/>
                <a:gd name="connsiteY173" fmla="*/ 112767 h 371475"/>
                <a:gd name="connsiteX174" fmla="*/ 139345 w 238125"/>
                <a:gd name="connsiteY174" fmla="*/ 115901 h 371475"/>
                <a:gd name="connsiteX175" fmla="*/ 136126 w 238125"/>
                <a:gd name="connsiteY175" fmla="*/ 115901 h 371475"/>
                <a:gd name="connsiteX176" fmla="*/ 132907 w 238125"/>
                <a:gd name="connsiteY176" fmla="*/ 115901 h 371475"/>
                <a:gd name="connsiteX177" fmla="*/ 132907 w 238125"/>
                <a:gd name="connsiteY177" fmla="*/ 112767 h 371475"/>
                <a:gd name="connsiteX178" fmla="*/ 132907 w 238125"/>
                <a:gd name="connsiteY178" fmla="*/ 108062 h 371475"/>
                <a:gd name="connsiteX179" fmla="*/ 136126 w 238125"/>
                <a:gd name="connsiteY179" fmla="*/ 108062 h 371475"/>
                <a:gd name="connsiteX180" fmla="*/ 139345 w 238125"/>
                <a:gd name="connsiteY180" fmla="*/ 104928 h 371475"/>
                <a:gd name="connsiteX181" fmla="*/ 139345 w 238125"/>
                <a:gd name="connsiteY181" fmla="*/ 98661 h 371475"/>
                <a:gd name="connsiteX182" fmla="*/ 136126 w 238125"/>
                <a:gd name="connsiteY182" fmla="*/ 98661 h 371475"/>
                <a:gd name="connsiteX183" fmla="*/ 139345 w 238125"/>
                <a:gd name="connsiteY183" fmla="*/ 89260 h 371475"/>
                <a:gd name="connsiteX184" fmla="*/ 142565 w 238125"/>
                <a:gd name="connsiteY184" fmla="*/ 84554 h 371475"/>
                <a:gd name="connsiteX185" fmla="*/ 145784 w 238125"/>
                <a:gd name="connsiteY185" fmla="*/ 81420 h 371475"/>
                <a:gd name="connsiteX186" fmla="*/ 145784 w 238125"/>
                <a:gd name="connsiteY186" fmla="*/ 78287 h 371475"/>
                <a:gd name="connsiteX187" fmla="*/ 149004 w 238125"/>
                <a:gd name="connsiteY187" fmla="*/ 78287 h 371475"/>
                <a:gd name="connsiteX188" fmla="*/ 150604 w 238125"/>
                <a:gd name="connsiteY188" fmla="*/ 75153 h 371475"/>
                <a:gd name="connsiteX189" fmla="*/ 153823 w 238125"/>
                <a:gd name="connsiteY189" fmla="*/ 75153 h 371475"/>
                <a:gd name="connsiteX190" fmla="*/ 150604 w 238125"/>
                <a:gd name="connsiteY190" fmla="*/ 78287 h 371475"/>
                <a:gd name="connsiteX191" fmla="*/ 150604 w 238125"/>
                <a:gd name="connsiteY191" fmla="*/ 81420 h 371475"/>
                <a:gd name="connsiteX192" fmla="*/ 153823 w 238125"/>
                <a:gd name="connsiteY192" fmla="*/ 81420 h 371475"/>
                <a:gd name="connsiteX193" fmla="*/ 157043 w 238125"/>
                <a:gd name="connsiteY193" fmla="*/ 84554 h 371475"/>
                <a:gd name="connsiteX194" fmla="*/ 163482 w 238125"/>
                <a:gd name="connsiteY194" fmla="*/ 87688 h 371475"/>
                <a:gd name="connsiteX195" fmla="*/ 166701 w 238125"/>
                <a:gd name="connsiteY195" fmla="*/ 87688 h 371475"/>
                <a:gd name="connsiteX196" fmla="*/ 169911 w 238125"/>
                <a:gd name="connsiteY196" fmla="*/ 84554 h 371475"/>
                <a:gd name="connsiteX197" fmla="*/ 171521 w 238125"/>
                <a:gd name="connsiteY197" fmla="*/ 81420 h 371475"/>
                <a:gd name="connsiteX198" fmla="*/ 174740 w 238125"/>
                <a:gd name="connsiteY198" fmla="*/ 78287 h 371475"/>
                <a:gd name="connsiteX199" fmla="*/ 174740 w 238125"/>
                <a:gd name="connsiteY199" fmla="*/ 75153 h 371475"/>
                <a:gd name="connsiteX200" fmla="*/ 181179 w 238125"/>
                <a:gd name="connsiteY200" fmla="*/ 68886 h 371475"/>
                <a:gd name="connsiteX201" fmla="*/ 184399 w 238125"/>
                <a:gd name="connsiteY201" fmla="*/ 64180 h 371475"/>
                <a:gd name="connsiteX202" fmla="*/ 195657 w 238125"/>
                <a:gd name="connsiteY202" fmla="*/ 57913 h 371475"/>
                <a:gd name="connsiteX203" fmla="*/ 205316 w 238125"/>
                <a:gd name="connsiteY203" fmla="*/ 61046 h 371475"/>
                <a:gd name="connsiteX204" fmla="*/ 210135 w 238125"/>
                <a:gd name="connsiteY204" fmla="*/ 61046 h 371475"/>
                <a:gd name="connsiteX205" fmla="*/ 210135 w 238125"/>
                <a:gd name="connsiteY205" fmla="*/ 57913 h 371475"/>
                <a:gd name="connsiteX206" fmla="*/ 213355 w 238125"/>
                <a:gd name="connsiteY206" fmla="*/ 54779 h 371475"/>
                <a:gd name="connsiteX207" fmla="*/ 216574 w 238125"/>
                <a:gd name="connsiteY207" fmla="*/ 51636 h 371475"/>
                <a:gd name="connsiteX208" fmla="*/ 216574 w 238125"/>
                <a:gd name="connsiteY208" fmla="*/ 50074 h 371475"/>
                <a:gd name="connsiteX209" fmla="*/ 216574 w 238125"/>
                <a:gd name="connsiteY209" fmla="*/ 43806 h 371475"/>
                <a:gd name="connsiteX210" fmla="*/ 213355 w 238125"/>
                <a:gd name="connsiteY210" fmla="*/ 43806 h 371475"/>
                <a:gd name="connsiteX211" fmla="*/ 210135 w 238125"/>
                <a:gd name="connsiteY211" fmla="*/ 37529 h 371475"/>
                <a:gd name="connsiteX212" fmla="*/ 213355 w 238125"/>
                <a:gd name="connsiteY212" fmla="*/ 29700 h 371475"/>
                <a:gd name="connsiteX213" fmla="*/ 213355 w 238125"/>
                <a:gd name="connsiteY213" fmla="*/ 26566 h 371475"/>
                <a:gd name="connsiteX214" fmla="*/ 216574 w 238125"/>
                <a:gd name="connsiteY214" fmla="*/ 23423 h 371475"/>
                <a:gd name="connsiteX215" fmla="*/ 223013 w 238125"/>
                <a:gd name="connsiteY215" fmla="*/ 23423 h 371475"/>
                <a:gd name="connsiteX216" fmla="*/ 226232 w 238125"/>
                <a:gd name="connsiteY216" fmla="*/ 23423 h 371475"/>
                <a:gd name="connsiteX217" fmla="*/ 229443 w 238125"/>
                <a:gd name="connsiteY217" fmla="*/ 23423 h 371475"/>
                <a:gd name="connsiteX218" fmla="*/ 234271 w 238125"/>
                <a:gd name="connsiteY218" fmla="*/ 20289 h 371475"/>
                <a:gd name="connsiteX219" fmla="*/ 234271 w 238125"/>
                <a:gd name="connsiteY219" fmla="*/ 20289 h 371475"/>
                <a:gd name="connsiteX220" fmla="*/ 237491 w 238125"/>
                <a:gd name="connsiteY220" fmla="*/ 17155 h 371475"/>
                <a:gd name="connsiteX221" fmla="*/ 234271 w 238125"/>
                <a:gd name="connsiteY221" fmla="*/ 14021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238125" h="371475">
                  <a:moveTo>
                    <a:pt x="171521" y="95527"/>
                  </a:moveTo>
                  <a:lnTo>
                    <a:pt x="169911" y="95527"/>
                  </a:lnTo>
                  <a:lnTo>
                    <a:pt x="166701" y="95527"/>
                  </a:lnTo>
                  <a:lnTo>
                    <a:pt x="163482" y="98661"/>
                  </a:lnTo>
                  <a:lnTo>
                    <a:pt x="163482" y="98661"/>
                  </a:lnTo>
                  <a:lnTo>
                    <a:pt x="160263" y="98661"/>
                  </a:lnTo>
                  <a:lnTo>
                    <a:pt x="160263" y="98661"/>
                  </a:lnTo>
                  <a:lnTo>
                    <a:pt x="157043" y="95527"/>
                  </a:lnTo>
                  <a:lnTo>
                    <a:pt x="157043" y="95527"/>
                  </a:lnTo>
                  <a:lnTo>
                    <a:pt x="153823" y="95527"/>
                  </a:lnTo>
                  <a:lnTo>
                    <a:pt x="150604" y="98661"/>
                  </a:lnTo>
                  <a:lnTo>
                    <a:pt x="150604" y="98661"/>
                  </a:lnTo>
                  <a:lnTo>
                    <a:pt x="149004" y="98661"/>
                  </a:lnTo>
                  <a:lnTo>
                    <a:pt x="149004" y="98661"/>
                  </a:lnTo>
                  <a:lnTo>
                    <a:pt x="145784" y="101795"/>
                  </a:lnTo>
                  <a:lnTo>
                    <a:pt x="145784" y="98661"/>
                  </a:lnTo>
                  <a:lnTo>
                    <a:pt x="145784" y="98661"/>
                  </a:lnTo>
                  <a:lnTo>
                    <a:pt x="142565" y="95527"/>
                  </a:lnTo>
                  <a:lnTo>
                    <a:pt x="142565" y="98661"/>
                  </a:lnTo>
                  <a:lnTo>
                    <a:pt x="142565" y="101795"/>
                  </a:lnTo>
                  <a:lnTo>
                    <a:pt x="149004" y="108062"/>
                  </a:lnTo>
                  <a:lnTo>
                    <a:pt x="149004" y="109634"/>
                  </a:lnTo>
                  <a:lnTo>
                    <a:pt x="150604" y="109634"/>
                  </a:lnTo>
                  <a:lnTo>
                    <a:pt x="153823" y="109634"/>
                  </a:lnTo>
                  <a:lnTo>
                    <a:pt x="153823" y="109634"/>
                  </a:lnTo>
                  <a:lnTo>
                    <a:pt x="157043" y="108062"/>
                  </a:lnTo>
                  <a:lnTo>
                    <a:pt x="163482" y="108062"/>
                  </a:lnTo>
                  <a:lnTo>
                    <a:pt x="166701" y="108062"/>
                  </a:lnTo>
                  <a:lnTo>
                    <a:pt x="169911" y="104928"/>
                  </a:lnTo>
                  <a:lnTo>
                    <a:pt x="171521" y="101795"/>
                  </a:lnTo>
                  <a:lnTo>
                    <a:pt x="169911" y="101795"/>
                  </a:lnTo>
                  <a:lnTo>
                    <a:pt x="171521" y="98661"/>
                  </a:lnTo>
                  <a:lnTo>
                    <a:pt x="171521" y="95527"/>
                  </a:lnTo>
                  <a:close/>
                  <a:moveTo>
                    <a:pt x="234271" y="14021"/>
                  </a:moveTo>
                  <a:lnTo>
                    <a:pt x="231052" y="12459"/>
                  </a:lnTo>
                  <a:lnTo>
                    <a:pt x="234271" y="6182"/>
                  </a:lnTo>
                  <a:lnTo>
                    <a:pt x="231052" y="3049"/>
                  </a:lnTo>
                  <a:lnTo>
                    <a:pt x="223013" y="-85"/>
                  </a:lnTo>
                  <a:lnTo>
                    <a:pt x="213355" y="-85"/>
                  </a:lnTo>
                  <a:lnTo>
                    <a:pt x="184399" y="12459"/>
                  </a:lnTo>
                  <a:lnTo>
                    <a:pt x="181179" y="14021"/>
                  </a:lnTo>
                  <a:lnTo>
                    <a:pt x="174740" y="20289"/>
                  </a:lnTo>
                  <a:lnTo>
                    <a:pt x="171521" y="20289"/>
                  </a:lnTo>
                  <a:lnTo>
                    <a:pt x="149004" y="34395"/>
                  </a:lnTo>
                  <a:lnTo>
                    <a:pt x="142565" y="34395"/>
                  </a:lnTo>
                  <a:lnTo>
                    <a:pt x="136126" y="31262"/>
                  </a:lnTo>
                  <a:lnTo>
                    <a:pt x="128087" y="34395"/>
                  </a:lnTo>
                  <a:lnTo>
                    <a:pt x="115209" y="40672"/>
                  </a:lnTo>
                  <a:lnTo>
                    <a:pt x="110380" y="43806"/>
                  </a:lnTo>
                  <a:lnTo>
                    <a:pt x="103950" y="51636"/>
                  </a:lnTo>
                  <a:lnTo>
                    <a:pt x="103950" y="57913"/>
                  </a:lnTo>
                  <a:lnTo>
                    <a:pt x="107170" y="64180"/>
                  </a:lnTo>
                  <a:lnTo>
                    <a:pt x="103950" y="67314"/>
                  </a:lnTo>
                  <a:lnTo>
                    <a:pt x="100731" y="72019"/>
                  </a:lnTo>
                  <a:lnTo>
                    <a:pt x="97512" y="75153"/>
                  </a:lnTo>
                  <a:lnTo>
                    <a:pt x="100731" y="78287"/>
                  </a:lnTo>
                  <a:lnTo>
                    <a:pt x="97512" y="81420"/>
                  </a:lnTo>
                  <a:lnTo>
                    <a:pt x="94292" y="84554"/>
                  </a:lnTo>
                  <a:lnTo>
                    <a:pt x="91073" y="89260"/>
                  </a:lnTo>
                  <a:lnTo>
                    <a:pt x="91073" y="95527"/>
                  </a:lnTo>
                  <a:lnTo>
                    <a:pt x="94292" y="101795"/>
                  </a:lnTo>
                  <a:lnTo>
                    <a:pt x="97512" y="101795"/>
                  </a:lnTo>
                  <a:lnTo>
                    <a:pt x="97512" y="98661"/>
                  </a:lnTo>
                  <a:lnTo>
                    <a:pt x="100731" y="95527"/>
                  </a:lnTo>
                  <a:lnTo>
                    <a:pt x="103950" y="98661"/>
                  </a:lnTo>
                  <a:lnTo>
                    <a:pt x="103950" y="104928"/>
                  </a:lnTo>
                  <a:lnTo>
                    <a:pt x="103950" y="115901"/>
                  </a:lnTo>
                  <a:lnTo>
                    <a:pt x="103950" y="122178"/>
                  </a:lnTo>
                  <a:lnTo>
                    <a:pt x="103950" y="122178"/>
                  </a:lnTo>
                  <a:lnTo>
                    <a:pt x="107170" y="130007"/>
                  </a:lnTo>
                  <a:lnTo>
                    <a:pt x="110380" y="136284"/>
                  </a:lnTo>
                  <a:lnTo>
                    <a:pt x="111989" y="139418"/>
                  </a:lnTo>
                  <a:lnTo>
                    <a:pt x="111989" y="147248"/>
                  </a:lnTo>
                  <a:lnTo>
                    <a:pt x="110380" y="150391"/>
                  </a:lnTo>
                  <a:lnTo>
                    <a:pt x="110380" y="153525"/>
                  </a:lnTo>
                  <a:lnTo>
                    <a:pt x="110380" y="156658"/>
                  </a:lnTo>
                  <a:lnTo>
                    <a:pt x="111989" y="156658"/>
                  </a:lnTo>
                  <a:lnTo>
                    <a:pt x="111989" y="162926"/>
                  </a:lnTo>
                  <a:lnTo>
                    <a:pt x="111989" y="167631"/>
                  </a:lnTo>
                  <a:lnTo>
                    <a:pt x="97512" y="203674"/>
                  </a:lnTo>
                  <a:lnTo>
                    <a:pt x="86253" y="220924"/>
                  </a:lnTo>
                  <a:lnTo>
                    <a:pt x="41200" y="278912"/>
                  </a:lnTo>
                  <a:lnTo>
                    <a:pt x="31541" y="289885"/>
                  </a:lnTo>
                  <a:lnTo>
                    <a:pt x="23502" y="296152"/>
                  </a:lnTo>
                  <a:lnTo>
                    <a:pt x="13844" y="300857"/>
                  </a:lnTo>
                  <a:lnTo>
                    <a:pt x="12234" y="307125"/>
                  </a:lnTo>
                  <a:lnTo>
                    <a:pt x="-634" y="316536"/>
                  </a:lnTo>
                  <a:lnTo>
                    <a:pt x="2586" y="319669"/>
                  </a:lnTo>
                  <a:lnTo>
                    <a:pt x="2586" y="319669"/>
                  </a:lnTo>
                  <a:lnTo>
                    <a:pt x="12234" y="324365"/>
                  </a:lnTo>
                  <a:lnTo>
                    <a:pt x="12234" y="324365"/>
                  </a:lnTo>
                  <a:lnTo>
                    <a:pt x="12234" y="327499"/>
                  </a:lnTo>
                  <a:lnTo>
                    <a:pt x="12234" y="327499"/>
                  </a:lnTo>
                  <a:lnTo>
                    <a:pt x="13844" y="330642"/>
                  </a:lnTo>
                  <a:lnTo>
                    <a:pt x="13844" y="338472"/>
                  </a:lnTo>
                  <a:lnTo>
                    <a:pt x="17063" y="341605"/>
                  </a:lnTo>
                  <a:lnTo>
                    <a:pt x="17063" y="344749"/>
                  </a:lnTo>
                  <a:lnTo>
                    <a:pt x="20283" y="344749"/>
                  </a:lnTo>
                  <a:lnTo>
                    <a:pt x="23502" y="347882"/>
                  </a:lnTo>
                  <a:lnTo>
                    <a:pt x="26722" y="347882"/>
                  </a:lnTo>
                  <a:lnTo>
                    <a:pt x="31541" y="347882"/>
                  </a:lnTo>
                  <a:lnTo>
                    <a:pt x="37981" y="351016"/>
                  </a:lnTo>
                  <a:lnTo>
                    <a:pt x="44419" y="351016"/>
                  </a:lnTo>
                  <a:lnTo>
                    <a:pt x="47639" y="351016"/>
                  </a:lnTo>
                  <a:lnTo>
                    <a:pt x="50849" y="351016"/>
                  </a:lnTo>
                  <a:lnTo>
                    <a:pt x="55678" y="351016"/>
                  </a:lnTo>
                  <a:lnTo>
                    <a:pt x="65336" y="351016"/>
                  </a:lnTo>
                  <a:lnTo>
                    <a:pt x="71766" y="357284"/>
                  </a:lnTo>
                  <a:lnTo>
                    <a:pt x="73375" y="358855"/>
                  </a:lnTo>
                  <a:lnTo>
                    <a:pt x="83034" y="368256"/>
                  </a:lnTo>
                  <a:lnTo>
                    <a:pt x="86253" y="371390"/>
                  </a:lnTo>
                  <a:lnTo>
                    <a:pt x="89473" y="371390"/>
                  </a:lnTo>
                  <a:lnTo>
                    <a:pt x="103950" y="368256"/>
                  </a:lnTo>
                  <a:lnTo>
                    <a:pt x="107170" y="358855"/>
                  </a:lnTo>
                  <a:lnTo>
                    <a:pt x="110380" y="351016"/>
                  </a:lnTo>
                  <a:lnTo>
                    <a:pt x="111989" y="347882"/>
                  </a:lnTo>
                  <a:lnTo>
                    <a:pt x="121648" y="333776"/>
                  </a:lnTo>
                  <a:lnTo>
                    <a:pt x="121648" y="327499"/>
                  </a:lnTo>
                  <a:lnTo>
                    <a:pt x="121648" y="324365"/>
                  </a:lnTo>
                  <a:lnTo>
                    <a:pt x="118429" y="321231"/>
                  </a:lnTo>
                  <a:lnTo>
                    <a:pt x="115209" y="319669"/>
                  </a:lnTo>
                  <a:lnTo>
                    <a:pt x="111989" y="313392"/>
                  </a:lnTo>
                  <a:lnTo>
                    <a:pt x="111989" y="307125"/>
                  </a:lnTo>
                  <a:lnTo>
                    <a:pt x="111989" y="303991"/>
                  </a:lnTo>
                  <a:lnTo>
                    <a:pt x="111989" y="296152"/>
                  </a:lnTo>
                  <a:lnTo>
                    <a:pt x="111989" y="293018"/>
                  </a:lnTo>
                  <a:lnTo>
                    <a:pt x="111989" y="289885"/>
                  </a:lnTo>
                  <a:lnTo>
                    <a:pt x="111989" y="286751"/>
                  </a:lnTo>
                  <a:lnTo>
                    <a:pt x="110380" y="280483"/>
                  </a:lnTo>
                  <a:lnTo>
                    <a:pt x="110380" y="275778"/>
                  </a:lnTo>
                  <a:lnTo>
                    <a:pt x="111989" y="263243"/>
                  </a:lnTo>
                  <a:lnTo>
                    <a:pt x="111989" y="258538"/>
                  </a:lnTo>
                  <a:lnTo>
                    <a:pt x="115209" y="255404"/>
                  </a:lnTo>
                  <a:lnTo>
                    <a:pt x="115209" y="249137"/>
                  </a:lnTo>
                  <a:lnTo>
                    <a:pt x="115209" y="246003"/>
                  </a:lnTo>
                  <a:lnTo>
                    <a:pt x="111989" y="241298"/>
                  </a:lnTo>
                  <a:lnTo>
                    <a:pt x="111989" y="235030"/>
                  </a:lnTo>
                  <a:lnTo>
                    <a:pt x="111989" y="231887"/>
                  </a:lnTo>
                  <a:lnTo>
                    <a:pt x="115209" y="220924"/>
                  </a:lnTo>
                  <a:lnTo>
                    <a:pt x="115209" y="217780"/>
                  </a:lnTo>
                  <a:lnTo>
                    <a:pt x="115209" y="214647"/>
                  </a:lnTo>
                  <a:lnTo>
                    <a:pt x="115209" y="211513"/>
                  </a:lnTo>
                  <a:lnTo>
                    <a:pt x="115209" y="208379"/>
                  </a:lnTo>
                  <a:lnTo>
                    <a:pt x="115209" y="205245"/>
                  </a:lnTo>
                  <a:lnTo>
                    <a:pt x="115209" y="203674"/>
                  </a:lnTo>
                  <a:lnTo>
                    <a:pt x="121648" y="200540"/>
                  </a:lnTo>
                  <a:lnTo>
                    <a:pt x="121648" y="197406"/>
                  </a:lnTo>
                  <a:lnTo>
                    <a:pt x="124868" y="188005"/>
                  </a:lnTo>
                  <a:lnTo>
                    <a:pt x="124868" y="183300"/>
                  </a:lnTo>
                  <a:lnTo>
                    <a:pt x="128087" y="180166"/>
                  </a:lnTo>
                  <a:lnTo>
                    <a:pt x="132907" y="162926"/>
                  </a:lnTo>
                  <a:lnTo>
                    <a:pt x="132907" y="159792"/>
                  </a:lnTo>
                  <a:lnTo>
                    <a:pt x="139345" y="153525"/>
                  </a:lnTo>
                  <a:lnTo>
                    <a:pt x="142565" y="150391"/>
                  </a:lnTo>
                  <a:lnTo>
                    <a:pt x="142565" y="150391"/>
                  </a:lnTo>
                  <a:lnTo>
                    <a:pt x="145784" y="150391"/>
                  </a:lnTo>
                  <a:lnTo>
                    <a:pt x="149004" y="150391"/>
                  </a:lnTo>
                  <a:lnTo>
                    <a:pt x="150604" y="150391"/>
                  </a:lnTo>
                  <a:lnTo>
                    <a:pt x="157043" y="147248"/>
                  </a:lnTo>
                  <a:lnTo>
                    <a:pt x="160263" y="147248"/>
                  </a:lnTo>
                  <a:lnTo>
                    <a:pt x="163482" y="147248"/>
                  </a:lnTo>
                  <a:lnTo>
                    <a:pt x="169911" y="145685"/>
                  </a:lnTo>
                  <a:lnTo>
                    <a:pt x="169911" y="145685"/>
                  </a:lnTo>
                  <a:lnTo>
                    <a:pt x="171521" y="145685"/>
                  </a:lnTo>
                  <a:lnTo>
                    <a:pt x="171521" y="130007"/>
                  </a:lnTo>
                  <a:lnTo>
                    <a:pt x="171521" y="115901"/>
                  </a:lnTo>
                  <a:lnTo>
                    <a:pt x="171521" y="109634"/>
                  </a:lnTo>
                  <a:lnTo>
                    <a:pt x="169911" y="109634"/>
                  </a:lnTo>
                  <a:lnTo>
                    <a:pt x="166701" y="109634"/>
                  </a:lnTo>
                  <a:lnTo>
                    <a:pt x="163482" y="122178"/>
                  </a:lnTo>
                  <a:lnTo>
                    <a:pt x="157043" y="122178"/>
                  </a:lnTo>
                  <a:lnTo>
                    <a:pt x="153823" y="122178"/>
                  </a:lnTo>
                  <a:lnTo>
                    <a:pt x="149004" y="115901"/>
                  </a:lnTo>
                  <a:lnTo>
                    <a:pt x="142565" y="112767"/>
                  </a:lnTo>
                  <a:lnTo>
                    <a:pt x="139345" y="115901"/>
                  </a:lnTo>
                  <a:lnTo>
                    <a:pt x="136126" y="115901"/>
                  </a:lnTo>
                  <a:lnTo>
                    <a:pt x="132907" y="115901"/>
                  </a:lnTo>
                  <a:lnTo>
                    <a:pt x="132907" y="112767"/>
                  </a:lnTo>
                  <a:lnTo>
                    <a:pt x="132907" y="108062"/>
                  </a:lnTo>
                  <a:lnTo>
                    <a:pt x="136126" y="108062"/>
                  </a:lnTo>
                  <a:lnTo>
                    <a:pt x="139345" y="104928"/>
                  </a:lnTo>
                  <a:lnTo>
                    <a:pt x="139345" y="98661"/>
                  </a:lnTo>
                  <a:lnTo>
                    <a:pt x="136126" y="98661"/>
                  </a:lnTo>
                  <a:lnTo>
                    <a:pt x="139345" y="89260"/>
                  </a:lnTo>
                  <a:lnTo>
                    <a:pt x="142565" y="84554"/>
                  </a:lnTo>
                  <a:lnTo>
                    <a:pt x="145784" y="81420"/>
                  </a:lnTo>
                  <a:lnTo>
                    <a:pt x="145784" y="78287"/>
                  </a:lnTo>
                  <a:lnTo>
                    <a:pt x="149004" y="78287"/>
                  </a:lnTo>
                  <a:lnTo>
                    <a:pt x="150604" y="75153"/>
                  </a:lnTo>
                  <a:lnTo>
                    <a:pt x="153823" y="75153"/>
                  </a:lnTo>
                  <a:lnTo>
                    <a:pt x="150604" y="78287"/>
                  </a:lnTo>
                  <a:lnTo>
                    <a:pt x="150604" y="81420"/>
                  </a:lnTo>
                  <a:lnTo>
                    <a:pt x="153823" y="81420"/>
                  </a:lnTo>
                  <a:lnTo>
                    <a:pt x="157043" y="84554"/>
                  </a:lnTo>
                  <a:lnTo>
                    <a:pt x="163482" y="87688"/>
                  </a:lnTo>
                  <a:lnTo>
                    <a:pt x="166701" y="87688"/>
                  </a:lnTo>
                  <a:lnTo>
                    <a:pt x="169911" y="84554"/>
                  </a:lnTo>
                  <a:lnTo>
                    <a:pt x="171521" y="81420"/>
                  </a:lnTo>
                  <a:lnTo>
                    <a:pt x="174740" y="78287"/>
                  </a:lnTo>
                  <a:lnTo>
                    <a:pt x="174740" y="75153"/>
                  </a:lnTo>
                  <a:lnTo>
                    <a:pt x="181179" y="68886"/>
                  </a:lnTo>
                  <a:lnTo>
                    <a:pt x="184399" y="64180"/>
                  </a:lnTo>
                  <a:lnTo>
                    <a:pt x="195657" y="57913"/>
                  </a:lnTo>
                  <a:lnTo>
                    <a:pt x="205316" y="61046"/>
                  </a:lnTo>
                  <a:lnTo>
                    <a:pt x="210135" y="61046"/>
                  </a:lnTo>
                  <a:lnTo>
                    <a:pt x="210135" y="57913"/>
                  </a:lnTo>
                  <a:lnTo>
                    <a:pt x="213355" y="54779"/>
                  </a:lnTo>
                  <a:lnTo>
                    <a:pt x="216574" y="51636"/>
                  </a:lnTo>
                  <a:lnTo>
                    <a:pt x="216574" y="50074"/>
                  </a:lnTo>
                  <a:lnTo>
                    <a:pt x="216574" y="43806"/>
                  </a:lnTo>
                  <a:lnTo>
                    <a:pt x="213355" y="43806"/>
                  </a:lnTo>
                  <a:lnTo>
                    <a:pt x="210135" y="37529"/>
                  </a:lnTo>
                  <a:lnTo>
                    <a:pt x="213355" y="29700"/>
                  </a:lnTo>
                  <a:lnTo>
                    <a:pt x="213355" y="26566"/>
                  </a:lnTo>
                  <a:lnTo>
                    <a:pt x="216574" y="23423"/>
                  </a:lnTo>
                  <a:lnTo>
                    <a:pt x="223013" y="23423"/>
                  </a:lnTo>
                  <a:lnTo>
                    <a:pt x="226232" y="23423"/>
                  </a:lnTo>
                  <a:lnTo>
                    <a:pt x="229443" y="23423"/>
                  </a:lnTo>
                  <a:lnTo>
                    <a:pt x="234271" y="20289"/>
                  </a:lnTo>
                  <a:lnTo>
                    <a:pt x="234271" y="20289"/>
                  </a:lnTo>
                  <a:lnTo>
                    <a:pt x="237491" y="17155"/>
                  </a:lnTo>
                  <a:lnTo>
                    <a:pt x="234271" y="14021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D58D56B-AEAD-2564-C90E-380FC54B6F86}"/>
                </a:ext>
              </a:extLst>
            </p:cNvPr>
            <p:cNvSpPr/>
            <p:nvPr/>
          </p:nvSpPr>
          <p:spPr>
            <a:xfrm>
              <a:off x="8557506" y="3517322"/>
              <a:ext cx="247650" cy="304800"/>
            </a:xfrm>
            <a:custGeom>
              <a:avLst/>
              <a:gdLst>
                <a:gd name="connsiteX0" fmla="*/ 247016 w 247650"/>
                <a:gd name="connsiteY0" fmla="*/ 303124 h 304800"/>
                <a:gd name="connsiteX1" fmla="*/ 247016 w 247650"/>
                <a:gd name="connsiteY1" fmla="*/ 303124 h 304800"/>
                <a:gd name="connsiteX2" fmla="*/ 245397 w 247650"/>
                <a:gd name="connsiteY2" fmla="*/ 303124 h 304800"/>
                <a:gd name="connsiteX3" fmla="*/ 242254 w 247650"/>
                <a:gd name="connsiteY3" fmla="*/ 296781 h 304800"/>
                <a:gd name="connsiteX4" fmla="*/ 235872 w 247650"/>
                <a:gd name="connsiteY4" fmla="*/ 285665 h 304800"/>
                <a:gd name="connsiteX5" fmla="*/ 203867 w 247650"/>
                <a:gd name="connsiteY5" fmla="*/ 231687 h 304800"/>
                <a:gd name="connsiteX6" fmla="*/ 197486 w 247650"/>
                <a:gd name="connsiteY6" fmla="*/ 211056 h 304800"/>
                <a:gd name="connsiteX7" fmla="*/ 191104 w 247650"/>
                <a:gd name="connsiteY7" fmla="*/ 196768 h 304800"/>
                <a:gd name="connsiteX8" fmla="*/ 187866 w 247650"/>
                <a:gd name="connsiteY8" fmla="*/ 172956 h 304800"/>
                <a:gd name="connsiteX9" fmla="*/ 187866 w 247650"/>
                <a:gd name="connsiteY9" fmla="*/ 165012 h 304800"/>
                <a:gd name="connsiteX10" fmla="*/ 191104 w 247650"/>
                <a:gd name="connsiteY10" fmla="*/ 158668 h 304800"/>
                <a:gd name="connsiteX11" fmla="*/ 197486 w 247650"/>
                <a:gd name="connsiteY11" fmla="*/ 149143 h 304800"/>
                <a:gd name="connsiteX12" fmla="*/ 200725 w 247650"/>
                <a:gd name="connsiteY12" fmla="*/ 144381 h 304800"/>
                <a:gd name="connsiteX13" fmla="*/ 200725 w 247650"/>
                <a:gd name="connsiteY13" fmla="*/ 141199 h 304800"/>
                <a:gd name="connsiteX14" fmla="*/ 197486 w 247650"/>
                <a:gd name="connsiteY14" fmla="*/ 128503 h 304800"/>
                <a:gd name="connsiteX15" fmla="*/ 197486 w 247650"/>
                <a:gd name="connsiteY15" fmla="*/ 126912 h 304800"/>
                <a:gd name="connsiteX16" fmla="*/ 200725 w 247650"/>
                <a:gd name="connsiteY16" fmla="*/ 109453 h 304800"/>
                <a:gd name="connsiteX17" fmla="*/ 203867 w 247650"/>
                <a:gd name="connsiteY17" fmla="*/ 99928 h 304800"/>
                <a:gd name="connsiteX18" fmla="*/ 215107 w 247650"/>
                <a:gd name="connsiteY18" fmla="*/ 79287 h 304800"/>
                <a:gd name="connsiteX19" fmla="*/ 224632 w 247650"/>
                <a:gd name="connsiteY19" fmla="*/ 41187 h 304800"/>
                <a:gd name="connsiteX20" fmla="*/ 226252 w 247650"/>
                <a:gd name="connsiteY20" fmla="*/ 34843 h 304800"/>
                <a:gd name="connsiteX21" fmla="*/ 235872 w 247650"/>
                <a:gd name="connsiteY21" fmla="*/ 23728 h 304800"/>
                <a:gd name="connsiteX22" fmla="*/ 235872 w 247650"/>
                <a:gd name="connsiteY22" fmla="*/ 20556 h 304800"/>
                <a:gd name="connsiteX23" fmla="*/ 215107 w 247650"/>
                <a:gd name="connsiteY23" fmla="*/ 14203 h 304800"/>
                <a:gd name="connsiteX24" fmla="*/ 211869 w 247650"/>
                <a:gd name="connsiteY24" fmla="*/ 14203 h 304800"/>
                <a:gd name="connsiteX25" fmla="*/ 197486 w 247650"/>
                <a:gd name="connsiteY25" fmla="*/ 9440 h 304800"/>
                <a:gd name="connsiteX26" fmla="*/ 194248 w 247650"/>
                <a:gd name="connsiteY26" fmla="*/ 6268 h 304800"/>
                <a:gd name="connsiteX27" fmla="*/ 191104 w 247650"/>
                <a:gd name="connsiteY27" fmla="*/ 3087 h 304800"/>
                <a:gd name="connsiteX28" fmla="*/ 191104 w 247650"/>
                <a:gd name="connsiteY28" fmla="*/ -85 h 304800"/>
                <a:gd name="connsiteX29" fmla="*/ 191104 w 247650"/>
                <a:gd name="connsiteY29" fmla="*/ -85 h 304800"/>
                <a:gd name="connsiteX30" fmla="*/ 187866 w 247650"/>
                <a:gd name="connsiteY30" fmla="*/ -85 h 304800"/>
                <a:gd name="connsiteX31" fmla="*/ 187866 w 247650"/>
                <a:gd name="connsiteY31" fmla="*/ 3087 h 304800"/>
                <a:gd name="connsiteX32" fmla="*/ 186342 w 247650"/>
                <a:gd name="connsiteY32" fmla="*/ 6268 h 304800"/>
                <a:gd name="connsiteX33" fmla="*/ 187866 w 247650"/>
                <a:gd name="connsiteY33" fmla="*/ 9440 h 304800"/>
                <a:gd name="connsiteX34" fmla="*/ 187866 w 247650"/>
                <a:gd name="connsiteY34" fmla="*/ 12612 h 304800"/>
                <a:gd name="connsiteX35" fmla="*/ 187866 w 247650"/>
                <a:gd name="connsiteY35" fmla="*/ 14203 h 304800"/>
                <a:gd name="connsiteX36" fmla="*/ 187866 w 247650"/>
                <a:gd name="connsiteY36" fmla="*/ 17374 h 304800"/>
                <a:gd name="connsiteX37" fmla="*/ 179865 w 247650"/>
                <a:gd name="connsiteY37" fmla="*/ 20556 h 304800"/>
                <a:gd name="connsiteX38" fmla="*/ 176721 w 247650"/>
                <a:gd name="connsiteY38" fmla="*/ 26899 h 304800"/>
                <a:gd name="connsiteX39" fmla="*/ 176721 w 247650"/>
                <a:gd name="connsiteY39" fmla="*/ 26899 h 304800"/>
                <a:gd name="connsiteX40" fmla="*/ 173483 w 247650"/>
                <a:gd name="connsiteY40" fmla="*/ 30081 h 304800"/>
                <a:gd name="connsiteX41" fmla="*/ 170340 w 247650"/>
                <a:gd name="connsiteY41" fmla="*/ 31662 h 304800"/>
                <a:gd name="connsiteX42" fmla="*/ 167101 w 247650"/>
                <a:gd name="connsiteY42" fmla="*/ 34843 h 304800"/>
                <a:gd name="connsiteX43" fmla="*/ 165577 w 247650"/>
                <a:gd name="connsiteY43" fmla="*/ 34843 h 304800"/>
                <a:gd name="connsiteX44" fmla="*/ 155957 w 247650"/>
                <a:gd name="connsiteY44" fmla="*/ 30081 h 304800"/>
                <a:gd name="connsiteX45" fmla="*/ 149575 w 247650"/>
                <a:gd name="connsiteY45" fmla="*/ 23728 h 304800"/>
                <a:gd name="connsiteX46" fmla="*/ 144718 w 247650"/>
                <a:gd name="connsiteY46" fmla="*/ 17374 h 304800"/>
                <a:gd name="connsiteX47" fmla="*/ 138336 w 247650"/>
                <a:gd name="connsiteY47" fmla="*/ 14203 h 304800"/>
                <a:gd name="connsiteX48" fmla="*/ 135193 w 247650"/>
                <a:gd name="connsiteY48" fmla="*/ 9440 h 304800"/>
                <a:gd name="connsiteX49" fmla="*/ 128811 w 247650"/>
                <a:gd name="connsiteY49" fmla="*/ 6268 h 304800"/>
                <a:gd name="connsiteX50" fmla="*/ 120810 w 247650"/>
                <a:gd name="connsiteY50" fmla="*/ -85 h 304800"/>
                <a:gd name="connsiteX51" fmla="*/ 120810 w 247650"/>
                <a:gd name="connsiteY51" fmla="*/ 9440 h 304800"/>
                <a:gd name="connsiteX52" fmla="*/ 120810 w 247650"/>
                <a:gd name="connsiteY52" fmla="*/ 12612 h 304800"/>
                <a:gd name="connsiteX53" fmla="*/ 120810 w 247650"/>
                <a:gd name="connsiteY53" fmla="*/ 17374 h 304800"/>
                <a:gd name="connsiteX54" fmla="*/ 120810 w 247650"/>
                <a:gd name="connsiteY54" fmla="*/ 20556 h 304800"/>
                <a:gd name="connsiteX55" fmla="*/ 123953 w 247650"/>
                <a:gd name="connsiteY55" fmla="*/ 30081 h 304800"/>
                <a:gd name="connsiteX56" fmla="*/ 123953 w 247650"/>
                <a:gd name="connsiteY56" fmla="*/ 41187 h 304800"/>
                <a:gd name="connsiteX57" fmla="*/ 123953 w 247650"/>
                <a:gd name="connsiteY57" fmla="*/ 47540 h 304800"/>
                <a:gd name="connsiteX58" fmla="*/ 127191 w 247650"/>
                <a:gd name="connsiteY58" fmla="*/ 52303 h 304800"/>
                <a:gd name="connsiteX59" fmla="*/ 123953 w 247650"/>
                <a:gd name="connsiteY59" fmla="*/ 55474 h 304800"/>
                <a:gd name="connsiteX60" fmla="*/ 120810 w 247650"/>
                <a:gd name="connsiteY60" fmla="*/ 58656 h 304800"/>
                <a:gd name="connsiteX61" fmla="*/ 117571 w 247650"/>
                <a:gd name="connsiteY61" fmla="*/ 61828 h 304800"/>
                <a:gd name="connsiteX62" fmla="*/ 117571 w 247650"/>
                <a:gd name="connsiteY62" fmla="*/ 64999 h 304800"/>
                <a:gd name="connsiteX63" fmla="*/ 117571 w 247650"/>
                <a:gd name="connsiteY63" fmla="*/ 68181 h 304800"/>
                <a:gd name="connsiteX64" fmla="*/ 117571 w 247650"/>
                <a:gd name="connsiteY64" fmla="*/ 76115 h 304800"/>
                <a:gd name="connsiteX65" fmla="*/ 120810 w 247650"/>
                <a:gd name="connsiteY65" fmla="*/ 99928 h 304800"/>
                <a:gd name="connsiteX66" fmla="*/ 120810 w 247650"/>
                <a:gd name="connsiteY66" fmla="*/ 106281 h 304800"/>
                <a:gd name="connsiteX67" fmla="*/ 117571 w 247650"/>
                <a:gd name="connsiteY67" fmla="*/ 109453 h 304800"/>
                <a:gd name="connsiteX68" fmla="*/ 114428 w 247650"/>
                <a:gd name="connsiteY68" fmla="*/ 114215 h 304800"/>
                <a:gd name="connsiteX69" fmla="*/ 111189 w 247650"/>
                <a:gd name="connsiteY69" fmla="*/ 120568 h 304800"/>
                <a:gd name="connsiteX70" fmla="*/ 108046 w 247650"/>
                <a:gd name="connsiteY70" fmla="*/ 131674 h 304800"/>
                <a:gd name="connsiteX71" fmla="*/ 106427 w 247650"/>
                <a:gd name="connsiteY71" fmla="*/ 134856 h 304800"/>
                <a:gd name="connsiteX72" fmla="*/ 103189 w 247650"/>
                <a:gd name="connsiteY72" fmla="*/ 138028 h 304800"/>
                <a:gd name="connsiteX73" fmla="*/ 100045 w 247650"/>
                <a:gd name="connsiteY73" fmla="*/ 138028 h 304800"/>
                <a:gd name="connsiteX74" fmla="*/ 93664 w 247650"/>
                <a:gd name="connsiteY74" fmla="*/ 134856 h 304800"/>
                <a:gd name="connsiteX75" fmla="*/ 88806 w 247650"/>
                <a:gd name="connsiteY75" fmla="*/ 138028 h 304800"/>
                <a:gd name="connsiteX76" fmla="*/ 82424 w 247650"/>
                <a:gd name="connsiteY76" fmla="*/ 138028 h 304800"/>
                <a:gd name="connsiteX77" fmla="*/ 79281 w 247650"/>
                <a:gd name="connsiteY77" fmla="*/ 141199 h 304800"/>
                <a:gd name="connsiteX78" fmla="*/ 72899 w 247650"/>
                <a:gd name="connsiteY78" fmla="*/ 144381 h 304800"/>
                <a:gd name="connsiteX79" fmla="*/ 69661 w 247650"/>
                <a:gd name="connsiteY79" fmla="*/ 144381 h 304800"/>
                <a:gd name="connsiteX80" fmla="*/ 69661 w 247650"/>
                <a:gd name="connsiteY80" fmla="*/ 144381 h 304800"/>
                <a:gd name="connsiteX81" fmla="*/ 64898 w 247650"/>
                <a:gd name="connsiteY81" fmla="*/ 144381 h 304800"/>
                <a:gd name="connsiteX82" fmla="*/ 64898 w 247650"/>
                <a:gd name="connsiteY82" fmla="*/ 144381 h 304800"/>
                <a:gd name="connsiteX83" fmla="*/ 61659 w 247650"/>
                <a:gd name="connsiteY83" fmla="*/ 144381 h 304800"/>
                <a:gd name="connsiteX84" fmla="*/ 52134 w 247650"/>
                <a:gd name="connsiteY84" fmla="*/ 152315 h 304800"/>
                <a:gd name="connsiteX85" fmla="*/ 48896 w 247650"/>
                <a:gd name="connsiteY85" fmla="*/ 158668 h 304800"/>
                <a:gd name="connsiteX86" fmla="*/ 47277 w 247650"/>
                <a:gd name="connsiteY86" fmla="*/ 158668 h 304800"/>
                <a:gd name="connsiteX87" fmla="*/ 44134 w 247650"/>
                <a:gd name="connsiteY87" fmla="*/ 158668 h 304800"/>
                <a:gd name="connsiteX88" fmla="*/ 40895 w 247650"/>
                <a:gd name="connsiteY88" fmla="*/ 158668 h 304800"/>
                <a:gd name="connsiteX89" fmla="*/ 37752 w 247650"/>
                <a:gd name="connsiteY89" fmla="*/ 161840 h 304800"/>
                <a:gd name="connsiteX90" fmla="*/ 31322 w 247650"/>
                <a:gd name="connsiteY90" fmla="*/ 165012 h 304800"/>
                <a:gd name="connsiteX91" fmla="*/ 29722 w 247650"/>
                <a:gd name="connsiteY91" fmla="*/ 169774 h 304800"/>
                <a:gd name="connsiteX92" fmla="*/ 26531 w 247650"/>
                <a:gd name="connsiteY92" fmla="*/ 176128 h 304800"/>
                <a:gd name="connsiteX93" fmla="*/ 26531 w 247650"/>
                <a:gd name="connsiteY93" fmla="*/ 176128 h 304800"/>
                <a:gd name="connsiteX94" fmla="*/ 16939 w 247650"/>
                <a:gd name="connsiteY94" fmla="*/ 182481 h 304800"/>
                <a:gd name="connsiteX95" fmla="*/ 8958 w 247650"/>
                <a:gd name="connsiteY95" fmla="*/ 185653 h 304800"/>
                <a:gd name="connsiteX96" fmla="*/ 2566 w 247650"/>
                <a:gd name="connsiteY96" fmla="*/ 185653 h 304800"/>
                <a:gd name="connsiteX97" fmla="*/ 2566 w 247650"/>
                <a:gd name="connsiteY97" fmla="*/ 185653 h 304800"/>
                <a:gd name="connsiteX98" fmla="*/ -634 w 247650"/>
                <a:gd name="connsiteY98" fmla="*/ 185653 h 304800"/>
                <a:gd name="connsiteX99" fmla="*/ 2566 w 247650"/>
                <a:gd name="connsiteY99" fmla="*/ 196768 h 304800"/>
                <a:gd name="connsiteX100" fmla="*/ 5757 w 247650"/>
                <a:gd name="connsiteY100" fmla="*/ 199940 h 304800"/>
                <a:gd name="connsiteX101" fmla="*/ 5757 w 247650"/>
                <a:gd name="connsiteY101" fmla="*/ 206293 h 304800"/>
                <a:gd name="connsiteX102" fmla="*/ 10548 w 247650"/>
                <a:gd name="connsiteY102" fmla="*/ 211056 h 304800"/>
                <a:gd name="connsiteX103" fmla="*/ 13749 w 247650"/>
                <a:gd name="connsiteY103" fmla="*/ 214228 h 304800"/>
                <a:gd name="connsiteX104" fmla="*/ 13749 w 247650"/>
                <a:gd name="connsiteY104" fmla="*/ 214228 h 304800"/>
                <a:gd name="connsiteX105" fmla="*/ 20140 w 247650"/>
                <a:gd name="connsiteY105" fmla="*/ 217399 h 304800"/>
                <a:gd name="connsiteX106" fmla="*/ 23331 w 247650"/>
                <a:gd name="connsiteY106" fmla="*/ 217399 h 304800"/>
                <a:gd name="connsiteX107" fmla="*/ 26531 w 247650"/>
                <a:gd name="connsiteY107" fmla="*/ 217399 h 304800"/>
                <a:gd name="connsiteX108" fmla="*/ 29722 w 247650"/>
                <a:gd name="connsiteY108" fmla="*/ 217399 h 304800"/>
                <a:gd name="connsiteX109" fmla="*/ 44134 w 247650"/>
                <a:gd name="connsiteY109" fmla="*/ 234868 h 304800"/>
                <a:gd name="connsiteX110" fmla="*/ 55278 w 247650"/>
                <a:gd name="connsiteY110" fmla="*/ 252328 h 304800"/>
                <a:gd name="connsiteX111" fmla="*/ 64898 w 247650"/>
                <a:gd name="connsiteY111" fmla="*/ 258681 h 304800"/>
                <a:gd name="connsiteX112" fmla="*/ 96807 w 247650"/>
                <a:gd name="connsiteY112" fmla="*/ 272968 h 304800"/>
                <a:gd name="connsiteX113" fmla="*/ 106427 w 247650"/>
                <a:gd name="connsiteY113" fmla="*/ 276140 h 304800"/>
                <a:gd name="connsiteX114" fmla="*/ 108046 w 247650"/>
                <a:gd name="connsiteY114" fmla="*/ 276140 h 304800"/>
                <a:gd name="connsiteX115" fmla="*/ 138336 w 247650"/>
                <a:gd name="connsiteY115" fmla="*/ 276140 h 304800"/>
                <a:gd name="connsiteX116" fmla="*/ 141574 w 247650"/>
                <a:gd name="connsiteY116" fmla="*/ 272968 h 304800"/>
                <a:gd name="connsiteX117" fmla="*/ 147956 w 247650"/>
                <a:gd name="connsiteY117" fmla="*/ 266615 h 304800"/>
                <a:gd name="connsiteX118" fmla="*/ 152718 w 247650"/>
                <a:gd name="connsiteY118" fmla="*/ 266615 h 304800"/>
                <a:gd name="connsiteX119" fmla="*/ 165577 w 247650"/>
                <a:gd name="connsiteY119" fmla="*/ 265024 h 304800"/>
                <a:gd name="connsiteX120" fmla="*/ 186342 w 247650"/>
                <a:gd name="connsiteY120" fmla="*/ 265024 h 304800"/>
                <a:gd name="connsiteX121" fmla="*/ 187866 w 247650"/>
                <a:gd name="connsiteY121" fmla="*/ 266615 h 304800"/>
                <a:gd name="connsiteX122" fmla="*/ 200725 w 247650"/>
                <a:gd name="connsiteY122" fmla="*/ 272968 h 304800"/>
                <a:gd name="connsiteX123" fmla="*/ 208630 w 247650"/>
                <a:gd name="connsiteY123" fmla="*/ 276140 h 304800"/>
                <a:gd name="connsiteX124" fmla="*/ 215107 w 247650"/>
                <a:gd name="connsiteY124" fmla="*/ 279312 h 304800"/>
                <a:gd name="connsiteX125" fmla="*/ 218250 w 247650"/>
                <a:gd name="connsiteY125" fmla="*/ 282493 h 304800"/>
                <a:gd name="connsiteX126" fmla="*/ 226252 w 247650"/>
                <a:gd name="connsiteY126" fmla="*/ 293599 h 304800"/>
                <a:gd name="connsiteX127" fmla="*/ 232633 w 247650"/>
                <a:gd name="connsiteY127" fmla="*/ 299953 h 304800"/>
                <a:gd name="connsiteX128" fmla="*/ 235872 w 247650"/>
                <a:gd name="connsiteY128" fmla="*/ 303124 h 304800"/>
                <a:gd name="connsiteX129" fmla="*/ 242254 w 247650"/>
                <a:gd name="connsiteY129" fmla="*/ 303124 h 304800"/>
                <a:gd name="connsiteX130" fmla="*/ 247016 w 247650"/>
                <a:gd name="connsiteY130" fmla="*/ 304715 h 304800"/>
                <a:gd name="connsiteX131" fmla="*/ 247016 w 247650"/>
                <a:gd name="connsiteY131" fmla="*/ 303124 h 304800"/>
                <a:gd name="connsiteX132" fmla="*/ 247016 w 247650"/>
                <a:gd name="connsiteY132" fmla="*/ 30312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247650" h="304800">
                  <a:moveTo>
                    <a:pt x="247016" y="303124"/>
                  </a:moveTo>
                  <a:lnTo>
                    <a:pt x="247016" y="303124"/>
                  </a:lnTo>
                  <a:lnTo>
                    <a:pt x="245397" y="303124"/>
                  </a:lnTo>
                  <a:lnTo>
                    <a:pt x="242254" y="296781"/>
                  </a:lnTo>
                  <a:lnTo>
                    <a:pt x="235872" y="285665"/>
                  </a:lnTo>
                  <a:lnTo>
                    <a:pt x="203867" y="231687"/>
                  </a:lnTo>
                  <a:lnTo>
                    <a:pt x="197486" y="211056"/>
                  </a:lnTo>
                  <a:lnTo>
                    <a:pt x="191104" y="196768"/>
                  </a:lnTo>
                  <a:lnTo>
                    <a:pt x="187866" y="172956"/>
                  </a:lnTo>
                  <a:lnTo>
                    <a:pt x="187866" y="165012"/>
                  </a:lnTo>
                  <a:lnTo>
                    <a:pt x="191104" y="158668"/>
                  </a:lnTo>
                  <a:lnTo>
                    <a:pt x="197486" y="149143"/>
                  </a:lnTo>
                  <a:lnTo>
                    <a:pt x="200725" y="144381"/>
                  </a:lnTo>
                  <a:lnTo>
                    <a:pt x="200725" y="141199"/>
                  </a:lnTo>
                  <a:lnTo>
                    <a:pt x="197486" y="128503"/>
                  </a:lnTo>
                  <a:lnTo>
                    <a:pt x="197486" y="126912"/>
                  </a:lnTo>
                  <a:lnTo>
                    <a:pt x="200725" y="109453"/>
                  </a:lnTo>
                  <a:lnTo>
                    <a:pt x="203867" y="99928"/>
                  </a:lnTo>
                  <a:lnTo>
                    <a:pt x="215107" y="79287"/>
                  </a:lnTo>
                  <a:lnTo>
                    <a:pt x="224632" y="41187"/>
                  </a:lnTo>
                  <a:lnTo>
                    <a:pt x="226252" y="34843"/>
                  </a:lnTo>
                  <a:lnTo>
                    <a:pt x="235872" y="23728"/>
                  </a:lnTo>
                  <a:lnTo>
                    <a:pt x="235872" y="20556"/>
                  </a:lnTo>
                  <a:lnTo>
                    <a:pt x="215107" y="14203"/>
                  </a:lnTo>
                  <a:lnTo>
                    <a:pt x="211869" y="14203"/>
                  </a:lnTo>
                  <a:lnTo>
                    <a:pt x="197486" y="9440"/>
                  </a:lnTo>
                  <a:lnTo>
                    <a:pt x="194248" y="6268"/>
                  </a:lnTo>
                  <a:lnTo>
                    <a:pt x="191104" y="3087"/>
                  </a:lnTo>
                  <a:lnTo>
                    <a:pt x="191104" y="-85"/>
                  </a:lnTo>
                  <a:lnTo>
                    <a:pt x="191104" y="-85"/>
                  </a:lnTo>
                  <a:lnTo>
                    <a:pt x="187866" y="-85"/>
                  </a:lnTo>
                  <a:lnTo>
                    <a:pt x="187866" y="3087"/>
                  </a:lnTo>
                  <a:lnTo>
                    <a:pt x="186342" y="6268"/>
                  </a:lnTo>
                  <a:lnTo>
                    <a:pt x="187866" y="9440"/>
                  </a:lnTo>
                  <a:lnTo>
                    <a:pt x="187866" y="12612"/>
                  </a:lnTo>
                  <a:lnTo>
                    <a:pt x="187866" y="14203"/>
                  </a:lnTo>
                  <a:lnTo>
                    <a:pt x="187866" y="17374"/>
                  </a:lnTo>
                  <a:lnTo>
                    <a:pt x="179865" y="20556"/>
                  </a:lnTo>
                  <a:lnTo>
                    <a:pt x="176721" y="26899"/>
                  </a:lnTo>
                  <a:lnTo>
                    <a:pt x="176721" y="26899"/>
                  </a:lnTo>
                  <a:lnTo>
                    <a:pt x="173483" y="30081"/>
                  </a:lnTo>
                  <a:lnTo>
                    <a:pt x="170340" y="31662"/>
                  </a:lnTo>
                  <a:lnTo>
                    <a:pt x="167101" y="34843"/>
                  </a:lnTo>
                  <a:lnTo>
                    <a:pt x="165577" y="34843"/>
                  </a:lnTo>
                  <a:lnTo>
                    <a:pt x="155957" y="30081"/>
                  </a:lnTo>
                  <a:lnTo>
                    <a:pt x="149575" y="23728"/>
                  </a:lnTo>
                  <a:lnTo>
                    <a:pt x="144718" y="17374"/>
                  </a:lnTo>
                  <a:lnTo>
                    <a:pt x="138336" y="14203"/>
                  </a:lnTo>
                  <a:lnTo>
                    <a:pt x="135193" y="9440"/>
                  </a:lnTo>
                  <a:lnTo>
                    <a:pt x="128811" y="6268"/>
                  </a:lnTo>
                  <a:lnTo>
                    <a:pt x="120810" y="-85"/>
                  </a:lnTo>
                  <a:lnTo>
                    <a:pt x="120810" y="9440"/>
                  </a:lnTo>
                  <a:lnTo>
                    <a:pt x="120810" y="12612"/>
                  </a:lnTo>
                  <a:lnTo>
                    <a:pt x="120810" y="17374"/>
                  </a:lnTo>
                  <a:lnTo>
                    <a:pt x="120810" y="20556"/>
                  </a:lnTo>
                  <a:lnTo>
                    <a:pt x="123953" y="30081"/>
                  </a:lnTo>
                  <a:lnTo>
                    <a:pt x="123953" y="41187"/>
                  </a:lnTo>
                  <a:lnTo>
                    <a:pt x="123953" y="47540"/>
                  </a:lnTo>
                  <a:lnTo>
                    <a:pt x="127191" y="52303"/>
                  </a:lnTo>
                  <a:lnTo>
                    <a:pt x="123953" y="55474"/>
                  </a:lnTo>
                  <a:lnTo>
                    <a:pt x="120810" y="58656"/>
                  </a:lnTo>
                  <a:lnTo>
                    <a:pt x="117571" y="61828"/>
                  </a:lnTo>
                  <a:lnTo>
                    <a:pt x="117571" y="64999"/>
                  </a:lnTo>
                  <a:lnTo>
                    <a:pt x="117571" y="68181"/>
                  </a:lnTo>
                  <a:lnTo>
                    <a:pt x="117571" y="76115"/>
                  </a:lnTo>
                  <a:lnTo>
                    <a:pt x="120810" y="99928"/>
                  </a:lnTo>
                  <a:lnTo>
                    <a:pt x="120810" y="106281"/>
                  </a:lnTo>
                  <a:lnTo>
                    <a:pt x="117571" y="109453"/>
                  </a:lnTo>
                  <a:lnTo>
                    <a:pt x="114428" y="114215"/>
                  </a:lnTo>
                  <a:lnTo>
                    <a:pt x="111189" y="120568"/>
                  </a:lnTo>
                  <a:lnTo>
                    <a:pt x="108046" y="131674"/>
                  </a:lnTo>
                  <a:lnTo>
                    <a:pt x="106427" y="134856"/>
                  </a:lnTo>
                  <a:lnTo>
                    <a:pt x="103189" y="138028"/>
                  </a:lnTo>
                  <a:lnTo>
                    <a:pt x="100045" y="138028"/>
                  </a:lnTo>
                  <a:lnTo>
                    <a:pt x="93664" y="134856"/>
                  </a:lnTo>
                  <a:lnTo>
                    <a:pt x="88806" y="138028"/>
                  </a:lnTo>
                  <a:lnTo>
                    <a:pt x="82424" y="138028"/>
                  </a:lnTo>
                  <a:lnTo>
                    <a:pt x="79281" y="141199"/>
                  </a:lnTo>
                  <a:lnTo>
                    <a:pt x="72899" y="144381"/>
                  </a:lnTo>
                  <a:lnTo>
                    <a:pt x="69661" y="144381"/>
                  </a:lnTo>
                  <a:lnTo>
                    <a:pt x="69661" y="144381"/>
                  </a:lnTo>
                  <a:lnTo>
                    <a:pt x="64898" y="144381"/>
                  </a:lnTo>
                  <a:lnTo>
                    <a:pt x="64898" y="144381"/>
                  </a:lnTo>
                  <a:lnTo>
                    <a:pt x="61659" y="144381"/>
                  </a:lnTo>
                  <a:lnTo>
                    <a:pt x="52134" y="152315"/>
                  </a:lnTo>
                  <a:lnTo>
                    <a:pt x="48896" y="158668"/>
                  </a:lnTo>
                  <a:lnTo>
                    <a:pt x="47277" y="158668"/>
                  </a:lnTo>
                  <a:lnTo>
                    <a:pt x="44134" y="158668"/>
                  </a:lnTo>
                  <a:lnTo>
                    <a:pt x="40895" y="158668"/>
                  </a:lnTo>
                  <a:lnTo>
                    <a:pt x="37752" y="161840"/>
                  </a:lnTo>
                  <a:lnTo>
                    <a:pt x="31322" y="165012"/>
                  </a:lnTo>
                  <a:lnTo>
                    <a:pt x="29722" y="169774"/>
                  </a:lnTo>
                  <a:lnTo>
                    <a:pt x="26531" y="176128"/>
                  </a:lnTo>
                  <a:lnTo>
                    <a:pt x="26531" y="176128"/>
                  </a:lnTo>
                  <a:lnTo>
                    <a:pt x="16939" y="182481"/>
                  </a:lnTo>
                  <a:lnTo>
                    <a:pt x="8958" y="185653"/>
                  </a:lnTo>
                  <a:lnTo>
                    <a:pt x="2566" y="185653"/>
                  </a:lnTo>
                  <a:lnTo>
                    <a:pt x="2566" y="185653"/>
                  </a:lnTo>
                  <a:lnTo>
                    <a:pt x="-634" y="185653"/>
                  </a:lnTo>
                  <a:lnTo>
                    <a:pt x="2566" y="196768"/>
                  </a:lnTo>
                  <a:lnTo>
                    <a:pt x="5757" y="199940"/>
                  </a:lnTo>
                  <a:lnTo>
                    <a:pt x="5757" y="206293"/>
                  </a:lnTo>
                  <a:lnTo>
                    <a:pt x="10548" y="211056"/>
                  </a:lnTo>
                  <a:lnTo>
                    <a:pt x="13749" y="214228"/>
                  </a:lnTo>
                  <a:lnTo>
                    <a:pt x="13749" y="214228"/>
                  </a:lnTo>
                  <a:lnTo>
                    <a:pt x="20140" y="217399"/>
                  </a:lnTo>
                  <a:lnTo>
                    <a:pt x="23331" y="217399"/>
                  </a:lnTo>
                  <a:lnTo>
                    <a:pt x="26531" y="217399"/>
                  </a:lnTo>
                  <a:lnTo>
                    <a:pt x="29722" y="217399"/>
                  </a:lnTo>
                  <a:lnTo>
                    <a:pt x="44134" y="234868"/>
                  </a:lnTo>
                  <a:lnTo>
                    <a:pt x="55278" y="252328"/>
                  </a:lnTo>
                  <a:lnTo>
                    <a:pt x="64898" y="258681"/>
                  </a:lnTo>
                  <a:lnTo>
                    <a:pt x="96807" y="272968"/>
                  </a:lnTo>
                  <a:lnTo>
                    <a:pt x="106427" y="276140"/>
                  </a:lnTo>
                  <a:lnTo>
                    <a:pt x="108046" y="276140"/>
                  </a:lnTo>
                  <a:lnTo>
                    <a:pt x="138336" y="276140"/>
                  </a:lnTo>
                  <a:lnTo>
                    <a:pt x="141574" y="272968"/>
                  </a:lnTo>
                  <a:lnTo>
                    <a:pt x="147956" y="266615"/>
                  </a:lnTo>
                  <a:lnTo>
                    <a:pt x="152718" y="266615"/>
                  </a:lnTo>
                  <a:lnTo>
                    <a:pt x="165577" y="265024"/>
                  </a:lnTo>
                  <a:lnTo>
                    <a:pt x="186342" y="265024"/>
                  </a:lnTo>
                  <a:lnTo>
                    <a:pt x="187866" y="266615"/>
                  </a:lnTo>
                  <a:lnTo>
                    <a:pt x="200725" y="272968"/>
                  </a:lnTo>
                  <a:lnTo>
                    <a:pt x="208630" y="276140"/>
                  </a:lnTo>
                  <a:lnTo>
                    <a:pt x="215107" y="279312"/>
                  </a:lnTo>
                  <a:lnTo>
                    <a:pt x="218250" y="282493"/>
                  </a:lnTo>
                  <a:lnTo>
                    <a:pt x="226252" y="293599"/>
                  </a:lnTo>
                  <a:lnTo>
                    <a:pt x="232633" y="299953"/>
                  </a:lnTo>
                  <a:lnTo>
                    <a:pt x="235872" y="303124"/>
                  </a:lnTo>
                  <a:lnTo>
                    <a:pt x="242254" y="303124"/>
                  </a:lnTo>
                  <a:lnTo>
                    <a:pt x="247016" y="304715"/>
                  </a:lnTo>
                  <a:lnTo>
                    <a:pt x="247016" y="303124"/>
                  </a:lnTo>
                  <a:lnTo>
                    <a:pt x="247016" y="30312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07F79C4-B116-2FC1-D111-D0FE13B4698D}"/>
                </a:ext>
              </a:extLst>
            </p:cNvPr>
            <p:cNvSpPr/>
            <p:nvPr/>
          </p:nvSpPr>
          <p:spPr>
            <a:xfrm>
              <a:off x="7452606" y="3841172"/>
              <a:ext cx="238125" cy="371475"/>
            </a:xfrm>
            <a:custGeom>
              <a:avLst/>
              <a:gdLst>
                <a:gd name="connsiteX0" fmla="*/ 148775 w 238125"/>
                <a:gd name="connsiteY0" fmla="*/ 267758 h 371475"/>
                <a:gd name="connsiteX1" fmla="*/ 145670 w 238125"/>
                <a:gd name="connsiteY1" fmla="*/ 267758 h 371475"/>
                <a:gd name="connsiteX2" fmla="*/ 139441 w 238125"/>
                <a:gd name="connsiteY2" fmla="*/ 274140 h 371475"/>
                <a:gd name="connsiteX3" fmla="*/ 137888 w 238125"/>
                <a:gd name="connsiteY3" fmla="*/ 282112 h 371475"/>
                <a:gd name="connsiteX4" fmla="*/ 131659 w 238125"/>
                <a:gd name="connsiteY4" fmla="*/ 282112 h 371475"/>
                <a:gd name="connsiteX5" fmla="*/ 125429 w 238125"/>
                <a:gd name="connsiteY5" fmla="*/ 288484 h 371475"/>
                <a:gd name="connsiteX6" fmla="*/ 122324 w 238125"/>
                <a:gd name="connsiteY6" fmla="*/ 291675 h 371475"/>
                <a:gd name="connsiteX7" fmla="*/ 120762 w 238125"/>
                <a:gd name="connsiteY7" fmla="*/ 294866 h 371475"/>
                <a:gd name="connsiteX8" fmla="*/ 120762 w 238125"/>
                <a:gd name="connsiteY8" fmla="*/ 296457 h 371475"/>
                <a:gd name="connsiteX9" fmla="*/ 117648 w 238125"/>
                <a:gd name="connsiteY9" fmla="*/ 299648 h 371475"/>
                <a:gd name="connsiteX10" fmla="*/ 117648 w 238125"/>
                <a:gd name="connsiteY10" fmla="*/ 302839 h 371475"/>
                <a:gd name="connsiteX11" fmla="*/ 114542 w 238125"/>
                <a:gd name="connsiteY11" fmla="*/ 302839 h 371475"/>
                <a:gd name="connsiteX12" fmla="*/ 108313 w 238125"/>
                <a:gd name="connsiteY12" fmla="*/ 309211 h 371475"/>
                <a:gd name="connsiteX13" fmla="*/ 91196 w 238125"/>
                <a:gd name="connsiteY13" fmla="*/ 336319 h 371475"/>
                <a:gd name="connsiteX14" fmla="*/ 88082 w 238125"/>
                <a:gd name="connsiteY14" fmla="*/ 337910 h 371475"/>
                <a:gd name="connsiteX15" fmla="*/ 84967 w 238125"/>
                <a:gd name="connsiteY15" fmla="*/ 337910 h 371475"/>
                <a:gd name="connsiteX16" fmla="*/ 81852 w 238125"/>
                <a:gd name="connsiteY16" fmla="*/ 344291 h 371475"/>
                <a:gd name="connsiteX17" fmla="*/ 80300 w 238125"/>
                <a:gd name="connsiteY17" fmla="*/ 347473 h 371475"/>
                <a:gd name="connsiteX18" fmla="*/ 80300 w 238125"/>
                <a:gd name="connsiteY18" fmla="*/ 353854 h 371475"/>
                <a:gd name="connsiteX19" fmla="*/ 84967 w 238125"/>
                <a:gd name="connsiteY19" fmla="*/ 358636 h 371475"/>
                <a:gd name="connsiteX20" fmla="*/ 91196 w 238125"/>
                <a:gd name="connsiteY20" fmla="*/ 355445 h 371475"/>
                <a:gd name="connsiteX21" fmla="*/ 91196 w 238125"/>
                <a:gd name="connsiteY21" fmla="*/ 358636 h 371475"/>
                <a:gd name="connsiteX22" fmla="*/ 88082 w 238125"/>
                <a:gd name="connsiteY22" fmla="*/ 365018 h 371475"/>
                <a:gd name="connsiteX23" fmla="*/ 88082 w 238125"/>
                <a:gd name="connsiteY23" fmla="*/ 365018 h 371475"/>
                <a:gd name="connsiteX24" fmla="*/ 94301 w 238125"/>
                <a:gd name="connsiteY24" fmla="*/ 368199 h 371475"/>
                <a:gd name="connsiteX25" fmla="*/ 94301 w 238125"/>
                <a:gd name="connsiteY25" fmla="*/ 371390 h 371475"/>
                <a:gd name="connsiteX26" fmla="*/ 97416 w 238125"/>
                <a:gd name="connsiteY26" fmla="*/ 371390 h 371475"/>
                <a:gd name="connsiteX27" fmla="*/ 108313 w 238125"/>
                <a:gd name="connsiteY27" fmla="*/ 368199 h 371475"/>
                <a:gd name="connsiteX28" fmla="*/ 114542 w 238125"/>
                <a:gd name="connsiteY28" fmla="*/ 361827 h 371475"/>
                <a:gd name="connsiteX29" fmla="*/ 120762 w 238125"/>
                <a:gd name="connsiteY29" fmla="*/ 358636 h 371475"/>
                <a:gd name="connsiteX30" fmla="*/ 125429 w 238125"/>
                <a:gd name="connsiteY30" fmla="*/ 358636 h 371475"/>
                <a:gd name="connsiteX31" fmla="*/ 131659 w 238125"/>
                <a:gd name="connsiteY31" fmla="*/ 355445 h 371475"/>
                <a:gd name="connsiteX32" fmla="*/ 137888 w 238125"/>
                <a:gd name="connsiteY32" fmla="*/ 353854 h 371475"/>
                <a:gd name="connsiteX33" fmla="*/ 139441 w 238125"/>
                <a:gd name="connsiteY33" fmla="*/ 353854 h 371475"/>
                <a:gd name="connsiteX34" fmla="*/ 137888 w 238125"/>
                <a:gd name="connsiteY34" fmla="*/ 347473 h 371475"/>
                <a:gd name="connsiteX35" fmla="*/ 134773 w 238125"/>
                <a:gd name="connsiteY35" fmla="*/ 341101 h 371475"/>
                <a:gd name="connsiteX36" fmla="*/ 131659 w 238125"/>
                <a:gd name="connsiteY36" fmla="*/ 337910 h 371475"/>
                <a:gd name="connsiteX37" fmla="*/ 131659 w 238125"/>
                <a:gd name="connsiteY37" fmla="*/ 336319 h 371475"/>
                <a:gd name="connsiteX38" fmla="*/ 128544 w 238125"/>
                <a:gd name="connsiteY38" fmla="*/ 333128 h 371475"/>
                <a:gd name="connsiteX39" fmla="*/ 128544 w 238125"/>
                <a:gd name="connsiteY39" fmla="*/ 329937 h 371475"/>
                <a:gd name="connsiteX40" fmla="*/ 128544 w 238125"/>
                <a:gd name="connsiteY40" fmla="*/ 326746 h 371475"/>
                <a:gd name="connsiteX41" fmla="*/ 128544 w 238125"/>
                <a:gd name="connsiteY41" fmla="*/ 323565 h 371475"/>
                <a:gd name="connsiteX42" fmla="*/ 128544 w 238125"/>
                <a:gd name="connsiteY42" fmla="*/ 315593 h 371475"/>
                <a:gd name="connsiteX43" fmla="*/ 134773 w 238125"/>
                <a:gd name="connsiteY43" fmla="*/ 306020 h 371475"/>
                <a:gd name="connsiteX44" fmla="*/ 139441 w 238125"/>
                <a:gd name="connsiteY44" fmla="*/ 296457 h 371475"/>
                <a:gd name="connsiteX45" fmla="*/ 145670 w 238125"/>
                <a:gd name="connsiteY45" fmla="*/ 294866 h 371475"/>
                <a:gd name="connsiteX46" fmla="*/ 148775 w 238125"/>
                <a:gd name="connsiteY46" fmla="*/ 285294 h 371475"/>
                <a:gd name="connsiteX47" fmla="*/ 148775 w 238125"/>
                <a:gd name="connsiteY47" fmla="*/ 282112 h 371475"/>
                <a:gd name="connsiteX48" fmla="*/ 151890 w 238125"/>
                <a:gd name="connsiteY48" fmla="*/ 277331 h 371475"/>
                <a:gd name="connsiteX49" fmla="*/ 155005 w 238125"/>
                <a:gd name="connsiteY49" fmla="*/ 274140 h 371475"/>
                <a:gd name="connsiteX50" fmla="*/ 155005 w 238125"/>
                <a:gd name="connsiteY50" fmla="*/ 270949 h 371475"/>
                <a:gd name="connsiteX51" fmla="*/ 148775 w 238125"/>
                <a:gd name="connsiteY51" fmla="*/ 267758 h 371475"/>
                <a:gd name="connsiteX52" fmla="*/ 237491 w 238125"/>
                <a:gd name="connsiteY52" fmla="*/ 229496 h 371475"/>
                <a:gd name="connsiteX53" fmla="*/ 235938 w 238125"/>
                <a:gd name="connsiteY53" fmla="*/ 219933 h 371475"/>
                <a:gd name="connsiteX54" fmla="*/ 235938 w 238125"/>
                <a:gd name="connsiteY54" fmla="*/ 215151 h 371475"/>
                <a:gd name="connsiteX55" fmla="*/ 235938 w 238125"/>
                <a:gd name="connsiteY55" fmla="*/ 211960 h 371475"/>
                <a:gd name="connsiteX56" fmla="*/ 237491 w 238125"/>
                <a:gd name="connsiteY56" fmla="*/ 205579 h 371475"/>
                <a:gd name="connsiteX57" fmla="*/ 237491 w 238125"/>
                <a:gd name="connsiteY57" fmla="*/ 202397 h 371475"/>
                <a:gd name="connsiteX58" fmla="*/ 237491 w 238125"/>
                <a:gd name="connsiteY58" fmla="*/ 197606 h 371475"/>
                <a:gd name="connsiteX59" fmla="*/ 237491 w 238125"/>
                <a:gd name="connsiteY59" fmla="*/ 194425 h 371475"/>
                <a:gd name="connsiteX60" fmla="*/ 235938 w 238125"/>
                <a:gd name="connsiteY60" fmla="*/ 191234 h 371475"/>
                <a:gd name="connsiteX61" fmla="*/ 229709 w 238125"/>
                <a:gd name="connsiteY61" fmla="*/ 188043 h 371475"/>
                <a:gd name="connsiteX62" fmla="*/ 223480 w 238125"/>
                <a:gd name="connsiteY62" fmla="*/ 180071 h 371475"/>
                <a:gd name="connsiteX63" fmla="*/ 220375 w 238125"/>
                <a:gd name="connsiteY63" fmla="*/ 170508 h 371475"/>
                <a:gd name="connsiteX64" fmla="*/ 217260 w 238125"/>
                <a:gd name="connsiteY64" fmla="*/ 164126 h 371475"/>
                <a:gd name="connsiteX65" fmla="*/ 217260 w 238125"/>
                <a:gd name="connsiteY65" fmla="*/ 164126 h 371475"/>
                <a:gd name="connsiteX66" fmla="*/ 217260 w 238125"/>
                <a:gd name="connsiteY66" fmla="*/ 160945 h 371475"/>
                <a:gd name="connsiteX67" fmla="*/ 217260 w 238125"/>
                <a:gd name="connsiteY67" fmla="*/ 160945 h 371475"/>
                <a:gd name="connsiteX68" fmla="*/ 220375 w 238125"/>
                <a:gd name="connsiteY68" fmla="*/ 159345 h 371475"/>
                <a:gd name="connsiteX69" fmla="*/ 223480 w 238125"/>
                <a:gd name="connsiteY69" fmla="*/ 156163 h 371475"/>
                <a:gd name="connsiteX70" fmla="*/ 229709 w 238125"/>
                <a:gd name="connsiteY70" fmla="*/ 152972 h 371475"/>
                <a:gd name="connsiteX71" fmla="*/ 229709 w 238125"/>
                <a:gd name="connsiteY71" fmla="*/ 149781 h 371475"/>
                <a:gd name="connsiteX72" fmla="*/ 229709 w 238125"/>
                <a:gd name="connsiteY72" fmla="*/ 146590 h 371475"/>
                <a:gd name="connsiteX73" fmla="*/ 226595 w 238125"/>
                <a:gd name="connsiteY73" fmla="*/ 143400 h 371475"/>
                <a:gd name="connsiteX74" fmla="*/ 226595 w 238125"/>
                <a:gd name="connsiteY74" fmla="*/ 140218 h 371475"/>
                <a:gd name="connsiteX75" fmla="*/ 217260 w 238125"/>
                <a:gd name="connsiteY75" fmla="*/ 135437 h 371475"/>
                <a:gd name="connsiteX76" fmla="*/ 215698 w 238125"/>
                <a:gd name="connsiteY76" fmla="*/ 135437 h 371475"/>
                <a:gd name="connsiteX77" fmla="*/ 209478 w 238125"/>
                <a:gd name="connsiteY77" fmla="*/ 138618 h 371475"/>
                <a:gd name="connsiteX78" fmla="*/ 209478 w 238125"/>
                <a:gd name="connsiteY78" fmla="*/ 135437 h 371475"/>
                <a:gd name="connsiteX79" fmla="*/ 206363 w 238125"/>
                <a:gd name="connsiteY79" fmla="*/ 132246 h 371475"/>
                <a:gd name="connsiteX80" fmla="*/ 203249 w 238125"/>
                <a:gd name="connsiteY80" fmla="*/ 132246 h 371475"/>
                <a:gd name="connsiteX81" fmla="*/ 200134 w 238125"/>
                <a:gd name="connsiteY81" fmla="*/ 129055 h 371475"/>
                <a:gd name="connsiteX82" fmla="*/ 197029 w 238125"/>
                <a:gd name="connsiteY82" fmla="*/ 129055 h 371475"/>
                <a:gd name="connsiteX83" fmla="*/ 195467 w 238125"/>
                <a:gd name="connsiteY83" fmla="*/ 129055 h 371475"/>
                <a:gd name="connsiteX84" fmla="*/ 189247 w 238125"/>
                <a:gd name="connsiteY84" fmla="*/ 125864 h 371475"/>
                <a:gd name="connsiteX85" fmla="*/ 186132 w 238125"/>
                <a:gd name="connsiteY85" fmla="*/ 122673 h 371475"/>
                <a:gd name="connsiteX86" fmla="*/ 183018 w 238125"/>
                <a:gd name="connsiteY86" fmla="*/ 117892 h 371475"/>
                <a:gd name="connsiteX87" fmla="*/ 179903 w 238125"/>
                <a:gd name="connsiteY87" fmla="*/ 108328 h 371475"/>
                <a:gd name="connsiteX88" fmla="*/ 179903 w 238125"/>
                <a:gd name="connsiteY88" fmla="*/ 108328 h 371475"/>
                <a:gd name="connsiteX89" fmla="*/ 178350 w 238125"/>
                <a:gd name="connsiteY89" fmla="*/ 105138 h 371475"/>
                <a:gd name="connsiteX90" fmla="*/ 175236 w 238125"/>
                <a:gd name="connsiteY90" fmla="*/ 105138 h 371475"/>
                <a:gd name="connsiteX91" fmla="*/ 172121 w 238125"/>
                <a:gd name="connsiteY91" fmla="*/ 105138 h 371475"/>
                <a:gd name="connsiteX92" fmla="*/ 165901 w 238125"/>
                <a:gd name="connsiteY92" fmla="*/ 108328 h 371475"/>
                <a:gd name="connsiteX93" fmla="*/ 162786 w 238125"/>
                <a:gd name="connsiteY93" fmla="*/ 111520 h 371475"/>
                <a:gd name="connsiteX94" fmla="*/ 159672 w 238125"/>
                <a:gd name="connsiteY94" fmla="*/ 108328 h 371475"/>
                <a:gd name="connsiteX95" fmla="*/ 155005 w 238125"/>
                <a:gd name="connsiteY95" fmla="*/ 105138 h 371475"/>
                <a:gd name="connsiteX96" fmla="*/ 151890 w 238125"/>
                <a:gd name="connsiteY96" fmla="*/ 101947 h 371475"/>
                <a:gd name="connsiteX97" fmla="*/ 148775 w 238125"/>
                <a:gd name="connsiteY97" fmla="*/ 100356 h 371475"/>
                <a:gd name="connsiteX98" fmla="*/ 145670 w 238125"/>
                <a:gd name="connsiteY98" fmla="*/ 100356 h 371475"/>
                <a:gd name="connsiteX99" fmla="*/ 139441 w 238125"/>
                <a:gd name="connsiteY99" fmla="*/ 97165 h 371475"/>
                <a:gd name="connsiteX100" fmla="*/ 134773 w 238125"/>
                <a:gd name="connsiteY100" fmla="*/ 93984 h 371475"/>
                <a:gd name="connsiteX101" fmla="*/ 134773 w 238125"/>
                <a:gd name="connsiteY101" fmla="*/ 93984 h 371475"/>
                <a:gd name="connsiteX102" fmla="*/ 131659 w 238125"/>
                <a:gd name="connsiteY102" fmla="*/ 90793 h 371475"/>
                <a:gd name="connsiteX103" fmla="*/ 131659 w 238125"/>
                <a:gd name="connsiteY103" fmla="*/ 87602 h 371475"/>
                <a:gd name="connsiteX104" fmla="*/ 134773 w 238125"/>
                <a:gd name="connsiteY104" fmla="*/ 79630 h 371475"/>
                <a:gd name="connsiteX105" fmla="*/ 134773 w 238125"/>
                <a:gd name="connsiteY105" fmla="*/ 76439 h 371475"/>
                <a:gd name="connsiteX106" fmla="*/ 134773 w 238125"/>
                <a:gd name="connsiteY106" fmla="*/ 73258 h 371475"/>
                <a:gd name="connsiteX107" fmla="*/ 137888 w 238125"/>
                <a:gd name="connsiteY107" fmla="*/ 73258 h 371475"/>
                <a:gd name="connsiteX108" fmla="*/ 137888 w 238125"/>
                <a:gd name="connsiteY108" fmla="*/ 70067 h 371475"/>
                <a:gd name="connsiteX109" fmla="*/ 139441 w 238125"/>
                <a:gd name="connsiteY109" fmla="*/ 73258 h 371475"/>
                <a:gd name="connsiteX110" fmla="*/ 145670 w 238125"/>
                <a:gd name="connsiteY110" fmla="*/ 76439 h 371475"/>
                <a:gd name="connsiteX111" fmla="*/ 148775 w 238125"/>
                <a:gd name="connsiteY111" fmla="*/ 76439 h 371475"/>
                <a:gd name="connsiteX112" fmla="*/ 148775 w 238125"/>
                <a:gd name="connsiteY112" fmla="*/ 76439 h 371475"/>
                <a:gd name="connsiteX113" fmla="*/ 151890 w 238125"/>
                <a:gd name="connsiteY113" fmla="*/ 76439 h 371475"/>
                <a:gd name="connsiteX114" fmla="*/ 155005 w 238125"/>
                <a:gd name="connsiteY114" fmla="*/ 76439 h 371475"/>
                <a:gd name="connsiteX115" fmla="*/ 155005 w 238125"/>
                <a:gd name="connsiteY115" fmla="*/ 73258 h 371475"/>
                <a:gd name="connsiteX116" fmla="*/ 158119 w 238125"/>
                <a:gd name="connsiteY116" fmla="*/ 73258 h 371475"/>
                <a:gd name="connsiteX117" fmla="*/ 158119 w 238125"/>
                <a:gd name="connsiteY117" fmla="*/ 70067 h 371475"/>
                <a:gd name="connsiteX118" fmla="*/ 158119 w 238125"/>
                <a:gd name="connsiteY118" fmla="*/ 66876 h 371475"/>
                <a:gd name="connsiteX119" fmla="*/ 158119 w 238125"/>
                <a:gd name="connsiteY119" fmla="*/ 63685 h 371475"/>
                <a:gd name="connsiteX120" fmla="*/ 158119 w 238125"/>
                <a:gd name="connsiteY120" fmla="*/ 46149 h 371475"/>
                <a:gd name="connsiteX121" fmla="*/ 158119 w 238125"/>
                <a:gd name="connsiteY121" fmla="*/ 41368 h 371475"/>
                <a:gd name="connsiteX122" fmla="*/ 155005 w 238125"/>
                <a:gd name="connsiteY122" fmla="*/ 41368 h 371475"/>
                <a:gd name="connsiteX123" fmla="*/ 155005 w 238125"/>
                <a:gd name="connsiteY123" fmla="*/ 38177 h 371475"/>
                <a:gd name="connsiteX124" fmla="*/ 151890 w 238125"/>
                <a:gd name="connsiteY124" fmla="*/ 38177 h 371475"/>
                <a:gd name="connsiteX125" fmla="*/ 148775 w 238125"/>
                <a:gd name="connsiteY125" fmla="*/ 38177 h 371475"/>
                <a:gd name="connsiteX126" fmla="*/ 142556 w 238125"/>
                <a:gd name="connsiteY126" fmla="*/ 42959 h 371475"/>
                <a:gd name="connsiteX127" fmla="*/ 139441 w 238125"/>
                <a:gd name="connsiteY127" fmla="*/ 42959 h 371475"/>
                <a:gd name="connsiteX128" fmla="*/ 134773 w 238125"/>
                <a:gd name="connsiteY128" fmla="*/ 42959 h 371475"/>
                <a:gd name="connsiteX129" fmla="*/ 131659 w 238125"/>
                <a:gd name="connsiteY129" fmla="*/ 41368 h 371475"/>
                <a:gd name="connsiteX130" fmla="*/ 125429 w 238125"/>
                <a:gd name="connsiteY130" fmla="*/ 31805 h 371475"/>
                <a:gd name="connsiteX131" fmla="*/ 122324 w 238125"/>
                <a:gd name="connsiteY131" fmla="*/ 28614 h 371475"/>
                <a:gd name="connsiteX132" fmla="*/ 122324 w 238125"/>
                <a:gd name="connsiteY132" fmla="*/ 25423 h 371475"/>
                <a:gd name="connsiteX133" fmla="*/ 120762 w 238125"/>
                <a:gd name="connsiteY133" fmla="*/ 20641 h 371475"/>
                <a:gd name="connsiteX134" fmla="*/ 120762 w 238125"/>
                <a:gd name="connsiteY134" fmla="*/ 17451 h 371475"/>
                <a:gd name="connsiteX135" fmla="*/ 122324 w 238125"/>
                <a:gd name="connsiteY135" fmla="*/ 14269 h 371475"/>
                <a:gd name="connsiteX136" fmla="*/ 122324 w 238125"/>
                <a:gd name="connsiteY136" fmla="*/ 11078 h 371475"/>
                <a:gd name="connsiteX137" fmla="*/ 120762 w 238125"/>
                <a:gd name="connsiteY137" fmla="*/ 3106 h 371475"/>
                <a:gd name="connsiteX138" fmla="*/ 117648 w 238125"/>
                <a:gd name="connsiteY138" fmla="*/ 4697 h 371475"/>
                <a:gd name="connsiteX139" fmla="*/ 114542 w 238125"/>
                <a:gd name="connsiteY139" fmla="*/ 3106 h 371475"/>
                <a:gd name="connsiteX140" fmla="*/ 111428 w 238125"/>
                <a:gd name="connsiteY140" fmla="*/ 3106 h 371475"/>
                <a:gd name="connsiteX141" fmla="*/ 108313 w 238125"/>
                <a:gd name="connsiteY141" fmla="*/ -85 h 371475"/>
                <a:gd name="connsiteX142" fmla="*/ 100531 w 238125"/>
                <a:gd name="connsiteY142" fmla="*/ -85 h 371475"/>
                <a:gd name="connsiteX143" fmla="*/ 84967 w 238125"/>
                <a:gd name="connsiteY143" fmla="*/ 3106 h 371475"/>
                <a:gd name="connsiteX144" fmla="*/ 77185 w 238125"/>
                <a:gd name="connsiteY144" fmla="*/ 3106 h 371475"/>
                <a:gd name="connsiteX145" fmla="*/ 64736 w 238125"/>
                <a:gd name="connsiteY145" fmla="*/ 3106 h 371475"/>
                <a:gd name="connsiteX146" fmla="*/ 53839 w 238125"/>
                <a:gd name="connsiteY146" fmla="*/ -85 h 371475"/>
                <a:gd name="connsiteX147" fmla="*/ 47610 w 238125"/>
                <a:gd name="connsiteY147" fmla="*/ 3106 h 371475"/>
                <a:gd name="connsiteX148" fmla="*/ 39828 w 238125"/>
                <a:gd name="connsiteY148" fmla="*/ 7887 h 371475"/>
                <a:gd name="connsiteX149" fmla="*/ 30494 w 238125"/>
                <a:gd name="connsiteY149" fmla="*/ 11078 h 371475"/>
                <a:gd name="connsiteX150" fmla="*/ 22712 w 238125"/>
                <a:gd name="connsiteY150" fmla="*/ 14269 h 371475"/>
                <a:gd name="connsiteX151" fmla="*/ 19597 w 238125"/>
                <a:gd name="connsiteY151" fmla="*/ 17451 h 371475"/>
                <a:gd name="connsiteX152" fmla="*/ 22712 w 238125"/>
                <a:gd name="connsiteY152" fmla="*/ 17451 h 371475"/>
                <a:gd name="connsiteX153" fmla="*/ 27379 w 238125"/>
                <a:gd name="connsiteY153" fmla="*/ 22232 h 371475"/>
                <a:gd name="connsiteX154" fmla="*/ 30494 w 238125"/>
                <a:gd name="connsiteY154" fmla="*/ 31805 h 371475"/>
                <a:gd name="connsiteX155" fmla="*/ 36723 w 238125"/>
                <a:gd name="connsiteY155" fmla="*/ 58903 h 371475"/>
                <a:gd name="connsiteX156" fmla="*/ 39828 w 238125"/>
                <a:gd name="connsiteY156" fmla="*/ 66876 h 371475"/>
                <a:gd name="connsiteX157" fmla="*/ 42943 w 238125"/>
                <a:gd name="connsiteY157" fmla="*/ 73258 h 371475"/>
                <a:gd name="connsiteX158" fmla="*/ 42943 w 238125"/>
                <a:gd name="connsiteY158" fmla="*/ 79630 h 371475"/>
                <a:gd name="connsiteX159" fmla="*/ 47610 w 238125"/>
                <a:gd name="connsiteY159" fmla="*/ 84411 h 371475"/>
                <a:gd name="connsiteX160" fmla="*/ 47610 w 238125"/>
                <a:gd name="connsiteY160" fmla="*/ 87602 h 371475"/>
                <a:gd name="connsiteX161" fmla="*/ 47610 w 238125"/>
                <a:gd name="connsiteY161" fmla="*/ 90793 h 371475"/>
                <a:gd name="connsiteX162" fmla="*/ 47610 w 238125"/>
                <a:gd name="connsiteY162" fmla="*/ 90793 h 371475"/>
                <a:gd name="connsiteX163" fmla="*/ 47610 w 238125"/>
                <a:gd name="connsiteY163" fmla="*/ 97165 h 371475"/>
                <a:gd name="connsiteX164" fmla="*/ 47610 w 238125"/>
                <a:gd name="connsiteY164" fmla="*/ 100356 h 371475"/>
                <a:gd name="connsiteX165" fmla="*/ 47610 w 238125"/>
                <a:gd name="connsiteY165" fmla="*/ 101947 h 371475"/>
                <a:gd name="connsiteX166" fmla="*/ 44505 w 238125"/>
                <a:gd name="connsiteY166" fmla="*/ 108328 h 371475"/>
                <a:gd name="connsiteX167" fmla="*/ 39828 w 238125"/>
                <a:gd name="connsiteY167" fmla="*/ 111520 h 371475"/>
                <a:gd name="connsiteX168" fmla="*/ 36723 w 238125"/>
                <a:gd name="connsiteY168" fmla="*/ 114710 h 371475"/>
                <a:gd name="connsiteX169" fmla="*/ 33608 w 238125"/>
                <a:gd name="connsiteY169" fmla="*/ 114710 h 371475"/>
                <a:gd name="connsiteX170" fmla="*/ 30494 w 238125"/>
                <a:gd name="connsiteY170" fmla="*/ 114710 h 371475"/>
                <a:gd name="connsiteX171" fmla="*/ 30494 w 238125"/>
                <a:gd name="connsiteY171" fmla="*/ 111520 h 371475"/>
                <a:gd name="connsiteX172" fmla="*/ 24264 w 238125"/>
                <a:gd name="connsiteY172" fmla="*/ 111520 h 371475"/>
                <a:gd name="connsiteX173" fmla="*/ 24264 w 238125"/>
                <a:gd name="connsiteY173" fmla="*/ 114710 h 371475"/>
                <a:gd name="connsiteX174" fmla="*/ 24264 w 238125"/>
                <a:gd name="connsiteY174" fmla="*/ 121083 h 371475"/>
                <a:gd name="connsiteX175" fmla="*/ 24264 w 238125"/>
                <a:gd name="connsiteY175" fmla="*/ 125864 h 371475"/>
                <a:gd name="connsiteX176" fmla="*/ 27379 w 238125"/>
                <a:gd name="connsiteY176" fmla="*/ 132246 h 371475"/>
                <a:gd name="connsiteX177" fmla="*/ 24264 w 238125"/>
                <a:gd name="connsiteY177" fmla="*/ 132246 h 371475"/>
                <a:gd name="connsiteX178" fmla="*/ 24264 w 238125"/>
                <a:gd name="connsiteY178" fmla="*/ 135437 h 371475"/>
                <a:gd name="connsiteX179" fmla="*/ 22712 w 238125"/>
                <a:gd name="connsiteY179" fmla="*/ 138618 h 371475"/>
                <a:gd name="connsiteX180" fmla="*/ 19597 w 238125"/>
                <a:gd name="connsiteY180" fmla="*/ 140218 h 371475"/>
                <a:gd name="connsiteX181" fmla="*/ 10262 w 238125"/>
                <a:gd name="connsiteY181" fmla="*/ 159345 h 371475"/>
                <a:gd name="connsiteX182" fmla="*/ -634 w 238125"/>
                <a:gd name="connsiteY182" fmla="*/ 167317 h 371475"/>
                <a:gd name="connsiteX183" fmla="*/ -634 w 238125"/>
                <a:gd name="connsiteY183" fmla="*/ 167317 h 371475"/>
                <a:gd name="connsiteX184" fmla="*/ -634 w 238125"/>
                <a:gd name="connsiteY184" fmla="*/ 167317 h 371475"/>
                <a:gd name="connsiteX185" fmla="*/ -634 w 238125"/>
                <a:gd name="connsiteY185" fmla="*/ 170508 h 371475"/>
                <a:gd name="connsiteX186" fmla="*/ -634 w 238125"/>
                <a:gd name="connsiteY186" fmla="*/ 173699 h 371475"/>
                <a:gd name="connsiteX187" fmla="*/ -634 w 238125"/>
                <a:gd name="connsiteY187" fmla="*/ 176880 h 371475"/>
                <a:gd name="connsiteX188" fmla="*/ -634 w 238125"/>
                <a:gd name="connsiteY188" fmla="*/ 184852 h 371475"/>
                <a:gd name="connsiteX189" fmla="*/ -634 w 238125"/>
                <a:gd name="connsiteY189" fmla="*/ 194425 h 371475"/>
                <a:gd name="connsiteX190" fmla="*/ -634 w 238125"/>
                <a:gd name="connsiteY190" fmla="*/ 199207 h 371475"/>
                <a:gd name="connsiteX191" fmla="*/ -634 w 238125"/>
                <a:gd name="connsiteY191" fmla="*/ 205579 h 371475"/>
                <a:gd name="connsiteX192" fmla="*/ -634 w 238125"/>
                <a:gd name="connsiteY192" fmla="*/ 211960 h 371475"/>
                <a:gd name="connsiteX193" fmla="*/ -634 w 238125"/>
                <a:gd name="connsiteY193" fmla="*/ 215151 h 371475"/>
                <a:gd name="connsiteX194" fmla="*/ 5595 w 238125"/>
                <a:gd name="connsiteY194" fmla="*/ 219933 h 371475"/>
                <a:gd name="connsiteX195" fmla="*/ 7148 w 238125"/>
                <a:gd name="connsiteY195" fmla="*/ 223124 h 371475"/>
                <a:gd name="connsiteX196" fmla="*/ 7148 w 238125"/>
                <a:gd name="connsiteY196" fmla="*/ 226305 h 371475"/>
                <a:gd name="connsiteX197" fmla="*/ 10262 w 238125"/>
                <a:gd name="connsiteY197" fmla="*/ 229496 h 371475"/>
                <a:gd name="connsiteX198" fmla="*/ 10262 w 238125"/>
                <a:gd name="connsiteY198" fmla="*/ 232687 h 371475"/>
                <a:gd name="connsiteX199" fmla="*/ 10262 w 238125"/>
                <a:gd name="connsiteY199" fmla="*/ 235878 h 371475"/>
                <a:gd name="connsiteX200" fmla="*/ 7148 w 238125"/>
                <a:gd name="connsiteY200" fmla="*/ 240659 h 371475"/>
                <a:gd name="connsiteX201" fmla="*/ 7148 w 238125"/>
                <a:gd name="connsiteY201" fmla="*/ 240659 h 371475"/>
                <a:gd name="connsiteX202" fmla="*/ 13377 w 238125"/>
                <a:gd name="connsiteY202" fmla="*/ 243841 h 371475"/>
                <a:gd name="connsiteX203" fmla="*/ 16482 w 238125"/>
                <a:gd name="connsiteY203" fmla="*/ 243841 h 371475"/>
                <a:gd name="connsiteX204" fmla="*/ 16482 w 238125"/>
                <a:gd name="connsiteY204" fmla="*/ 240659 h 371475"/>
                <a:gd name="connsiteX205" fmla="*/ 19597 w 238125"/>
                <a:gd name="connsiteY205" fmla="*/ 237469 h 371475"/>
                <a:gd name="connsiteX206" fmla="*/ 22712 w 238125"/>
                <a:gd name="connsiteY206" fmla="*/ 235878 h 371475"/>
                <a:gd name="connsiteX207" fmla="*/ 22712 w 238125"/>
                <a:gd name="connsiteY207" fmla="*/ 235878 h 371475"/>
                <a:gd name="connsiteX208" fmla="*/ 24264 w 238125"/>
                <a:gd name="connsiteY208" fmla="*/ 235878 h 371475"/>
                <a:gd name="connsiteX209" fmla="*/ 27379 w 238125"/>
                <a:gd name="connsiteY209" fmla="*/ 235878 h 371475"/>
                <a:gd name="connsiteX210" fmla="*/ 27379 w 238125"/>
                <a:gd name="connsiteY210" fmla="*/ 237469 h 371475"/>
                <a:gd name="connsiteX211" fmla="*/ 30494 w 238125"/>
                <a:gd name="connsiteY211" fmla="*/ 237469 h 371475"/>
                <a:gd name="connsiteX212" fmla="*/ 33608 w 238125"/>
                <a:gd name="connsiteY212" fmla="*/ 235878 h 371475"/>
                <a:gd name="connsiteX213" fmla="*/ 39828 w 238125"/>
                <a:gd name="connsiteY213" fmla="*/ 229496 h 371475"/>
                <a:gd name="connsiteX214" fmla="*/ 39828 w 238125"/>
                <a:gd name="connsiteY214" fmla="*/ 229496 h 371475"/>
                <a:gd name="connsiteX215" fmla="*/ 39828 w 238125"/>
                <a:gd name="connsiteY215" fmla="*/ 229496 h 371475"/>
                <a:gd name="connsiteX216" fmla="*/ 42943 w 238125"/>
                <a:gd name="connsiteY216" fmla="*/ 229496 h 371475"/>
                <a:gd name="connsiteX217" fmla="*/ 42943 w 238125"/>
                <a:gd name="connsiteY217" fmla="*/ 226305 h 371475"/>
                <a:gd name="connsiteX218" fmla="*/ 42943 w 238125"/>
                <a:gd name="connsiteY218" fmla="*/ 226305 h 371475"/>
                <a:gd name="connsiteX219" fmla="*/ 42943 w 238125"/>
                <a:gd name="connsiteY219" fmla="*/ 223124 h 371475"/>
                <a:gd name="connsiteX220" fmla="*/ 44505 w 238125"/>
                <a:gd name="connsiteY220" fmla="*/ 223124 h 371475"/>
                <a:gd name="connsiteX221" fmla="*/ 44505 w 238125"/>
                <a:gd name="connsiteY221" fmla="*/ 223124 h 371475"/>
                <a:gd name="connsiteX222" fmla="*/ 44505 w 238125"/>
                <a:gd name="connsiteY222" fmla="*/ 226305 h 371475"/>
                <a:gd name="connsiteX223" fmla="*/ 44505 w 238125"/>
                <a:gd name="connsiteY223" fmla="*/ 229496 h 371475"/>
                <a:gd name="connsiteX224" fmla="*/ 47610 w 238125"/>
                <a:gd name="connsiteY224" fmla="*/ 229496 h 371475"/>
                <a:gd name="connsiteX225" fmla="*/ 50725 w 238125"/>
                <a:gd name="connsiteY225" fmla="*/ 229496 h 371475"/>
                <a:gd name="connsiteX226" fmla="*/ 50725 w 238125"/>
                <a:gd name="connsiteY226" fmla="*/ 229496 h 371475"/>
                <a:gd name="connsiteX227" fmla="*/ 53839 w 238125"/>
                <a:gd name="connsiteY227" fmla="*/ 229496 h 371475"/>
                <a:gd name="connsiteX228" fmla="*/ 53839 w 238125"/>
                <a:gd name="connsiteY228" fmla="*/ 226305 h 371475"/>
                <a:gd name="connsiteX229" fmla="*/ 56954 w 238125"/>
                <a:gd name="connsiteY229" fmla="*/ 226305 h 371475"/>
                <a:gd name="connsiteX230" fmla="*/ 56954 w 238125"/>
                <a:gd name="connsiteY230" fmla="*/ 226305 h 371475"/>
                <a:gd name="connsiteX231" fmla="*/ 60069 w 238125"/>
                <a:gd name="connsiteY231" fmla="*/ 226305 h 371475"/>
                <a:gd name="connsiteX232" fmla="*/ 60069 w 238125"/>
                <a:gd name="connsiteY232" fmla="*/ 226305 h 371475"/>
                <a:gd name="connsiteX233" fmla="*/ 60069 w 238125"/>
                <a:gd name="connsiteY233" fmla="*/ 226305 h 371475"/>
                <a:gd name="connsiteX234" fmla="*/ 88082 w 238125"/>
                <a:gd name="connsiteY234" fmla="*/ 226305 h 371475"/>
                <a:gd name="connsiteX235" fmla="*/ 97416 w 238125"/>
                <a:gd name="connsiteY235" fmla="*/ 226305 h 371475"/>
                <a:gd name="connsiteX236" fmla="*/ 100531 w 238125"/>
                <a:gd name="connsiteY236" fmla="*/ 229496 h 371475"/>
                <a:gd name="connsiteX237" fmla="*/ 108313 w 238125"/>
                <a:gd name="connsiteY237" fmla="*/ 235878 h 371475"/>
                <a:gd name="connsiteX238" fmla="*/ 114542 w 238125"/>
                <a:gd name="connsiteY238" fmla="*/ 237469 h 371475"/>
                <a:gd name="connsiteX239" fmla="*/ 125429 w 238125"/>
                <a:gd name="connsiteY239" fmla="*/ 247032 h 371475"/>
                <a:gd name="connsiteX240" fmla="*/ 128544 w 238125"/>
                <a:gd name="connsiteY240" fmla="*/ 250222 h 371475"/>
                <a:gd name="connsiteX241" fmla="*/ 134773 w 238125"/>
                <a:gd name="connsiteY241" fmla="*/ 253413 h 371475"/>
                <a:gd name="connsiteX242" fmla="*/ 139441 w 238125"/>
                <a:gd name="connsiteY242" fmla="*/ 258195 h 371475"/>
                <a:gd name="connsiteX243" fmla="*/ 142556 w 238125"/>
                <a:gd name="connsiteY243" fmla="*/ 258195 h 371475"/>
                <a:gd name="connsiteX244" fmla="*/ 151890 w 238125"/>
                <a:gd name="connsiteY244" fmla="*/ 258195 h 371475"/>
                <a:gd name="connsiteX245" fmla="*/ 158119 w 238125"/>
                <a:gd name="connsiteY245" fmla="*/ 261386 h 371475"/>
                <a:gd name="connsiteX246" fmla="*/ 162786 w 238125"/>
                <a:gd name="connsiteY246" fmla="*/ 261386 h 371475"/>
                <a:gd name="connsiteX247" fmla="*/ 172121 w 238125"/>
                <a:gd name="connsiteY247" fmla="*/ 258195 h 371475"/>
                <a:gd name="connsiteX248" fmla="*/ 186132 w 238125"/>
                <a:gd name="connsiteY248" fmla="*/ 256604 h 371475"/>
                <a:gd name="connsiteX249" fmla="*/ 186132 w 238125"/>
                <a:gd name="connsiteY249" fmla="*/ 250222 h 371475"/>
                <a:gd name="connsiteX250" fmla="*/ 189247 w 238125"/>
                <a:gd name="connsiteY250" fmla="*/ 250222 h 371475"/>
                <a:gd name="connsiteX251" fmla="*/ 192352 w 238125"/>
                <a:gd name="connsiteY251" fmla="*/ 256604 h 371475"/>
                <a:gd name="connsiteX252" fmla="*/ 197029 w 238125"/>
                <a:gd name="connsiteY252" fmla="*/ 256604 h 371475"/>
                <a:gd name="connsiteX253" fmla="*/ 192352 w 238125"/>
                <a:gd name="connsiteY253" fmla="*/ 247032 h 371475"/>
                <a:gd name="connsiteX254" fmla="*/ 200134 w 238125"/>
                <a:gd name="connsiteY254" fmla="*/ 243841 h 371475"/>
                <a:gd name="connsiteX255" fmla="*/ 200134 w 238125"/>
                <a:gd name="connsiteY255" fmla="*/ 250222 h 371475"/>
                <a:gd name="connsiteX256" fmla="*/ 206363 w 238125"/>
                <a:gd name="connsiteY256" fmla="*/ 250222 h 371475"/>
                <a:gd name="connsiteX257" fmla="*/ 206363 w 238125"/>
                <a:gd name="connsiteY257" fmla="*/ 243841 h 371475"/>
                <a:gd name="connsiteX258" fmla="*/ 212593 w 238125"/>
                <a:gd name="connsiteY258" fmla="*/ 240659 h 371475"/>
                <a:gd name="connsiteX259" fmla="*/ 217260 w 238125"/>
                <a:gd name="connsiteY259" fmla="*/ 240659 h 371475"/>
                <a:gd name="connsiteX260" fmla="*/ 220375 w 238125"/>
                <a:gd name="connsiteY260" fmla="*/ 247032 h 371475"/>
                <a:gd name="connsiteX261" fmla="*/ 226595 w 238125"/>
                <a:gd name="connsiteY261" fmla="*/ 250222 h 371475"/>
                <a:gd name="connsiteX262" fmla="*/ 229709 w 238125"/>
                <a:gd name="connsiteY262" fmla="*/ 247032 h 371475"/>
                <a:gd name="connsiteX263" fmla="*/ 232824 w 238125"/>
                <a:gd name="connsiteY263" fmla="*/ 247032 h 371475"/>
                <a:gd name="connsiteX264" fmla="*/ 235938 w 238125"/>
                <a:gd name="connsiteY264" fmla="*/ 243841 h 371475"/>
                <a:gd name="connsiteX265" fmla="*/ 237491 w 238125"/>
                <a:gd name="connsiteY265" fmla="*/ 240659 h 371475"/>
                <a:gd name="connsiteX266" fmla="*/ 237491 w 238125"/>
                <a:gd name="connsiteY266" fmla="*/ 237469 h 371475"/>
                <a:gd name="connsiteX267" fmla="*/ 237491 w 238125"/>
                <a:gd name="connsiteY267" fmla="*/ 237469 h 371475"/>
                <a:gd name="connsiteX268" fmla="*/ 237491 w 238125"/>
                <a:gd name="connsiteY268" fmla="*/ 237469 h 371475"/>
                <a:gd name="connsiteX269" fmla="*/ 237491 w 238125"/>
                <a:gd name="connsiteY269" fmla="*/ 229496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38125" h="371475">
                  <a:moveTo>
                    <a:pt x="148775" y="267758"/>
                  </a:moveTo>
                  <a:lnTo>
                    <a:pt x="145670" y="267758"/>
                  </a:lnTo>
                  <a:lnTo>
                    <a:pt x="139441" y="274140"/>
                  </a:lnTo>
                  <a:lnTo>
                    <a:pt x="137888" y="282112"/>
                  </a:lnTo>
                  <a:lnTo>
                    <a:pt x="131659" y="282112"/>
                  </a:lnTo>
                  <a:lnTo>
                    <a:pt x="125429" y="288484"/>
                  </a:lnTo>
                  <a:lnTo>
                    <a:pt x="122324" y="291675"/>
                  </a:lnTo>
                  <a:lnTo>
                    <a:pt x="120762" y="294866"/>
                  </a:lnTo>
                  <a:lnTo>
                    <a:pt x="120762" y="296457"/>
                  </a:lnTo>
                  <a:lnTo>
                    <a:pt x="117648" y="299648"/>
                  </a:lnTo>
                  <a:lnTo>
                    <a:pt x="117648" y="302839"/>
                  </a:lnTo>
                  <a:lnTo>
                    <a:pt x="114542" y="302839"/>
                  </a:lnTo>
                  <a:lnTo>
                    <a:pt x="108313" y="309211"/>
                  </a:lnTo>
                  <a:lnTo>
                    <a:pt x="91196" y="336319"/>
                  </a:lnTo>
                  <a:lnTo>
                    <a:pt x="88082" y="337910"/>
                  </a:lnTo>
                  <a:lnTo>
                    <a:pt x="84967" y="337910"/>
                  </a:lnTo>
                  <a:lnTo>
                    <a:pt x="81852" y="344291"/>
                  </a:lnTo>
                  <a:lnTo>
                    <a:pt x="80300" y="347473"/>
                  </a:lnTo>
                  <a:lnTo>
                    <a:pt x="80300" y="353854"/>
                  </a:lnTo>
                  <a:lnTo>
                    <a:pt x="84967" y="358636"/>
                  </a:lnTo>
                  <a:lnTo>
                    <a:pt x="91196" y="355445"/>
                  </a:lnTo>
                  <a:lnTo>
                    <a:pt x="91196" y="358636"/>
                  </a:lnTo>
                  <a:lnTo>
                    <a:pt x="88082" y="365018"/>
                  </a:lnTo>
                  <a:lnTo>
                    <a:pt x="88082" y="365018"/>
                  </a:lnTo>
                  <a:lnTo>
                    <a:pt x="94301" y="368199"/>
                  </a:lnTo>
                  <a:lnTo>
                    <a:pt x="94301" y="371390"/>
                  </a:lnTo>
                  <a:lnTo>
                    <a:pt x="97416" y="371390"/>
                  </a:lnTo>
                  <a:lnTo>
                    <a:pt x="108313" y="368199"/>
                  </a:lnTo>
                  <a:lnTo>
                    <a:pt x="114542" y="361827"/>
                  </a:lnTo>
                  <a:lnTo>
                    <a:pt x="120762" y="358636"/>
                  </a:lnTo>
                  <a:lnTo>
                    <a:pt x="125429" y="358636"/>
                  </a:lnTo>
                  <a:lnTo>
                    <a:pt x="131659" y="355445"/>
                  </a:lnTo>
                  <a:lnTo>
                    <a:pt x="137888" y="353854"/>
                  </a:lnTo>
                  <a:lnTo>
                    <a:pt x="139441" y="353854"/>
                  </a:lnTo>
                  <a:lnTo>
                    <a:pt x="137888" y="347473"/>
                  </a:lnTo>
                  <a:lnTo>
                    <a:pt x="134773" y="341101"/>
                  </a:lnTo>
                  <a:lnTo>
                    <a:pt x="131659" y="337910"/>
                  </a:lnTo>
                  <a:lnTo>
                    <a:pt x="131659" y="336319"/>
                  </a:lnTo>
                  <a:lnTo>
                    <a:pt x="128544" y="333128"/>
                  </a:lnTo>
                  <a:lnTo>
                    <a:pt x="128544" y="329937"/>
                  </a:lnTo>
                  <a:lnTo>
                    <a:pt x="128544" y="326746"/>
                  </a:lnTo>
                  <a:lnTo>
                    <a:pt x="128544" y="323565"/>
                  </a:lnTo>
                  <a:lnTo>
                    <a:pt x="128544" y="315593"/>
                  </a:lnTo>
                  <a:lnTo>
                    <a:pt x="134773" y="306020"/>
                  </a:lnTo>
                  <a:lnTo>
                    <a:pt x="139441" y="296457"/>
                  </a:lnTo>
                  <a:lnTo>
                    <a:pt x="145670" y="294866"/>
                  </a:lnTo>
                  <a:lnTo>
                    <a:pt x="148775" y="285294"/>
                  </a:lnTo>
                  <a:lnTo>
                    <a:pt x="148775" y="282112"/>
                  </a:lnTo>
                  <a:lnTo>
                    <a:pt x="151890" y="277331"/>
                  </a:lnTo>
                  <a:lnTo>
                    <a:pt x="155005" y="274140"/>
                  </a:lnTo>
                  <a:lnTo>
                    <a:pt x="155005" y="270949"/>
                  </a:lnTo>
                  <a:lnTo>
                    <a:pt x="148775" y="267758"/>
                  </a:lnTo>
                  <a:close/>
                  <a:moveTo>
                    <a:pt x="237491" y="229496"/>
                  </a:moveTo>
                  <a:lnTo>
                    <a:pt x="235938" y="219933"/>
                  </a:lnTo>
                  <a:lnTo>
                    <a:pt x="235938" y="215151"/>
                  </a:lnTo>
                  <a:lnTo>
                    <a:pt x="235938" y="211960"/>
                  </a:lnTo>
                  <a:lnTo>
                    <a:pt x="237491" y="205579"/>
                  </a:lnTo>
                  <a:lnTo>
                    <a:pt x="237491" y="202397"/>
                  </a:lnTo>
                  <a:lnTo>
                    <a:pt x="237491" y="197606"/>
                  </a:lnTo>
                  <a:lnTo>
                    <a:pt x="237491" y="194425"/>
                  </a:lnTo>
                  <a:lnTo>
                    <a:pt x="235938" y="191234"/>
                  </a:lnTo>
                  <a:lnTo>
                    <a:pt x="229709" y="188043"/>
                  </a:lnTo>
                  <a:lnTo>
                    <a:pt x="223480" y="180071"/>
                  </a:lnTo>
                  <a:lnTo>
                    <a:pt x="220375" y="170508"/>
                  </a:lnTo>
                  <a:lnTo>
                    <a:pt x="217260" y="164126"/>
                  </a:lnTo>
                  <a:lnTo>
                    <a:pt x="217260" y="164126"/>
                  </a:lnTo>
                  <a:lnTo>
                    <a:pt x="217260" y="160945"/>
                  </a:lnTo>
                  <a:lnTo>
                    <a:pt x="217260" y="160945"/>
                  </a:lnTo>
                  <a:lnTo>
                    <a:pt x="220375" y="159345"/>
                  </a:lnTo>
                  <a:lnTo>
                    <a:pt x="223480" y="156163"/>
                  </a:lnTo>
                  <a:lnTo>
                    <a:pt x="229709" y="152972"/>
                  </a:lnTo>
                  <a:lnTo>
                    <a:pt x="229709" y="149781"/>
                  </a:lnTo>
                  <a:lnTo>
                    <a:pt x="229709" y="146590"/>
                  </a:lnTo>
                  <a:lnTo>
                    <a:pt x="226595" y="143400"/>
                  </a:lnTo>
                  <a:lnTo>
                    <a:pt x="226595" y="140218"/>
                  </a:lnTo>
                  <a:lnTo>
                    <a:pt x="217260" y="135437"/>
                  </a:lnTo>
                  <a:lnTo>
                    <a:pt x="215698" y="135437"/>
                  </a:lnTo>
                  <a:lnTo>
                    <a:pt x="209478" y="138618"/>
                  </a:lnTo>
                  <a:lnTo>
                    <a:pt x="209478" y="135437"/>
                  </a:lnTo>
                  <a:lnTo>
                    <a:pt x="206363" y="132246"/>
                  </a:lnTo>
                  <a:lnTo>
                    <a:pt x="203249" y="132246"/>
                  </a:lnTo>
                  <a:lnTo>
                    <a:pt x="200134" y="129055"/>
                  </a:lnTo>
                  <a:lnTo>
                    <a:pt x="197029" y="129055"/>
                  </a:lnTo>
                  <a:lnTo>
                    <a:pt x="195467" y="129055"/>
                  </a:lnTo>
                  <a:lnTo>
                    <a:pt x="189247" y="125864"/>
                  </a:lnTo>
                  <a:lnTo>
                    <a:pt x="186132" y="122673"/>
                  </a:lnTo>
                  <a:lnTo>
                    <a:pt x="183018" y="117892"/>
                  </a:lnTo>
                  <a:lnTo>
                    <a:pt x="179903" y="108328"/>
                  </a:lnTo>
                  <a:lnTo>
                    <a:pt x="179903" y="108328"/>
                  </a:lnTo>
                  <a:lnTo>
                    <a:pt x="178350" y="105138"/>
                  </a:lnTo>
                  <a:lnTo>
                    <a:pt x="175236" y="105138"/>
                  </a:lnTo>
                  <a:lnTo>
                    <a:pt x="172121" y="105138"/>
                  </a:lnTo>
                  <a:lnTo>
                    <a:pt x="165901" y="108328"/>
                  </a:lnTo>
                  <a:lnTo>
                    <a:pt x="162786" y="111520"/>
                  </a:lnTo>
                  <a:lnTo>
                    <a:pt x="159672" y="108328"/>
                  </a:lnTo>
                  <a:lnTo>
                    <a:pt x="155005" y="105138"/>
                  </a:lnTo>
                  <a:lnTo>
                    <a:pt x="151890" y="101947"/>
                  </a:lnTo>
                  <a:lnTo>
                    <a:pt x="148775" y="100356"/>
                  </a:lnTo>
                  <a:lnTo>
                    <a:pt x="145670" y="100356"/>
                  </a:lnTo>
                  <a:lnTo>
                    <a:pt x="139441" y="97165"/>
                  </a:lnTo>
                  <a:lnTo>
                    <a:pt x="134773" y="93984"/>
                  </a:lnTo>
                  <a:lnTo>
                    <a:pt x="134773" y="93984"/>
                  </a:lnTo>
                  <a:lnTo>
                    <a:pt x="131659" y="90793"/>
                  </a:lnTo>
                  <a:lnTo>
                    <a:pt x="131659" y="87602"/>
                  </a:lnTo>
                  <a:lnTo>
                    <a:pt x="134773" y="79630"/>
                  </a:lnTo>
                  <a:lnTo>
                    <a:pt x="134773" y="76439"/>
                  </a:lnTo>
                  <a:lnTo>
                    <a:pt x="134773" y="73258"/>
                  </a:lnTo>
                  <a:lnTo>
                    <a:pt x="137888" y="73258"/>
                  </a:lnTo>
                  <a:lnTo>
                    <a:pt x="137888" y="70067"/>
                  </a:lnTo>
                  <a:lnTo>
                    <a:pt x="139441" y="73258"/>
                  </a:lnTo>
                  <a:lnTo>
                    <a:pt x="145670" y="76439"/>
                  </a:lnTo>
                  <a:lnTo>
                    <a:pt x="148775" y="76439"/>
                  </a:lnTo>
                  <a:lnTo>
                    <a:pt x="148775" y="76439"/>
                  </a:lnTo>
                  <a:lnTo>
                    <a:pt x="151890" y="76439"/>
                  </a:lnTo>
                  <a:lnTo>
                    <a:pt x="155005" y="76439"/>
                  </a:lnTo>
                  <a:lnTo>
                    <a:pt x="155005" y="73258"/>
                  </a:lnTo>
                  <a:lnTo>
                    <a:pt x="158119" y="73258"/>
                  </a:lnTo>
                  <a:lnTo>
                    <a:pt x="158119" y="70067"/>
                  </a:lnTo>
                  <a:lnTo>
                    <a:pt x="158119" y="66876"/>
                  </a:lnTo>
                  <a:lnTo>
                    <a:pt x="158119" y="63685"/>
                  </a:lnTo>
                  <a:lnTo>
                    <a:pt x="158119" y="46149"/>
                  </a:lnTo>
                  <a:lnTo>
                    <a:pt x="158119" y="41368"/>
                  </a:lnTo>
                  <a:lnTo>
                    <a:pt x="155005" y="41368"/>
                  </a:lnTo>
                  <a:lnTo>
                    <a:pt x="155005" y="38177"/>
                  </a:lnTo>
                  <a:lnTo>
                    <a:pt x="151890" y="38177"/>
                  </a:lnTo>
                  <a:lnTo>
                    <a:pt x="148775" y="38177"/>
                  </a:lnTo>
                  <a:lnTo>
                    <a:pt x="142556" y="42959"/>
                  </a:lnTo>
                  <a:lnTo>
                    <a:pt x="139441" y="42959"/>
                  </a:lnTo>
                  <a:lnTo>
                    <a:pt x="134773" y="42959"/>
                  </a:lnTo>
                  <a:lnTo>
                    <a:pt x="131659" y="41368"/>
                  </a:lnTo>
                  <a:lnTo>
                    <a:pt x="125429" y="31805"/>
                  </a:lnTo>
                  <a:lnTo>
                    <a:pt x="122324" y="28614"/>
                  </a:lnTo>
                  <a:lnTo>
                    <a:pt x="122324" y="25423"/>
                  </a:lnTo>
                  <a:lnTo>
                    <a:pt x="120762" y="20641"/>
                  </a:lnTo>
                  <a:lnTo>
                    <a:pt x="120762" y="17451"/>
                  </a:lnTo>
                  <a:lnTo>
                    <a:pt x="122324" y="14269"/>
                  </a:lnTo>
                  <a:lnTo>
                    <a:pt x="122324" y="11078"/>
                  </a:lnTo>
                  <a:lnTo>
                    <a:pt x="120762" y="3106"/>
                  </a:lnTo>
                  <a:lnTo>
                    <a:pt x="117648" y="4697"/>
                  </a:lnTo>
                  <a:lnTo>
                    <a:pt x="114542" y="3106"/>
                  </a:lnTo>
                  <a:lnTo>
                    <a:pt x="111428" y="3106"/>
                  </a:lnTo>
                  <a:lnTo>
                    <a:pt x="108313" y="-85"/>
                  </a:lnTo>
                  <a:lnTo>
                    <a:pt x="100531" y="-85"/>
                  </a:lnTo>
                  <a:lnTo>
                    <a:pt x="84967" y="3106"/>
                  </a:lnTo>
                  <a:lnTo>
                    <a:pt x="77185" y="3106"/>
                  </a:lnTo>
                  <a:lnTo>
                    <a:pt x="64736" y="3106"/>
                  </a:lnTo>
                  <a:lnTo>
                    <a:pt x="53839" y="-85"/>
                  </a:lnTo>
                  <a:lnTo>
                    <a:pt x="47610" y="3106"/>
                  </a:lnTo>
                  <a:lnTo>
                    <a:pt x="39828" y="7887"/>
                  </a:lnTo>
                  <a:lnTo>
                    <a:pt x="30494" y="11078"/>
                  </a:lnTo>
                  <a:lnTo>
                    <a:pt x="22712" y="14269"/>
                  </a:lnTo>
                  <a:lnTo>
                    <a:pt x="19597" y="17451"/>
                  </a:lnTo>
                  <a:lnTo>
                    <a:pt x="22712" y="17451"/>
                  </a:lnTo>
                  <a:lnTo>
                    <a:pt x="27379" y="22232"/>
                  </a:lnTo>
                  <a:lnTo>
                    <a:pt x="30494" y="31805"/>
                  </a:lnTo>
                  <a:lnTo>
                    <a:pt x="36723" y="58903"/>
                  </a:lnTo>
                  <a:lnTo>
                    <a:pt x="39828" y="66876"/>
                  </a:lnTo>
                  <a:lnTo>
                    <a:pt x="42943" y="73258"/>
                  </a:lnTo>
                  <a:lnTo>
                    <a:pt x="42943" y="79630"/>
                  </a:lnTo>
                  <a:lnTo>
                    <a:pt x="47610" y="84411"/>
                  </a:lnTo>
                  <a:lnTo>
                    <a:pt x="47610" y="87602"/>
                  </a:lnTo>
                  <a:lnTo>
                    <a:pt x="47610" y="90793"/>
                  </a:lnTo>
                  <a:lnTo>
                    <a:pt x="47610" y="90793"/>
                  </a:lnTo>
                  <a:lnTo>
                    <a:pt x="47610" y="97165"/>
                  </a:lnTo>
                  <a:lnTo>
                    <a:pt x="47610" y="100356"/>
                  </a:lnTo>
                  <a:lnTo>
                    <a:pt x="47610" y="101947"/>
                  </a:lnTo>
                  <a:lnTo>
                    <a:pt x="44505" y="108328"/>
                  </a:lnTo>
                  <a:lnTo>
                    <a:pt x="39828" y="111520"/>
                  </a:lnTo>
                  <a:lnTo>
                    <a:pt x="36723" y="114710"/>
                  </a:lnTo>
                  <a:lnTo>
                    <a:pt x="33608" y="114710"/>
                  </a:lnTo>
                  <a:lnTo>
                    <a:pt x="30494" y="114710"/>
                  </a:lnTo>
                  <a:lnTo>
                    <a:pt x="30494" y="111520"/>
                  </a:lnTo>
                  <a:lnTo>
                    <a:pt x="24264" y="111520"/>
                  </a:lnTo>
                  <a:lnTo>
                    <a:pt x="24264" y="114710"/>
                  </a:lnTo>
                  <a:lnTo>
                    <a:pt x="24264" y="121083"/>
                  </a:lnTo>
                  <a:lnTo>
                    <a:pt x="24264" y="125864"/>
                  </a:lnTo>
                  <a:lnTo>
                    <a:pt x="27379" y="132246"/>
                  </a:lnTo>
                  <a:lnTo>
                    <a:pt x="24264" y="132246"/>
                  </a:lnTo>
                  <a:lnTo>
                    <a:pt x="24264" y="135437"/>
                  </a:lnTo>
                  <a:lnTo>
                    <a:pt x="22712" y="138618"/>
                  </a:lnTo>
                  <a:lnTo>
                    <a:pt x="19597" y="140218"/>
                  </a:lnTo>
                  <a:lnTo>
                    <a:pt x="10262" y="159345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67317"/>
                  </a:lnTo>
                  <a:lnTo>
                    <a:pt x="-634" y="170508"/>
                  </a:lnTo>
                  <a:lnTo>
                    <a:pt x="-634" y="173699"/>
                  </a:lnTo>
                  <a:lnTo>
                    <a:pt x="-634" y="176880"/>
                  </a:lnTo>
                  <a:lnTo>
                    <a:pt x="-634" y="184852"/>
                  </a:lnTo>
                  <a:lnTo>
                    <a:pt x="-634" y="194425"/>
                  </a:lnTo>
                  <a:lnTo>
                    <a:pt x="-634" y="199207"/>
                  </a:lnTo>
                  <a:lnTo>
                    <a:pt x="-634" y="205579"/>
                  </a:lnTo>
                  <a:lnTo>
                    <a:pt x="-634" y="211960"/>
                  </a:lnTo>
                  <a:lnTo>
                    <a:pt x="-634" y="215151"/>
                  </a:lnTo>
                  <a:lnTo>
                    <a:pt x="5595" y="219933"/>
                  </a:lnTo>
                  <a:lnTo>
                    <a:pt x="7148" y="223124"/>
                  </a:lnTo>
                  <a:lnTo>
                    <a:pt x="7148" y="226305"/>
                  </a:lnTo>
                  <a:lnTo>
                    <a:pt x="10262" y="229496"/>
                  </a:lnTo>
                  <a:lnTo>
                    <a:pt x="10262" y="232687"/>
                  </a:lnTo>
                  <a:lnTo>
                    <a:pt x="10262" y="235878"/>
                  </a:lnTo>
                  <a:lnTo>
                    <a:pt x="7148" y="240659"/>
                  </a:lnTo>
                  <a:lnTo>
                    <a:pt x="7148" y="240659"/>
                  </a:lnTo>
                  <a:lnTo>
                    <a:pt x="13377" y="243841"/>
                  </a:lnTo>
                  <a:lnTo>
                    <a:pt x="16482" y="243841"/>
                  </a:lnTo>
                  <a:lnTo>
                    <a:pt x="16482" y="240659"/>
                  </a:lnTo>
                  <a:lnTo>
                    <a:pt x="19597" y="237469"/>
                  </a:lnTo>
                  <a:lnTo>
                    <a:pt x="22712" y="235878"/>
                  </a:lnTo>
                  <a:lnTo>
                    <a:pt x="22712" y="235878"/>
                  </a:lnTo>
                  <a:lnTo>
                    <a:pt x="24264" y="235878"/>
                  </a:lnTo>
                  <a:lnTo>
                    <a:pt x="27379" y="235878"/>
                  </a:lnTo>
                  <a:lnTo>
                    <a:pt x="27379" y="237469"/>
                  </a:lnTo>
                  <a:lnTo>
                    <a:pt x="30494" y="237469"/>
                  </a:lnTo>
                  <a:lnTo>
                    <a:pt x="33608" y="235878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39828" y="229496"/>
                  </a:lnTo>
                  <a:lnTo>
                    <a:pt x="42943" y="229496"/>
                  </a:lnTo>
                  <a:lnTo>
                    <a:pt x="42943" y="226305"/>
                  </a:lnTo>
                  <a:lnTo>
                    <a:pt x="42943" y="226305"/>
                  </a:lnTo>
                  <a:lnTo>
                    <a:pt x="42943" y="223124"/>
                  </a:lnTo>
                  <a:lnTo>
                    <a:pt x="44505" y="223124"/>
                  </a:lnTo>
                  <a:lnTo>
                    <a:pt x="44505" y="223124"/>
                  </a:lnTo>
                  <a:lnTo>
                    <a:pt x="44505" y="226305"/>
                  </a:lnTo>
                  <a:lnTo>
                    <a:pt x="44505" y="229496"/>
                  </a:lnTo>
                  <a:lnTo>
                    <a:pt x="47610" y="229496"/>
                  </a:lnTo>
                  <a:lnTo>
                    <a:pt x="50725" y="229496"/>
                  </a:lnTo>
                  <a:lnTo>
                    <a:pt x="50725" y="229496"/>
                  </a:lnTo>
                  <a:lnTo>
                    <a:pt x="53839" y="229496"/>
                  </a:lnTo>
                  <a:lnTo>
                    <a:pt x="53839" y="226305"/>
                  </a:lnTo>
                  <a:lnTo>
                    <a:pt x="56954" y="226305"/>
                  </a:lnTo>
                  <a:lnTo>
                    <a:pt x="56954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60069" y="226305"/>
                  </a:lnTo>
                  <a:lnTo>
                    <a:pt x="88082" y="226305"/>
                  </a:lnTo>
                  <a:lnTo>
                    <a:pt x="97416" y="226305"/>
                  </a:lnTo>
                  <a:lnTo>
                    <a:pt x="100531" y="229496"/>
                  </a:lnTo>
                  <a:lnTo>
                    <a:pt x="108313" y="235878"/>
                  </a:lnTo>
                  <a:lnTo>
                    <a:pt x="114542" y="237469"/>
                  </a:lnTo>
                  <a:lnTo>
                    <a:pt x="125429" y="247032"/>
                  </a:lnTo>
                  <a:lnTo>
                    <a:pt x="128544" y="250222"/>
                  </a:lnTo>
                  <a:lnTo>
                    <a:pt x="134773" y="253413"/>
                  </a:lnTo>
                  <a:lnTo>
                    <a:pt x="139441" y="258195"/>
                  </a:lnTo>
                  <a:lnTo>
                    <a:pt x="142556" y="258195"/>
                  </a:lnTo>
                  <a:lnTo>
                    <a:pt x="151890" y="258195"/>
                  </a:lnTo>
                  <a:lnTo>
                    <a:pt x="158119" y="261386"/>
                  </a:lnTo>
                  <a:lnTo>
                    <a:pt x="162786" y="261386"/>
                  </a:lnTo>
                  <a:lnTo>
                    <a:pt x="172121" y="258195"/>
                  </a:lnTo>
                  <a:lnTo>
                    <a:pt x="186132" y="256604"/>
                  </a:lnTo>
                  <a:lnTo>
                    <a:pt x="186132" y="250222"/>
                  </a:lnTo>
                  <a:lnTo>
                    <a:pt x="189247" y="250222"/>
                  </a:lnTo>
                  <a:lnTo>
                    <a:pt x="192352" y="256604"/>
                  </a:lnTo>
                  <a:lnTo>
                    <a:pt x="197029" y="256604"/>
                  </a:lnTo>
                  <a:lnTo>
                    <a:pt x="192352" y="247032"/>
                  </a:lnTo>
                  <a:lnTo>
                    <a:pt x="200134" y="243841"/>
                  </a:lnTo>
                  <a:lnTo>
                    <a:pt x="200134" y="250222"/>
                  </a:lnTo>
                  <a:lnTo>
                    <a:pt x="206363" y="250222"/>
                  </a:lnTo>
                  <a:lnTo>
                    <a:pt x="206363" y="243841"/>
                  </a:lnTo>
                  <a:lnTo>
                    <a:pt x="212593" y="240659"/>
                  </a:lnTo>
                  <a:lnTo>
                    <a:pt x="217260" y="240659"/>
                  </a:lnTo>
                  <a:lnTo>
                    <a:pt x="220375" y="247032"/>
                  </a:lnTo>
                  <a:lnTo>
                    <a:pt x="226595" y="250222"/>
                  </a:lnTo>
                  <a:lnTo>
                    <a:pt x="229709" y="247032"/>
                  </a:lnTo>
                  <a:lnTo>
                    <a:pt x="232824" y="247032"/>
                  </a:lnTo>
                  <a:lnTo>
                    <a:pt x="235938" y="243841"/>
                  </a:lnTo>
                  <a:lnTo>
                    <a:pt x="237491" y="24065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37469"/>
                  </a:lnTo>
                  <a:lnTo>
                    <a:pt x="237491" y="229496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DBF6DED-9AB4-1111-DB41-B04D4C46F5C9}"/>
                </a:ext>
              </a:extLst>
            </p:cNvPr>
            <p:cNvSpPr/>
            <p:nvPr/>
          </p:nvSpPr>
          <p:spPr>
            <a:xfrm>
              <a:off x="8490831" y="1164648"/>
              <a:ext cx="1343025" cy="1171574"/>
            </a:xfrm>
            <a:custGeom>
              <a:avLst/>
              <a:gdLst>
                <a:gd name="connsiteX0" fmla="*/ 8910 w 1343025"/>
                <a:gd name="connsiteY0" fmla="*/ 1139571 h 1171574"/>
                <a:gd name="connsiteX1" fmla="*/ 5729 w 1343025"/>
                <a:gd name="connsiteY1" fmla="*/ 1139571 h 1171574"/>
                <a:gd name="connsiteX2" fmla="*/ 2547 w 1343025"/>
                <a:gd name="connsiteY2" fmla="*/ 1139571 h 1171574"/>
                <a:gd name="connsiteX3" fmla="*/ 2547 w 1343025"/>
                <a:gd name="connsiteY3" fmla="*/ 1139571 h 1171574"/>
                <a:gd name="connsiteX4" fmla="*/ -634 w 1343025"/>
                <a:gd name="connsiteY4" fmla="*/ 1139571 h 1171574"/>
                <a:gd name="connsiteX5" fmla="*/ -634 w 1343025"/>
                <a:gd name="connsiteY5" fmla="*/ 1142762 h 1171574"/>
                <a:gd name="connsiteX6" fmla="*/ 2547 w 1343025"/>
                <a:gd name="connsiteY6" fmla="*/ 1144352 h 1171574"/>
                <a:gd name="connsiteX7" fmla="*/ 2547 w 1343025"/>
                <a:gd name="connsiteY7" fmla="*/ 1144352 h 1171574"/>
                <a:gd name="connsiteX8" fmla="*/ 8910 w 1343025"/>
                <a:gd name="connsiteY8" fmla="*/ 1142762 h 1171574"/>
                <a:gd name="connsiteX9" fmla="*/ 12101 w 1343025"/>
                <a:gd name="connsiteY9" fmla="*/ 1142762 h 1171574"/>
                <a:gd name="connsiteX10" fmla="*/ 8910 w 1343025"/>
                <a:gd name="connsiteY10" fmla="*/ 1139571 h 1171574"/>
                <a:gd name="connsiteX11" fmla="*/ 8910 w 1343025"/>
                <a:gd name="connsiteY11" fmla="*/ 1139571 h 1171574"/>
                <a:gd name="connsiteX12" fmla="*/ 43924 w 1343025"/>
                <a:gd name="connsiteY12" fmla="*/ 938450 h 1171574"/>
                <a:gd name="connsiteX13" fmla="*/ 39152 w 1343025"/>
                <a:gd name="connsiteY13" fmla="*/ 944832 h 1171574"/>
                <a:gd name="connsiteX14" fmla="*/ 35961 w 1343025"/>
                <a:gd name="connsiteY14" fmla="*/ 944832 h 1171574"/>
                <a:gd name="connsiteX15" fmla="*/ 32780 w 1343025"/>
                <a:gd name="connsiteY15" fmla="*/ 944832 h 1171574"/>
                <a:gd name="connsiteX16" fmla="*/ 26417 w 1343025"/>
                <a:gd name="connsiteY16" fmla="*/ 946432 h 1171574"/>
                <a:gd name="connsiteX17" fmla="*/ 26417 w 1343025"/>
                <a:gd name="connsiteY17" fmla="*/ 946432 h 1171574"/>
                <a:gd name="connsiteX18" fmla="*/ 23235 w 1343025"/>
                <a:gd name="connsiteY18" fmla="*/ 946432 h 1171574"/>
                <a:gd name="connsiteX19" fmla="*/ 20054 w 1343025"/>
                <a:gd name="connsiteY19" fmla="*/ 952814 h 1171574"/>
                <a:gd name="connsiteX20" fmla="*/ 18464 w 1343025"/>
                <a:gd name="connsiteY20" fmla="*/ 959205 h 1171574"/>
                <a:gd name="connsiteX21" fmla="*/ 18464 w 1343025"/>
                <a:gd name="connsiteY21" fmla="*/ 962396 h 1171574"/>
                <a:gd name="connsiteX22" fmla="*/ 18464 w 1343025"/>
                <a:gd name="connsiteY22" fmla="*/ 965587 h 1171574"/>
                <a:gd name="connsiteX23" fmla="*/ 20054 w 1343025"/>
                <a:gd name="connsiteY23" fmla="*/ 970378 h 1171574"/>
                <a:gd name="connsiteX24" fmla="*/ 20054 w 1343025"/>
                <a:gd name="connsiteY24" fmla="*/ 970378 h 1171574"/>
                <a:gd name="connsiteX25" fmla="*/ 20054 w 1343025"/>
                <a:gd name="connsiteY25" fmla="*/ 976760 h 1171574"/>
                <a:gd name="connsiteX26" fmla="*/ 20054 w 1343025"/>
                <a:gd name="connsiteY26" fmla="*/ 979951 h 1171574"/>
                <a:gd name="connsiteX27" fmla="*/ 20054 w 1343025"/>
                <a:gd name="connsiteY27" fmla="*/ 983142 h 1171574"/>
                <a:gd name="connsiteX28" fmla="*/ 20054 w 1343025"/>
                <a:gd name="connsiteY28" fmla="*/ 984742 h 1171574"/>
                <a:gd name="connsiteX29" fmla="*/ 20054 w 1343025"/>
                <a:gd name="connsiteY29" fmla="*/ 987933 h 1171574"/>
                <a:gd name="connsiteX30" fmla="*/ 23235 w 1343025"/>
                <a:gd name="connsiteY30" fmla="*/ 991124 h 1171574"/>
                <a:gd name="connsiteX31" fmla="*/ 26417 w 1343025"/>
                <a:gd name="connsiteY31" fmla="*/ 991124 h 1171574"/>
                <a:gd name="connsiteX32" fmla="*/ 35961 w 1343025"/>
                <a:gd name="connsiteY32" fmla="*/ 983142 h 1171574"/>
                <a:gd name="connsiteX33" fmla="*/ 39152 w 1343025"/>
                <a:gd name="connsiteY33" fmla="*/ 976760 h 1171574"/>
                <a:gd name="connsiteX34" fmla="*/ 39152 w 1343025"/>
                <a:gd name="connsiteY34" fmla="*/ 970378 h 1171574"/>
                <a:gd name="connsiteX35" fmla="*/ 39152 w 1343025"/>
                <a:gd name="connsiteY35" fmla="*/ 965587 h 1171574"/>
                <a:gd name="connsiteX36" fmla="*/ 39152 w 1343025"/>
                <a:gd name="connsiteY36" fmla="*/ 956005 h 1171574"/>
                <a:gd name="connsiteX37" fmla="*/ 47106 w 1343025"/>
                <a:gd name="connsiteY37" fmla="*/ 946432 h 1171574"/>
                <a:gd name="connsiteX38" fmla="*/ 47106 w 1343025"/>
                <a:gd name="connsiteY38" fmla="*/ 941641 h 1171574"/>
                <a:gd name="connsiteX39" fmla="*/ 43924 w 1343025"/>
                <a:gd name="connsiteY39" fmla="*/ 938450 h 1171574"/>
                <a:gd name="connsiteX40" fmla="*/ 43924 w 1343025"/>
                <a:gd name="connsiteY40" fmla="*/ 938450 h 1171574"/>
                <a:gd name="connsiteX41" fmla="*/ 1234187 w 1343025"/>
                <a:gd name="connsiteY41" fmla="*/ 569738 h 1171574"/>
                <a:gd name="connsiteX42" fmla="*/ 1231044 w 1343025"/>
                <a:gd name="connsiteY42" fmla="*/ 572929 h 1171574"/>
                <a:gd name="connsiteX43" fmla="*/ 1227805 w 1343025"/>
                <a:gd name="connsiteY43" fmla="*/ 577720 h 1171574"/>
                <a:gd name="connsiteX44" fmla="*/ 1231044 w 1343025"/>
                <a:gd name="connsiteY44" fmla="*/ 577720 h 1171574"/>
                <a:gd name="connsiteX45" fmla="*/ 1234187 w 1343025"/>
                <a:gd name="connsiteY45" fmla="*/ 577720 h 1171574"/>
                <a:gd name="connsiteX46" fmla="*/ 1237330 w 1343025"/>
                <a:gd name="connsiteY46" fmla="*/ 574529 h 1171574"/>
                <a:gd name="connsiteX47" fmla="*/ 1237330 w 1343025"/>
                <a:gd name="connsiteY47" fmla="*/ 572929 h 1171574"/>
                <a:gd name="connsiteX48" fmla="*/ 1245332 w 1343025"/>
                <a:gd name="connsiteY48" fmla="*/ 569738 h 1171574"/>
                <a:gd name="connsiteX49" fmla="*/ 1248475 w 1343025"/>
                <a:gd name="connsiteY49" fmla="*/ 569738 h 1171574"/>
                <a:gd name="connsiteX50" fmla="*/ 1248475 w 1343025"/>
                <a:gd name="connsiteY50" fmla="*/ 566547 h 1171574"/>
                <a:gd name="connsiteX51" fmla="*/ 1242188 w 1343025"/>
                <a:gd name="connsiteY51" fmla="*/ 563356 h 1171574"/>
                <a:gd name="connsiteX52" fmla="*/ 1237330 w 1343025"/>
                <a:gd name="connsiteY52" fmla="*/ 556974 h 1171574"/>
                <a:gd name="connsiteX53" fmla="*/ 1231044 w 1343025"/>
                <a:gd name="connsiteY53" fmla="*/ 555374 h 1171574"/>
                <a:gd name="connsiteX54" fmla="*/ 1216662 w 1343025"/>
                <a:gd name="connsiteY54" fmla="*/ 552183 h 1171574"/>
                <a:gd name="connsiteX55" fmla="*/ 1242188 w 1343025"/>
                <a:gd name="connsiteY55" fmla="*/ 566547 h 1171574"/>
                <a:gd name="connsiteX56" fmla="*/ 1238950 w 1343025"/>
                <a:gd name="connsiteY56" fmla="*/ 566547 h 1171574"/>
                <a:gd name="connsiteX57" fmla="*/ 1234187 w 1343025"/>
                <a:gd name="connsiteY57" fmla="*/ 569738 h 1171574"/>
                <a:gd name="connsiteX58" fmla="*/ 1059118 w 1343025"/>
                <a:gd name="connsiteY58" fmla="*/ 456409 h 1171574"/>
                <a:gd name="connsiteX59" fmla="*/ 1059118 w 1343025"/>
                <a:gd name="connsiteY59" fmla="*/ 456409 h 1171574"/>
                <a:gd name="connsiteX60" fmla="*/ 1059118 w 1343025"/>
                <a:gd name="connsiteY60" fmla="*/ 456409 h 1171574"/>
                <a:gd name="connsiteX61" fmla="*/ 1059118 w 1343025"/>
                <a:gd name="connsiteY61" fmla="*/ 456409 h 1171574"/>
                <a:gd name="connsiteX62" fmla="*/ 954152 w 1343025"/>
                <a:gd name="connsiteY62" fmla="*/ 400545 h 1171574"/>
                <a:gd name="connsiteX63" fmla="*/ 960534 w 1343025"/>
                <a:gd name="connsiteY63" fmla="*/ 397354 h 1171574"/>
                <a:gd name="connsiteX64" fmla="*/ 957295 w 1343025"/>
                <a:gd name="connsiteY64" fmla="*/ 397354 h 1171574"/>
                <a:gd name="connsiteX65" fmla="*/ 947770 w 1343025"/>
                <a:gd name="connsiteY65" fmla="*/ 397354 h 1171574"/>
                <a:gd name="connsiteX66" fmla="*/ 944532 w 1343025"/>
                <a:gd name="connsiteY66" fmla="*/ 395764 h 1171574"/>
                <a:gd name="connsiteX67" fmla="*/ 941389 w 1343025"/>
                <a:gd name="connsiteY67" fmla="*/ 392563 h 1171574"/>
                <a:gd name="connsiteX68" fmla="*/ 936626 w 1343025"/>
                <a:gd name="connsiteY68" fmla="*/ 392563 h 1171574"/>
                <a:gd name="connsiteX69" fmla="*/ 933482 w 1343025"/>
                <a:gd name="connsiteY69" fmla="*/ 389372 h 1171574"/>
                <a:gd name="connsiteX70" fmla="*/ 927101 w 1343025"/>
                <a:gd name="connsiteY70" fmla="*/ 389372 h 1171574"/>
                <a:gd name="connsiteX71" fmla="*/ 927101 w 1343025"/>
                <a:gd name="connsiteY71" fmla="*/ 392563 h 1171574"/>
                <a:gd name="connsiteX72" fmla="*/ 944532 w 1343025"/>
                <a:gd name="connsiteY72" fmla="*/ 397354 h 1171574"/>
                <a:gd name="connsiteX73" fmla="*/ 954152 w 1343025"/>
                <a:gd name="connsiteY73" fmla="*/ 400545 h 1171574"/>
                <a:gd name="connsiteX74" fmla="*/ 376460 w 1343025"/>
                <a:gd name="connsiteY74" fmla="*/ 108452 h 1171574"/>
                <a:gd name="connsiteX75" fmla="*/ 382843 w 1343025"/>
                <a:gd name="connsiteY75" fmla="*/ 114837 h 1171574"/>
                <a:gd name="connsiteX76" fmla="*/ 393987 w 1343025"/>
                <a:gd name="connsiteY76" fmla="*/ 121222 h 1171574"/>
                <a:gd name="connsiteX77" fmla="*/ 397225 w 1343025"/>
                <a:gd name="connsiteY77" fmla="*/ 124414 h 1171574"/>
                <a:gd name="connsiteX78" fmla="*/ 400368 w 1343025"/>
                <a:gd name="connsiteY78" fmla="*/ 121222 h 1171574"/>
                <a:gd name="connsiteX79" fmla="*/ 409893 w 1343025"/>
                <a:gd name="connsiteY79" fmla="*/ 114837 h 1171574"/>
                <a:gd name="connsiteX80" fmla="*/ 409893 w 1343025"/>
                <a:gd name="connsiteY80" fmla="*/ 114837 h 1171574"/>
                <a:gd name="connsiteX81" fmla="*/ 411513 w 1343025"/>
                <a:gd name="connsiteY81" fmla="*/ 111645 h 1171574"/>
                <a:gd name="connsiteX82" fmla="*/ 411513 w 1343025"/>
                <a:gd name="connsiteY82" fmla="*/ 108452 h 1171574"/>
                <a:gd name="connsiteX83" fmla="*/ 414656 w 1343025"/>
                <a:gd name="connsiteY83" fmla="*/ 105261 h 1171574"/>
                <a:gd name="connsiteX84" fmla="*/ 411513 w 1343025"/>
                <a:gd name="connsiteY84" fmla="*/ 100472 h 1171574"/>
                <a:gd name="connsiteX85" fmla="*/ 406750 w 1343025"/>
                <a:gd name="connsiteY85" fmla="*/ 90895 h 1171574"/>
                <a:gd name="connsiteX86" fmla="*/ 400368 w 1343025"/>
                <a:gd name="connsiteY86" fmla="*/ 84510 h 1171574"/>
                <a:gd name="connsiteX87" fmla="*/ 393987 w 1343025"/>
                <a:gd name="connsiteY87" fmla="*/ 79722 h 1171574"/>
                <a:gd name="connsiteX88" fmla="*/ 389225 w 1343025"/>
                <a:gd name="connsiteY88" fmla="*/ 79722 h 1171574"/>
                <a:gd name="connsiteX89" fmla="*/ 382843 w 1343025"/>
                <a:gd name="connsiteY89" fmla="*/ 79722 h 1171574"/>
                <a:gd name="connsiteX90" fmla="*/ 379700 w 1343025"/>
                <a:gd name="connsiteY90" fmla="*/ 82915 h 1171574"/>
                <a:gd name="connsiteX91" fmla="*/ 373318 w 1343025"/>
                <a:gd name="connsiteY91" fmla="*/ 87703 h 1171574"/>
                <a:gd name="connsiteX92" fmla="*/ 373318 w 1343025"/>
                <a:gd name="connsiteY92" fmla="*/ 90895 h 1171574"/>
                <a:gd name="connsiteX93" fmla="*/ 373318 w 1343025"/>
                <a:gd name="connsiteY93" fmla="*/ 94088 h 1171574"/>
                <a:gd name="connsiteX94" fmla="*/ 376460 w 1343025"/>
                <a:gd name="connsiteY94" fmla="*/ 97280 h 1171574"/>
                <a:gd name="connsiteX95" fmla="*/ 373318 w 1343025"/>
                <a:gd name="connsiteY95" fmla="*/ 100472 h 1171574"/>
                <a:gd name="connsiteX96" fmla="*/ 376460 w 1343025"/>
                <a:gd name="connsiteY96" fmla="*/ 108452 h 1171574"/>
                <a:gd name="connsiteX97" fmla="*/ 344647 w 1343025"/>
                <a:gd name="connsiteY97" fmla="*/ 28645 h 1171574"/>
                <a:gd name="connsiteX98" fmla="*/ 344647 w 1343025"/>
                <a:gd name="connsiteY98" fmla="*/ 41415 h 1171574"/>
                <a:gd name="connsiteX99" fmla="*/ 344647 w 1343025"/>
                <a:gd name="connsiteY99" fmla="*/ 49395 h 1171574"/>
                <a:gd name="connsiteX100" fmla="*/ 347885 w 1343025"/>
                <a:gd name="connsiteY100" fmla="*/ 55780 h 1171574"/>
                <a:gd name="connsiteX101" fmla="*/ 352648 w 1343025"/>
                <a:gd name="connsiteY101" fmla="*/ 65357 h 1171574"/>
                <a:gd name="connsiteX102" fmla="*/ 351029 w 1343025"/>
                <a:gd name="connsiteY102" fmla="*/ 66953 h 1171574"/>
                <a:gd name="connsiteX103" fmla="*/ 351029 w 1343025"/>
                <a:gd name="connsiteY103" fmla="*/ 70146 h 1171574"/>
                <a:gd name="connsiteX104" fmla="*/ 352648 w 1343025"/>
                <a:gd name="connsiteY104" fmla="*/ 73338 h 1171574"/>
                <a:gd name="connsiteX105" fmla="*/ 355792 w 1343025"/>
                <a:gd name="connsiteY105" fmla="*/ 65357 h 1171574"/>
                <a:gd name="connsiteX106" fmla="*/ 355792 w 1343025"/>
                <a:gd name="connsiteY106" fmla="*/ 55780 h 1171574"/>
                <a:gd name="connsiteX107" fmla="*/ 359030 w 1343025"/>
                <a:gd name="connsiteY107" fmla="*/ 25453 h 1171574"/>
                <a:gd name="connsiteX108" fmla="*/ 359030 w 1343025"/>
                <a:gd name="connsiteY108" fmla="*/ 20664 h 1171574"/>
                <a:gd name="connsiteX109" fmla="*/ 355792 w 1343025"/>
                <a:gd name="connsiteY109" fmla="*/ 20664 h 1171574"/>
                <a:gd name="connsiteX110" fmla="*/ 352648 w 1343025"/>
                <a:gd name="connsiteY110" fmla="*/ 20664 h 1171574"/>
                <a:gd name="connsiteX111" fmla="*/ 351029 w 1343025"/>
                <a:gd name="connsiteY111" fmla="*/ 23857 h 1171574"/>
                <a:gd name="connsiteX112" fmla="*/ 347885 w 1343025"/>
                <a:gd name="connsiteY112" fmla="*/ 23857 h 1171574"/>
                <a:gd name="connsiteX113" fmla="*/ 344647 w 1343025"/>
                <a:gd name="connsiteY113" fmla="*/ 17472 h 1171574"/>
                <a:gd name="connsiteX114" fmla="*/ 344647 w 1343025"/>
                <a:gd name="connsiteY114" fmla="*/ 14280 h 1171574"/>
                <a:gd name="connsiteX115" fmla="*/ 341504 w 1343025"/>
                <a:gd name="connsiteY115" fmla="*/ 14280 h 1171574"/>
                <a:gd name="connsiteX116" fmla="*/ 341504 w 1343025"/>
                <a:gd name="connsiteY116" fmla="*/ 14280 h 1171574"/>
                <a:gd name="connsiteX117" fmla="*/ 341504 w 1343025"/>
                <a:gd name="connsiteY117" fmla="*/ 14280 h 1171574"/>
                <a:gd name="connsiteX118" fmla="*/ 338265 w 1343025"/>
                <a:gd name="connsiteY118" fmla="*/ 14280 h 1171574"/>
                <a:gd name="connsiteX119" fmla="*/ 344647 w 1343025"/>
                <a:gd name="connsiteY119" fmla="*/ 25453 h 1171574"/>
                <a:gd name="connsiteX120" fmla="*/ 344647 w 1343025"/>
                <a:gd name="connsiteY120" fmla="*/ 28645 h 1171574"/>
                <a:gd name="connsiteX121" fmla="*/ 1339248 w 1343025"/>
                <a:gd name="connsiteY121" fmla="*/ 619220 h 1171574"/>
                <a:gd name="connsiteX122" fmla="*/ 1334390 w 1343025"/>
                <a:gd name="connsiteY122" fmla="*/ 616029 h 1171574"/>
                <a:gd name="connsiteX123" fmla="*/ 1331246 w 1343025"/>
                <a:gd name="connsiteY123" fmla="*/ 616029 h 1171574"/>
                <a:gd name="connsiteX124" fmla="*/ 1331246 w 1343025"/>
                <a:gd name="connsiteY124" fmla="*/ 616029 h 1171574"/>
                <a:gd name="connsiteX125" fmla="*/ 1331246 w 1343025"/>
                <a:gd name="connsiteY125" fmla="*/ 612838 h 1171574"/>
                <a:gd name="connsiteX126" fmla="*/ 1328104 w 1343025"/>
                <a:gd name="connsiteY126" fmla="*/ 612838 h 1171574"/>
                <a:gd name="connsiteX127" fmla="*/ 1328104 w 1343025"/>
                <a:gd name="connsiteY127" fmla="*/ 612838 h 1171574"/>
                <a:gd name="connsiteX128" fmla="*/ 1328104 w 1343025"/>
                <a:gd name="connsiteY128" fmla="*/ 612838 h 1171574"/>
                <a:gd name="connsiteX129" fmla="*/ 1324865 w 1343025"/>
                <a:gd name="connsiteY129" fmla="*/ 616029 h 1171574"/>
                <a:gd name="connsiteX130" fmla="*/ 1321721 w 1343025"/>
                <a:gd name="connsiteY130" fmla="*/ 619220 h 1171574"/>
                <a:gd name="connsiteX131" fmla="*/ 1313721 w 1343025"/>
                <a:gd name="connsiteY131" fmla="*/ 616029 h 1171574"/>
                <a:gd name="connsiteX132" fmla="*/ 1310578 w 1343025"/>
                <a:gd name="connsiteY132" fmla="*/ 619220 h 1171574"/>
                <a:gd name="connsiteX133" fmla="*/ 1307339 w 1343025"/>
                <a:gd name="connsiteY133" fmla="*/ 619220 h 1171574"/>
                <a:gd name="connsiteX134" fmla="*/ 1307339 w 1343025"/>
                <a:gd name="connsiteY134" fmla="*/ 622411 h 1171574"/>
                <a:gd name="connsiteX135" fmla="*/ 1304196 w 1343025"/>
                <a:gd name="connsiteY135" fmla="*/ 622411 h 1171574"/>
                <a:gd name="connsiteX136" fmla="*/ 1304196 w 1343025"/>
                <a:gd name="connsiteY136" fmla="*/ 625602 h 1171574"/>
                <a:gd name="connsiteX137" fmla="*/ 1301053 w 1343025"/>
                <a:gd name="connsiteY137" fmla="*/ 628802 h 1171574"/>
                <a:gd name="connsiteX138" fmla="*/ 1296290 w 1343025"/>
                <a:gd name="connsiteY138" fmla="*/ 628802 h 1171574"/>
                <a:gd name="connsiteX139" fmla="*/ 1293051 w 1343025"/>
                <a:gd name="connsiteY139" fmla="*/ 631993 h 1171574"/>
                <a:gd name="connsiteX140" fmla="*/ 1283526 w 1343025"/>
                <a:gd name="connsiteY140" fmla="*/ 639975 h 1171574"/>
                <a:gd name="connsiteX141" fmla="*/ 1277145 w 1343025"/>
                <a:gd name="connsiteY141" fmla="*/ 646357 h 1171574"/>
                <a:gd name="connsiteX142" fmla="*/ 1275525 w 1343025"/>
                <a:gd name="connsiteY142" fmla="*/ 649548 h 1171574"/>
                <a:gd name="connsiteX143" fmla="*/ 1277145 w 1343025"/>
                <a:gd name="connsiteY143" fmla="*/ 652738 h 1171574"/>
                <a:gd name="connsiteX144" fmla="*/ 1277145 w 1343025"/>
                <a:gd name="connsiteY144" fmla="*/ 654339 h 1171574"/>
                <a:gd name="connsiteX145" fmla="*/ 1280288 w 1343025"/>
                <a:gd name="connsiteY145" fmla="*/ 657530 h 1171574"/>
                <a:gd name="connsiteX146" fmla="*/ 1280288 w 1343025"/>
                <a:gd name="connsiteY146" fmla="*/ 660721 h 1171574"/>
                <a:gd name="connsiteX147" fmla="*/ 1275525 w 1343025"/>
                <a:gd name="connsiteY147" fmla="*/ 657530 h 1171574"/>
                <a:gd name="connsiteX148" fmla="*/ 1269239 w 1343025"/>
                <a:gd name="connsiteY148" fmla="*/ 654339 h 1171574"/>
                <a:gd name="connsiteX149" fmla="*/ 1251713 w 1343025"/>
                <a:gd name="connsiteY149" fmla="*/ 652738 h 1171574"/>
                <a:gd name="connsiteX150" fmla="*/ 1245332 w 1343025"/>
                <a:gd name="connsiteY150" fmla="*/ 652738 h 1171574"/>
                <a:gd name="connsiteX151" fmla="*/ 1238950 w 1343025"/>
                <a:gd name="connsiteY151" fmla="*/ 646357 h 1171574"/>
                <a:gd name="connsiteX152" fmla="*/ 1237330 w 1343025"/>
                <a:gd name="connsiteY152" fmla="*/ 643166 h 1171574"/>
                <a:gd name="connsiteX153" fmla="*/ 1238950 w 1343025"/>
                <a:gd name="connsiteY153" fmla="*/ 643166 h 1171574"/>
                <a:gd name="connsiteX154" fmla="*/ 1237330 w 1343025"/>
                <a:gd name="connsiteY154" fmla="*/ 639975 h 1171574"/>
                <a:gd name="connsiteX155" fmla="*/ 1234187 w 1343025"/>
                <a:gd name="connsiteY155" fmla="*/ 636775 h 1171574"/>
                <a:gd name="connsiteX156" fmla="*/ 1231044 w 1343025"/>
                <a:gd name="connsiteY156" fmla="*/ 636775 h 1171574"/>
                <a:gd name="connsiteX157" fmla="*/ 1227805 w 1343025"/>
                <a:gd name="connsiteY157" fmla="*/ 636775 h 1171574"/>
                <a:gd name="connsiteX158" fmla="*/ 1224662 w 1343025"/>
                <a:gd name="connsiteY158" fmla="*/ 633584 h 1171574"/>
                <a:gd name="connsiteX159" fmla="*/ 1227805 w 1343025"/>
                <a:gd name="connsiteY159" fmla="*/ 628802 h 1171574"/>
                <a:gd name="connsiteX160" fmla="*/ 1227805 w 1343025"/>
                <a:gd name="connsiteY160" fmla="*/ 628802 h 1171574"/>
                <a:gd name="connsiteX161" fmla="*/ 1234187 w 1343025"/>
                <a:gd name="connsiteY161" fmla="*/ 628802 h 1171574"/>
                <a:gd name="connsiteX162" fmla="*/ 1248475 w 1343025"/>
                <a:gd name="connsiteY162" fmla="*/ 639975 h 1171574"/>
                <a:gd name="connsiteX163" fmla="*/ 1254857 w 1343025"/>
                <a:gd name="connsiteY163" fmla="*/ 639975 h 1171574"/>
                <a:gd name="connsiteX164" fmla="*/ 1245332 w 1343025"/>
                <a:gd name="connsiteY164" fmla="*/ 631993 h 1171574"/>
                <a:gd name="connsiteX165" fmla="*/ 1237330 w 1343025"/>
                <a:gd name="connsiteY165" fmla="*/ 622411 h 1171574"/>
                <a:gd name="connsiteX166" fmla="*/ 1234187 w 1343025"/>
                <a:gd name="connsiteY166" fmla="*/ 611238 h 1171574"/>
                <a:gd name="connsiteX167" fmla="*/ 1227805 w 1343025"/>
                <a:gd name="connsiteY167" fmla="*/ 587302 h 1171574"/>
                <a:gd name="connsiteX168" fmla="*/ 1224662 w 1343025"/>
                <a:gd name="connsiteY168" fmla="*/ 580910 h 1171574"/>
                <a:gd name="connsiteX169" fmla="*/ 1224662 w 1343025"/>
                <a:gd name="connsiteY169" fmla="*/ 574529 h 1171574"/>
                <a:gd name="connsiteX170" fmla="*/ 1221424 w 1343025"/>
                <a:gd name="connsiteY170" fmla="*/ 572929 h 1171574"/>
                <a:gd name="connsiteX171" fmla="*/ 1218280 w 1343025"/>
                <a:gd name="connsiteY171" fmla="*/ 569738 h 1171574"/>
                <a:gd name="connsiteX172" fmla="*/ 1218280 w 1343025"/>
                <a:gd name="connsiteY172" fmla="*/ 563356 h 1171574"/>
                <a:gd name="connsiteX173" fmla="*/ 1218280 w 1343025"/>
                <a:gd name="connsiteY173" fmla="*/ 556974 h 1171574"/>
                <a:gd name="connsiteX174" fmla="*/ 1216662 w 1343025"/>
                <a:gd name="connsiteY174" fmla="*/ 555374 h 1171574"/>
                <a:gd name="connsiteX175" fmla="*/ 1213518 w 1343025"/>
                <a:gd name="connsiteY175" fmla="*/ 548992 h 1171574"/>
                <a:gd name="connsiteX176" fmla="*/ 1197612 w 1343025"/>
                <a:gd name="connsiteY176" fmla="*/ 534629 h 1171574"/>
                <a:gd name="connsiteX177" fmla="*/ 1195992 w 1343025"/>
                <a:gd name="connsiteY177" fmla="*/ 531438 h 1171574"/>
                <a:gd name="connsiteX178" fmla="*/ 1189610 w 1343025"/>
                <a:gd name="connsiteY178" fmla="*/ 510683 h 1171574"/>
                <a:gd name="connsiteX179" fmla="*/ 1186467 w 1343025"/>
                <a:gd name="connsiteY179" fmla="*/ 510683 h 1171574"/>
                <a:gd name="connsiteX180" fmla="*/ 1186467 w 1343025"/>
                <a:gd name="connsiteY180" fmla="*/ 504301 h 1171574"/>
                <a:gd name="connsiteX181" fmla="*/ 1189610 w 1343025"/>
                <a:gd name="connsiteY181" fmla="*/ 501110 h 1171574"/>
                <a:gd name="connsiteX182" fmla="*/ 1192849 w 1343025"/>
                <a:gd name="connsiteY182" fmla="*/ 497910 h 1171574"/>
                <a:gd name="connsiteX183" fmla="*/ 1192849 w 1343025"/>
                <a:gd name="connsiteY183" fmla="*/ 493128 h 1171574"/>
                <a:gd name="connsiteX184" fmla="*/ 1195992 w 1343025"/>
                <a:gd name="connsiteY184" fmla="*/ 486737 h 1171574"/>
                <a:gd name="connsiteX185" fmla="*/ 1195992 w 1343025"/>
                <a:gd name="connsiteY185" fmla="*/ 480355 h 1171574"/>
                <a:gd name="connsiteX186" fmla="*/ 1195992 w 1343025"/>
                <a:gd name="connsiteY186" fmla="*/ 475564 h 1171574"/>
                <a:gd name="connsiteX187" fmla="*/ 1197612 w 1343025"/>
                <a:gd name="connsiteY187" fmla="*/ 465991 h 1171574"/>
                <a:gd name="connsiteX188" fmla="*/ 1200754 w 1343025"/>
                <a:gd name="connsiteY188" fmla="*/ 454819 h 1171574"/>
                <a:gd name="connsiteX189" fmla="*/ 1207137 w 1343025"/>
                <a:gd name="connsiteY189" fmla="*/ 445236 h 1171574"/>
                <a:gd name="connsiteX190" fmla="*/ 1227805 w 1343025"/>
                <a:gd name="connsiteY190" fmla="*/ 421300 h 1171574"/>
                <a:gd name="connsiteX191" fmla="*/ 1227805 w 1343025"/>
                <a:gd name="connsiteY191" fmla="*/ 416509 h 1171574"/>
                <a:gd name="connsiteX192" fmla="*/ 1231044 w 1343025"/>
                <a:gd name="connsiteY192" fmla="*/ 400545 h 1171574"/>
                <a:gd name="connsiteX193" fmla="*/ 1234187 w 1343025"/>
                <a:gd name="connsiteY193" fmla="*/ 395764 h 1171574"/>
                <a:gd name="connsiteX194" fmla="*/ 1245332 w 1343025"/>
                <a:gd name="connsiteY194" fmla="*/ 379800 h 1171574"/>
                <a:gd name="connsiteX195" fmla="*/ 1248475 w 1343025"/>
                <a:gd name="connsiteY195" fmla="*/ 368627 h 1171574"/>
                <a:gd name="connsiteX196" fmla="*/ 1248475 w 1343025"/>
                <a:gd name="connsiteY196" fmla="*/ 357454 h 1171574"/>
                <a:gd name="connsiteX197" fmla="*/ 1248475 w 1343025"/>
                <a:gd name="connsiteY197" fmla="*/ 354263 h 1171574"/>
                <a:gd name="connsiteX198" fmla="*/ 1245332 w 1343025"/>
                <a:gd name="connsiteY198" fmla="*/ 347872 h 1171574"/>
                <a:gd name="connsiteX199" fmla="*/ 1242188 w 1343025"/>
                <a:gd name="connsiteY199" fmla="*/ 341490 h 1171574"/>
                <a:gd name="connsiteX200" fmla="*/ 1242188 w 1343025"/>
                <a:gd name="connsiteY200" fmla="*/ 341490 h 1171574"/>
                <a:gd name="connsiteX201" fmla="*/ 1238950 w 1343025"/>
                <a:gd name="connsiteY201" fmla="*/ 341490 h 1171574"/>
                <a:gd name="connsiteX202" fmla="*/ 1238950 w 1343025"/>
                <a:gd name="connsiteY202" fmla="*/ 344681 h 1171574"/>
                <a:gd name="connsiteX203" fmla="*/ 1237330 w 1343025"/>
                <a:gd name="connsiteY203" fmla="*/ 351072 h 1171574"/>
                <a:gd name="connsiteX204" fmla="*/ 1234187 w 1343025"/>
                <a:gd name="connsiteY204" fmla="*/ 354263 h 1171574"/>
                <a:gd name="connsiteX205" fmla="*/ 1224662 w 1343025"/>
                <a:gd name="connsiteY205" fmla="*/ 362245 h 1171574"/>
                <a:gd name="connsiteX206" fmla="*/ 1213518 w 1343025"/>
                <a:gd name="connsiteY206" fmla="*/ 379800 h 1171574"/>
                <a:gd name="connsiteX207" fmla="*/ 1210279 w 1343025"/>
                <a:gd name="connsiteY207" fmla="*/ 382991 h 1171574"/>
                <a:gd name="connsiteX208" fmla="*/ 1207137 w 1343025"/>
                <a:gd name="connsiteY208" fmla="*/ 386181 h 1171574"/>
                <a:gd name="connsiteX209" fmla="*/ 1197612 w 1343025"/>
                <a:gd name="connsiteY209" fmla="*/ 395764 h 1171574"/>
                <a:gd name="connsiteX210" fmla="*/ 1183229 w 1343025"/>
                <a:gd name="connsiteY210" fmla="*/ 406936 h 1171574"/>
                <a:gd name="connsiteX211" fmla="*/ 1180085 w 1343025"/>
                <a:gd name="connsiteY211" fmla="*/ 410127 h 1171574"/>
                <a:gd name="connsiteX212" fmla="*/ 1162559 w 1343025"/>
                <a:gd name="connsiteY212" fmla="*/ 430873 h 1171574"/>
                <a:gd name="connsiteX213" fmla="*/ 1137127 w 1343025"/>
                <a:gd name="connsiteY213" fmla="*/ 456409 h 1171574"/>
                <a:gd name="connsiteX214" fmla="*/ 1127602 w 1343025"/>
                <a:gd name="connsiteY214" fmla="*/ 462800 h 1171574"/>
                <a:gd name="connsiteX215" fmla="*/ 1117982 w 1343025"/>
                <a:gd name="connsiteY215" fmla="*/ 465991 h 1171574"/>
                <a:gd name="connsiteX216" fmla="*/ 1083025 w 1343025"/>
                <a:gd name="connsiteY216" fmla="*/ 462800 h 1171574"/>
                <a:gd name="connsiteX217" fmla="*/ 1054355 w 1343025"/>
                <a:gd name="connsiteY217" fmla="*/ 456409 h 1171574"/>
                <a:gd name="connsiteX218" fmla="*/ 1047973 w 1343025"/>
                <a:gd name="connsiteY218" fmla="*/ 454819 h 1171574"/>
                <a:gd name="connsiteX219" fmla="*/ 1044830 w 1343025"/>
                <a:gd name="connsiteY219" fmla="*/ 454819 h 1171574"/>
                <a:gd name="connsiteX220" fmla="*/ 1036829 w 1343025"/>
                <a:gd name="connsiteY220" fmla="*/ 445236 h 1171574"/>
                <a:gd name="connsiteX221" fmla="*/ 1033685 w 1343025"/>
                <a:gd name="connsiteY221" fmla="*/ 445236 h 1171574"/>
                <a:gd name="connsiteX222" fmla="*/ 1030543 w 1343025"/>
                <a:gd name="connsiteY222" fmla="*/ 442046 h 1171574"/>
                <a:gd name="connsiteX223" fmla="*/ 1027304 w 1343025"/>
                <a:gd name="connsiteY223" fmla="*/ 434064 h 1171574"/>
                <a:gd name="connsiteX224" fmla="*/ 1027304 w 1343025"/>
                <a:gd name="connsiteY224" fmla="*/ 430873 h 1171574"/>
                <a:gd name="connsiteX225" fmla="*/ 1024160 w 1343025"/>
                <a:gd name="connsiteY225" fmla="*/ 430873 h 1171574"/>
                <a:gd name="connsiteX226" fmla="*/ 1020922 w 1343025"/>
                <a:gd name="connsiteY226" fmla="*/ 427682 h 1171574"/>
                <a:gd name="connsiteX227" fmla="*/ 1019398 w 1343025"/>
                <a:gd name="connsiteY227" fmla="*/ 418109 h 1171574"/>
                <a:gd name="connsiteX228" fmla="*/ 1020922 w 1343025"/>
                <a:gd name="connsiteY228" fmla="*/ 410127 h 1171574"/>
                <a:gd name="connsiteX229" fmla="*/ 1016160 w 1343025"/>
                <a:gd name="connsiteY229" fmla="*/ 406936 h 1171574"/>
                <a:gd name="connsiteX230" fmla="*/ 1009778 w 1343025"/>
                <a:gd name="connsiteY230" fmla="*/ 410127 h 1171574"/>
                <a:gd name="connsiteX231" fmla="*/ 1006635 w 1343025"/>
                <a:gd name="connsiteY231" fmla="*/ 416509 h 1171574"/>
                <a:gd name="connsiteX232" fmla="*/ 1006635 w 1343025"/>
                <a:gd name="connsiteY232" fmla="*/ 421300 h 1171574"/>
                <a:gd name="connsiteX233" fmla="*/ 1003492 w 1343025"/>
                <a:gd name="connsiteY233" fmla="*/ 427682 h 1171574"/>
                <a:gd name="connsiteX234" fmla="*/ 1003492 w 1343025"/>
                <a:gd name="connsiteY234" fmla="*/ 430873 h 1171574"/>
                <a:gd name="connsiteX235" fmla="*/ 1000253 w 1343025"/>
                <a:gd name="connsiteY235" fmla="*/ 434064 h 1171574"/>
                <a:gd name="connsiteX236" fmla="*/ 998634 w 1343025"/>
                <a:gd name="connsiteY236" fmla="*/ 437264 h 1171574"/>
                <a:gd name="connsiteX237" fmla="*/ 995490 w 1343025"/>
                <a:gd name="connsiteY237" fmla="*/ 434064 h 1171574"/>
                <a:gd name="connsiteX238" fmla="*/ 985965 w 1343025"/>
                <a:gd name="connsiteY238" fmla="*/ 430873 h 1171574"/>
                <a:gd name="connsiteX239" fmla="*/ 992347 w 1343025"/>
                <a:gd name="connsiteY239" fmla="*/ 418109 h 1171574"/>
                <a:gd name="connsiteX240" fmla="*/ 995490 w 1343025"/>
                <a:gd name="connsiteY240" fmla="*/ 413318 h 1171574"/>
                <a:gd name="connsiteX241" fmla="*/ 998634 w 1343025"/>
                <a:gd name="connsiteY241" fmla="*/ 413318 h 1171574"/>
                <a:gd name="connsiteX242" fmla="*/ 1000253 w 1343025"/>
                <a:gd name="connsiteY242" fmla="*/ 410127 h 1171574"/>
                <a:gd name="connsiteX243" fmla="*/ 1000253 w 1343025"/>
                <a:gd name="connsiteY243" fmla="*/ 410127 h 1171574"/>
                <a:gd name="connsiteX244" fmla="*/ 998634 w 1343025"/>
                <a:gd name="connsiteY244" fmla="*/ 406936 h 1171574"/>
                <a:gd name="connsiteX245" fmla="*/ 989109 w 1343025"/>
                <a:gd name="connsiteY245" fmla="*/ 403746 h 1171574"/>
                <a:gd name="connsiteX246" fmla="*/ 965297 w 1343025"/>
                <a:gd name="connsiteY246" fmla="*/ 400545 h 1171574"/>
                <a:gd name="connsiteX247" fmla="*/ 962057 w 1343025"/>
                <a:gd name="connsiteY247" fmla="*/ 403746 h 1171574"/>
                <a:gd name="connsiteX248" fmla="*/ 960534 w 1343025"/>
                <a:gd name="connsiteY248" fmla="*/ 406936 h 1171574"/>
                <a:gd name="connsiteX249" fmla="*/ 954152 w 1343025"/>
                <a:gd name="connsiteY249" fmla="*/ 413318 h 1171574"/>
                <a:gd name="connsiteX250" fmla="*/ 950914 w 1343025"/>
                <a:gd name="connsiteY250" fmla="*/ 413318 h 1171574"/>
                <a:gd name="connsiteX251" fmla="*/ 922339 w 1343025"/>
                <a:gd name="connsiteY251" fmla="*/ 413318 h 1171574"/>
                <a:gd name="connsiteX252" fmla="*/ 919101 w 1343025"/>
                <a:gd name="connsiteY252" fmla="*/ 410127 h 1171574"/>
                <a:gd name="connsiteX253" fmla="*/ 915957 w 1343025"/>
                <a:gd name="connsiteY253" fmla="*/ 410127 h 1171574"/>
                <a:gd name="connsiteX254" fmla="*/ 912718 w 1343025"/>
                <a:gd name="connsiteY254" fmla="*/ 406936 h 1171574"/>
                <a:gd name="connsiteX255" fmla="*/ 912718 w 1343025"/>
                <a:gd name="connsiteY255" fmla="*/ 406936 h 1171574"/>
                <a:gd name="connsiteX256" fmla="*/ 909576 w 1343025"/>
                <a:gd name="connsiteY256" fmla="*/ 406936 h 1171574"/>
                <a:gd name="connsiteX257" fmla="*/ 906432 w 1343025"/>
                <a:gd name="connsiteY257" fmla="*/ 397354 h 1171574"/>
                <a:gd name="connsiteX258" fmla="*/ 906432 w 1343025"/>
                <a:gd name="connsiteY258" fmla="*/ 395764 h 1171574"/>
                <a:gd name="connsiteX259" fmla="*/ 901574 w 1343025"/>
                <a:gd name="connsiteY259" fmla="*/ 389372 h 1171574"/>
                <a:gd name="connsiteX260" fmla="*/ 901574 w 1343025"/>
                <a:gd name="connsiteY260" fmla="*/ 389372 h 1171574"/>
                <a:gd name="connsiteX261" fmla="*/ 903193 w 1343025"/>
                <a:gd name="connsiteY261" fmla="*/ 386181 h 1171574"/>
                <a:gd name="connsiteX262" fmla="*/ 919101 w 1343025"/>
                <a:gd name="connsiteY262" fmla="*/ 389372 h 1171574"/>
                <a:gd name="connsiteX263" fmla="*/ 919101 w 1343025"/>
                <a:gd name="connsiteY263" fmla="*/ 386181 h 1171574"/>
                <a:gd name="connsiteX264" fmla="*/ 874523 w 1343025"/>
                <a:gd name="connsiteY264" fmla="*/ 368627 h 1171574"/>
                <a:gd name="connsiteX265" fmla="*/ 842710 w 1343025"/>
                <a:gd name="connsiteY265" fmla="*/ 351072 h 1171574"/>
                <a:gd name="connsiteX266" fmla="*/ 842710 w 1343025"/>
                <a:gd name="connsiteY266" fmla="*/ 347872 h 1171574"/>
                <a:gd name="connsiteX267" fmla="*/ 836328 w 1343025"/>
                <a:gd name="connsiteY267" fmla="*/ 341490 h 1171574"/>
                <a:gd name="connsiteX268" fmla="*/ 836328 w 1343025"/>
                <a:gd name="connsiteY268" fmla="*/ 339899 h 1171574"/>
                <a:gd name="connsiteX269" fmla="*/ 830041 w 1343025"/>
                <a:gd name="connsiteY269" fmla="*/ 330317 h 1171574"/>
                <a:gd name="connsiteX270" fmla="*/ 830041 w 1343025"/>
                <a:gd name="connsiteY270" fmla="*/ 330317 h 1171574"/>
                <a:gd name="connsiteX271" fmla="*/ 822040 w 1343025"/>
                <a:gd name="connsiteY271" fmla="*/ 327126 h 1171574"/>
                <a:gd name="connsiteX272" fmla="*/ 815658 w 1343025"/>
                <a:gd name="connsiteY272" fmla="*/ 323935 h 1171574"/>
                <a:gd name="connsiteX273" fmla="*/ 809277 w 1343025"/>
                <a:gd name="connsiteY273" fmla="*/ 315954 h 1171574"/>
                <a:gd name="connsiteX274" fmla="*/ 806133 w 1343025"/>
                <a:gd name="connsiteY274" fmla="*/ 312763 h 1171574"/>
                <a:gd name="connsiteX275" fmla="*/ 801371 w 1343025"/>
                <a:gd name="connsiteY275" fmla="*/ 312763 h 1171574"/>
                <a:gd name="connsiteX276" fmla="*/ 783845 w 1343025"/>
                <a:gd name="connsiteY276" fmla="*/ 298399 h 1171574"/>
                <a:gd name="connsiteX277" fmla="*/ 767938 w 1343025"/>
                <a:gd name="connsiteY277" fmla="*/ 280835 h 1171574"/>
                <a:gd name="connsiteX278" fmla="*/ 756794 w 1343025"/>
                <a:gd name="connsiteY278" fmla="*/ 271262 h 1171574"/>
                <a:gd name="connsiteX279" fmla="*/ 747269 w 1343025"/>
                <a:gd name="connsiteY279" fmla="*/ 256899 h 1171574"/>
                <a:gd name="connsiteX280" fmla="*/ 739269 w 1343025"/>
                <a:gd name="connsiteY280" fmla="*/ 253698 h 1171574"/>
                <a:gd name="connsiteX281" fmla="*/ 701073 w 1343025"/>
                <a:gd name="connsiteY281" fmla="*/ 205816 h 1171574"/>
                <a:gd name="connsiteX282" fmla="*/ 688404 w 1343025"/>
                <a:gd name="connsiteY282" fmla="*/ 191452 h 1171574"/>
                <a:gd name="connsiteX283" fmla="*/ 683642 w 1343025"/>
                <a:gd name="connsiteY283" fmla="*/ 185071 h 1171574"/>
                <a:gd name="connsiteX284" fmla="*/ 680404 w 1343025"/>
                <a:gd name="connsiteY284" fmla="*/ 180279 h 1171574"/>
                <a:gd name="connsiteX285" fmla="*/ 662878 w 1343025"/>
                <a:gd name="connsiteY285" fmla="*/ 146761 h 1171574"/>
                <a:gd name="connsiteX286" fmla="*/ 597726 w 1343025"/>
                <a:gd name="connsiteY286" fmla="*/ 65357 h 1171574"/>
                <a:gd name="connsiteX287" fmla="*/ 588107 w 1343025"/>
                <a:gd name="connsiteY287" fmla="*/ 55780 h 1171574"/>
                <a:gd name="connsiteX288" fmla="*/ 570675 w 1343025"/>
                <a:gd name="connsiteY288" fmla="*/ 41415 h 1171574"/>
                <a:gd name="connsiteX289" fmla="*/ 565818 w 1343025"/>
                <a:gd name="connsiteY289" fmla="*/ 31838 h 1171574"/>
                <a:gd name="connsiteX290" fmla="*/ 556293 w 1343025"/>
                <a:gd name="connsiteY290" fmla="*/ 17472 h 1171574"/>
                <a:gd name="connsiteX291" fmla="*/ 553150 w 1343025"/>
                <a:gd name="connsiteY291" fmla="*/ 14280 h 1171574"/>
                <a:gd name="connsiteX292" fmla="*/ 549911 w 1343025"/>
                <a:gd name="connsiteY292" fmla="*/ 14280 h 1171574"/>
                <a:gd name="connsiteX293" fmla="*/ 548387 w 1343025"/>
                <a:gd name="connsiteY293" fmla="*/ 11088 h 1171574"/>
                <a:gd name="connsiteX294" fmla="*/ 545149 w 1343025"/>
                <a:gd name="connsiteY294" fmla="*/ 3107 h 1171574"/>
                <a:gd name="connsiteX295" fmla="*/ 542005 w 1343025"/>
                <a:gd name="connsiteY295" fmla="*/ -85 h 1171574"/>
                <a:gd name="connsiteX296" fmla="*/ 535624 w 1343025"/>
                <a:gd name="connsiteY296" fmla="*/ -85 h 1171574"/>
                <a:gd name="connsiteX297" fmla="*/ 529242 w 1343025"/>
                <a:gd name="connsiteY297" fmla="*/ 6300 h 1171574"/>
                <a:gd name="connsiteX298" fmla="*/ 527622 w 1343025"/>
                <a:gd name="connsiteY298" fmla="*/ 7895 h 1171574"/>
                <a:gd name="connsiteX299" fmla="*/ 527622 w 1343025"/>
                <a:gd name="connsiteY299" fmla="*/ 11088 h 1171574"/>
                <a:gd name="connsiteX300" fmla="*/ 527622 w 1343025"/>
                <a:gd name="connsiteY300" fmla="*/ 17472 h 1171574"/>
                <a:gd name="connsiteX301" fmla="*/ 527622 w 1343025"/>
                <a:gd name="connsiteY301" fmla="*/ 20664 h 1171574"/>
                <a:gd name="connsiteX302" fmla="*/ 524479 w 1343025"/>
                <a:gd name="connsiteY302" fmla="*/ 20664 h 1171574"/>
                <a:gd name="connsiteX303" fmla="*/ 524479 w 1343025"/>
                <a:gd name="connsiteY303" fmla="*/ 23857 h 1171574"/>
                <a:gd name="connsiteX304" fmla="*/ 514954 w 1343025"/>
                <a:gd name="connsiteY304" fmla="*/ 25453 h 1171574"/>
                <a:gd name="connsiteX305" fmla="*/ 506954 w 1343025"/>
                <a:gd name="connsiteY305" fmla="*/ 28645 h 1171574"/>
                <a:gd name="connsiteX306" fmla="*/ 494285 w 1343025"/>
                <a:gd name="connsiteY306" fmla="*/ 31838 h 1171574"/>
                <a:gd name="connsiteX307" fmla="*/ 491046 w 1343025"/>
                <a:gd name="connsiteY307" fmla="*/ 31838 h 1171574"/>
                <a:gd name="connsiteX308" fmla="*/ 489522 w 1343025"/>
                <a:gd name="connsiteY308" fmla="*/ 31838 h 1171574"/>
                <a:gd name="connsiteX309" fmla="*/ 489522 w 1343025"/>
                <a:gd name="connsiteY309" fmla="*/ 28645 h 1171574"/>
                <a:gd name="connsiteX310" fmla="*/ 489522 w 1343025"/>
                <a:gd name="connsiteY310" fmla="*/ 25453 h 1171574"/>
                <a:gd name="connsiteX311" fmla="*/ 486284 w 1343025"/>
                <a:gd name="connsiteY311" fmla="*/ 23857 h 1171574"/>
                <a:gd name="connsiteX312" fmla="*/ 486284 w 1343025"/>
                <a:gd name="connsiteY312" fmla="*/ 20664 h 1171574"/>
                <a:gd name="connsiteX313" fmla="*/ 483141 w 1343025"/>
                <a:gd name="connsiteY313" fmla="*/ 20664 h 1171574"/>
                <a:gd name="connsiteX314" fmla="*/ 479902 w 1343025"/>
                <a:gd name="connsiteY314" fmla="*/ 23857 h 1171574"/>
                <a:gd name="connsiteX315" fmla="*/ 476759 w 1343025"/>
                <a:gd name="connsiteY315" fmla="*/ 25453 h 1171574"/>
                <a:gd name="connsiteX316" fmla="*/ 476759 w 1343025"/>
                <a:gd name="connsiteY316" fmla="*/ 31838 h 1171574"/>
                <a:gd name="connsiteX317" fmla="*/ 476759 w 1343025"/>
                <a:gd name="connsiteY317" fmla="*/ 38223 h 1171574"/>
                <a:gd name="connsiteX318" fmla="*/ 479902 w 1343025"/>
                <a:gd name="connsiteY318" fmla="*/ 46203 h 1171574"/>
                <a:gd name="connsiteX319" fmla="*/ 479902 w 1343025"/>
                <a:gd name="connsiteY319" fmla="*/ 49395 h 1171574"/>
                <a:gd name="connsiteX320" fmla="*/ 473521 w 1343025"/>
                <a:gd name="connsiteY320" fmla="*/ 58972 h 1171574"/>
                <a:gd name="connsiteX321" fmla="*/ 473521 w 1343025"/>
                <a:gd name="connsiteY321" fmla="*/ 62165 h 1171574"/>
                <a:gd name="connsiteX322" fmla="*/ 473521 w 1343025"/>
                <a:gd name="connsiteY322" fmla="*/ 65357 h 1171574"/>
                <a:gd name="connsiteX323" fmla="*/ 473521 w 1343025"/>
                <a:gd name="connsiteY323" fmla="*/ 66953 h 1171574"/>
                <a:gd name="connsiteX324" fmla="*/ 470377 w 1343025"/>
                <a:gd name="connsiteY324" fmla="*/ 70146 h 1171574"/>
                <a:gd name="connsiteX325" fmla="*/ 468758 w 1343025"/>
                <a:gd name="connsiteY325" fmla="*/ 76529 h 1171574"/>
                <a:gd name="connsiteX326" fmla="*/ 465614 w 1343025"/>
                <a:gd name="connsiteY326" fmla="*/ 76529 h 1171574"/>
                <a:gd name="connsiteX327" fmla="*/ 465614 w 1343025"/>
                <a:gd name="connsiteY327" fmla="*/ 90895 h 1171574"/>
                <a:gd name="connsiteX328" fmla="*/ 468758 w 1343025"/>
                <a:gd name="connsiteY328" fmla="*/ 103664 h 1171574"/>
                <a:gd name="connsiteX329" fmla="*/ 494285 w 1343025"/>
                <a:gd name="connsiteY329" fmla="*/ 164316 h 1171574"/>
                <a:gd name="connsiteX330" fmla="*/ 500571 w 1343025"/>
                <a:gd name="connsiteY330" fmla="*/ 185071 h 1171574"/>
                <a:gd name="connsiteX331" fmla="*/ 506954 w 1343025"/>
                <a:gd name="connsiteY331" fmla="*/ 221780 h 1171574"/>
                <a:gd name="connsiteX332" fmla="*/ 510192 w 1343025"/>
                <a:gd name="connsiteY332" fmla="*/ 256899 h 1171574"/>
                <a:gd name="connsiteX333" fmla="*/ 510192 w 1343025"/>
                <a:gd name="connsiteY333" fmla="*/ 268071 h 1171574"/>
                <a:gd name="connsiteX334" fmla="*/ 500571 w 1343025"/>
                <a:gd name="connsiteY334" fmla="*/ 319144 h 1171574"/>
                <a:gd name="connsiteX335" fmla="*/ 483141 w 1343025"/>
                <a:gd name="connsiteY335" fmla="*/ 351072 h 1171574"/>
                <a:gd name="connsiteX336" fmla="*/ 479902 w 1343025"/>
                <a:gd name="connsiteY336" fmla="*/ 359045 h 1171574"/>
                <a:gd name="connsiteX337" fmla="*/ 483141 w 1343025"/>
                <a:gd name="connsiteY337" fmla="*/ 421300 h 1171574"/>
                <a:gd name="connsiteX338" fmla="*/ 483141 w 1343025"/>
                <a:gd name="connsiteY338" fmla="*/ 434064 h 1171574"/>
                <a:gd name="connsiteX339" fmla="*/ 483141 w 1343025"/>
                <a:gd name="connsiteY339" fmla="*/ 445236 h 1171574"/>
                <a:gd name="connsiteX340" fmla="*/ 476759 w 1343025"/>
                <a:gd name="connsiteY340" fmla="*/ 459610 h 1171574"/>
                <a:gd name="connsiteX341" fmla="*/ 473521 w 1343025"/>
                <a:gd name="connsiteY341" fmla="*/ 469182 h 1171574"/>
                <a:gd name="connsiteX342" fmla="*/ 465614 w 1343025"/>
                <a:gd name="connsiteY342" fmla="*/ 477164 h 1171574"/>
                <a:gd name="connsiteX343" fmla="*/ 452851 w 1343025"/>
                <a:gd name="connsiteY343" fmla="*/ 486737 h 1171574"/>
                <a:gd name="connsiteX344" fmla="*/ 451327 w 1343025"/>
                <a:gd name="connsiteY344" fmla="*/ 489937 h 1171574"/>
                <a:gd name="connsiteX345" fmla="*/ 448089 w 1343025"/>
                <a:gd name="connsiteY345" fmla="*/ 489937 h 1171574"/>
                <a:gd name="connsiteX346" fmla="*/ 438564 w 1343025"/>
                <a:gd name="connsiteY346" fmla="*/ 493128 h 1171574"/>
                <a:gd name="connsiteX347" fmla="*/ 432181 w 1343025"/>
                <a:gd name="connsiteY347" fmla="*/ 496319 h 1171574"/>
                <a:gd name="connsiteX348" fmla="*/ 430563 w 1343025"/>
                <a:gd name="connsiteY348" fmla="*/ 497910 h 1171574"/>
                <a:gd name="connsiteX349" fmla="*/ 424276 w 1343025"/>
                <a:gd name="connsiteY349" fmla="*/ 501110 h 1171574"/>
                <a:gd name="connsiteX350" fmla="*/ 417894 w 1343025"/>
                <a:gd name="connsiteY350" fmla="*/ 510683 h 1171574"/>
                <a:gd name="connsiteX351" fmla="*/ 414656 w 1343025"/>
                <a:gd name="connsiteY351" fmla="*/ 518665 h 1171574"/>
                <a:gd name="connsiteX352" fmla="*/ 414656 w 1343025"/>
                <a:gd name="connsiteY352" fmla="*/ 521855 h 1171574"/>
                <a:gd name="connsiteX353" fmla="*/ 414656 w 1343025"/>
                <a:gd name="connsiteY353" fmla="*/ 531438 h 1171574"/>
                <a:gd name="connsiteX354" fmla="*/ 421038 w 1343025"/>
                <a:gd name="connsiteY354" fmla="*/ 542610 h 1171574"/>
                <a:gd name="connsiteX355" fmla="*/ 421038 w 1343025"/>
                <a:gd name="connsiteY355" fmla="*/ 548992 h 1171574"/>
                <a:gd name="connsiteX356" fmla="*/ 424276 w 1343025"/>
                <a:gd name="connsiteY356" fmla="*/ 552183 h 1171574"/>
                <a:gd name="connsiteX357" fmla="*/ 427419 w 1343025"/>
                <a:gd name="connsiteY357" fmla="*/ 560165 h 1171574"/>
                <a:gd name="connsiteX358" fmla="*/ 424276 w 1343025"/>
                <a:gd name="connsiteY358" fmla="*/ 566547 h 1171574"/>
                <a:gd name="connsiteX359" fmla="*/ 421038 w 1343025"/>
                <a:gd name="connsiteY359" fmla="*/ 572929 h 1171574"/>
                <a:gd name="connsiteX360" fmla="*/ 421038 w 1343025"/>
                <a:gd name="connsiteY360" fmla="*/ 577720 h 1171574"/>
                <a:gd name="connsiteX361" fmla="*/ 421038 w 1343025"/>
                <a:gd name="connsiteY361" fmla="*/ 584101 h 1171574"/>
                <a:gd name="connsiteX362" fmla="*/ 432181 w 1343025"/>
                <a:gd name="connsiteY362" fmla="*/ 601665 h 1171574"/>
                <a:gd name="connsiteX363" fmla="*/ 435325 w 1343025"/>
                <a:gd name="connsiteY363" fmla="*/ 611238 h 1171574"/>
                <a:gd name="connsiteX364" fmla="*/ 435325 w 1343025"/>
                <a:gd name="connsiteY364" fmla="*/ 622411 h 1171574"/>
                <a:gd name="connsiteX365" fmla="*/ 432181 w 1343025"/>
                <a:gd name="connsiteY365" fmla="*/ 633584 h 1171574"/>
                <a:gd name="connsiteX366" fmla="*/ 427419 w 1343025"/>
                <a:gd name="connsiteY366" fmla="*/ 646357 h 1171574"/>
                <a:gd name="connsiteX367" fmla="*/ 421038 w 1343025"/>
                <a:gd name="connsiteY367" fmla="*/ 654339 h 1171574"/>
                <a:gd name="connsiteX368" fmla="*/ 409893 w 1343025"/>
                <a:gd name="connsiteY368" fmla="*/ 670303 h 1171574"/>
                <a:gd name="connsiteX369" fmla="*/ 392368 w 1343025"/>
                <a:gd name="connsiteY369" fmla="*/ 681475 h 1171574"/>
                <a:gd name="connsiteX370" fmla="*/ 386081 w 1343025"/>
                <a:gd name="connsiteY370" fmla="*/ 684666 h 1171574"/>
                <a:gd name="connsiteX371" fmla="*/ 382843 w 1343025"/>
                <a:gd name="connsiteY371" fmla="*/ 684666 h 1171574"/>
                <a:gd name="connsiteX372" fmla="*/ 379700 w 1343025"/>
                <a:gd name="connsiteY372" fmla="*/ 684666 h 1171574"/>
                <a:gd name="connsiteX373" fmla="*/ 376460 w 1343025"/>
                <a:gd name="connsiteY373" fmla="*/ 684666 h 1171574"/>
                <a:gd name="connsiteX374" fmla="*/ 373318 w 1343025"/>
                <a:gd name="connsiteY374" fmla="*/ 681475 h 1171574"/>
                <a:gd name="connsiteX375" fmla="*/ 368555 w 1343025"/>
                <a:gd name="connsiteY375" fmla="*/ 681475 h 1171574"/>
                <a:gd name="connsiteX376" fmla="*/ 359030 w 1343025"/>
                <a:gd name="connsiteY376" fmla="*/ 678275 h 1171574"/>
                <a:gd name="connsiteX377" fmla="*/ 352648 w 1343025"/>
                <a:gd name="connsiteY377" fmla="*/ 675084 h 1171574"/>
                <a:gd name="connsiteX378" fmla="*/ 351029 w 1343025"/>
                <a:gd name="connsiteY378" fmla="*/ 675084 h 1171574"/>
                <a:gd name="connsiteX379" fmla="*/ 347885 w 1343025"/>
                <a:gd name="connsiteY379" fmla="*/ 670303 h 1171574"/>
                <a:gd name="connsiteX380" fmla="*/ 347885 w 1343025"/>
                <a:gd name="connsiteY380" fmla="*/ 667102 h 1171574"/>
                <a:gd name="connsiteX381" fmla="*/ 351029 w 1343025"/>
                <a:gd name="connsiteY381" fmla="*/ 663911 h 1171574"/>
                <a:gd name="connsiteX382" fmla="*/ 347885 w 1343025"/>
                <a:gd name="connsiteY382" fmla="*/ 660721 h 1171574"/>
                <a:gd name="connsiteX383" fmla="*/ 341504 w 1343025"/>
                <a:gd name="connsiteY383" fmla="*/ 660721 h 1171574"/>
                <a:gd name="connsiteX384" fmla="*/ 327121 w 1343025"/>
                <a:gd name="connsiteY384" fmla="*/ 667102 h 1171574"/>
                <a:gd name="connsiteX385" fmla="*/ 306452 w 1343025"/>
                <a:gd name="connsiteY385" fmla="*/ 671893 h 1171574"/>
                <a:gd name="connsiteX386" fmla="*/ 303309 w 1343025"/>
                <a:gd name="connsiteY386" fmla="*/ 670303 h 1171574"/>
                <a:gd name="connsiteX387" fmla="*/ 300070 w 1343025"/>
                <a:gd name="connsiteY387" fmla="*/ 670303 h 1171574"/>
                <a:gd name="connsiteX388" fmla="*/ 296927 w 1343025"/>
                <a:gd name="connsiteY388" fmla="*/ 663911 h 1171574"/>
                <a:gd name="connsiteX389" fmla="*/ 296927 w 1343025"/>
                <a:gd name="connsiteY389" fmla="*/ 663911 h 1171574"/>
                <a:gd name="connsiteX390" fmla="*/ 279401 w 1343025"/>
                <a:gd name="connsiteY390" fmla="*/ 654339 h 1171574"/>
                <a:gd name="connsiteX391" fmla="*/ 276258 w 1343025"/>
                <a:gd name="connsiteY391" fmla="*/ 652738 h 1171574"/>
                <a:gd name="connsiteX392" fmla="*/ 271495 w 1343025"/>
                <a:gd name="connsiteY392" fmla="*/ 643166 h 1171574"/>
                <a:gd name="connsiteX393" fmla="*/ 268257 w 1343025"/>
                <a:gd name="connsiteY393" fmla="*/ 639975 h 1171574"/>
                <a:gd name="connsiteX394" fmla="*/ 250826 w 1343025"/>
                <a:gd name="connsiteY394" fmla="*/ 628802 h 1171574"/>
                <a:gd name="connsiteX395" fmla="*/ 244444 w 1343025"/>
                <a:gd name="connsiteY395" fmla="*/ 625602 h 1171574"/>
                <a:gd name="connsiteX396" fmla="*/ 244444 w 1343025"/>
                <a:gd name="connsiteY396" fmla="*/ 625602 h 1171574"/>
                <a:gd name="connsiteX397" fmla="*/ 241206 w 1343025"/>
                <a:gd name="connsiteY397" fmla="*/ 622411 h 1171574"/>
                <a:gd name="connsiteX398" fmla="*/ 238062 w 1343025"/>
                <a:gd name="connsiteY398" fmla="*/ 619220 h 1171574"/>
                <a:gd name="connsiteX399" fmla="*/ 234919 w 1343025"/>
                <a:gd name="connsiteY399" fmla="*/ 619220 h 1171574"/>
                <a:gd name="connsiteX400" fmla="*/ 234919 w 1343025"/>
                <a:gd name="connsiteY400" fmla="*/ 622411 h 1171574"/>
                <a:gd name="connsiteX401" fmla="*/ 233300 w 1343025"/>
                <a:gd name="connsiteY401" fmla="*/ 625602 h 1171574"/>
                <a:gd name="connsiteX402" fmla="*/ 233300 w 1343025"/>
                <a:gd name="connsiteY402" fmla="*/ 628802 h 1171574"/>
                <a:gd name="connsiteX403" fmla="*/ 233300 w 1343025"/>
                <a:gd name="connsiteY403" fmla="*/ 628802 h 1171574"/>
                <a:gd name="connsiteX404" fmla="*/ 230061 w 1343025"/>
                <a:gd name="connsiteY404" fmla="*/ 631993 h 1171574"/>
                <a:gd name="connsiteX405" fmla="*/ 223775 w 1343025"/>
                <a:gd name="connsiteY405" fmla="*/ 633584 h 1171574"/>
                <a:gd name="connsiteX406" fmla="*/ 212631 w 1343025"/>
                <a:gd name="connsiteY406" fmla="*/ 633584 h 1171574"/>
                <a:gd name="connsiteX407" fmla="*/ 206249 w 1343025"/>
                <a:gd name="connsiteY407" fmla="*/ 654339 h 1171574"/>
                <a:gd name="connsiteX408" fmla="*/ 209392 w 1343025"/>
                <a:gd name="connsiteY408" fmla="*/ 667102 h 1171574"/>
                <a:gd name="connsiteX409" fmla="*/ 215774 w 1343025"/>
                <a:gd name="connsiteY409" fmla="*/ 671893 h 1171574"/>
                <a:gd name="connsiteX410" fmla="*/ 223775 w 1343025"/>
                <a:gd name="connsiteY410" fmla="*/ 681475 h 1171574"/>
                <a:gd name="connsiteX411" fmla="*/ 230061 w 1343025"/>
                <a:gd name="connsiteY411" fmla="*/ 687857 h 1171574"/>
                <a:gd name="connsiteX412" fmla="*/ 238062 w 1343025"/>
                <a:gd name="connsiteY412" fmla="*/ 702221 h 1171574"/>
                <a:gd name="connsiteX413" fmla="*/ 241206 w 1343025"/>
                <a:gd name="connsiteY413" fmla="*/ 705412 h 1171574"/>
                <a:gd name="connsiteX414" fmla="*/ 241206 w 1343025"/>
                <a:gd name="connsiteY414" fmla="*/ 713394 h 1171574"/>
                <a:gd name="connsiteX415" fmla="*/ 244444 w 1343025"/>
                <a:gd name="connsiteY415" fmla="*/ 716585 h 1171574"/>
                <a:gd name="connsiteX416" fmla="*/ 247587 w 1343025"/>
                <a:gd name="connsiteY416" fmla="*/ 722966 h 1171574"/>
                <a:gd name="connsiteX417" fmla="*/ 247587 w 1343025"/>
                <a:gd name="connsiteY417" fmla="*/ 726167 h 1171574"/>
                <a:gd name="connsiteX418" fmla="*/ 241206 w 1343025"/>
                <a:gd name="connsiteY418" fmla="*/ 730948 h 1171574"/>
                <a:gd name="connsiteX419" fmla="*/ 233300 w 1343025"/>
                <a:gd name="connsiteY419" fmla="*/ 737340 h 1171574"/>
                <a:gd name="connsiteX420" fmla="*/ 220536 w 1343025"/>
                <a:gd name="connsiteY420" fmla="*/ 751703 h 1171574"/>
                <a:gd name="connsiteX421" fmla="*/ 217393 w 1343025"/>
                <a:gd name="connsiteY421" fmla="*/ 754894 h 1171574"/>
                <a:gd name="connsiteX422" fmla="*/ 212631 w 1343025"/>
                <a:gd name="connsiteY422" fmla="*/ 767667 h 1171574"/>
                <a:gd name="connsiteX423" fmla="*/ 209392 w 1343025"/>
                <a:gd name="connsiteY423" fmla="*/ 772449 h 1171574"/>
                <a:gd name="connsiteX424" fmla="*/ 203011 w 1343025"/>
                <a:gd name="connsiteY424" fmla="*/ 775640 h 1171574"/>
                <a:gd name="connsiteX425" fmla="*/ 203011 w 1343025"/>
                <a:gd name="connsiteY425" fmla="*/ 778840 h 1171574"/>
                <a:gd name="connsiteX426" fmla="*/ 203011 w 1343025"/>
                <a:gd name="connsiteY426" fmla="*/ 785222 h 1171574"/>
                <a:gd name="connsiteX427" fmla="*/ 199867 w 1343025"/>
                <a:gd name="connsiteY427" fmla="*/ 790013 h 1171574"/>
                <a:gd name="connsiteX428" fmla="*/ 196724 w 1343025"/>
                <a:gd name="connsiteY428" fmla="*/ 793204 h 1171574"/>
                <a:gd name="connsiteX429" fmla="*/ 191866 w 1343025"/>
                <a:gd name="connsiteY429" fmla="*/ 793204 h 1171574"/>
                <a:gd name="connsiteX430" fmla="*/ 188723 w 1343025"/>
                <a:gd name="connsiteY430" fmla="*/ 790013 h 1171574"/>
                <a:gd name="connsiteX431" fmla="*/ 185580 w 1343025"/>
                <a:gd name="connsiteY431" fmla="*/ 782031 h 1171574"/>
                <a:gd name="connsiteX432" fmla="*/ 179198 w 1343025"/>
                <a:gd name="connsiteY432" fmla="*/ 778840 h 1171574"/>
                <a:gd name="connsiteX433" fmla="*/ 175959 w 1343025"/>
                <a:gd name="connsiteY433" fmla="*/ 778840 h 1171574"/>
                <a:gd name="connsiteX434" fmla="*/ 174436 w 1343025"/>
                <a:gd name="connsiteY434" fmla="*/ 782031 h 1171574"/>
                <a:gd name="connsiteX435" fmla="*/ 168054 w 1343025"/>
                <a:gd name="connsiteY435" fmla="*/ 793204 h 1171574"/>
                <a:gd name="connsiteX436" fmla="*/ 168054 w 1343025"/>
                <a:gd name="connsiteY436" fmla="*/ 796395 h 1171574"/>
                <a:gd name="connsiteX437" fmla="*/ 164815 w 1343025"/>
                <a:gd name="connsiteY437" fmla="*/ 799585 h 1171574"/>
                <a:gd name="connsiteX438" fmla="*/ 161672 w 1343025"/>
                <a:gd name="connsiteY438" fmla="*/ 799585 h 1171574"/>
                <a:gd name="connsiteX439" fmla="*/ 158529 w 1343025"/>
                <a:gd name="connsiteY439" fmla="*/ 799585 h 1171574"/>
                <a:gd name="connsiteX440" fmla="*/ 158529 w 1343025"/>
                <a:gd name="connsiteY440" fmla="*/ 799585 h 1171574"/>
                <a:gd name="connsiteX441" fmla="*/ 150528 w 1343025"/>
                <a:gd name="connsiteY441" fmla="*/ 810758 h 1171574"/>
                <a:gd name="connsiteX442" fmla="*/ 147384 w 1343025"/>
                <a:gd name="connsiteY442" fmla="*/ 813949 h 1171574"/>
                <a:gd name="connsiteX443" fmla="*/ 141003 w 1343025"/>
                <a:gd name="connsiteY443" fmla="*/ 813949 h 1171574"/>
                <a:gd name="connsiteX444" fmla="*/ 120334 w 1343025"/>
                <a:gd name="connsiteY444" fmla="*/ 817140 h 1171574"/>
                <a:gd name="connsiteX445" fmla="*/ 112332 w 1343025"/>
                <a:gd name="connsiteY445" fmla="*/ 820340 h 1171574"/>
                <a:gd name="connsiteX446" fmla="*/ 105951 w 1343025"/>
                <a:gd name="connsiteY446" fmla="*/ 831513 h 1171574"/>
                <a:gd name="connsiteX447" fmla="*/ 102807 w 1343025"/>
                <a:gd name="connsiteY447" fmla="*/ 841086 h 1171574"/>
                <a:gd name="connsiteX448" fmla="*/ 105951 w 1343025"/>
                <a:gd name="connsiteY448" fmla="*/ 861841 h 1171574"/>
                <a:gd name="connsiteX449" fmla="*/ 109190 w 1343025"/>
                <a:gd name="connsiteY449" fmla="*/ 876204 h 1171574"/>
                <a:gd name="connsiteX450" fmla="*/ 105951 w 1343025"/>
                <a:gd name="connsiteY450" fmla="*/ 887377 h 1171574"/>
                <a:gd name="connsiteX451" fmla="*/ 102807 w 1343025"/>
                <a:gd name="connsiteY451" fmla="*/ 893759 h 1171574"/>
                <a:gd name="connsiteX452" fmla="*/ 94844 w 1343025"/>
                <a:gd name="connsiteY452" fmla="*/ 908123 h 1171574"/>
                <a:gd name="connsiteX453" fmla="*/ 91663 w 1343025"/>
                <a:gd name="connsiteY453" fmla="*/ 914505 h 1171574"/>
                <a:gd name="connsiteX454" fmla="*/ 91663 w 1343025"/>
                <a:gd name="connsiteY454" fmla="*/ 920896 h 1171574"/>
                <a:gd name="connsiteX455" fmla="*/ 91663 w 1343025"/>
                <a:gd name="connsiteY455" fmla="*/ 928878 h 1171574"/>
                <a:gd name="connsiteX456" fmla="*/ 94844 w 1343025"/>
                <a:gd name="connsiteY456" fmla="*/ 938450 h 1171574"/>
                <a:gd name="connsiteX457" fmla="*/ 98026 w 1343025"/>
                <a:gd name="connsiteY457" fmla="*/ 941641 h 1171574"/>
                <a:gd name="connsiteX458" fmla="*/ 105951 w 1343025"/>
                <a:gd name="connsiteY458" fmla="*/ 946432 h 1171574"/>
                <a:gd name="connsiteX459" fmla="*/ 112332 w 1343025"/>
                <a:gd name="connsiteY459" fmla="*/ 949623 h 1171574"/>
                <a:gd name="connsiteX460" fmla="*/ 115571 w 1343025"/>
                <a:gd name="connsiteY460" fmla="*/ 952814 h 1171574"/>
                <a:gd name="connsiteX461" fmla="*/ 117095 w 1343025"/>
                <a:gd name="connsiteY461" fmla="*/ 959205 h 1171574"/>
                <a:gd name="connsiteX462" fmla="*/ 120334 w 1343025"/>
                <a:gd name="connsiteY462" fmla="*/ 962396 h 1171574"/>
                <a:gd name="connsiteX463" fmla="*/ 120334 w 1343025"/>
                <a:gd name="connsiteY463" fmla="*/ 962396 h 1171574"/>
                <a:gd name="connsiteX464" fmla="*/ 123477 w 1343025"/>
                <a:gd name="connsiteY464" fmla="*/ 967178 h 1171574"/>
                <a:gd name="connsiteX465" fmla="*/ 144146 w 1343025"/>
                <a:gd name="connsiteY465" fmla="*/ 976760 h 1171574"/>
                <a:gd name="connsiteX466" fmla="*/ 150528 w 1343025"/>
                <a:gd name="connsiteY466" fmla="*/ 983142 h 1171574"/>
                <a:gd name="connsiteX467" fmla="*/ 161672 w 1343025"/>
                <a:gd name="connsiteY467" fmla="*/ 1003897 h 1171574"/>
                <a:gd name="connsiteX468" fmla="*/ 168054 w 1343025"/>
                <a:gd name="connsiteY468" fmla="*/ 1011879 h 1171574"/>
                <a:gd name="connsiteX469" fmla="*/ 168054 w 1343025"/>
                <a:gd name="connsiteY469" fmla="*/ 1015070 h 1171574"/>
                <a:gd name="connsiteX470" fmla="*/ 168054 w 1343025"/>
                <a:gd name="connsiteY470" fmla="*/ 1021451 h 1171574"/>
                <a:gd name="connsiteX471" fmla="*/ 168054 w 1343025"/>
                <a:gd name="connsiteY471" fmla="*/ 1026242 h 1171574"/>
                <a:gd name="connsiteX472" fmla="*/ 171197 w 1343025"/>
                <a:gd name="connsiteY472" fmla="*/ 1029433 h 1171574"/>
                <a:gd name="connsiteX473" fmla="*/ 168054 w 1343025"/>
                <a:gd name="connsiteY473" fmla="*/ 1032624 h 1171574"/>
                <a:gd name="connsiteX474" fmla="*/ 168054 w 1343025"/>
                <a:gd name="connsiteY474" fmla="*/ 1035815 h 1171574"/>
                <a:gd name="connsiteX475" fmla="*/ 168054 w 1343025"/>
                <a:gd name="connsiteY475" fmla="*/ 1039006 h 1171574"/>
                <a:gd name="connsiteX476" fmla="*/ 168054 w 1343025"/>
                <a:gd name="connsiteY476" fmla="*/ 1042197 h 1171574"/>
                <a:gd name="connsiteX477" fmla="*/ 164815 w 1343025"/>
                <a:gd name="connsiteY477" fmla="*/ 1042197 h 1171574"/>
                <a:gd name="connsiteX478" fmla="*/ 164815 w 1343025"/>
                <a:gd name="connsiteY478" fmla="*/ 1043797 h 1171574"/>
                <a:gd name="connsiteX479" fmla="*/ 164815 w 1343025"/>
                <a:gd name="connsiteY479" fmla="*/ 1043797 h 1171574"/>
                <a:gd name="connsiteX480" fmla="*/ 164815 w 1343025"/>
                <a:gd name="connsiteY480" fmla="*/ 1046988 h 1171574"/>
                <a:gd name="connsiteX481" fmla="*/ 164815 w 1343025"/>
                <a:gd name="connsiteY481" fmla="*/ 1046988 h 1171574"/>
                <a:gd name="connsiteX482" fmla="*/ 164815 w 1343025"/>
                <a:gd name="connsiteY482" fmla="*/ 1056570 h 1171574"/>
                <a:gd name="connsiteX483" fmla="*/ 164815 w 1343025"/>
                <a:gd name="connsiteY483" fmla="*/ 1056570 h 1171574"/>
                <a:gd name="connsiteX484" fmla="*/ 161672 w 1343025"/>
                <a:gd name="connsiteY484" fmla="*/ 1059761 h 1171574"/>
                <a:gd name="connsiteX485" fmla="*/ 161672 w 1343025"/>
                <a:gd name="connsiteY485" fmla="*/ 1059761 h 1171574"/>
                <a:gd name="connsiteX486" fmla="*/ 156909 w 1343025"/>
                <a:gd name="connsiteY486" fmla="*/ 1059761 h 1171574"/>
                <a:gd name="connsiteX487" fmla="*/ 156909 w 1343025"/>
                <a:gd name="connsiteY487" fmla="*/ 1062952 h 1171574"/>
                <a:gd name="connsiteX488" fmla="*/ 153766 w 1343025"/>
                <a:gd name="connsiteY488" fmla="*/ 1070934 h 1171574"/>
                <a:gd name="connsiteX489" fmla="*/ 141003 w 1343025"/>
                <a:gd name="connsiteY489" fmla="*/ 1088488 h 1171574"/>
                <a:gd name="connsiteX490" fmla="*/ 137765 w 1343025"/>
                <a:gd name="connsiteY490" fmla="*/ 1106043 h 1171574"/>
                <a:gd name="connsiteX491" fmla="*/ 136240 w 1343025"/>
                <a:gd name="connsiteY491" fmla="*/ 1115625 h 1171574"/>
                <a:gd name="connsiteX492" fmla="*/ 136240 w 1343025"/>
                <a:gd name="connsiteY492" fmla="*/ 1122007 h 1171574"/>
                <a:gd name="connsiteX493" fmla="*/ 136240 w 1343025"/>
                <a:gd name="connsiteY493" fmla="*/ 1126798 h 1171574"/>
                <a:gd name="connsiteX494" fmla="*/ 141003 w 1343025"/>
                <a:gd name="connsiteY494" fmla="*/ 1144352 h 1171574"/>
                <a:gd name="connsiteX495" fmla="*/ 144146 w 1343025"/>
                <a:gd name="connsiteY495" fmla="*/ 1153935 h 1171574"/>
                <a:gd name="connsiteX496" fmla="*/ 147384 w 1343025"/>
                <a:gd name="connsiteY496" fmla="*/ 1160316 h 1171574"/>
                <a:gd name="connsiteX497" fmla="*/ 150528 w 1343025"/>
                <a:gd name="connsiteY497" fmla="*/ 1161916 h 1171574"/>
                <a:gd name="connsiteX498" fmla="*/ 153766 w 1343025"/>
                <a:gd name="connsiteY498" fmla="*/ 1161916 h 1171574"/>
                <a:gd name="connsiteX499" fmla="*/ 156909 w 1343025"/>
                <a:gd name="connsiteY499" fmla="*/ 1168298 h 1171574"/>
                <a:gd name="connsiteX500" fmla="*/ 158529 w 1343025"/>
                <a:gd name="connsiteY500" fmla="*/ 1168298 h 1171574"/>
                <a:gd name="connsiteX501" fmla="*/ 161672 w 1343025"/>
                <a:gd name="connsiteY501" fmla="*/ 1168298 h 1171574"/>
                <a:gd name="connsiteX502" fmla="*/ 164815 w 1343025"/>
                <a:gd name="connsiteY502" fmla="*/ 1165107 h 1171574"/>
                <a:gd name="connsiteX503" fmla="*/ 168054 w 1343025"/>
                <a:gd name="connsiteY503" fmla="*/ 1165107 h 1171574"/>
                <a:gd name="connsiteX504" fmla="*/ 175959 w 1343025"/>
                <a:gd name="connsiteY504" fmla="*/ 1171489 h 1171574"/>
                <a:gd name="connsiteX505" fmla="*/ 182341 w 1343025"/>
                <a:gd name="connsiteY505" fmla="*/ 1171489 h 1171574"/>
                <a:gd name="connsiteX506" fmla="*/ 182341 w 1343025"/>
                <a:gd name="connsiteY506" fmla="*/ 1168298 h 1171574"/>
                <a:gd name="connsiteX507" fmla="*/ 185580 w 1343025"/>
                <a:gd name="connsiteY507" fmla="*/ 1161916 h 1171574"/>
                <a:gd name="connsiteX508" fmla="*/ 188723 w 1343025"/>
                <a:gd name="connsiteY508" fmla="*/ 1157125 h 1171574"/>
                <a:gd name="connsiteX509" fmla="*/ 191866 w 1343025"/>
                <a:gd name="connsiteY509" fmla="*/ 1150744 h 1171574"/>
                <a:gd name="connsiteX510" fmla="*/ 195105 w 1343025"/>
                <a:gd name="connsiteY510" fmla="*/ 1147543 h 1171574"/>
                <a:gd name="connsiteX511" fmla="*/ 220536 w 1343025"/>
                <a:gd name="connsiteY511" fmla="*/ 1142762 h 1171574"/>
                <a:gd name="connsiteX512" fmla="*/ 226918 w 1343025"/>
                <a:gd name="connsiteY512" fmla="*/ 1136370 h 1171574"/>
                <a:gd name="connsiteX513" fmla="*/ 230061 w 1343025"/>
                <a:gd name="connsiteY513" fmla="*/ 1126798 h 1171574"/>
                <a:gd name="connsiteX514" fmla="*/ 230061 w 1343025"/>
                <a:gd name="connsiteY514" fmla="*/ 1102852 h 1171574"/>
                <a:gd name="connsiteX515" fmla="*/ 233300 w 1343025"/>
                <a:gd name="connsiteY515" fmla="*/ 1094870 h 1171574"/>
                <a:gd name="connsiteX516" fmla="*/ 234919 w 1343025"/>
                <a:gd name="connsiteY516" fmla="*/ 1091679 h 1171574"/>
                <a:gd name="connsiteX517" fmla="*/ 247587 w 1343025"/>
                <a:gd name="connsiteY517" fmla="*/ 1088488 h 1171574"/>
                <a:gd name="connsiteX518" fmla="*/ 250826 w 1343025"/>
                <a:gd name="connsiteY518" fmla="*/ 1088488 h 1171574"/>
                <a:gd name="connsiteX519" fmla="*/ 250826 w 1343025"/>
                <a:gd name="connsiteY519" fmla="*/ 1085297 h 1171574"/>
                <a:gd name="connsiteX520" fmla="*/ 265114 w 1343025"/>
                <a:gd name="connsiteY520" fmla="*/ 1080506 h 1171574"/>
                <a:gd name="connsiteX521" fmla="*/ 265114 w 1343025"/>
                <a:gd name="connsiteY521" fmla="*/ 1074125 h 1171574"/>
                <a:gd name="connsiteX522" fmla="*/ 268257 w 1343025"/>
                <a:gd name="connsiteY522" fmla="*/ 1062952 h 1171574"/>
                <a:gd name="connsiteX523" fmla="*/ 271495 w 1343025"/>
                <a:gd name="connsiteY523" fmla="*/ 1056570 h 1171574"/>
                <a:gd name="connsiteX524" fmla="*/ 274639 w 1343025"/>
                <a:gd name="connsiteY524" fmla="*/ 1053370 h 1171574"/>
                <a:gd name="connsiteX525" fmla="*/ 279401 w 1343025"/>
                <a:gd name="connsiteY525" fmla="*/ 1053370 h 1171574"/>
                <a:gd name="connsiteX526" fmla="*/ 285783 w 1343025"/>
                <a:gd name="connsiteY526" fmla="*/ 1053370 h 1171574"/>
                <a:gd name="connsiteX527" fmla="*/ 289021 w 1343025"/>
                <a:gd name="connsiteY527" fmla="*/ 1059761 h 1171574"/>
                <a:gd name="connsiteX528" fmla="*/ 292164 w 1343025"/>
                <a:gd name="connsiteY528" fmla="*/ 1062952 h 1171574"/>
                <a:gd name="connsiteX529" fmla="*/ 289021 w 1343025"/>
                <a:gd name="connsiteY529" fmla="*/ 1064552 h 1171574"/>
                <a:gd name="connsiteX530" fmla="*/ 285783 w 1343025"/>
                <a:gd name="connsiteY530" fmla="*/ 1067743 h 1171574"/>
                <a:gd name="connsiteX531" fmla="*/ 282639 w 1343025"/>
                <a:gd name="connsiteY531" fmla="*/ 1070934 h 1171574"/>
                <a:gd name="connsiteX532" fmla="*/ 285783 w 1343025"/>
                <a:gd name="connsiteY532" fmla="*/ 1077316 h 1171574"/>
                <a:gd name="connsiteX533" fmla="*/ 289021 w 1343025"/>
                <a:gd name="connsiteY533" fmla="*/ 1074125 h 1171574"/>
                <a:gd name="connsiteX534" fmla="*/ 300070 w 1343025"/>
                <a:gd name="connsiteY534" fmla="*/ 1067743 h 1171574"/>
                <a:gd name="connsiteX535" fmla="*/ 309691 w 1343025"/>
                <a:gd name="connsiteY535" fmla="*/ 1067743 h 1171574"/>
                <a:gd name="connsiteX536" fmla="*/ 317596 w 1343025"/>
                <a:gd name="connsiteY536" fmla="*/ 1074125 h 1171574"/>
                <a:gd name="connsiteX537" fmla="*/ 338265 w 1343025"/>
                <a:gd name="connsiteY537" fmla="*/ 1083697 h 1171574"/>
                <a:gd name="connsiteX538" fmla="*/ 347885 w 1343025"/>
                <a:gd name="connsiteY538" fmla="*/ 1085297 h 1171574"/>
                <a:gd name="connsiteX539" fmla="*/ 352648 w 1343025"/>
                <a:gd name="connsiteY539" fmla="*/ 1083697 h 1171574"/>
                <a:gd name="connsiteX540" fmla="*/ 368555 w 1343025"/>
                <a:gd name="connsiteY540" fmla="*/ 1067743 h 1171574"/>
                <a:gd name="connsiteX541" fmla="*/ 371698 w 1343025"/>
                <a:gd name="connsiteY541" fmla="*/ 1067743 h 1171574"/>
                <a:gd name="connsiteX542" fmla="*/ 373318 w 1343025"/>
                <a:gd name="connsiteY542" fmla="*/ 1064552 h 1171574"/>
                <a:gd name="connsiteX543" fmla="*/ 386081 w 1343025"/>
                <a:gd name="connsiteY543" fmla="*/ 1064552 h 1171574"/>
                <a:gd name="connsiteX544" fmla="*/ 386081 w 1343025"/>
                <a:gd name="connsiteY544" fmla="*/ 1062952 h 1171574"/>
                <a:gd name="connsiteX545" fmla="*/ 382843 w 1343025"/>
                <a:gd name="connsiteY545" fmla="*/ 1056570 h 1171574"/>
                <a:gd name="connsiteX546" fmla="*/ 368555 w 1343025"/>
                <a:gd name="connsiteY546" fmla="*/ 1042197 h 1171574"/>
                <a:gd name="connsiteX547" fmla="*/ 362173 w 1343025"/>
                <a:gd name="connsiteY547" fmla="*/ 1039006 h 1171574"/>
                <a:gd name="connsiteX548" fmla="*/ 359030 w 1343025"/>
                <a:gd name="connsiteY548" fmla="*/ 1039006 h 1171574"/>
                <a:gd name="connsiteX549" fmla="*/ 352648 w 1343025"/>
                <a:gd name="connsiteY549" fmla="*/ 1035815 h 1171574"/>
                <a:gd name="connsiteX550" fmla="*/ 347885 w 1343025"/>
                <a:gd name="connsiteY550" fmla="*/ 1035815 h 1171574"/>
                <a:gd name="connsiteX551" fmla="*/ 344647 w 1343025"/>
                <a:gd name="connsiteY551" fmla="*/ 1032624 h 1171574"/>
                <a:gd name="connsiteX552" fmla="*/ 341504 w 1343025"/>
                <a:gd name="connsiteY552" fmla="*/ 1029433 h 1171574"/>
                <a:gd name="connsiteX553" fmla="*/ 327121 w 1343025"/>
                <a:gd name="connsiteY553" fmla="*/ 1011879 h 1171574"/>
                <a:gd name="connsiteX554" fmla="*/ 323978 w 1343025"/>
                <a:gd name="connsiteY554" fmla="*/ 1008678 h 1171574"/>
                <a:gd name="connsiteX555" fmla="*/ 314453 w 1343025"/>
                <a:gd name="connsiteY555" fmla="*/ 1003897 h 1171574"/>
                <a:gd name="connsiteX556" fmla="*/ 312834 w 1343025"/>
                <a:gd name="connsiteY556" fmla="*/ 1000706 h 1171574"/>
                <a:gd name="connsiteX557" fmla="*/ 303309 w 1343025"/>
                <a:gd name="connsiteY557" fmla="*/ 984742 h 1171574"/>
                <a:gd name="connsiteX558" fmla="*/ 296927 w 1343025"/>
                <a:gd name="connsiteY558" fmla="*/ 976760 h 1171574"/>
                <a:gd name="connsiteX559" fmla="*/ 285783 w 1343025"/>
                <a:gd name="connsiteY559" fmla="*/ 967178 h 1171574"/>
                <a:gd name="connsiteX560" fmla="*/ 282639 w 1343025"/>
                <a:gd name="connsiteY560" fmla="*/ 970378 h 1171574"/>
                <a:gd name="connsiteX561" fmla="*/ 276258 w 1343025"/>
                <a:gd name="connsiteY561" fmla="*/ 970378 h 1171574"/>
                <a:gd name="connsiteX562" fmla="*/ 265114 w 1343025"/>
                <a:gd name="connsiteY562" fmla="*/ 973569 h 1171574"/>
                <a:gd name="connsiteX563" fmla="*/ 255589 w 1343025"/>
                <a:gd name="connsiteY563" fmla="*/ 976760 h 1171574"/>
                <a:gd name="connsiteX564" fmla="*/ 253969 w 1343025"/>
                <a:gd name="connsiteY564" fmla="*/ 976760 h 1171574"/>
                <a:gd name="connsiteX565" fmla="*/ 247587 w 1343025"/>
                <a:gd name="connsiteY565" fmla="*/ 973569 h 1171574"/>
                <a:gd name="connsiteX566" fmla="*/ 233300 w 1343025"/>
                <a:gd name="connsiteY566" fmla="*/ 959205 h 1171574"/>
                <a:gd name="connsiteX567" fmla="*/ 226918 w 1343025"/>
                <a:gd name="connsiteY567" fmla="*/ 952814 h 1171574"/>
                <a:gd name="connsiteX568" fmla="*/ 206249 w 1343025"/>
                <a:gd name="connsiteY568" fmla="*/ 941641 h 1171574"/>
                <a:gd name="connsiteX569" fmla="*/ 199867 w 1343025"/>
                <a:gd name="connsiteY569" fmla="*/ 932069 h 1171574"/>
                <a:gd name="connsiteX570" fmla="*/ 196724 w 1343025"/>
                <a:gd name="connsiteY570" fmla="*/ 920896 h 1171574"/>
                <a:gd name="connsiteX571" fmla="*/ 196724 w 1343025"/>
                <a:gd name="connsiteY571" fmla="*/ 908123 h 1171574"/>
                <a:gd name="connsiteX572" fmla="*/ 199867 w 1343025"/>
                <a:gd name="connsiteY572" fmla="*/ 896950 h 1171574"/>
                <a:gd name="connsiteX573" fmla="*/ 206249 w 1343025"/>
                <a:gd name="connsiteY573" fmla="*/ 885777 h 1171574"/>
                <a:gd name="connsiteX574" fmla="*/ 217393 w 1343025"/>
                <a:gd name="connsiteY574" fmla="*/ 865032 h 1171574"/>
                <a:gd name="connsiteX575" fmla="*/ 223775 w 1343025"/>
                <a:gd name="connsiteY575" fmla="*/ 855450 h 1171574"/>
                <a:gd name="connsiteX576" fmla="*/ 233300 w 1343025"/>
                <a:gd name="connsiteY576" fmla="*/ 849068 h 1171574"/>
                <a:gd name="connsiteX577" fmla="*/ 241206 w 1343025"/>
                <a:gd name="connsiteY577" fmla="*/ 844277 h 1171574"/>
                <a:gd name="connsiteX578" fmla="*/ 247587 w 1343025"/>
                <a:gd name="connsiteY578" fmla="*/ 844277 h 1171574"/>
                <a:gd name="connsiteX579" fmla="*/ 261970 w 1343025"/>
                <a:gd name="connsiteY579" fmla="*/ 847468 h 1171574"/>
                <a:gd name="connsiteX580" fmla="*/ 276258 w 1343025"/>
                <a:gd name="connsiteY580" fmla="*/ 844277 h 1171574"/>
                <a:gd name="connsiteX581" fmla="*/ 279401 w 1343025"/>
                <a:gd name="connsiteY581" fmla="*/ 844277 h 1171574"/>
                <a:gd name="connsiteX582" fmla="*/ 292164 w 1343025"/>
                <a:gd name="connsiteY582" fmla="*/ 849068 h 1171574"/>
                <a:gd name="connsiteX583" fmla="*/ 323978 w 1343025"/>
                <a:gd name="connsiteY583" fmla="*/ 887377 h 1171574"/>
                <a:gd name="connsiteX584" fmla="*/ 327121 w 1343025"/>
                <a:gd name="connsiteY584" fmla="*/ 900141 h 1171574"/>
                <a:gd name="connsiteX585" fmla="*/ 330360 w 1343025"/>
                <a:gd name="connsiteY585" fmla="*/ 903332 h 1171574"/>
                <a:gd name="connsiteX586" fmla="*/ 330360 w 1343025"/>
                <a:gd name="connsiteY586" fmla="*/ 903332 h 1171574"/>
                <a:gd name="connsiteX587" fmla="*/ 335122 w 1343025"/>
                <a:gd name="connsiteY587" fmla="*/ 908123 h 1171574"/>
                <a:gd name="connsiteX588" fmla="*/ 341504 w 1343025"/>
                <a:gd name="connsiteY588" fmla="*/ 908123 h 1171574"/>
                <a:gd name="connsiteX589" fmla="*/ 341504 w 1343025"/>
                <a:gd name="connsiteY589" fmla="*/ 911314 h 1171574"/>
                <a:gd name="connsiteX590" fmla="*/ 341504 w 1343025"/>
                <a:gd name="connsiteY590" fmla="*/ 914505 h 1171574"/>
                <a:gd name="connsiteX591" fmla="*/ 341504 w 1343025"/>
                <a:gd name="connsiteY591" fmla="*/ 914505 h 1171574"/>
                <a:gd name="connsiteX592" fmla="*/ 333503 w 1343025"/>
                <a:gd name="connsiteY592" fmla="*/ 914505 h 1171574"/>
                <a:gd name="connsiteX593" fmla="*/ 333503 w 1343025"/>
                <a:gd name="connsiteY593" fmla="*/ 914505 h 1171574"/>
                <a:gd name="connsiteX594" fmla="*/ 333503 w 1343025"/>
                <a:gd name="connsiteY594" fmla="*/ 917705 h 1171574"/>
                <a:gd name="connsiteX595" fmla="*/ 335122 w 1343025"/>
                <a:gd name="connsiteY595" fmla="*/ 920896 h 1171574"/>
                <a:gd name="connsiteX596" fmla="*/ 335122 w 1343025"/>
                <a:gd name="connsiteY596" fmla="*/ 920896 h 1171574"/>
                <a:gd name="connsiteX597" fmla="*/ 338265 w 1343025"/>
                <a:gd name="connsiteY597" fmla="*/ 924087 h 1171574"/>
                <a:gd name="connsiteX598" fmla="*/ 341504 w 1343025"/>
                <a:gd name="connsiteY598" fmla="*/ 924087 h 1171574"/>
                <a:gd name="connsiteX599" fmla="*/ 344647 w 1343025"/>
                <a:gd name="connsiteY599" fmla="*/ 920896 h 1171574"/>
                <a:gd name="connsiteX600" fmla="*/ 344647 w 1343025"/>
                <a:gd name="connsiteY600" fmla="*/ 920896 h 1171574"/>
                <a:gd name="connsiteX601" fmla="*/ 347885 w 1343025"/>
                <a:gd name="connsiteY601" fmla="*/ 917705 h 1171574"/>
                <a:gd name="connsiteX602" fmla="*/ 359030 w 1343025"/>
                <a:gd name="connsiteY602" fmla="*/ 900141 h 1171574"/>
                <a:gd name="connsiteX603" fmla="*/ 365317 w 1343025"/>
                <a:gd name="connsiteY603" fmla="*/ 896950 h 1171574"/>
                <a:gd name="connsiteX604" fmla="*/ 379700 w 1343025"/>
                <a:gd name="connsiteY604" fmla="*/ 885777 h 1171574"/>
                <a:gd name="connsiteX605" fmla="*/ 382843 w 1343025"/>
                <a:gd name="connsiteY605" fmla="*/ 885777 h 1171574"/>
                <a:gd name="connsiteX606" fmla="*/ 386081 w 1343025"/>
                <a:gd name="connsiteY606" fmla="*/ 882586 h 1171574"/>
                <a:gd name="connsiteX607" fmla="*/ 389225 w 1343025"/>
                <a:gd name="connsiteY607" fmla="*/ 882586 h 1171574"/>
                <a:gd name="connsiteX608" fmla="*/ 389225 w 1343025"/>
                <a:gd name="connsiteY608" fmla="*/ 882586 h 1171574"/>
                <a:gd name="connsiteX609" fmla="*/ 393987 w 1343025"/>
                <a:gd name="connsiteY609" fmla="*/ 879395 h 1171574"/>
                <a:gd name="connsiteX610" fmla="*/ 400368 w 1343025"/>
                <a:gd name="connsiteY610" fmla="*/ 876204 h 1171574"/>
                <a:gd name="connsiteX611" fmla="*/ 432181 w 1343025"/>
                <a:gd name="connsiteY611" fmla="*/ 849068 h 1171574"/>
                <a:gd name="connsiteX612" fmla="*/ 459233 w 1343025"/>
                <a:gd name="connsiteY612" fmla="*/ 837895 h 1171574"/>
                <a:gd name="connsiteX613" fmla="*/ 476759 w 1343025"/>
                <a:gd name="connsiteY613" fmla="*/ 834704 h 1171574"/>
                <a:gd name="connsiteX614" fmla="*/ 494285 w 1343025"/>
                <a:gd name="connsiteY614" fmla="*/ 834704 h 1171574"/>
                <a:gd name="connsiteX615" fmla="*/ 514954 w 1343025"/>
                <a:gd name="connsiteY615" fmla="*/ 837895 h 1171574"/>
                <a:gd name="connsiteX616" fmla="*/ 529242 w 1343025"/>
                <a:gd name="connsiteY616" fmla="*/ 847468 h 1171574"/>
                <a:gd name="connsiteX617" fmla="*/ 532480 w 1343025"/>
                <a:gd name="connsiteY617" fmla="*/ 847468 h 1171574"/>
                <a:gd name="connsiteX618" fmla="*/ 535624 w 1343025"/>
                <a:gd name="connsiteY618" fmla="*/ 849068 h 1171574"/>
                <a:gd name="connsiteX619" fmla="*/ 548387 w 1343025"/>
                <a:gd name="connsiteY619" fmla="*/ 865032 h 1171574"/>
                <a:gd name="connsiteX620" fmla="*/ 565818 w 1343025"/>
                <a:gd name="connsiteY620" fmla="*/ 873014 h 1171574"/>
                <a:gd name="connsiteX621" fmla="*/ 586583 w 1343025"/>
                <a:gd name="connsiteY621" fmla="*/ 876204 h 1171574"/>
                <a:gd name="connsiteX622" fmla="*/ 597726 w 1343025"/>
                <a:gd name="connsiteY622" fmla="*/ 890568 h 1171574"/>
                <a:gd name="connsiteX623" fmla="*/ 608775 w 1343025"/>
                <a:gd name="connsiteY623" fmla="*/ 903332 h 1171574"/>
                <a:gd name="connsiteX624" fmla="*/ 646971 w 1343025"/>
                <a:gd name="connsiteY624" fmla="*/ 928878 h 1171574"/>
                <a:gd name="connsiteX625" fmla="*/ 666116 w 1343025"/>
                <a:gd name="connsiteY625" fmla="*/ 935260 h 1171574"/>
                <a:gd name="connsiteX626" fmla="*/ 709074 w 1343025"/>
                <a:gd name="connsiteY626" fmla="*/ 962396 h 1171574"/>
                <a:gd name="connsiteX627" fmla="*/ 750412 w 1343025"/>
                <a:gd name="connsiteY627" fmla="*/ 976760 h 1171574"/>
                <a:gd name="connsiteX628" fmla="*/ 783845 w 1343025"/>
                <a:gd name="connsiteY628" fmla="*/ 997505 h 1171574"/>
                <a:gd name="connsiteX629" fmla="*/ 788607 w 1343025"/>
                <a:gd name="connsiteY629" fmla="*/ 1003897 h 1171574"/>
                <a:gd name="connsiteX630" fmla="*/ 791846 w 1343025"/>
                <a:gd name="connsiteY630" fmla="*/ 1008678 h 1171574"/>
                <a:gd name="connsiteX631" fmla="*/ 794990 w 1343025"/>
                <a:gd name="connsiteY631" fmla="*/ 1015070 h 1171574"/>
                <a:gd name="connsiteX632" fmla="*/ 798132 w 1343025"/>
                <a:gd name="connsiteY632" fmla="*/ 1018260 h 1171574"/>
                <a:gd name="connsiteX633" fmla="*/ 801371 w 1343025"/>
                <a:gd name="connsiteY633" fmla="*/ 1021451 h 1171574"/>
                <a:gd name="connsiteX634" fmla="*/ 806133 w 1343025"/>
                <a:gd name="connsiteY634" fmla="*/ 1024642 h 1171574"/>
                <a:gd name="connsiteX635" fmla="*/ 809277 w 1343025"/>
                <a:gd name="connsiteY635" fmla="*/ 1026242 h 1171574"/>
                <a:gd name="connsiteX636" fmla="*/ 812515 w 1343025"/>
                <a:gd name="connsiteY636" fmla="*/ 1021451 h 1171574"/>
                <a:gd name="connsiteX637" fmla="*/ 812515 w 1343025"/>
                <a:gd name="connsiteY637" fmla="*/ 1008678 h 1171574"/>
                <a:gd name="connsiteX638" fmla="*/ 818897 w 1343025"/>
                <a:gd name="connsiteY638" fmla="*/ 1003897 h 1171574"/>
                <a:gd name="connsiteX639" fmla="*/ 822040 w 1343025"/>
                <a:gd name="connsiteY639" fmla="*/ 997505 h 1171574"/>
                <a:gd name="connsiteX640" fmla="*/ 826803 w 1343025"/>
                <a:gd name="connsiteY640" fmla="*/ 976760 h 1171574"/>
                <a:gd name="connsiteX641" fmla="*/ 826803 w 1343025"/>
                <a:gd name="connsiteY641" fmla="*/ 970378 h 1171574"/>
                <a:gd name="connsiteX642" fmla="*/ 830041 w 1343025"/>
                <a:gd name="connsiteY642" fmla="*/ 965587 h 1171574"/>
                <a:gd name="connsiteX643" fmla="*/ 826803 w 1343025"/>
                <a:gd name="connsiteY643" fmla="*/ 959205 h 1171574"/>
                <a:gd name="connsiteX644" fmla="*/ 826803 w 1343025"/>
                <a:gd name="connsiteY644" fmla="*/ 941641 h 1171574"/>
                <a:gd name="connsiteX645" fmla="*/ 826803 w 1343025"/>
                <a:gd name="connsiteY645" fmla="*/ 928878 h 1171574"/>
                <a:gd name="connsiteX646" fmla="*/ 830041 w 1343025"/>
                <a:gd name="connsiteY646" fmla="*/ 917705 h 1171574"/>
                <a:gd name="connsiteX647" fmla="*/ 850711 w 1343025"/>
                <a:gd name="connsiteY647" fmla="*/ 879395 h 1171574"/>
                <a:gd name="connsiteX648" fmla="*/ 877761 w 1343025"/>
                <a:gd name="connsiteY648" fmla="*/ 837895 h 1171574"/>
                <a:gd name="connsiteX649" fmla="*/ 892049 w 1343025"/>
                <a:gd name="connsiteY649" fmla="*/ 820340 h 1171574"/>
                <a:gd name="connsiteX650" fmla="*/ 922339 w 1343025"/>
                <a:gd name="connsiteY650" fmla="*/ 793204 h 1171574"/>
                <a:gd name="connsiteX651" fmla="*/ 941389 w 1343025"/>
                <a:gd name="connsiteY651" fmla="*/ 769258 h 1171574"/>
                <a:gd name="connsiteX652" fmla="*/ 974822 w 1343025"/>
                <a:gd name="connsiteY652" fmla="*/ 746912 h 1171574"/>
                <a:gd name="connsiteX653" fmla="*/ 1003492 w 1343025"/>
                <a:gd name="connsiteY653" fmla="*/ 730948 h 1171574"/>
                <a:gd name="connsiteX654" fmla="*/ 1033685 w 1343025"/>
                <a:gd name="connsiteY654" fmla="*/ 726167 h 1171574"/>
                <a:gd name="connsiteX655" fmla="*/ 1036829 w 1343025"/>
                <a:gd name="connsiteY655" fmla="*/ 726167 h 1171574"/>
                <a:gd name="connsiteX656" fmla="*/ 1040068 w 1343025"/>
                <a:gd name="connsiteY656" fmla="*/ 726167 h 1171574"/>
                <a:gd name="connsiteX657" fmla="*/ 1041687 w 1343025"/>
                <a:gd name="connsiteY657" fmla="*/ 729358 h 1171574"/>
                <a:gd name="connsiteX658" fmla="*/ 1041687 w 1343025"/>
                <a:gd name="connsiteY658" fmla="*/ 730948 h 1171574"/>
                <a:gd name="connsiteX659" fmla="*/ 1041687 w 1343025"/>
                <a:gd name="connsiteY659" fmla="*/ 734149 h 1171574"/>
                <a:gd name="connsiteX660" fmla="*/ 1044830 w 1343025"/>
                <a:gd name="connsiteY660" fmla="*/ 737340 h 1171574"/>
                <a:gd name="connsiteX661" fmla="*/ 1044830 w 1343025"/>
                <a:gd name="connsiteY661" fmla="*/ 737340 h 1171574"/>
                <a:gd name="connsiteX662" fmla="*/ 1062356 w 1343025"/>
                <a:gd name="connsiteY662" fmla="*/ 743721 h 1171574"/>
                <a:gd name="connsiteX663" fmla="*/ 1068738 w 1343025"/>
                <a:gd name="connsiteY663" fmla="*/ 743721 h 1171574"/>
                <a:gd name="connsiteX664" fmla="*/ 1075025 w 1343025"/>
                <a:gd name="connsiteY664" fmla="*/ 740531 h 1171574"/>
                <a:gd name="connsiteX665" fmla="*/ 1089407 w 1343025"/>
                <a:gd name="connsiteY665" fmla="*/ 740531 h 1171574"/>
                <a:gd name="connsiteX666" fmla="*/ 1117982 w 1343025"/>
                <a:gd name="connsiteY666" fmla="*/ 746912 h 1171574"/>
                <a:gd name="connsiteX667" fmla="*/ 1127602 w 1343025"/>
                <a:gd name="connsiteY667" fmla="*/ 743721 h 1171574"/>
                <a:gd name="connsiteX668" fmla="*/ 1124364 w 1343025"/>
                <a:gd name="connsiteY668" fmla="*/ 740531 h 1171574"/>
                <a:gd name="connsiteX669" fmla="*/ 1121221 w 1343025"/>
                <a:gd name="connsiteY669" fmla="*/ 737340 h 1171574"/>
                <a:gd name="connsiteX670" fmla="*/ 1117982 w 1343025"/>
                <a:gd name="connsiteY670" fmla="*/ 734149 h 1171574"/>
                <a:gd name="connsiteX671" fmla="*/ 1117982 w 1343025"/>
                <a:gd name="connsiteY671" fmla="*/ 730948 h 1171574"/>
                <a:gd name="connsiteX672" fmla="*/ 1117982 w 1343025"/>
                <a:gd name="connsiteY672" fmla="*/ 729358 h 1171574"/>
                <a:gd name="connsiteX673" fmla="*/ 1121221 w 1343025"/>
                <a:gd name="connsiteY673" fmla="*/ 722966 h 1171574"/>
                <a:gd name="connsiteX674" fmla="*/ 1121221 w 1343025"/>
                <a:gd name="connsiteY674" fmla="*/ 719776 h 1171574"/>
                <a:gd name="connsiteX675" fmla="*/ 1124364 w 1343025"/>
                <a:gd name="connsiteY675" fmla="*/ 719776 h 1171574"/>
                <a:gd name="connsiteX676" fmla="*/ 1124364 w 1343025"/>
                <a:gd name="connsiteY676" fmla="*/ 716585 h 1171574"/>
                <a:gd name="connsiteX677" fmla="*/ 1127602 w 1343025"/>
                <a:gd name="connsiteY677" fmla="*/ 713394 h 1171574"/>
                <a:gd name="connsiteX678" fmla="*/ 1130746 w 1343025"/>
                <a:gd name="connsiteY678" fmla="*/ 713394 h 1171574"/>
                <a:gd name="connsiteX679" fmla="*/ 1130746 w 1343025"/>
                <a:gd name="connsiteY679" fmla="*/ 713394 h 1171574"/>
                <a:gd name="connsiteX680" fmla="*/ 1133889 w 1343025"/>
                <a:gd name="connsiteY680" fmla="*/ 713394 h 1171574"/>
                <a:gd name="connsiteX681" fmla="*/ 1133889 w 1343025"/>
                <a:gd name="connsiteY681" fmla="*/ 713394 h 1171574"/>
                <a:gd name="connsiteX682" fmla="*/ 1137127 w 1343025"/>
                <a:gd name="connsiteY682" fmla="*/ 713394 h 1171574"/>
                <a:gd name="connsiteX683" fmla="*/ 1138747 w 1343025"/>
                <a:gd name="connsiteY683" fmla="*/ 713394 h 1171574"/>
                <a:gd name="connsiteX684" fmla="*/ 1138747 w 1343025"/>
                <a:gd name="connsiteY684" fmla="*/ 716585 h 1171574"/>
                <a:gd name="connsiteX685" fmla="*/ 1138747 w 1343025"/>
                <a:gd name="connsiteY685" fmla="*/ 719776 h 1171574"/>
                <a:gd name="connsiteX686" fmla="*/ 1138747 w 1343025"/>
                <a:gd name="connsiteY686" fmla="*/ 722966 h 1171574"/>
                <a:gd name="connsiteX687" fmla="*/ 1145033 w 1343025"/>
                <a:gd name="connsiteY687" fmla="*/ 729358 h 1171574"/>
                <a:gd name="connsiteX688" fmla="*/ 1151414 w 1343025"/>
                <a:gd name="connsiteY688" fmla="*/ 730948 h 1171574"/>
                <a:gd name="connsiteX689" fmla="*/ 1159416 w 1343025"/>
                <a:gd name="connsiteY689" fmla="*/ 730948 h 1171574"/>
                <a:gd name="connsiteX690" fmla="*/ 1172084 w 1343025"/>
                <a:gd name="connsiteY690" fmla="*/ 729358 h 1171574"/>
                <a:gd name="connsiteX691" fmla="*/ 1175322 w 1343025"/>
                <a:gd name="connsiteY691" fmla="*/ 729358 h 1171574"/>
                <a:gd name="connsiteX692" fmla="*/ 1176942 w 1343025"/>
                <a:gd name="connsiteY692" fmla="*/ 726167 h 1171574"/>
                <a:gd name="connsiteX693" fmla="*/ 1176942 w 1343025"/>
                <a:gd name="connsiteY693" fmla="*/ 722966 h 1171574"/>
                <a:gd name="connsiteX694" fmla="*/ 1176942 w 1343025"/>
                <a:gd name="connsiteY694" fmla="*/ 719776 h 1171574"/>
                <a:gd name="connsiteX695" fmla="*/ 1175322 w 1343025"/>
                <a:gd name="connsiteY695" fmla="*/ 713394 h 1171574"/>
                <a:gd name="connsiteX696" fmla="*/ 1183229 w 1343025"/>
                <a:gd name="connsiteY696" fmla="*/ 716585 h 1171574"/>
                <a:gd name="connsiteX697" fmla="*/ 1189610 w 1343025"/>
                <a:gd name="connsiteY697" fmla="*/ 716585 h 1171574"/>
                <a:gd name="connsiteX698" fmla="*/ 1192849 w 1343025"/>
                <a:gd name="connsiteY698" fmla="*/ 713394 h 1171574"/>
                <a:gd name="connsiteX699" fmla="*/ 1195992 w 1343025"/>
                <a:gd name="connsiteY699" fmla="*/ 711794 h 1171574"/>
                <a:gd name="connsiteX700" fmla="*/ 1195992 w 1343025"/>
                <a:gd name="connsiteY700" fmla="*/ 708603 h 1171574"/>
                <a:gd name="connsiteX701" fmla="*/ 1195992 w 1343025"/>
                <a:gd name="connsiteY701" fmla="*/ 708603 h 1171574"/>
                <a:gd name="connsiteX702" fmla="*/ 1203993 w 1343025"/>
                <a:gd name="connsiteY702" fmla="*/ 708603 h 1171574"/>
                <a:gd name="connsiteX703" fmla="*/ 1203993 w 1343025"/>
                <a:gd name="connsiteY703" fmla="*/ 705412 h 1171574"/>
                <a:gd name="connsiteX704" fmla="*/ 1207137 w 1343025"/>
                <a:gd name="connsiteY704" fmla="*/ 702221 h 1171574"/>
                <a:gd name="connsiteX705" fmla="*/ 1203993 w 1343025"/>
                <a:gd name="connsiteY705" fmla="*/ 702221 h 1171574"/>
                <a:gd name="connsiteX706" fmla="*/ 1200754 w 1343025"/>
                <a:gd name="connsiteY706" fmla="*/ 702221 h 1171574"/>
                <a:gd name="connsiteX707" fmla="*/ 1197612 w 1343025"/>
                <a:gd name="connsiteY707" fmla="*/ 702221 h 1171574"/>
                <a:gd name="connsiteX708" fmla="*/ 1197612 w 1343025"/>
                <a:gd name="connsiteY708" fmla="*/ 695839 h 1171574"/>
                <a:gd name="connsiteX709" fmla="*/ 1197612 w 1343025"/>
                <a:gd name="connsiteY709" fmla="*/ 691048 h 1171574"/>
                <a:gd name="connsiteX710" fmla="*/ 1200754 w 1343025"/>
                <a:gd name="connsiteY710" fmla="*/ 691048 h 1171574"/>
                <a:gd name="connsiteX711" fmla="*/ 1203993 w 1343025"/>
                <a:gd name="connsiteY711" fmla="*/ 687857 h 1171574"/>
                <a:gd name="connsiteX712" fmla="*/ 1221424 w 1343025"/>
                <a:gd name="connsiteY712" fmla="*/ 684666 h 1171574"/>
                <a:gd name="connsiteX713" fmla="*/ 1224662 w 1343025"/>
                <a:gd name="connsiteY713" fmla="*/ 684666 h 1171574"/>
                <a:gd name="connsiteX714" fmla="*/ 1231044 w 1343025"/>
                <a:gd name="connsiteY714" fmla="*/ 678275 h 1171574"/>
                <a:gd name="connsiteX715" fmla="*/ 1237330 w 1343025"/>
                <a:gd name="connsiteY715" fmla="*/ 675084 h 1171574"/>
                <a:gd name="connsiteX716" fmla="*/ 1256475 w 1343025"/>
                <a:gd name="connsiteY716" fmla="*/ 675084 h 1171574"/>
                <a:gd name="connsiteX717" fmla="*/ 1262858 w 1343025"/>
                <a:gd name="connsiteY717" fmla="*/ 675084 h 1171574"/>
                <a:gd name="connsiteX718" fmla="*/ 1266000 w 1343025"/>
                <a:gd name="connsiteY718" fmla="*/ 671893 h 1171574"/>
                <a:gd name="connsiteX719" fmla="*/ 1272383 w 1343025"/>
                <a:gd name="connsiteY719" fmla="*/ 675084 h 1171574"/>
                <a:gd name="connsiteX720" fmla="*/ 1275525 w 1343025"/>
                <a:gd name="connsiteY720" fmla="*/ 678275 h 1171574"/>
                <a:gd name="connsiteX721" fmla="*/ 1280288 w 1343025"/>
                <a:gd name="connsiteY721" fmla="*/ 678275 h 1171574"/>
                <a:gd name="connsiteX722" fmla="*/ 1283526 w 1343025"/>
                <a:gd name="connsiteY722" fmla="*/ 678275 h 1171574"/>
                <a:gd name="connsiteX723" fmla="*/ 1280288 w 1343025"/>
                <a:gd name="connsiteY723" fmla="*/ 675084 h 1171574"/>
                <a:gd name="connsiteX724" fmla="*/ 1286670 w 1343025"/>
                <a:gd name="connsiteY724" fmla="*/ 670303 h 1171574"/>
                <a:gd name="connsiteX725" fmla="*/ 1286670 w 1343025"/>
                <a:gd name="connsiteY725" fmla="*/ 667102 h 1171574"/>
                <a:gd name="connsiteX726" fmla="*/ 1286670 w 1343025"/>
                <a:gd name="connsiteY726" fmla="*/ 663911 h 1171574"/>
                <a:gd name="connsiteX727" fmla="*/ 1289908 w 1343025"/>
                <a:gd name="connsiteY727" fmla="*/ 654339 h 1171574"/>
                <a:gd name="connsiteX728" fmla="*/ 1289908 w 1343025"/>
                <a:gd name="connsiteY728" fmla="*/ 652738 h 1171574"/>
                <a:gd name="connsiteX729" fmla="*/ 1293051 w 1343025"/>
                <a:gd name="connsiteY729" fmla="*/ 652738 h 1171574"/>
                <a:gd name="connsiteX730" fmla="*/ 1297814 w 1343025"/>
                <a:gd name="connsiteY730" fmla="*/ 646357 h 1171574"/>
                <a:gd name="connsiteX731" fmla="*/ 1301053 w 1343025"/>
                <a:gd name="connsiteY731" fmla="*/ 643166 h 1171574"/>
                <a:gd name="connsiteX732" fmla="*/ 1301053 w 1343025"/>
                <a:gd name="connsiteY732" fmla="*/ 639975 h 1171574"/>
                <a:gd name="connsiteX733" fmla="*/ 1301053 w 1343025"/>
                <a:gd name="connsiteY733" fmla="*/ 636775 h 1171574"/>
                <a:gd name="connsiteX734" fmla="*/ 1307339 w 1343025"/>
                <a:gd name="connsiteY734" fmla="*/ 636775 h 1171574"/>
                <a:gd name="connsiteX735" fmla="*/ 1313721 w 1343025"/>
                <a:gd name="connsiteY735" fmla="*/ 636775 h 1171574"/>
                <a:gd name="connsiteX736" fmla="*/ 1313721 w 1343025"/>
                <a:gd name="connsiteY736" fmla="*/ 636775 h 1171574"/>
                <a:gd name="connsiteX737" fmla="*/ 1315340 w 1343025"/>
                <a:gd name="connsiteY737" fmla="*/ 633584 h 1171574"/>
                <a:gd name="connsiteX738" fmla="*/ 1318483 w 1343025"/>
                <a:gd name="connsiteY738" fmla="*/ 633584 h 1171574"/>
                <a:gd name="connsiteX739" fmla="*/ 1328104 w 1343025"/>
                <a:gd name="connsiteY739" fmla="*/ 631993 h 1171574"/>
                <a:gd name="connsiteX740" fmla="*/ 1331246 w 1343025"/>
                <a:gd name="connsiteY740" fmla="*/ 631993 h 1171574"/>
                <a:gd name="connsiteX741" fmla="*/ 1334390 w 1343025"/>
                <a:gd name="connsiteY741" fmla="*/ 625602 h 1171574"/>
                <a:gd name="connsiteX742" fmla="*/ 1336009 w 1343025"/>
                <a:gd name="connsiteY742" fmla="*/ 622411 h 1171574"/>
                <a:gd name="connsiteX743" fmla="*/ 1339248 w 1343025"/>
                <a:gd name="connsiteY743" fmla="*/ 622411 h 1171574"/>
                <a:gd name="connsiteX744" fmla="*/ 1342391 w 1343025"/>
                <a:gd name="connsiteY744" fmla="*/ 622411 h 1171574"/>
                <a:gd name="connsiteX745" fmla="*/ 1342391 w 1343025"/>
                <a:gd name="connsiteY745" fmla="*/ 619220 h 1171574"/>
                <a:gd name="connsiteX746" fmla="*/ 1339248 w 1343025"/>
                <a:gd name="connsiteY746" fmla="*/ 619220 h 117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</a:cxnLst>
              <a:rect l="l" t="t" r="r" b="b"/>
              <a:pathLst>
                <a:path w="1343025" h="1171574">
                  <a:moveTo>
                    <a:pt x="8910" y="1139571"/>
                  </a:moveTo>
                  <a:lnTo>
                    <a:pt x="5729" y="1139571"/>
                  </a:lnTo>
                  <a:lnTo>
                    <a:pt x="2547" y="1139571"/>
                  </a:lnTo>
                  <a:lnTo>
                    <a:pt x="2547" y="1139571"/>
                  </a:lnTo>
                  <a:lnTo>
                    <a:pt x="-634" y="1139571"/>
                  </a:lnTo>
                  <a:lnTo>
                    <a:pt x="-634" y="1142762"/>
                  </a:lnTo>
                  <a:lnTo>
                    <a:pt x="2547" y="1144352"/>
                  </a:lnTo>
                  <a:lnTo>
                    <a:pt x="2547" y="1144352"/>
                  </a:lnTo>
                  <a:lnTo>
                    <a:pt x="8910" y="1142762"/>
                  </a:lnTo>
                  <a:lnTo>
                    <a:pt x="12101" y="1142762"/>
                  </a:lnTo>
                  <a:lnTo>
                    <a:pt x="8910" y="1139571"/>
                  </a:lnTo>
                  <a:lnTo>
                    <a:pt x="8910" y="1139571"/>
                  </a:lnTo>
                  <a:close/>
                  <a:moveTo>
                    <a:pt x="43924" y="938450"/>
                  </a:moveTo>
                  <a:lnTo>
                    <a:pt x="39152" y="944832"/>
                  </a:lnTo>
                  <a:lnTo>
                    <a:pt x="35961" y="944832"/>
                  </a:lnTo>
                  <a:lnTo>
                    <a:pt x="32780" y="944832"/>
                  </a:lnTo>
                  <a:lnTo>
                    <a:pt x="26417" y="946432"/>
                  </a:lnTo>
                  <a:lnTo>
                    <a:pt x="26417" y="946432"/>
                  </a:lnTo>
                  <a:lnTo>
                    <a:pt x="23235" y="946432"/>
                  </a:lnTo>
                  <a:lnTo>
                    <a:pt x="20054" y="952814"/>
                  </a:lnTo>
                  <a:lnTo>
                    <a:pt x="18464" y="959205"/>
                  </a:lnTo>
                  <a:lnTo>
                    <a:pt x="18464" y="962396"/>
                  </a:lnTo>
                  <a:lnTo>
                    <a:pt x="18464" y="965587"/>
                  </a:lnTo>
                  <a:lnTo>
                    <a:pt x="20054" y="970378"/>
                  </a:lnTo>
                  <a:lnTo>
                    <a:pt x="20054" y="970378"/>
                  </a:lnTo>
                  <a:lnTo>
                    <a:pt x="20054" y="976760"/>
                  </a:lnTo>
                  <a:lnTo>
                    <a:pt x="20054" y="979951"/>
                  </a:lnTo>
                  <a:lnTo>
                    <a:pt x="20054" y="983142"/>
                  </a:lnTo>
                  <a:lnTo>
                    <a:pt x="20054" y="984742"/>
                  </a:lnTo>
                  <a:lnTo>
                    <a:pt x="20054" y="987933"/>
                  </a:lnTo>
                  <a:lnTo>
                    <a:pt x="23235" y="991124"/>
                  </a:lnTo>
                  <a:lnTo>
                    <a:pt x="26417" y="991124"/>
                  </a:lnTo>
                  <a:lnTo>
                    <a:pt x="35961" y="983142"/>
                  </a:lnTo>
                  <a:lnTo>
                    <a:pt x="39152" y="976760"/>
                  </a:lnTo>
                  <a:lnTo>
                    <a:pt x="39152" y="970378"/>
                  </a:lnTo>
                  <a:lnTo>
                    <a:pt x="39152" y="965587"/>
                  </a:lnTo>
                  <a:lnTo>
                    <a:pt x="39152" y="956005"/>
                  </a:lnTo>
                  <a:lnTo>
                    <a:pt x="47106" y="946432"/>
                  </a:lnTo>
                  <a:lnTo>
                    <a:pt x="47106" y="941641"/>
                  </a:lnTo>
                  <a:lnTo>
                    <a:pt x="43924" y="938450"/>
                  </a:lnTo>
                  <a:lnTo>
                    <a:pt x="43924" y="938450"/>
                  </a:lnTo>
                  <a:close/>
                  <a:moveTo>
                    <a:pt x="1234187" y="569738"/>
                  </a:moveTo>
                  <a:lnTo>
                    <a:pt x="1231044" y="572929"/>
                  </a:lnTo>
                  <a:lnTo>
                    <a:pt x="1227805" y="577720"/>
                  </a:lnTo>
                  <a:lnTo>
                    <a:pt x="1231044" y="577720"/>
                  </a:lnTo>
                  <a:lnTo>
                    <a:pt x="1234187" y="577720"/>
                  </a:lnTo>
                  <a:lnTo>
                    <a:pt x="1237330" y="574529"/>
                  </a:lnTo>
                  <a:lnTo>
                    <a:pt x="1237330" y="572929"/>
                  </a:lnTo>
                  <a:lnTo>
                    <a:pt x="1245332" y="569738"/>
                  </a:lnTo>
                  <a:lnTo>
                    <a:pt x="1248475" y="569738"/>
                  </a:lnTo>
                  <a:lnTo>
                    <a:pt x="1248475" y="566547"/>
                  </a:lnTo>
                  <a:lnTo>
                    <a:pt x="1242188" y="563356"/>
                  </a:lnTo>
                  <a:lnTo>
                    <a:pt x="1237330" y="556974"/>
                  </a:lnTo>
                  <a:lnTo>
                    <a:pt x="1231044" y="555374"/>
                  </a:lnTo>
                  <a:lnTo>
                    <a:pt x="1216662" y="552183"/>
                  </a:lnTo>
                  <a:lnTo>
                    <a:pt x="1242188" y="566547"/>
                  </a:lnTo>
                  <a:lnTo>
                    <a:pt x="1238950" y="566547"/>
                  </a:lnTo>
                  <a:lnTo>
                    <a:pt x="1234187" y="569738"/>
                  </a:lnTo>
                  <a:close/>
                  <a:moveTo>
                    <a:pt x="1059118" y="456409"/>
                  </a:moveTo>
                  <a:lnTo>
                    <a:pt x="1059118" y="456409"/>
                  </a:lnTo>
                  <a:lnTo>
                    <a:pt x="1059118" y="456409"/>
                  </a:lnTo>
                  <a:lnTo>
                    <a:pt x="1059118" y="456409"/>
                  </a:lnTo>
                  <a:close/>
                  <a:moveTo>
                    <a:pt x="954152" y="400545"/>
                  </a:moveTo>
                  <a:lnTo>
                    <a:pt x="960534" y="397354"/>
                  </a:lnTo>
                  <a:lnTo>
                    <a:pt x="957295" y="397354"/>
                  </a:lnTo>
                  <a:lnTo>
                    <a:pt x="947770" y="397354"/>
                  </a:lnTo>
                  <a:lnTo>
                    <a:pt x="944532" y="395764"/>
                  </a:lnTo>
                  <a:lnTo>
                    <a:pt x="941389" y="392563"/>
                  </a:lnTo>
                  <a:lnTo>
                    <a:pt x="936626" y="392563"/>
                  </a:lnTo>
                  <a:lnTo>
                    <a:pt x="933482" y="389372"/>
                  </a:lnTo>
                  <a:lnTo>
                    <a:pt x="927101" y="389372"/>
                  </a:lnTo>
                  <a:lnTo>
                    <a:pt x="927101" y="392563"/>
                  </a:lnTo>
                  <a:lnTo>
                    <a:pt x="944532" y="397354"/>
                  </a:lnTo>
                  <a:lnTo>
                    <a:pt x="954152" y="400545"/>
                  </a:lnTo>
                  <a:close/>
                  <a:moveTo>
                    <a:pt x="376460" y="108452"/>
                  </a:moveTo>
                  <a:lnTo>
                    <a:pt x="382843" y="114837"/>
                  </a:lnTo>
                  <a:lnTo>
                    <a:pt x="393987" y="121222"/>
                  </a:lnTo>
                  <a:lnTo>
                    <a:pt x="397225" y="124414"/>
                  </a:lnTo>
                  <a:lnTo>
                    <a:pt x="400368" y="121222"/>
                  </a:lnTo>
                  <a:lnTo>
                    <a:pt x="409893" y="114837"/>
                  </a:lnTo>
                  <a:lnTo>
                    <a:pt x="409893" y="114837"/>
                  </a:lnTo>
                  <a:lnTo>
                    <a:pt x="411513" y="111645"/>
                  </a:lnTo>
                  <a:lnTo>
                    <a:pt x="411513" y="108452"/>
                  </a:lnTo>
                  <a:lnTo>
                    <a:pt x="414656" y="105261"/>
                  </a:lnTo>
                  <a:lnTo>
                    <a:pt x="411513" y="100472"/>
                  </a:lnTo>
                  <a:lnTo>
                    <a:pt x="406750" y="90895"/>
                  </a:lnTo>
                  <a:lnTo>
                    <a:pt x="400368" y="84510"/>
                  </a:lnTo>
                  <a:lnTo>
                    <a:pt x="393987" y="79722"/>
                  </a:lnTo>
                  <a:lnTo>
                    <a:pt x="389225" y="79722"/>
                  </a:lnTo>
                  <a:lnTo>
                    <a:pt x="382843" y="79722"/>
                  </a:lnTo>
                  <a:lnTo>
                    <a:pt x="379700" y="82915"/>
                  </a:lnTo>
                  <a:lnTo>
                    <a:pt x="373318" y="87703"/>
                  </a:lnTo>
                  <a:lnTo>
                    <a:pt x="373318" y="90895"/>
                  </a:lnTo>
                  <a:lnTo>
                    <a:pt x="373318" y="94088"/>
                  </a:lnTo>
                  <a:lnTo>
                    <a:pt x="376460" y="97280"/>
                  </a:lnTo>
                  <a:lnTo>
                    <a:pt x="373318" y="100472"/>
                  </a:lnTo>
                  <a:lnTo>
                    <a:pt x="376460" y="108452"/>
                  </a:lnTo>
                  <a:close/>
                  <a:moveTo>
                    <a:pt x="344647" y="28645"/>
                  </a:moveTo>
                  <a:lnTo>
                    <a:pt x="344647" y="41415"/>
                  </a:lnTo>
                  <a:lnTo>
                    <a:pt x="344647" y="49395"/>
                  </a:lnTo>
                  <a:lnTo>
                    <a:pt x="347885" y="55780"/>
                  </a:lnTo>
                  <a:lnTo>
                    <a:pt x="352648" y="65357"/>
                  </a:lnTo>
                  <a:lnTo>
                    <a:pt x="351029" y="66953"/>
                  </a:lnTo>
                  <a:lnTo>
                    <a:pt x="351029" y="70146"/>
                  </a:lnTo>
                  <a:lnTo>
                    <a:pt x="352648" y="73338"/>
                  </a:lnTo>
                  <a:lnTo>
                    <a:pt x="355792" y="65357"/>
                  </a:lnTo>
                  <a:lnTo>
                    <a:pt x="355792" y="55780"/>
                  </a:lnTo>
                  <a:lnTo>
                    <a:pt x="359030" y="25453"/>
                  </a:lnTo>
                  <a:lnTo>
                    <a:pt x="359030" y="20664"/>
                  </a:lnTo>
                  <a:lnTo>
                    <a:pt x="355792" y="20664"/>
                  </a:lnTo>
                  <a:lnTo>
                    <a:pt x="352648" y="20664"/>
                  </a:lnTo>
                  <a:lnTo>
                    <a:pt x="351029" y="23857"/>
                  </a:lnTo>
                  <a:lnTo>
                    <a:pt x="347885" y="23857"/>
                  </a:lnTo>
                  <a:lnTo>
                    <a:pt x="344647" y="17472"/>
                  </a:lnTo>
                  <a:lnTo>
                    <a:pt x="344647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41504" y="14280"/>
                  </a:lnTo>
                  <a:lnTo>
                    <a:pt x="338265" y="14280"/>
                  </a:lnTo>
                  <a:lnTo>
                    <a:pt x="344647" y="25453"/>
                  </a:lnTo>
                  <a:lnTo>
                    <a:pt x="344647" y="28645"/>
                  </a:lnTo>
                  <a:close/>
                  <a:moveTo>
                    <a:pt x="1339248" y="619220"/>
                  </a:moveTo>
                  <a:lnTo>
                    <a:pt x="1334390" y="616029"/>
                  </a:lnTo>
                  <a:lnTo>
                    <a:pt x="1331246" y="616029"/>
                  </a:lnTo>
                  <a:lnTo>
                    <a:pt x="1331246" y="616029"/>
                  </a:lnTo>
                  <a:lnTo>
                    <a:pt x="1331246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8104" y="612838"/>
                  </a:lnTo>
                  <a:lnTo>
                    <a:pt x="1324865" y="616029"/>
                  </a:lnTo>
                  <a:lnTo>
                    <a:pt x="1321721" y="619220"/>
                  </a:lnTo>
                  <a:lnTo>
                    <a:pt x="1313721" y="616029"/>
                  </a:lnTo>
                  <a:lnTo>
                    <a:pt x="1310578" y="619220"/>
                  </a:lnTo>
                  <a:lnTo>
                    <a:pt x="1307339" y="619220"/>
                  </a:lnTo>
                  <a:lnTo>
                    <a:pt x="1307339" y="622411"/>
                  </a:lnTo>
                  <a:lnTo>
                    <a:pt x="1304196" y="622411"/>
                  </a:lnTo>
                  <a:lnTo>
                    <a:pt x="1304196" y="625602"/>
                  </a:lnTo>
                  <a:lnTo>
                    <a:pt x="1301053" y="628802"/>
                  </a:lnTo>
                  <a:lnTo>
                    <a:pt x="1296290" y="628802"/>
                  </a:lnTo>
                  <a:lnTo>
                    <a:pt x="1293051" y="631993"/>
                  </a:lnTo>
                  <a:lnTo>
                    <a:pt x="1283526" y="639975"/>
                  </a:lnTo>
                  <a:lnTo>
                    <a:pt x="1277145" y="646357"/>
                  </a:lnTo>
                  <a:lnTo>
                    <a:pt x="1275525" y="649548"/>
                  </a:lnTo>
                  <a:lnTo>
                    <a:pt x="1277145" y="652738"/>
                  </a:lnTo>
                  <a:lnTo>
                    <a:pt x="1277145" y="654339"/>
                  </a:lnTo>
                  <a:lnTo>
                    <a:pt x="1280288" y="657530"/>
                  </a:lnTo>
                  <a:lnTo>
                    <a:pt x="1280288" y="660721"/>
                  </a:lnTo>
                  <a:lnTo>
                    <a:pt x="1275525" y="657530"/>
                  </a:lnTo>
                  <a:lnTo>
                    <a:pt x="1269239" y="654339"/>
                  </a:lnTo>
                  <a:lnTo>
                    <a:pt x="1251713" y="652738"/>
                  </a:lnTo>
                  <a:lnTo>
                    <a:pt x="1245332" y="652738"/>
                  </a:lnTo>
                  <a:lnTo>
                    <a:pt x="1238950" y="646357"/>
                  </a:lnTo>
                  <a:lnTo>
                    <a:pt x="1237330" y="643166"/>
                  </a:lnTo>
                  <a:lnTo>
                    <a:pt x="1238950" y="643166"/>
                  </a:lnTo>
                  <a:lnTo>
                    <a:pt x="1237330" y="639975"/>
                  </a:lnTo>
                  <a:lnTo>
                    <a:pt x="1234187" y="636775"/>
                  </a:lnTo>
                  <a:lnTo>
                    <a:pt x="1231044" y="636775"/>
                  </a:lnTo>
                  <a:lnTo>
                    <a:pt x="1227805" y="636775"/>
                  </a:lnTo>
                  <a:lnTo>
                    <a:pt x="1224662" y="633584"/>
                  </a:lnTo>
                  <a:lnTo>
                    <a:pt x="1227805" y="628802"/>
                  </a:lnTo>
                  <a:lnTo>
                    <a:pt x="1227805" y="628802"/>
                  </a:lnTo>
                  <a:lnTo>
                    <a:pt x="1234187" y="628802"/>
                  </a:lnTo>
                  <a:lnTo>
                    <a:pt x="1248475" y="639975"/>
                  </a:lnTo>
                  <a:lnTo>
                    <a:pt x="1254857" y="639975"/>
                  </a:lnTo>
                  <a:lnTo>
                    <a:pt x="1245332" y="631993"/>
                  </a:lnTo>
                  <a:lnTo>
                    <a:pt x="1237330" y="622411"/>
                  </a:lnTo>
                  <a:lnTo>
                    <a:pt x="1234187" y="611238"/>
                  </a:lnTo>
                  <a:lnTo>
                    <a:pt x="1227805" y="587302"/>
                  </a:lnTo>
                  <a:lnTo>
                    <a:pt x="1224662" y="580910"/>
                  </a:lnTo>
                  <a:lnTo>
                    <a:pt x="1224662" y="574529"/>
                  </a:lnTo>
                  <a:lnTo>
                    <a:pt x="1221424" y="572929"/>
                  </a:lnTo>
                  <a:lnTo>
                    <a:pt x="1218280" y="569738"/>
                  </a:lnTo>
                  <a:lnTo>
                    <a:pt x="1218280" y="563356"/>
                  </a:lnTo>
                  <a:lnTo>
                    <a:pt x="1218280" y="556974"/>
                  </a:lnTo>
                  <a:lnTo>
                    <a:pt x="1216662" y="555374"/>
                  </a:lnTo>
                  <a:lnTo>
                    <a:pt x="1213518" y="548992"/>
                  </a:lnTo>
                  <a:lnTo>
                    <a:pt x="1197612" y="534629"/>
                  </a:lnTo>
                  <a:lnTo>
                    <a:pt x="1195992" y="531438"/>
                  </a:lnTo>
                  <a:lnTo>
                    <a:pt x="1189610" y="510683"/>
                  </a:lnTo>
                  <a:lnTo>
                    <a:pt x="1186467" y="510683"/>
                  </a:lnTo>
                  <a:lnTo>
                    <a:pt x="1186467" y="504301"/>
                  </a:lnTo>
                  <a:lnTo>
                    <a:pt x="1189610" y="501110"/>
                  </a:lnTo>
                  <a:lnTo>
                    <a:pt x="1192849" y="497910"/>
                  </a:lnTo>
                  <a:lnTo>
                    <a:pt x="1192849" y="493128"/>
                  </a:lnTo>
                  <a:lnTo>
                    <a:pt x="1195992" y="486737"/>
                  </a:lnTo>
                  <a:lnTo>
                    <a:pt x="1195992" y="480355"/>
                  </a:lnTo>
                  <a:lnTo>
                    <a:pt x="1195992" y="475564"/>
                  </a:lnTo>
                  <a:lnTo>
                    <a:pt x="1197612" y="465991"/>
                  </a:lnTo>
                  <a:lnTo>
                    <a:pt x="1200754" y="454819"/>
                  </a:lnTo>
                  <a:lnTo>
                    <a:pt x="1207137" y="445236"/>
                  </a:lnTo>
                  <a:lnTo>
                    <a:pt x="1227805" y="421300"/>
                  </a:lnTo>
                  <a:lnTo>
                    <a:pt x="1227805" y="416509"/>
                  </a:lnTo>
                  <a:lnTo>
                    <a:pt x="1231044" y="400545"/>
                  </a:lnTo>
                  <a:lnTo>
                    <a:pt x="1234187" y="395764"/>
                  </a:lnTo>
                  <a:lnTo>
                    <a:pt x="1245332" y="379800"/>
                  </a:lnTo>
                  <a:lnTo>
                    <a:pt x="1248475" y="368627"/>
                  </a:lnTo>
                  <a:lnTo>
                    <a:pt x="1248475" y="357454"/>
                  </a:lnTo>
                  <a:lnTo>
                    <a:pt x="1248475" y="354263"/>
                  </a:lnTo>
                  <a:lnTo>
                    <a:pt x="1245332" y="347872"/>
                  </a:lnTo>
                  <a:lnTo>
                    <a:pt x="1242188" y="341490"/>
                  </a:lnTo>
                  <a:lnTo>
                    <a:pt x="1242188" y="341490"/>
                  </a:lnTo>
                  <a:lnTo>
                    <a:pt x="1238950" y="341490"/>
                  </a:lnTo>
                  <a:lnTo>
                    <a:pt x="1238950" y="344681"/>
                  </a:lnTo>
                  <a:lnTo>
                    <a:pt x="1237330" y="351072"/>
                  </a:lnTo>
                  <a:lnTo>
                    <a:pt x="1234187" y="354263"/>
                  </a:lnTo>
                  <a:lnTo>
                    <a:pt x="1224662" y="362245"/>
                  </a:lnTo>
                  <a:lnTo>
                    <a:pt x="1213518" y="379800"/>
                  </a:lnTo>
                  <a:lnTo>
                    <a:pt x="1210279" y="382991"/>
                  </a:lnTo>
                  <a:lnTo>
                    <a:pt x="1207137" y="386181"/>
                  </a:lnTo>
                  <a:lnTo>
                    <a:pt x="1197612" y="395764"/>
                  </a:lnTo>
                  <a:lnTo>
                    <a:pt x="1183229" y="406936"/>
                  </a:lnTo>
                  <a:lnTo>
                    <a:pt x="1180085" y="410127"/>
                  </a:lnTo>
                  <a:lnTo>
                    <a:pt x="1162559" y="430873"/>
                  </a:lnTo>
                  <a:lnTo>
                    <a:pt x="1137127" y="456409"/>
                  </a:lnTo>
                  <a:lnTo>
                    <a:pt x="1127602" y="462800"/>
                  </a:lnTo>
                  <a:lnTo>
                    <a:pt x="1117982" y="465991"/>
                  </a:lnTo>
                  <a:lnTo>
                    <a:pt x="1083025" y="462800"/>
                  </a:lnTo>
                  <a:lnTo>
                    <a:pt x="1054355" y="456409"/>
                  </a:lnTo>
                  <a:lnTo>
                    <a:pt x="1047973" y="454819"/>
                  </a:lnTo>
                  <a:lnTo>
                    <a:pt x="1044830" y="454819"/>
                  </a:lnTo>
                  <a:lnTo>
                    <a:pt x="1036829" y="445236"/>
                  </a:lnTo>
                  <a:lnTo>
                    <a:pt x="1033685" y="445236"/>
                  </a:lnTo>
                  <a:lnTo>
                    <a:pt x="1030543" y="442046"/>
                  </a:lnTo>
                  <a:lnTo>
                    <a:pt x="1027304" y="434064"/>
                  </a:lnTo>
                  <a:lnTo>
                    <a:pt x="1027304" y="430873"/>
                  </a:lnTo>
                  <a:lnTo>
                    <a:pt x="1024160" y="430873"/>
                  </a:lnTo>
                  <a:lnTo>
                    <a:pt x="1020922" y="427682"/>
                  </a:lnTo>
                  <a:lnTo>
                    <a:pt x="1019398" y="418109"/>
                  </a:lnTo>
                  <a:lnTo>
                    <a:pt x="1020922" y="410127"/>
                  </a:lnTo>
                  <a:lnTo>
                    <a:pt x="1016160" y="406936"/>
                  </a:lnTo>
                  <a:lnTo>
                    <a:pt x="1009778" y="410127"/>
                  </a:lnTo>
                  <a:lnTo>
                    <a:pt x="1006635" y="416509"/>
                  </a:lnTo>
                  <a:lnTo>
                    <a:pt x="1006635" y="421300"/>
                  </a:lnTo>
                  <a:lnTo>
                    <a:pt x="1003492" y="427682"/>
                  </a:lnTo>
                  <a:lnTo>
                    <a:pt x="1003492" y="430873"/>
                  </a:lnTo>
                  <a:lnTo>
                    <a:pt x="1000253" y="434064"/>
                  </a:lnTo>
                  <a:lnTo>
                    <a:pt x="998634" y="437264"/>
                  </a:lnTo>
                  <a:lnTo>
                    <a:pt x="995490" y="434064"/>
                  </a:lnTo>
                  <a:lnTo>
                    <a:pt x="985965" y="430873"/>
                  </a:lnTo>
                  <a:lnTo>
                    <a:pt x="992347" y="418109"/>
                  </a:lnTo>
                  <a:lnTo>
                    <a:pt x="995490" y="413318"/>
                  </a:lnTo>
                  <a:lnTo>
                    <a:pt x="998634" y="413318"/>
                  </a:lnTo>
                  <a:lnTo>
                    <a:pt x="1000253" y="410127"/>
                  </a:lnTo>
                  <a:lnTo>
                    <a:pt x="1000253" y="410127"/>
                  </a:lnTo>
                  <a:lnTo>
                    <a:pt x="998634" y="406936"/>
                  </a:lnTo>
                  <a:lnTo>
                    <a:pt x="989109" y="403746"/>
                  </a:lnTo>
                  <a:lnTo>
                    <a:pt x="965297" y="400545"/>
                  </a:lnTo>
                  <a:lnTo>
                    <a:pt x="962057" y="403746"/>
                  </a:lnTo>
                  <a:lnTo>
                    <a:pt x="960534" y="406936"/>
                  </a:lnTo>
                  <a:lnTo>
                    <a:pt x="954152" y="413318"/>
                  </a:lnTo>
                  <a:lnTo>
                    <a:pt x="950914" y="413318"/>
                  </a:lnTo>
                  <a:lnTo>
                    <a:pt x="922339" y="413318"/>
                  </a:lnTo>
                  <a:lnTo>
                    <a:pt x="919101" y="410127"/>
                  </a:lnTo>
                  <a:lnTo>
                    <a:pt x="915957" y="410127"/>
                  </a:lnTo>
                  <a:lnTo>
                    <a:pt x="912718" y="406936"/>
                  </a:lnTo>
                  <a:lnTo>
                    <a:pt x="912718" y="406936"/>
                  </a:lnTo>
                  <a:lnTo>
                    <a:pt x="909576" y="406936"/>
                  </a:lnTo>
                  <a:lnTo>
                    <a:pt x="906432" y="397354"/>
                  </a:lnTo>
                  <a:lnTo>
                    <a:pt x="906432" y="395764"/>
                  </a:lnTo>
                  <a:lnTo>
                    <a:pt x="901574" y="389372"/>
                  </a:lnTo>
                  <a:lnTo>
                    <a:pt x="901574" y="389372"/>
                  </a:lnTo>
                  <a:lnTo>
                    <a:pt x="903193" y="386181"/>
                  </a:lnTo>
                  <a:lnTo>
                    <a:pt x="919101" y="389372"/>
                  </a:lnTo>
                  <a:lnTo>
                    <a:pt x="919101" y="386181"/>
                  </a:lnTo>
                  <a:lnTo>
                    <a:pt x="874523" y="368627"/>
                  </a:lnTo>
                  <a:lnTo>
                    <a:pt x="842710" y="351072"/>
                  </a:lnTo>
                  <a:lnTo>
                    <a:pt x="842710" y="347872"/>
                  </a:lnTo>
                  <a:lnTo>
                    <a:pt x="836328" y="341490"/>
                  </a:lnTo>
                  <a:lnTo>
                    <a:pt x="836328" y="339899"/>
                  </a:lnTo>
                  <a:lnTo>
                    <a:pt x="830041" y="330317"/>
                  </a:lnTo>
                  <a:lnTo>
                    <a:pt x="830041" y="330317"/>
                  </a:lnTo>
                  <a:lnTo>
                    <a:pt x="822040" y="327126"/>
                  </a:lnTo>
                  <a:lnTo>
                    <a:pt x="815658" y="323935"/>
                  </a:lnTo>
                  <a:lnTo>
                    <a:pt x="809277" y="315954"/>
                  </a:lnTo>
                  <a:lnTo>
                    <a:pt x="806133" y="312763"/>
                  </a:lnTo>
                  <a:lnTo>
                    <a:pt x="801371" y="312763"/>
                  </a:lnTo>
                  <a:lnTo>
                    <a:pt x="783845" y="298399"/>
                  </a:lnTo>
                  <a:lnTo>
                    <a:pt x="767938" y="280835"/>
                  </a:lnTo>
                  <a:lnTo>
                    <a:pt x="756794" y="271262"/>
                  </a:lnTo>
                  <a:lnTo>
                    <a:pt x="747269" y="256899"/>
                  </a:lnTo>
                  <a:lnTo>
                    <a:pt x="739269" y="253698"/>
                  </a:lnTo>
                  <a:lnTo>
                    <a:pt x="701073" y="205816"/>
                  </a:lnTo>
                  <a:lnTo>
                    <a:pt x="688404" y="191452"/>
                  </a:lnTo>
                  <a:lnTo>
                    <a:pt x="683642" y="185071"/>
                  </a:lnTo>
                  <a:lnTo>
                    <a:pt x="680404" y="180279"/>
                  </a:lnTo>
                  <a:lnTo>
                    <a:pt x="662878" y="146761"/>
                  </a:lnTo>
                  <a:lnTo>
                    <a:pt x="597726" y="65357"/>
                  </a:lnTo>
                  <a:lnTo>
                    <a:pt x="588107" y="55780"/>
                  </a:lnTo>
                  <a:lnTo>
                    <a:pt x="570675" y="41415"/>
                  </a:lnTo>
                  <a:lnTo>
                    <a:pt x="565818" y="31838"/>
                  </a:lnTo>
                  <a:lnTo>
                    <a:pt x="556293" y="17472"/>
                  </a:lnTo>
                  <a:lnTo>
                    <a:pt x="553150" y="14280"/>
                  </a:lnTo>
                  <a:lnTo>
                    <a:pt x="549911" y="14280"/>
                  </a:lnTo>
                  <a:lnTo>
                    <a:pt x="548387" y="11088"/>
                  </a:lnTo>
                  <a:lnTo>
                    <a:pt x="545149" y="3107"/>
                  </a:lnTo>
                  <a:lnTo>
                    <a:pt x="542005" y="-85"/>
                  </a:lnTo>
                  <a:lnTo>
                    <a:pt x="535624" y="-85"/>
                  </a:lnTo>
                  <a:lnTo>
                    <a:pt x="529242" y="6300"/>
                  </a:lnTo>
                  <a:lnTo>
                    <a:pt x="527622" y="7895"/>
                  </a:lnTo>
                  <a:lnTo>
                    <a:pt x="527622" y="11088"/>
                  </a:lnTo>
                  <a:lnTo>
                    <a:pt x="527622" y="17472"/>
                  </a:lnTo>
                  <a:lnTo>
                    <a:pt x="527622" y="20664"/>
                  </a:lnTo>
                  <a:lnTo>
                    <a:pt x="524479" y="20664"/>
                  </a:lnTo>
                  <a:lnTo>
                    <a:pt x="524479" y="23857"/>
                  </a:lnTo>
                  <a:lnTo>
                    <a:pt x="514954" y="25453"/>
                  </a:lnTo>
                  <a:lnTo>
                    <a:pt x="506954" y="28645"/>
                  </a:lnTo>
                  <a:lnTo>
                    <a:pt x="494285" y="31838"/>
                  </a:lnTo>
                  <a:lnTo>
                    <a:pt x="491046" y="31838"/>
                  </a:lnTo>
                  <a:lnTo>
                    <a:pt x="489522" y="31838"/>
                  </a:lnTo>
                  <a:lnTo>
                    <a:pt x="489522" y="28645"/>
                  </a:lnTo>
                  <a:lnTo>
                    <a:pt x="489522" y="25453"/>
                  </a:lnTo>
                  <a:lnTo>
                    <a:pt x="486284" y="23857"/>
                  </a:lnTo>
                  <a:lnTo>
                    <a:pt x="486284" y="20664"/>
                  </a:lnTo>
                  <a:lnTo>
                    <a:pt x="483141" y="20664"/>
                  </a:lnTo>
                  <a:lnTo>
                    <a:pt x="479902" y="23857"/>
                  </a:lnTo>
                  <a:lnTo>
                    <a:pt x="476759" y="25453"/>
                  </a:lnTo>
                  <a:lnTo>
                    <a:pt x="476759" y="31838"/>
                  </a:lnTo>
                  <a:lnTo>
                    <a:pt x="476759" y="38223"/>
                  </a:lnTo>
                  <a:lnTo>
                    <a:pt x="479902" y="46203"/>
                  </a:lnTo>
                  <a:lnTo>
                    <a:pt x="479902" y="49395"/>
                  </a:lnTo>
                  <a:lnTo>
                    <a:pt x="473521" y="58972"/>
                  </a:lnTo>
                  <a:lnTo>
                    <a:pt x="473521" y="62165"/>
                  </a:lnTo>
                  <a:lnTo>
                    <a:pt x="473521" y="65357"/>
                  </a:lnTo>
                  <a:lnTo>
                    <a:pt x="473521" y="66953"/>
                  </a:lnTo>
                  <a:lnTo>
                    <a:pt x="470377" y="70146"/>
                  </a:lnTo>
                  <a:lnTo>
                    <a:pt x="468758" y="76529"/>
                  </a:lnTo>
                  <a:lnTo>
                    <a:pt x="465614" y="76529"/>
                  </a:lnTo>
                  <a:lnTo>
                    <a:pt x="465614" y="90895"/>
                  </a:lnTo>
                  <a:lnTo>
                    <a:pt x="468758" y="103664"/>
                  </a:lnTo>
                  <a:lnTo>
                    <a:pt x="494285" y="164316"/>
                  </a:lnTo>
                  <a:lnTo>
                    <a:pt x="500571" y="185071"/>
                  </a:lnTo>
                  <a:lnTo>
                    <a:pt x="506954" y="221780"/>
                  </a:lnTo>
                  <a:lnTo>
                    <a:pt x="510192" y="256899"/>
                  </a:lnTo>
                  <a:lnTo>
                    <a:pt x="510192" y="268071"/>
                  </a:lnTo>
                  <a:lnTo>
                    <a:pt x="500571" y="319144"/>
                  </a:lnTo>
                  <a:lnTo>
                    <a:pt x="483141" y="351072"/>
                  </a:lnTo>
                  <a:lnTo>
                    <a:pt x="479902" y="359045"/>
                  </a:lnTo>
                  <a:lnTo>
                    <a:pt x="483141" y="421300"/>
                  </a:lnTo>
                  <a:lnTo>
                    <a:pt x="483141" y="434064"/>
                  </a:lnTo>
                  <a:lnTo>
                    <a:pt x="483141" y="445236"/>
                  </a:lnTo>
                  <a:lnTo>
                    <a:pt x="476759" y="459610"/>
                  </a:lnTo>
                  <a:lnTo>
                    <a:pt x="473521" y="469182"/>
                  </a:lnTo>
                  <a:lnTo>
                    <a:pt x="465614" y="477164"/>
                  </a:lnTo>
                  <a:lnTo>
                    <a:pt x="452851" y="486737"/>
                  </a:lnTo>
                  <a:lnTo>
                    <a:pt x="451327" y="489937"/>
                  </a:lnTo>
                  <a:lnTo>
                    <a:pt x="448089" y="489937"/>
                  </a:lnTo>
                  <a:lnTo>
                    <a:pt x="438564" y="493128"/>
                  </a:lnTo>
                  <a:lnTo>
                    <a:pt x="432181" y="496319"/>
                  </a:lnTo>
                  <a:lnTo>
                    <a:pt x="430563" y="497910"/>
                  </a:lnTo>
                  <a:lnTo>
                    <a:pt x="424276" y="501110"/>
                  </a:lnTo>
                  <a:lnTo>
                    <a:pt x="417894" y="510683"/>
                  </a:lnTo>
                  <a:lnTo>
                    <a:pt x="414656" y="518665"/>
                  </a:lnTo>
                  <a:lnTo>
                    <a:pt x="414656" y="521855"/>
                  </a:lnTo>
                  <a:lnTo>
                    <a:pt x="414656" y="531438"/>
                  </a:lnTo>
                  <a:lnTo>
                    <a:pt x="421038" y="542610"/>
                  </a:lnTo>
                  <a:lnTo>
                    <a:pt x="421038" y="548992"/>
                  </a:lnTo>
                  <a:lnTo>
                    <a:pt x="424276" y="552183"/>
                  </a:lnTo>
                  <a:lnTo>
                    <a:pt x="427419" y="560165"/>
                  </a:lnTo>
                  <a:lnTo>
                    <a:pt x="424276" y="566547"/>
                  </a:lnTo>
                  <a:lnTo>
                    <a:pt x="421038" y="572929"/>
                  </a:lnTo>
                  <a:lnTo>
                    <a:pt x="421038" y="577720"/>
                  </a:lnTo>
                  <a:lnTo>
                    <a:pt x="421038" y="584101"/>
                  </a:lnTo>
                  <a:lnTo>
                    <a:pt x="432181" y="601665"/>
                  </a:lnTo>
                  <a:lnTo>
                    <a:pt x="435325" y="611238"/>
                  </a:lnTo>
                  <a:lnTo>
                    <a:pt x="435325" y="622411"/>
                  </a:lnTo>
                  <a:lnTo>
                    <a:pt x="432181" y="633584"/>
                  </a:lnTo>
                  <a:lnTo>
                    <a:pt x="427419" y="646357"/>
                  </a:lnTo>
                  <a:lnTo>
                    <a:pt x="421038" y="654339"/>
                  </a:lnTo>
                  <a:lnTo>
                    <a:pt x="409893" y="670303"/>
                  </a:lnTo>
                  <a:lnTo>
                    <a:pt x="392368" y="681475"/>
                  </a:lnTo>
                  <a:lnTo>
                    <a:pt x="386081" y="684666"/>
                  </a:lnTo>
                  <a:lnTo>
                    <a:pt x="382843" y="684666"/>
                  </a:lnTo>
                  <a:lnTo>
                    <a:pt x="379700" y="684666"/>
                  </a:lnTo>
                  <a:lnTo>
                    <a:pt x="376460" y="684666"/>
                  </a:lnTo>
                  <a:lnTo>
                    <a:pt x="373318" y="681475"/>
                  </a:lnTo>
                  <a:lnTo>
                    <a:pt x="368555" y="681475"/>
                  </a:lnTo>
                  <a:lnTo>
                    <a:pt x="359030" y="678275"/>
                  </a:lnTo>
                  <a:lnTo>
                    <a:pt x="352648" y="675084"/>
                  </a:lnTo>
                  <a:lnTo>
                    <a:pt x="351029" y="675084"/>
                  </a:lnTo>
                  <a:lnTo>
                    <a:pt x="347885" y="670303"/>
                  </a:lnTo>
                  <a:lnTo>
                    <a:pt x="347885" y="667102"/>
                  </a:lnTo>
                  <a:lnTo>
                    <a:pt x="351029" y="663911"/>
                  </a:lnTo>
                  <a:lnTo>
                    <a:pt x="347885" y="660721"/>
                  </a:lnTo>
                  <a:lnTo>
                    <a:pt x="341504" y="660721"/>
                  </a:lnTo>
                  <a:lnTo>
                    <a:pt x="327121" y="667102"/>
                  </a:lnTo>
                  <a:lnTo>
                    <a:pt x="306452" y="671893"/>
                  </a:lnTo>
                  <a:lnTo>
                    <a:pt x="303309" y="670303"/>
                  </a:lnTo>
                  <a:lnTo>
                    <a:pt x="300070" y="670303"/>
                  </a:lnTo>
                  <a:lnTo>
                    <a:pt x="296927" y="663911"/>
                  </a:lnTo>
                  <a:lnTo>
                    <a:pt x="296927" y="663911"/>
                  </a:lnTo>
                  <a:lnTo>
                    <a:pt x="279401" y="654339"/>
                  </a:lnTo>
                  <a:lnTo>
                    <a:pt x="276258" y="652738"/>
                  </a:lnTo>
                  <a:lnTo>
                    <a:pt x="271495" y="643166"/>
                  </a:lnTo>
                  <a:lnTo>
                    <a:pt x="268257" y="639975"/>
                  </a:lnTo>
                  <a:lnTo>
                    <a:pt x="250826" y="628802"/>
                  </a:lnTo>
                  <a:lnTo>
                    <a:pt x="244444" y="625602"/>
                  </a:lnTo>
                  <a:lnTo>
                    <a:pt x="244444" y="625602"/>
                  </a:lnTo>
                  <a:lnTo>
                    <a:pt x="241206" y="622411"/>
                  </a:lnTo>
                  <a:lnTo>
                    <a:pt x="238062" y="619220"/>
                  </a:lnTo>
                  <a:lnTo>
                    <a:pt x="234919" y="619220"/>
                  </a:lnTo>
                  <a:lnTo>
                    <a:pt x="234919" y="622411"/>
                  </a:lnTo>
                  <a:lnTo>
                    <a:pt x="233300" y="625602"/>
                  </a:lnTo>
                  <a:lnTo>
                    <a:pt x="233300" y="628802"/>
                  </a:lnTo>
                  <a:lnTo>
                    <a:pt x="233300" y="628802"/>
                  </a:lnTo>
                  <a:lnTo>
                    <a:pt x="230061" y="631993"/>
                  </a:lnTo>
                  <a:lnTo>
                    <a:pt x="223775" y="633584"/>
                  </a:lnTo>
                  <a:lnTo>
                    <a:pt x="212631" y="633584"/>
                  </a:lnTo>
                  <a:lnTo>
                    <a:pt x="206249" y="654339"/>
                  </a:lnTo>
                  <a:lnTo>
                    <a:pt x="209392" y="667102"/>
                  </a:lnTo>
                  <a:lnTo>
                    <a:pt x="215774" y="671893"/>
                  </a:lnTo>
                  <a:lnTo>
                    <a:pt x="223775" y="681475"/>
                  </a:lnTo>
                  <a:lnTo>
                    <a:pt x="230061" y="687857"/>
                  </a:lnTo>
                  <a:lnTo>
                    <a:pt x="238062" y="702221"/>
                  </a:lnTo>
                  <a:lnTo>
                    <a:pt x="241206" y="705412"/>
                  </a:lnTo>
                  <a:lnTo>
                    <a:pt x="241206" y="713394"/>
                  </a:lnTo>
                  <a:lnTo>
                    <a:pt x="244444" y="716585"/>
                  </a:lnTo>
                  <a:lnTo>
                    <a:pt x="247587" y="722966"/>
                  </a:lnTo>
                  <a:lnTo>
                    <a:pt x="247587" y="726167"/>
                  </a:lnTo>
                  <a:lnTo>
                    <a:pt x="241206" y="730948"/>
                  </a:lnTo>
                  <a:lnTo>
                    <a:pt x="233300" y="737340"/>
                  </a:lnTo>
                  <a:lnTo>
                    <a:pt x="220536" y="751703"/>
                  </a:lnTo>
                  <a:lnTo>
                    <a:pt x="217393" y="754894"/>
                  </a:lnTo>
                  <a:lnTo>
                    <a:pt x="212631" y="767667"/>
                  </a:lnTo>
                  <a:lnTo>
                    <a:pt x="209392" y="772449"/>
                  </a:lnTo>
                  <a:lnTo>
                    <a:pt x="203011" y="775640"/>
                  </a:lnTo>
                  <a:lnTo>
                    <a:pt x="203011" y="778840"/>
                  </a:lnTo>
                  <a:lnTo>
                    <a:pt x="203011" y="785222"/>
                  </a:lnTo>
                  <a:lnTo>
                    <a:pt x="199867" y="790013"/>
                  </a:lnTo>
                  <a:lnTo>
                    <a:pt x="196724" y="793204"/>
                  </a:lnTo>
                  <a:lnTo>
                    <a:pt x="191866" y="793204"/>
                  </a:lnTo>
                  <a:lnTo>
                    <a:pt x="188723" y="790013"/>
                  </a:lnTo>
                  <a:lnTo>
                    <a:pt x="185580" y="782031"/>
                  </a:lnTo>
                  <a:lnTo>
                    <a:pt x="179198" y="778840"/>
                  </a:lnTo>
                  <a:lnTo>
                    <a:pt x="175959" y="778840"/>
                  </a:lnTo>
                  <a:lnTo>
                    <a:pt x="174436" y="782031"/>
                  </a:lnTo>
                  <a:lnTo>
                    <a:pt x="168054" y="793204"/>
                  </a:lnTo>
                  <a:lnTo>
                    <a:pt x="168054" y="796395"/>
                  </a:lnTo>
                  <a:lnTo>
                    <a:pt x="164815" y="799585"/>
                  </a:lnTo>
                  <a:lnTo>
                    <a:pt x="161672" y="799585"/>
                  </a:lnTo>
                  <a:lnTo>
                    <a:pt x="158529" y="799585"/>
                  </a:lnTo>
                  <a:lnTo>
                    <a:pt x="158529" y="799585"/>
                  </a:lnTo>
                  <a:lnTo>
                    <a:pt x="150528" y="810758"/>
                  </a:lnTo>
                  <a:lnTo>
                    <a:pt x="147384" y="813949"/>
                  </a:lnTo>
                  <a:lnTo>
                    <a:pt x="141003" y="813949"/>
                  </a:lnTo>
                  <a:lnTo>
                    <a:pt x="120334" y="817140"/>
                  </a:lnTo>
                  <a:lnTo>
                    <a:pt x="112332" y="820340"/>
                  </a:lnTo>
                  <a:lnTo>
                    <a:pt x="105951" y="831513"/>
                  </a:lnTo>
                  <a:lnTo>
                    <a:pt x="102807" y="841086"/>
                  </a:lnTo>
                  <a:lnTo>
                    <a:pt x="105951" y="861841"/>
                  </a:lnTo>
                  <a:lnTo>
                    <a:pt x="109190" y="876204"/>
                  </a:lnTo>
                  <a:lnTo>
                    <a:pt x="105951" y="887377"/>
                  </a:lnTo>
                  <a:lnTo>
                    <a:pt x="102807" y="893759"/>
                  </a:lnTo>
                  <a:lnTo>
                    <a:pt x="94844" y="908123"/>
                  </a:lnTo>
                  <a:lnTo>
                    <a:pt x="91663" y="914505"/>
                  </a:lnTo>
                  <a:lnTo>
                    <a:pt x="91663" y="920896"/>
                  </a:lnTo>
                  <a:lnTo>
                    <a:pt x="91663" y="928878"/>
                  </a:lnTo>
                  <a:lnTo>
                    <a:pt x="94844" y="938450"/>
                  </a:lnTo>
                  <a:lnTo>
                    <a:pt x="98026" y="941641"/>
                  </a:lnTo>
                  <a:lnTo>
                    <a:pt x="105951" y="946432"/>
                  </a:lnTo>
                  <a:lnTo>
                    <a:pt x="112332" y="949623"/>
                  </a:lnTo>
                  <a:lnTo>
                    <a:pt x="115571" y="952814"/>
                  </a:lnTo>
                  <a:lnTo>
                    <a:pt x="117095" y="959205"/>
                  </a:lnTo>
                  <a:lnTo>
                    <a:pt x="120334" y="962396"/>
                  </a:lnTo>
                  <a:lnTo>
                    <a:pt x="120334" y="962396"/>
                  </a:lnTo>
                  <a:lnTo>
                    <a:pt x="123477" y="967178"/>
                  </a:lnTo>
                  <a:lnTo>
                    <a:pt x="144146" y="976760"/>
                  </a:lnTo>
                  <a:lnTo>
                    <a:pt x="150528" y="983142"/>
                  </a:lnTo>
                  <a:lnTo>
                    <a:pt x="161672" y="1003897"/>
                  </a:lnTo>
                  <a:lnTo>
                    <a:pt x="168054" y="1011879"/>
                  </a:lnTo>
                  <a:lnTo>
                    <a:pt x="168054" y="1015070"/>
                  </a:lnTo>
                  <a:lnTo>
                    <a:pt x="168054" y="1021451"/>
                  </a:lnTo>
                  <a:lnTo>
                    <a:pt x="168054" y="1026242"/>
                  </a:lnTo>
                  <a:lnTo>
                    <a:pt x="171197" y="1029433"/>
                  </a:lnTo>
                  <a:lnTo>
                    <a:pt x="168054" y="1032624"/>
                  </a:lnTo>
                  <a:lnTo>
                    <a:pt x="168054" y="1035815"/>
                  </a:lnTo>
                  <a:lnTo>
                    <a:pt x="168054" y="1039006"/>
                  </a:lnTo>
                  <a:lnTo>
                    <a:pt x="168054" y="1042197"/>
                  </a:lnTo>
                  <a:lnTo>
                    <a:pt x="164815" y="1042197"/>
                  </a:lnTo>
                  <a:lnTo>
                    <a:pt x="164815" y="1043797"/>
                  </a:lnTo>
                  <a:lnTo>
                    <a:pt x="164815" y="1043797"/>
                  </a:lnTo>
                  <a:lnTo>
                    <a:pt x="164815" y="1046988"/>
                  </a:lnTo>
                  <a:lnTo>
                    <a:pt x="164815" y="1046988"/>
                  </a:lnTo>
                  <a:lnTo>
                    <a:pt x="164815" y="1056570"/>
                  </a:lnTo>
                  <a:lnTo>
                    <a:pt x="164815" y="1056570"/>
                  </a:lnTo>
                  <a:lnTo>
                    <a:pt x="161672" y="1059761"/>
                  </a:lnTo>
                  <a:lnTo>
                    <a:pt x="161672" y="1059761"/>
                  </a:lnTo>
                  <a:lnTo>
                    <a:pt x="156909" y="1059761"/>
                  </a:lnTo>
                  <a:lnTo>
                    <a:pt x="156909" y="1062952"/>
                  </a:lnTo>
                  <a:lnTo>
                    <a:pt x="153766" y="1070934"/>
                  </a:lnTo>
                  <a:lnTo>
                    <a:pt x="141003" y="1088488"/>
                  </a:lnTo>
                  <a:lnTo>
                    <a:pt x="137765" y="1106043"/>
                  </a:lnTo>
                  <a:lnTo>
                    <a:pt x="136240" y="1115625"/>
                  </a:lnTo>
                  <a:lnTo>
                    <a:pt x="136240" y="1122007"/>
                  </a:lnTo>
                  <a:lnTo>
                    <a:pt x="136240" y="1126798"/>
                  </a:lnTo>
                  <a:lnTo>
                    <a:pt x="141003" y="1144352"/>
                  </a:lnTo>
                  <a:lnTo>
                    <a:pt x="144146" y="1153935"/>
                  </a:lnTo>
                  <a:lnTo>
                    <a:pt x="147384" y="1160316"/>
                  </a:lnTo>
                  <a:lnTo>
                    <a:pt x="150528" y="1161916"/>
                  </a:lnTo>
                  <a:lnTo>
                    <a:pt x="153766" y="1161916"/>
                  </a:lnTo>
                  <a:lnTo>
                    <a:pt x="156909" y="1168298"/>
                  </a:lnTo>
                  <a:lnTo>
                    <a:pt x="158529" y="1168298"/>
                  </a:lnTo>
                  <a:lnTo>
                    <a:pt x="161672" y="1168298"/>
                  </a:lnTo>
                  <a:lnTo>
                    <a:pt x="164815" y="1165107"/>
                  </a:lnTo>
                  <a:lnTo>
                    <a:pt x="168054" y="1165107"/>
                  </a:lnTo>
                  <a:lnTo>
                    <a:pt x="175959" y="1171489"/>
                  </a:lnTo>
                  <a:lnTo>
                    <a:pt x="182341" y="1171489"/>
                  </a:lnTo>
                  <a:lnTo>
                    <a:pt x="182341" y="1168298"/>
                  </a:lnTo>
                  <a:lnTo>
                    <a:pt x="185580" y="1161916"/>
                  </a:lnTo>
                  <a:lnTo>
                    <a:pt x="188723" y="1157125"/>
                  </a:lnTo>
                  <a:lnTo>
                    <a:pt x="191866" y="1150744"/>
                  </a:lnTo>
                  <a:lnTo>
                    <a:pt x="195105" y="1147543"/>
                  </a:lnTo>
                  <a:lnTo>
                    <a:pt x="220536" y="1142762"/>
                  </a:lnTo>
                  <a:lnTo>
                    <a:pt x="226918" y="1136370"/>
                  </a:lnTo>
                  <a:lnTo>
                    <a:pt x="230061" y="1126798"/>
                  </a:lnTo>
                  <a:lnTo>
                    <a:pt x="230061" y="1102852"/>
                  </a:lnTo>
                  <a:lnTo>
                    <a:pt x="233300" y="1094870"/>
                  </a:lnTo>
                  <a:lnTo>
                    <a:pt x="234919" y="1091679"/>
                  </a:lnTo>
                  <a:lnTo>
                    <a:pt x="247587" y="1088488"/>
                  </a:lnTo>
                  <a:lnTo>
                    <a:pt x="250826" y="1088488"/>
                  </a:lnTo>
                  <a:lnTo>
                    <a:pt x="250826" y="1085297"/>
                  </a:lnTo>
                  <a:lnTo>
                    <a:pt x="265114" y="1080506"/>
                  </a:lnTo>
                  <a:lnTo>
                    <a:pt x="265114" y="1074125"/>
                  </a:lnTo>
                  <a:lnTo>
                    <a:pt x="268257" y="1062952"/>
                  </a:lnTo>
                  <a:lnTo>
                    <a:pt x="271495" y="1056570"/>
                  </a:lnTo>
                  <a:lnTo>
                    <a:pt x="274639" y="1053370"/>
                  </a:lnTo>
                  <a:lnTo>
                    <a:pt x="279401" y="1053370"/>
                  </a:lnTo>
                  <a:lnTo>
                    <a:pt x="285783" y="1053370"/>
                  </a:lnTo>
                  <a:lnTo>
                    <a:pt x="289021" y="1059761"/>
                  </a:lnTo>
                  <a:lnTo>
                    <a:pt x="292164" y="1062952"/>
                  </a:lnTo>
                  <a:lnTo>
                    <a:pt x="289021" y="1064552"/>
                  </a:lnTo>
                  <a:lnTo>
                    <a:pt x="285783" y="1067743"/>
                  </a:lnTo>
                  <a:lnTo>
                    <a:pt x="282639" y="1070934"/>
                  </a:lnTo>
                  <a:lnTo>
                    <a:pt x="285783" y="1077316"/>
                  </a:lnTo>
                  <a:lnTo>
                    <a:pt x="289021" y="1074125"/>
                  </a:lnTo>
                  <a:lnTo>
                    <a:pt x="300070" y="1067743"/>
                  </a:lnTo>
                  <a:lnTo>
                    <a:pt x="309691" y="1067743"/>
                  </a:lnTo>
                  <a:lnTo>
                    <a:pt x="317596" y="1074125"/>
                  </a:lnTo>
                  <a:lnTo>
                    <a:pt x="338265" y="1083697"/>
                  </a:lnTo>
                  <a:lnTo>
                    <a:pt x="347885" y="1085297"/>
                  </a:lnTo>
                  <a:lnTo>
                    <a:pt x="352648" y="1083697"/>
                  </a:lnTo>
                  <a:lnTo>
                    <a:pt x="368555" y="1067743"/>
                  </a:lnTo>
                  <a:lnTo>
                    <a:pt x="371698" y="1067743"/>
                  </a:lnTo>
                  <a:lnTo>
                    <a:pt x="373318" y="1064552"/>
                  </a:lnTo>
                  <a:lnTo>
                    <a:pt x="386081" y="1064552"/>
                  </a:lnTo>
                  <a:lnTo>
                    <a:pt x="386081" y="1062952"/>
                  </a:lnTo>
                  <a:lnTo>
                    <a:pt x="382843" y="1056570"/>
                  </a:lnTo>
                  <a:lnTo>
                    <a:pt x="368555" y="1042197"/>
                  </a:lnTo>
                  <a:lnTo>
                    <a:pt x="362173" y="1039006"/>
                  </a:lnTo>
                  <a:lnTo>
                    <a:pt x="359030" y="1039006"/>
                  </a:lnTo>
                  <a:lnTo>
                    <a:pt x="352648" y="1035815"/>
                  </a:lnTo>
                  <a:lnTo>
                    <a:pt x="347885" y="1035815"/>
                  </a:lnTo>
                  <a:lnTo>
                    <a:pt x="344647" y="1032624"/>
                  </a:lnTo>
                  <a:lnTo>
                    <a:pt x="341504" y="1029433"/>
                  </a:lnTo>
                  <a:lnTo>
                    <a:pt x="327121" y="1011879"/>
                  </a:lnTo>
                  <a:lnTo>
                    <a:pt x="323978" y="1008678"/>
                  </a:lnTo>
                  <a:lnTo>
                    <a:pt x="314453" y="1003897"/>
                  </a:lnTo>
                  <a:lnTo>
                    <a:pt x="312834" y="1000706"/>
                  </a:lnTo>
                  <a:lnTo>
                    <a:pt x="303309" y="984742"/>
                  </a:lnTo>
                  <a:lnTo>
                    <a:pt x="296927" y="976760"/>
                  </a:lnTo>
                  <a:lnTo>
                    <a:pt x="285783" y="967178"/>
                  </a:lnTo>
                  <a:lnTo>
                    <a:pt x="282639" y="970378"/>
                  </a:lnTo>
                  <a:lnTo>
                    <a:pt x="276258" y="970378"/>
                  </a:lnTo>
                  <a:lnTo>
                    <a:pt x="265114" y="973569"/>
                  </a:lnTo>
                  <a:lnTo>
                    <a:pt x="255589" y="976760"/>
                  </a:lnTo>
                  <a:lnTo>
                    <a:pt x="253969" y="976760"/>
                  </a:lnTo>
                  <a:lnTo>
                    <a:pt x="247587" y="973569"/>
                  </a:lnTo>
                  <a:lnTo>
                    <a:pt x="233300" y="959205"/>
                  </a:lnTo>
                  <a:lnTo>
                    <a:pt x="226918" y="952814"/>
                  </a:lnTo>
                  <a:lnTo>
                    <a:pt x="206249" y="941641"/>
                  </a:lnTo>
                  <a:lnTo>
                    <a:pt x="199867" y="932069"/>
                  </a:lnTo>
                  <a:lnTo>
                    <a:pt x="196724" y="920896"/>
                  </a:lnTo>
                  <a:lnTo>
                    <a:pt x="196724" y="908123"/>
                  </a:lnTo>
                  <a:lnTo>
                    <a:pt x="199867" y="896950"/>
                  </a:lnTo>
                  <a:lnTo>
                    <a:pt x="206249" y="885777"/>
                  </a:lnTo>
                  <a:lnTo>
                    <a:pt x="217393" y="865032"/>
                  </a:lnTo>
                  <a:lnTo>
                    <a:pt x="223775" y="855450"/>
                  </a:lnTo>
                  <a:lnTo>
                    <a:pt x="233300" y="849068"/>
                  </a:lnTo>
                  <a:lnTo>
                    <a:pt x="241206" y="844277"/>
                  </a:lnTo>
                  <a:lnTo>
                    <a:pt x="247587" y="844277"/>
                  </a:lnTo>
                  <a:lnTo>
                    <a:pt x="261970" y="847468"/>
                  </a:lnTo>
                  <a:lnTo>
                    <a:pt x="276258" y="844277"/>
                  </a:lnTo>
                  <a:lnTo>
                    <a:pt x="279401" y="844277"/>
                  </a:lnTo>
                  <a:lnTo>
                    <a:pt x="292164" y="849068"/>
                  </a:lnTo>
                  <a:lnTo>
                    <a:pt x="323978" y="887377"/>
                  </a:lnTo>
                  <a:lnTo>
                    <a:pt x="327121" y="900141"/>
                  </a:lnTo>
                  <a:lnTo>
                    <a:pt x="330360" y="903332"/>
                  </a:lnTo>
                  <a:lnTo>
                    <a:pt x="330360" y="903332"/>
                  </a:lnTo>
                  <a:lnTo>
                    <a:pt x="335122" y="908123"/>
                  </a:lnTo>
                  <a:lnTo>
                    <a:pt x="341504" y="908123"/>
                  </a:lnTo>
                  <a:lnTo>
                    <a:pt x="341504" y="911314"/>
                  </a:lnTo>
                  <a:lnTo>
                    <a:pt x="341504" y="914505"/>
                  </a:lnTo>
                  <a:lnTo>
                    <a:pt x="341504" y="914505"/>
                  </a:lnTo>
                  <a:lnTo>
                    <a:pt x="333503" y="914505"/>
                  </a:lnTo>
                  <a:lnTo>
                    <a:pt x="333503" y="914505"/>
                  </a:lnTo>
                  <a:lnTo>
                    <a:pt x="333503" y="917705"/>
                  </a:lnTo>
                  <a:lnTo>
                    <a:pt x="335122" y="920896"/>
                  </a:lnTo>
                  <a:lnTo>
                    <a:pt x="335122" y="920896"/>
                  </a:lnTo>
                  <a:lnTo>
                    <a:pt x="338265" y="924087"/>
                  </a:lnTo>
                  <a:lnTo>
                    <a:pt x="341504" y="924087"/>
                  </a:lnTo>
                  <a:lnTo>
                    <a:pt x="344647" y="920896"/>
                  </a:lnTo>
                  <a:lnTo>
                    <a:pt x="344647" y="920896"/>
                  </a:lnTo>
                  <a:lnTo>
                    <a:pt x="347885" y="917705"/>
                  </a:lnTo>
                  <a:lnTo>
                    <a:pt x="359030" y="900141"/>
                  </a:lnTo>
                  <a:lnTo>
                    <a:pt x="365317" y="896950"/>
                  </a:lnTo>
                  <a:lnTo>
                    <a:pt x="379700" y="885777"/>
                  </a:lnTo>
                  <a:lnTo>
                    <a:pt x="382843" y="885777"/>
                  </a:lnTo>
                  <a:lnTo>
                    <a:pt x="386081" y="882586"/>
                  </a:lnTo>
                  <a:lnTo>
                    <a:pt x="389225" y="882586"/>
                  </a:lnTo>
                  <a:lnTo>
                    <a:pt x="389225" y="882586"/>
                  </a:lnTo>
                  <a:lnTo>
                    <a:pt x="393987" y="879395"/>
                  </a:lnTo>
                  <a:lnTo>
                    <a:pt x="400368" y="876204"/>
                  </a:lnTo>
                  <a:lnTo>
                    <a:pt x="432181" y="849068"/>
                  </a:lnTo>
                  <a:lnTo>
                    <a:pt x="459233" y="837895"/>
                  </a:lnTo>
                  <a:lnTo>
                    <a:pt x="476759" y="834704"/>
                  </a:lnTo>
                  <a:lnTo>
                    <a:pt x="494285" y="834704"/>
                  </a:lnTo>
                  <a:lnTo>
                    <a:pt x="514954" y="837895"/>
                  </a:lnTo>
                  <a:lnTo>
                    <a:pt x="529242" y="847468"/>
                  </a:lnTo>
                  <a:lnTo>
                    <a:pt x="532480" y="847468"/>
                  </a:lnTo>
                  <a:lnTo>
                    <a:pt x="535624" y="849068"/>
                  </a:lnTo>
                  <a:lnTo>
                    <a:pt x="548387" y="865032"/>
                  </a:lnTo>
                  <a:lnTo>
                    <a:pt x="565818" y="873014"/>
                  </a:lnTo>
                  <a:lnTo>
                    <a:pt x="586583" y="876204"/>
                  </a:lnTo>
                  <a:lnTo>
                    <a:pt x="597726" y="890568"/>
                  </a:lnTo>
                  <a:lnTo>
                    <a:pt x="608775" y="903332"/>
                  </a:lnTo>
                  <a:lnTo>
                    <a:pt x="646971" y="928878"/>
                  </a:lnTo>
                  <a:lnTo>
                    <a:pt x="666116" y="935260"/>
                  </a:lnTo>
                  <a:lnTo>
                    <a:pt x="709074" y="962396"/>
                  </a:lnTo>
                  <a:lnTo>
                    <a:pt x="750412" y="976760"/>
                  </a:lnTo>
                  <a:lnTo>
                    <a:pt x="783845" y="997505"/>
                  </a:lnTo>
                  <a:lnTo>
                    <a:pt x="788607" y="1003897"/>
                  </a:lnTo>
                  <a:lnTo>
                    <a:pt x="791846" y="1008678"/>
                  </a:lnTo>
                  <a:lnTo>
                    <a:pt x="794990" y="1015070"/>
                  </a:lnTo>
                  <a:lnTo>
                    <a:pt x="798132" y="1018260"/>
                  </a:lnTo>
                  <a:lnTo>
                    <a:pt x="801371" y="1021451"/>
                  </a:lnTo>
                  <a:lnTo>
                    <a:pt x="806133" y="1024642"/>
                  </a:lnTo>
                  <a:lnTo>
                    <a:pt x="809277" y="1026242"/>
                  </a:lnTo>
                  <a:lnTo>
                    <a:pt x="812515" y="1021451"/>
                  </a:lnTo>
                  <a:lnTo>
                    <a:pt x="812515" y="1008678"/>
                  </a:lnTo>
                  <a:lnTo>
                    <a:pt x="818897" y="1003897"/>
                  </a:lnTo>
                  <a:lnTo>
                    <a:pt x="822040" y="997505"/>
                  </a:lnTo>
                  <a:lnTo>
                    <a:pt x="826803" y="976760"/>
                  </a:lnTo>
                  <a:lnTo>
                    <a:pt x="826803" y="970378"/>
                  </a:lnTo>
                  <a:lnTo>
                    <a:pt x="830041" y="965587"/>
                  </a:lnTo>
                  <a:lnTo>
                    <a:pt x="826803" y="959205"/>
                  </a:lnTo>
                  <a:lnTo>
                    <a:pt x="826803" y="941641"/>
                  </a:lnTo>
                  <a:lnTo>
                    <a:pt x="826803" y="928878"/>
                  </a:lnTo>
                  <a:lnTo>
                    <a:pt x="830041" y="917705"/>
                  </a:lnTo>
                  <a:lnTo>
                    <a:pt x="850711" y="879395"/>
                  </a:lnTo>
                  <a:lnTo>
                    <a:pt x="877761" y="837895"/>
                  </a:lnTo>
                  <a:lnTo>
                    <a:pt x="892049" y="820340"/>
                  </a:lnTo>
                  <a:lnTo>
                    <a:pt x="922339" y="793204"/>
                  </a:lnTo>
                  <a:lnTo>
                    <a:pt x="941389" y="769258"/>
                  </a:lnTo>
                  <a:lnTo>
                    <a:pt x="974822" y="746912"/>
                  </a:lnTo>
                  <a:lnTo>
                    <a:pt x="1003492" y="730948"/>
                  </a:lnTo>
                  <a:lnTo>
                    <a:pt x="1033685" y="726167"/>
                  </a:lnTo>
                  <a:lnTo>
                    <a:pt x="1036829" y="726167"/>
                  </a:lnTo>
                  <a:lnTo>
                    <a:pt x="1040068" y="726167"/>
                  </a:lnTo>
                  <a:lnTo>
                    <a:pt x="1041687" y="729358"/>
                  </a:lnTo>
                  <a:lnTo>
                    <a:pt x="1041687" y="730948"/>
                  </a:lnTo>
                  <a:lnTo>
                    <a:pt x="1041687" y="734149"/>
                  </a:lnTo>
                  <a:lnTo>
                    <a:pt x="1044830" y="737340"/>
                  </a:lnTo>
                  <a:lnTo>
                    <a:pt x="1044830" y="737340"/>
                  </a:lnTo>
                  <a:lnTo>
                    <a:pt x="1062356" y="743721"/>
                  </a:lnTo>
                  <a:lnTo>
                    <a:pt x="1068738" y="743721"/>
                  </a:lnTo>
                  <a:lnTo>
                    <a:pt x="1075025" y="740531"/>
                  </a:lnTo>
                  <a:lnTo>
                    <a:pt x="1089407" y="740531"/>
                  </a:lnTo>
                  <a:lnTo>
                    <a:pt x="1117982" y="746912"/>
                  </a:lnTo>
                  <a:lnTo>
                    <a:pt x="1127602" y="743721"/>
                  </a:lnTo>
                  <a:lnTo>
                    <a:pt x="1124364" y="740531"/>
                  </a:lnTo>
                  <a:lnTo>
                    <a:pt x="1121221" y="737340"/>
                  </a:lnTo>
                  <a:lnTo>
                    <a:pt x="1117982" y="734149"/>
                  </a:lnTo>
                  <a:lnTo>
                    <a:pt x="1117982" y="730948"/>
                  </a:lnTo>
                  <a:lnTo>
                    <a:pt x="1117982" y="729358"/>
                  </a:lnTo>
                  <a:lnTo>
                    <a:pt x="1121221" y="722966"/>
                  </a:lnTo>
                  <a:lnTo>
                    <a:pt x="1121221" y="719776"/>
                  </a:lnTo>
                  <a:lnTo>
                    <a:pt x="1124364" y="719776"/>
                  </a:lnTo>
                  <a:lnTo>
                    <a:pt x="1124364" y="716585"/>
                  </a:lnTo>
                  <a:lnTo>
                    <a:pt x="1127602" y="713394"/>
                  </a:lnTo>
                  <a:lnTo>
                    <a:pt x="1130746" y="713394"/>
                  </a:lnTo>
                  <a:lnTo>
                    <a:pt x="1130746" y="713394"/>
                  </a:lnTo>
                  <a:lnTo>
                    <a:pt x="1133889" y="713394"/>
                  </a:lnTo>
                  <a:lnTo>
                    <a:pt x="1133889" y="713394"/>
                  </a:lnTo>
                  <a:lnTo>
                    <a:pt x="1137127" y="713394"/>
                  </a:lnTo>
                  <a:lnTo>
                    <a:pt x="1138747" y="713394"/>
                  </a:lnTo>
                  <a:lnTo>
                    <a:pt x="1138747" y="716585"/>
                  </a:lnTo>
                  <a:lnTo>
                    <a:pt x="1138747" y="719776"/>
                  </a:lnTo>
                  <a:lnTo>
                    <a:pt x="1138747" y="722966"/>
                  </a:lnTo>
                  <a:lnTo>
                    <a:pt x="1145033" y="729358"/>
                  </a:lnTo>
                  <a:lnTo>
                    <a:pt x="1151414" y="730948"/>
                  </a:lnTo>
                  <a:lnTo>
                    <a:pt x="1159416" y="730948"/>
                  </a:lnTo>
                  <a:lnTo>
                    <a:pt x="1172084" y="729358"/>
                  </a:lnTo>
                  <a:lnTo>
                    <a:pt x="1175322" y="729358"/>
                  </a:lnTo>
                  <a:lnTo>
                    <a:pt x="1176942" y="726167"/>
                  </a:lnTo>
                  <a:lnTo>
                    <a:pt x="1176942" y="722966"/>
                  </a:lnTo>
                  <a:lnTo>
                    <a:pt x="1176942" y="719776"/>
                  </a:lnTo>
                  <a:lnTo>
                    <a:pt x="1175322" y="713394"/>
                  </a:lnTo>
                  <a:lnTo>
                    <a:pt x="1183229" y="716585"/>
                  </a:lnTo>
                  <a:lnTo>
                    <a:pt x="1189610" y="716585"/>
                  </a:lnTo>
                  <a:lnTo>
                    <a:pt x="1192849" y="713394"/>
                  </a:lnTo>
                  <a:lnTo>
                    <a:pt x="1195992" y="711794"/>
                  </a:lnTo>
                  <a:lnTo>
                    <a:pt x="1195992" y="708603"/>
                  </a:lnTo>
                  <a:lnTo>
                    <a:pt x="1195992" y="708603"/>
                  </a:lnTo>
                  <a:lnTo>
                    <a:pt x="1203993" y="708603"/>
                  </a:lnTo>
                  <a:lnTo>
                    <a:pt x="1203993" y="705412"/>
                  </a:lnTo>
                  <a:lnTo>
                    <a:pt x="1207137" y="702221"/>
                  </a:lnTo>
                  <a:lnTo>
                    <a:pt x="1203993" y="702221"/>
                  </a:lnTo>
                  <a:lnTo>
                    <a:pt x="1200754" y="702221"/>
                  </a:lnTo>
                  <a:lnTo>
                    <a:pt x="1197612" y="702221"/>
                  </a:lnTo>
                  <a:lnTo>
                    <a:pt x="1197612" y="695839"/>
                  </a:lnTo>
                  <a:lnTo>
                    <a:pt x="1197612" y="691048"/>
                  </a:lnTo>
                  <a:lnTo>
                    <a:pt x="1200754" y="691048"/>
                  </a:lnTo>
                  <a:lnTo>
                    <a:pt x="1203993" y="687857"/>
                  </a:lnTo>
                  <a:lnTo>
                    <a:pt x="1221424" y="684666"/>
                  </a:lnTo>
                  <a:lnTo>
                    <a:pt x="1224662" y="684666"/>
                  </a:lnTo>
                  <a:lnTo>
                    <a:pt x="1231044" y="678275"/>
                  </a:lnTo>
                  <a:lnTo>
                    <a:pt x="1237330" y="675084"/>
                  </a:lnTo>
                  <a:lnTo>
                    <a:pt x="1256475" y="675084"/>
                  </a:lnTo>
                  <a:lnTo>
                    <a:pt x="1262858" y="675084"/>
                  </a:lnTo>
                  <a:lnTo>
                    <a:pt x="1266000" y="671893"/>
                  </a:lnTo>
                  <a:lnTo>
                    <a:pt x="1272383" y="675084"/>
                  </a:lnTo>
                  <a:lnTo>
                    <a:pt x="1275525" y="678275"/>
                  </a:lnTo>
                  <a:lnTo>
                    <a:pt x="1280288" y="678275"/>
                  </a:lnTo>
                  <a:lnTo>
                    <a:pt x="1283526" y="678275"/>
                  </a:lnTo>
                  <a:lnTo>
                    <a:pt x="1280288" y="675084"/>
                  </a:lnTo>
                  <a:lnTo>
                    <a:pt x="1286670" y="670303"/>
                  </a:lnTo>
                  <a:lnTo>
                    <a:pt x="1286670" y="667102"/>
                  </a:lnTo>
                  <a:lnTo>
                    <a:pt x="1286670" y="663911"/>
                  </a:lnTo>
                  <a:lnTo>
                    <a:pt x="1289908" y="654339"/>
                  </a:lnTo>
                  <a:lnTo>
                    <a:pt x="1289908" y="652738"/>
                  </a:lnTo>
                  <a:lnTo>
                    <a:pt x="1293051" y="652738"/>
                  </a:lnTo>
                  <a:lnTo>
                    <a:pt x="1297814" y="646357"/>
                  </a:lnTo>
                  <a:lnTo>
                    <a:pt x="1301053" y="643166"/>
                  </a:lnTo>
                  <a:lnTo>
                    <a:pt x="1301053" y="639975"/>
                  </a:lnTo>
                  <a:lnTo>
                    <a:pt x="1301053" y="636775"/>
                  </a:lnTo>
                  <a:lnTo>
                    <a:pt x="1307339" y="636775"/>
                  </a:lnTo>
                  <a:lnTo>
                    <a:pt x="1313721" y="636775"/>
                  </a:lnTo>
                  <a:lnTo>
                    <a:pt x="1313721" y="636775"/>
                  </a:lnTo>
                  <a:lnTo>
                    <a:pt x="1315340" y="633584"/>
                  </a:lnTo>
                  <a:lnTo>
                    <a:pt x="1318483" y="633584"/>
                  </a:lnTo>
                  <a:lnTo>
                    <a:pt x="1328104" y="631993"/>
                  </a:lnTo>
                  <a:lnTo>
                    <a:pt x="1331246" y="631993"/>
                  </a:lnTo>
                  <a:lnTo>
                    <a:pt x="1334390" y="625602"/>
                  </a:lnTo>
                  <a:lnTo>
                    <a:pt x="1336009" y="622411"/>
                  </a:lnTo>
                  <a:lnTo>
                    <a:pt x="1339248" y="622411"/>
                  </a:lnTo>
                  <a:lnTo>
                    <a:pt x="1342391" y="622411"/>
                  </a:lnTo>
                  <a:lnTo>
                    <a:pt x="1342391" y="619220"/>
                  </a:lnTo>
                  <a:lnTo>
                    <a:pt x="1339248" y="619220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01D2D0C-27C9-51BB-3599-4C2E29DBDBFE}"/>
                </a:ext>
              </a:extLst>
            </p:cNvPr>
            <p:cNvSpPr/>
            <p:nvPr/>
          </p:nvSpPr>
          <p:spPr>
            <a:xfrm>
              <a:off x="6985881" y="3993572"/>
              <a:ext cx="295275" cy="247650"/>
            </a:xfrm>
            <a:custGeom>
              <a:avLst/>
              <a:gdLst>
                <a:gd name="connsiteX0" fmla="*/ 107475 w 295275"/>
                <a:gd name="connsiteY0" fmla="*/ 239678 h 247650"/>
                <a:gd name="connsiteX1" fmla="*/ 107475 w 295275"/>
                <a:gd name="connsiteY1" fmla="*/ 236526 h 247650"/>
                <a:gd name="connsiteX2" fmla="*/ 107475 w 295275"/>
                <a:gd name="connsiteY2" fmla="*/ 233373 h 247650"/>
                <a:gd name="connsiteX3" fmla="*/ 107475 w 295275"/>
                <a:gd name="connsiteY3" fmla="*/ 230211 h 247650"/>
                <a:gd name="connsiteX4" fmla="*/ 104246 w 295275"/>
                <a:gd name="connsiteY4" fmla="*/ 227058 h 247650"/>
                <a:gd name="connsiteX5" fmla="*/ 104246 w 295275"/>
                <a:gd name="connsiteY5" fmla="*/ 227058 h 247650"/>
                <a:gd name="connsiteX6" fmla="*/ 107475 w 295275"/>
                <a:gd name="connsiteY6" fmla="*/ 227058 h 247650"/>
                <a:gd name="connsiteX7" fmla="*/ 107475 w 295275"/>
                <a:gd name="connsiteY7" fmla="*/ 223905 h 247650"/>
                <a:gd name="connsiteX8" fmla="*/ 107475 w 295275"/>
                <a:gd name="connsiteY8" fmla="*/ 223905 h 247650"/>
                <a:gd name="connsiteX9" fmla="*/ 104246 w 295275"/>
                <a:gd name="connsiteY9" fmla="*/ 222324 h 247650"/>
                <a:gd name="connsiteX10" fmla="*/ 104246 w 295275"/>
                <a:gd name="connsiteY10" fmla="*/ 222324 h 247650"/>
                <a:gd name="connsiteX11" fmla="*/ 101017 w 295275"/>
                <a:gd name="connsiteY11" fmla="*/ 223905 h 247650"/>
                <a:gd name="connsiteX12" fmla="*/ 97788 w 295275"/>
                <a:gd name="connsiteY12" fmla="*/ 223905 h 247650"/>
                <a:gd name="connsiteX13" fmla="*/ 94568 w 295275"/>
                <a:gd name="connsiteY13" fmla="*/ 227058 h 247650"/>
                <a:gd name="connsiteX14" fmla="*/ 97788 w 295275"/>
                <a:gd name="connsiteY14" fmla="*/ 233373 h 247650"/>
                <a:gd name="connsiteX15" fmla="*/ 94568 w 295275"/>
                <a:gd name="connsiteY15" fmla="*/ 236526 h 247650"/>
                <a:gd name="connsiteX16" fmla="*/ 89720 w 295275"/>
                <a:gd name="connsiteY16" fmla="*/ 239678 h 247650"/>
                <a:gd name="connsiteX17" fmla="*/ 86501 w 295275"/>
                <a:gd name="connsiteY17" fmla="*/ 244412 h 247650"/>
                <a:gd name="connsiteX18" fmla="*/ 92949 w 295275"/>
                <a:gd name="connsiteY18" fmla="*/ 247565 h 247650"/>
                <a:gd name="connsiteX19" fmla="*/ 104246 w 295275"/>
                <a:gd name="connsiteY19" fmla="*/ 244412 h 247650"/>
                <a:gd name="connsiteX20" fmla="*/ 107475 w 295275"/>
                <a:gd name="connsiteY20" fmla="*/ 247565 h 247650"/>
                <a:gd name="connsiteX21" fmla="*/ 110704 w 295275"/>
                <a:gd name="connsiteY21" fmla="*/ 247565 h 247650"/>
                <a:gd name="connsiteX22" fmla="*/ 112313 w 295275"/>
                <a:gd name="connsiteY22" fmla="*/ 242831 h 247650"/>
                <a:gd name="connsiteX23" fmla="*/ 112313 w 295275"/>
                <a:gd name="connsiteY23" fmla="*/ 236526 h 247650"/>
                <a:gd name="connsiteX24" fmla="*/ 107475 w 295275"/>
                <a:gd name="connsiteY24" fmla="*/ 239678 h 247650"/>
                <a:gd name="connsiteX25" fmla="*/ 146194 w 295275"/>
                <a:gd name="connsiteY25" fmla="*/ 219171 h 247650"/>
                <a:gd name="connsiteX26" fmla="*/ 142975 w 295275"/>
                <a:gd name="connsiteY26" fmla="*/ 219171 h 247650"/>
                <a:gd name="connsiteX27" fmla="*/ 139745 w 295275"/>
                <a:gd name="connsiteY27" fmla="*/ 216018 h 247650"/>
                <a:gd name="connsiteX28" fmla="*/ 136516 w 295275"/>
                <a:gd name="connsiteY28" fmla="*/ 216018 h 247650"/>
                <a:gd name="connsiteX29" fmla="*/ 136516 w 295275"/>
                <a:gd name="connsiteY29" fmla="*/ 219171 h 247650"/>
                <a:gd name="connsiteX30" fmla="*/ 136516 w 295275"/>
                <a:gd name="connsiteY30" fmla="*/ 222324 h 247650"/>
                <a:gd name="connsiteX31" fmla="*/ 142975 w 295275"/>
                <a:gd name="connsiteY31" fmla="*/ 223905 h 247650"/>
                <a:gd name="connsiteX32" fmla="*/ 146194 w 295275"/>
                <a:gd name="connsiteY32" fmla="*/ 223905 h 247650"/>
                <a:gd name="connsiteX33" fmla="*/ 146194 w 295275"/>
                <a:gd name="connsiteY33" fmla="*/ 223905 h 247650"/>
                <a:gd name="connsiteX34" fmla="*/ 146194 w 295275"/>
                <a:gd name="connsiteY34" fmla="*/ 227058 h 247650"/>
                <a:gd name="connsiteX35" fmla="*/ 146194 w 295275"/>
                <a:gd name="connsiteY35" fmla="*/ 227058 h 247650"/>
                <a:gd name="connsiteX36" fmla="*/ 149423 w 295275"/>
                <a:gd name="connsiteY36" fmla="*/ 227058 h 247650"/>
                <a:gd name="connsiteX37" fmla="*/ 149423 w 295275"/>
                <a:gd name="connsiteY37" fmla="*/ 223905 h 247650"/>
                <a:gd name="connsiteX38" fmla="*/ 152652 w 295275"/>
                <a:gd name="connsiteY38" fmla="*/ 222324 h 247650"/>
                <a:gd name="connsiteX39" fmla="*/ 149423 w 295275"/>
                <a:gd name="connsiteY39" fmla="*/ 219171 h 247650"/>
                <a:gd name="connsiteX40" fmla="*/ 146194 w 295275"/>
                <a:gd name="connsiteY40" fmla="*/ 219171 h 247650"/>
                <a:gd name="connsiteX41" fmla="*/ 184923 w 295275"/>
                <a:gd name="connsiteY41" fmla="*/ 198664 h 247650"/>
                <a:gd name="connsiteX42" fmla="*/ 181694 w 295275"/>
                <a:gd name="connsiteY42" fmla="*/ 201826 h 247650"/>
                <a:gd name="connsiteX43" fmla="*/ 178464 w 295275"/>
                <a:gd name="connsiteY43" fmla="*/ 203398 h 247650"/>
                <a:gd name="connsiteX44" fmla="*/ 175245 w 295275"/>
                <a:gd name="connsiteY44" fmla="*/ 203398 h 247650"/>
                <a:gd name="connsiteX45" fmla="*/ 170397 w 295275"/>
                <a:gd name="connsiteY45" fmla="*/ 206550 h 247650"/>
                <a:gd name="connsiteX46" fmla="*/ 170397 w 295275"/>
                <a:gd name="connsiteY46" fmla="*/ 206550 h 247650"/>
                <a:gd name="connsiteX47" fmla="*/ 170397 w 295275"/>
                <a:gd name="connsiteY47" fmla="*/ 206550 h 247650"/>
                <a:gd name="connsiteX48" fmla="*/ 167177 w 295275"/>
                <a:gd name="connsiteY48" fmla="*/ 209713 h 247650"/>
                <a:gd name="connsiteX49" fmla="*/ 170397 w 295275"/>
                <a:gd name="connsiteY49" fmla="*/ 212865 h 247650"/>
                <a:gd name="connsiteX50" fmla="*/ 172016 w 295275"/>
                <a:gd name="connsiteY50" fmla="*/ 216018 h 247650"/>
                <a:gd name="connsiteX51" fmla="*/ 175245 w 295275"/>
                <a:gd name="connsiteY51" fmla="*/ 216018 h 247650"/>
                <a:gd name="connsiteX52" fmla="*/ 181694 w 295275"/>
                <a:gd name="connsiteY52" fmla="*/ 212865 h 247650"/>
                <a:gd name="connsiteX53" fmla="*/ 184923 w 295275"/>
                <a:gd name="connsiteY53" fmla="*/ 212865 h 247650"/>
                <a:gd name="connsiteX54" fmla="*/ 184923 w 295275"/>
                <a:gd name="connsiteY54" fmla="*/ 209713 h 247650"/>
                <a:gd name="connsiteX55" fmla="*/ 184923 w 295275"/>
                <a:gd name="connsiteY55" fmla="*/ 203398 h 247650"/>
                <a:gd name="connsiteX56" fmla="*/ 188152 w 295275"/>
                <a:gd name="connsiteY56" fmla="*/ 198664 h 247650"/>
                <a:gd name="connsiteX57" fmla="*/ 184923 w 295275"/>
                <a:gd name="connsiteY57" fmla="*/ 195511 h 247650"/>
                <a:gd name="connsiteX58" fmla="*/ 184923 w 295275"/>
                <a:gd name="connsiteY58" fmla="*/ 198664 h 247650"/>
                <a:gd name="connsiteX59" fmla="*/ 62298 w 295275"/>
                <a:gd name="connsiteY59" fmla="*/ 192358 h 247650"/>
                <a:gd name="connsiteX60" fmla="*/ 59069 w 295275"/>
                <a:gd name="connsiteY60" fmla="*/ 189205 h 247650"/>
                <a:gd name="connsiteX61" fmla="*/ 55840 w 295275"/>
                <a:gd name="connsiteY61" fmla="*/ 192358 h 247650"/>
                <a:gd name="connsiteX62" fmla="*/ 52611 w 295275"/>
                <a:gd name="connsiteY62" fmla="*/ 195511 h 247650"/>
                <a:gd name="connsiteX63" fmla="*/ 51001 w 295275"/>
                <a:gd name="connsiteY63" fmla="*/ 198664 h 247650"/>
                <a:gd name="connsiteX64" fmla="*/ 47772 w 295275"/>
                <a:gd name="connsiteY64" fmla="*/ 203398 h 247650"/>
                <a:gd name="connsiteX65" fmla="*/ 47772 w 295275"/>
                <a:gd name="connsiteY65" fmla="*/ 206550 h 247650"/>
                <a:gd name="connsiteX66" fmla="*/ 51001 w 295275"/>
                <a:gd name="connsiteY66" fmla="*/ 206550 h 247650"/>
                <a:gd name="connsiteX67" fmla="*/ 52611 w 295275"/>
                <a:gd name="connsiteY67" fmla="*/ 206550 h 247650"/>
                <a:gd name="connsiteX68" fmla="*/ 59069 w 295275"/>
                <a:gd name="connsiteY68" fmla="*/ 201826 h 247650"/>
                <a:gd name="connsiteX69" fmla="*/ 62298 w 295275"/>
                <a:gd name="connsiteY69" fmla="*/ 198664 h 247650"/>
                <a:gd name="connsiteX70" fmla="*/ 62298 w 295275"/>
                <a:gd name="connsiteY70" fmla="*/ 195511 h 247650"/>
                <a:gd name="connsiteX71" fmla="*/ 62298 w 295275"/>
                <a:gd name="connsiteY71" fmla="*/ 192358 h 247650"/>
                <a:gd name="connsiteX72" fmla="*/ 62298 w 295275"/>
                <a:gd name="connsiteY72" fmla="*/ 192358 h 247650"/>
                <a:gd name="connsiteX73" fmla="*/ 294641 w 295275"/>
                <a:gd name="connsiteY73" fmla="*/ 140304 h 247650"/>
                <a:gd name="connsiteX74" fmla="*/ 291412 w 295275"/>
                <a:gd name="connsiteY74" fmla="*/ 137151 h 247650"/>
                <a:gd name="connsiteX75" fmla="*/ 289802 w 295275"/>
                <a:gd name="connsiteY75" fmla="*/ 130836 h 247650"/>
                <a:gd name="connsiteX76" fmla="*/ 286573 w 295275"/>
                <a:gd name="connsiteY76" fmla="*/ 122949 h 247650"/>
                <a:gd name="connsiteX77" fmla="*/ 283345 w 295275"/>
                <a:gd name="connsiteY77" fmla="*/ 119797 h 247650"/>
                <a:gd name="connsiteX78" fmla="*/ 283345 w 295275"/>
                <a:gd name="connsiteY78" fmla="*/ 116644 h 247650"/>
                <a:gd name="connsiteX79" fmla="*/ 283345 w 295275"/>
                <a:gd name="connsiteY79" fmla="*/ 105604 h 247650"/>
                <a:gd name="connsiteX80" fmla="*/ 276896 w 295275"/>
                <a:gd name="connsiteY80" fmla="*/ 96136 h 247650"/>
                <a:gd name="connsiteX81" fmla="*/ 276896 w 295275"/>
                <a:gd name="connsiteY81" fmla="*/ 89831 h 247650"/>
                <a:gd name="connsiteX82" fmla="*/ 276896 w 295275"/>
                <a:gd name="connsiteY82" fmla="*/ 86669 h 247650"/>
                <a:gd name="connsiteX83" fmla="*/ 276896 w 295275"/>
                <a:gd name="connsiteY83" fmla="*/ 81944 h 247650"/>
                <a:gd name="connsiteX84" fmla="*/ 276896 w 295275"/>
                <a:gd name="connsiteY84" fmla="*/ 75629 h 247650"/>
                <a:gd name="connsiteX85" fmla="*/ 276896 w 295275"/>
                <a:gd name="connsiteY85" fmla="*/ 72477 h 247650"/>
                <a:gd name="connsiteX86" fmla="*/ 276896 w 295275"/>
                <a:gd name="connsiteY86" fmla="*/ 69324 h 247650"/>
                <a:gd name="connsiteX87" fmla="*/ 268828 w 295275"/>
                <a:gd name="connsiteY87" fmla="*/ 58275 h 247650"/>
                <a:gd name="connsiteX88" fmla="*/ 268828 w 295275"/>
                <a:gd name="connsiteY88" fmla="*/ 55122 h 247650"/>
                <a:gd name="connsiteX89" fmla="*/ 265599 w 295275"/>
                <a:gd name="connsiteY89" fmla="*/ 48816 h 247650"/>
                <a:gd name="connsiteX90" fmla="*/ 265599 w 295275"/>
                <a:gd name="connsiteY90" fmla="*/ 40930 h 247650"/>
                <a:gd name="connsiteX91" fmla="*/ 265599 w 295275"/>
                <a:gd name="connsiteY91" fmla="*/ 34615 h 247650"/>
                <a:gd name="connsiteX92" fmla="*/ 265599 w 295275"/>
                <a:gd name="connsiteY92" fmla="*/ 26728 h 247650"/>
                <a:gd name="connsiteX93" fmla="*/ 265599 w 295275"/>
                <a:gd name="connsiteY93" fmla="*/ 20422 h 247650"/>
                <a:gd name="connsiteX94" fmla="*/ 255922 w 295275"/>
                <a:gd name="connsiteY94" fmla="*/ 6220 h 247650"/>
                <a:gd name="connsiteX95" fmla="*/ 247844 w 295275"/>
                <a:gd name="connsiteY95" fmla="*/ 3068 h 247650"/>
                <a:gd name="connsiteX96" fmla="*/ 234938 w 295275"/>
                <a:gd name="connsiteY96" fmla="*/ 3068 h 247650"/>
                <a:gd name="connsiteX97" fmla="*/ 226871 w 295275"/>
                <a:gd name="connsiteY97" fmla="*/ 3068 h 247650"/>
                <a:gd name="connsiteX98" fmla="*/ 220422 w 295275"/>
                <a:gd name="connsiteY98" fmla="*/ -85 h 247650"/>
                <a:gd name="connsiteX99" fmla="*/ 212355 w 295275"/>
                <a:gd name="connsiteY99" fmla="*/ 3068 h 247650"/>
                <a:gd name="connsiteX100" fmla="*/ 209125 w 295275"/>
                <a:gd name="connsiteY100" fmla="*/ 3068 h 247650"/>
                <a:gd name="connsiteX101" fmla="*/ 205896 w 295275"/>
                <a:gd name="connsiteY101" fmla="*/ 3068 h 247650"/>
                <a:gd name="connsiteX102" fmla="*/ 199439 w 295275"/>
                <a:gd name="connsiteY102" fmla="*/ -85 h 247650"/>
                <a:gd name="connsiteX103" fmla="*/ 196219 w 295275"/>
                <a:gd name="connsiteY103" fmla="*/ -85 h 247650"/>
                <a:gd name="connsiteX104" fmla="*/ 191380 w 295275"/>
                <a:gd name="connsiteY104" fmla="*/ 3068 h 247650"/>
                <a:gd name="connsiteX105" fmla="*/ 188152 w 295275"/>
                <a:gd name="connsiteY105" fmla="*/ 3068 h 247650"/>
                <a:gd name="connsiteX106" fmla="*/ 175245 w 295275"/>
                <a:gd name="connsiteY106" fmla="*/ -85 h 247650"/>
                <a:gd name="connsiteX107" fmla="*/ 170397 w 295275"/>
                <a:gd name="connsiteY107" fmla="*/ -85 h 247650"/>
                <a:gd name="connsiteX108" fmla="*/ 167177 w 295275"/>
                <a:gd name="connsiteY108" fmla="*/ 3068 h 247650"/>
                <a:gd name="connsiteX109" fmla="*/ 163948 w 295275"/>
                <a:gd name="connsiteY109" fmla="*/ 6220 h 247650"/>
                <a:gd name="connsiteX110" fmla="*/ 160720 w 295275"/>
                <a:gd name="connsiteY110" fmla="*/ 10954 h 247650"/>
                <a:gd name="connsiteX111" fmla="*/ 149423 w 295275"/>
                <a:gd name="connsiteY111" fmla="*/ 29890 h 247650"/>
                <a:gd name="connsiteX112" fmla="*/ 142975 w 295275"/>
                <a:gd name="connsiteY112" fmla="*/ 31462 h 247650"/>
                <a:gd name="connsiteX113" fmla="*/ 139745 w 295275"/>
                <a:gd name="connsiteY113" fmla="*/ 31462 h 247650"/>
                <a:gd name="connsiteX114" fmla="*/ 136516 w 295275"/>
                <a:gd name="connsiteY114" fmla="*/ 34615 h 247650"/>
                <a:gd name="connsiteX115" fmla="*/ 133287 w 295275"/>
                <a:gd name="connsiteY115" fmla="*/ 34615 h 247650"/>
                <a:gd name="connsiteX116" fmla="*/ 131678 w 295275"/>
                <a:gd name="connsiteY116" fmla="*/ 37777 h 247650"/>
                <a:gd name="connsiteX117" fmla="*/ 128449 w 295275"/>
                <a:gd name="connsiteY117" fmla="*/ 44082 h 247650"/>
                <a:gd name="connsiteX118" fmla="*/ 125220 w 295275"/>
                <a:gd name="connsiteY118" fmla="*/ 44082 h 247650"/>
                <a:gd name="connsiteX119" fmla="*/ 125220 w 295275"/>
                <a:gd name="connsiteY119" fmla="*/ 47235 h 247650"/>
                <a:gd name="connsiteX120" fmla="*/ 125220 w 295275"/>
                <a:gd name="connsiteY120" fmla="*/ 47235 h 247650"/>
                <a:gd name="connsiteX121" fmla="*/ 128449 w 295275"/>
                <a:gd name="connsiteY121" fmla="*/ 48816 h 247650"/>
                <a:gd name="connsiteX122" fmla="*/ 131678 w 295275"/>
                <a:gd name="connsiteY122" fmla="*/ 48816 h 247650"/>
                <a:gd name="connsiteX123" fmla="*/ 131678 w 295275"/>
                <a:gd name="connsiteY123" fmla="*/ 51969 h 247650"/>
                <a:gd name="connsiteX124" fmla="*/ 133287 w 295275"/>
                <a:gd name="connsiteY124" fmla="*/ 55122 h 247650"/>
                <a:gd name="connsiteX125" fmla="*/ 133287 w 295275"/>
                <a:gd name="connsiteY125" fmla="*/ 58275 h 247650"/>
                <a:gd name="connsiteX126" fmla="*/ 131678 w 295275"/>
                <a:gd name="connsiteY126" fmla="*/ 58275 h 247650"/>
                <a:gd name="connsiteX127" fmla="*/ 112313 w 295275"/>
                <a:gd name="connsiteY127" fmla="*/ 64590 h 247650"/>
                <a:gd name="connsiteX128" fmla="*/ 104246 w 295275"/>
                <a:gd name="connsiteY128" fmla="*/ 69324 h 247650"/>
                <a:gd name="connsiteX129" fmla="*/ 101017 w 295275"/>
                <a:gd name="connsiteY129" fmla="*/ 69324 h 247650"/>
                <a:gd name="connsiteX130" fmla="*/ 97788 w 295275"/>
                <a:gd name="connsiteY130" fmla="*/ 69324 h 247650"/>
                <a:gd name="connsiteX131" fmla="*/ 89720 w 295275"/>
                <a:gd name="connsiteY131" fmla="*/ 69324 h 247650"/>
                <a:gd name="connsiteX132" fmla="*/ 86501 w 295275"/>
                <a:gd name="connsiteY132" fmla="*/ 69324 h 247650"/>
                <a:gd name="connsiteX133" fmla="*/ 83272 w 295275"/>
                <a:gd name="connsiteY133" fmla="*/ 69324 h 247650"/>
                <a:gd name="connsiteX134" fmla="*/ 80042 w 295275"/>
                <a:gd name="connsiteY134" fmla="*/ 69324 h 247650"/>
                <a:gd name="connsiteX135" fmla="*/ 76814 w 295275"/>
                <a:gd name="connsiteY135" fmla="*/ 69324 h 247650"/>
                <a:gd name="connsiteX136" fmla="*/ 73585 w 295275"/>
                <a:gd name="connsiteY136" fmla="*/ 72477 h 247650"/>
                <a:gd name="connsiteX137" fmla="*/ 73585 w 295275"/>
                <a:gd name="connsiteY137" fmla="*/ 72477 h 247650"/>
                <a:gd name="connsiteX138" fmla="*/ 71975 w 295275"/>
                <a:gd name="connsiteY138" fmla="*/ 72477 h 247650"/>
                <a:gd name="connsiteX139" fmla="*/ 68746 w 295275"/>
                <a:gd name="connsiteY139" fmla="*/ 72477 h 247650"/>
                <a:gd name="connsiteX140" fmla="*/ 65517 w 295275"/>
                <a:gd name="connsiteY140" fmla="*/ 72477 h 247650"/>
                <a:gd name="connsiteX141" fmla="*/ 55840 w 295275"/>
                <a:gd name="connsiteY141" fmla="*/ 75629 h 247650"/>
                <a:gd name="connsiteX142" fmla="*/ 51001 w 295275"/>
                <a:gd name="connsiteY142" fmla="*/ 75629 h 247650"/>
                <a:gd name="connsiteX143" fmla="*/ 51001 w 295275"/>
                <a:gd name="connsiteY143" fmla="*/ 75629 h 247650"/>
                <a:gd name="connsiteX144" fmla="*/ 47772 w 295275"/>
                <a:gd name="connsiteY144" fmla="*/ 75629 h 247650"/>
                <a:gd name="connsiteX145" fmla="*/ 44543 w 295275"/>
                <a:gd name="connsiteY145" fmla="*/ 72477 h 247650"/>
                <a:gd name="connsiteX146" fmla="*/ 44543 w 295275"/>
                <a:gd name="connsiteY146" fmla="*/ 72477 h 247650"/>
                <a:gd name="connsiteX147" fmla="*/ 41314 w 295275"/>
                <a:gd name="connsiteY147" fmla="*/ 75629 h 247650"/>
                <a:gd name="connsiteX148" fmla="*/ 38094 w 295275"/>
                <a:gd name="connsiteY148" fmla="*/ 78782 h 247650"/>
                <a:gd name="connsiteX149" fmla="*/ 34866 w 295275"/>
                <a:gd name="connsiteY149" fmla="*/ 81944 h 247650"/>
                <a:gd name="connsiteX150" fmla="*/ 23569 w 295275"/>
                <a:gd name="connsiteY150" fmla="*/ 89831 h 247650"/>
                <a:gd name="connsiteX151" fmla="*/ 20340 w 295275"/>
                <a:gd name="connsiteY151" fmla="*/ 92984 h 247650"/>
                <a:gd name="connsiteX152" fmla="*/ 20340 w 295275"/>
                <a:gd name="connsiteY152" fmla="*/ 96136 h 247650"/>
                <a:gd name="connsiteX153" fmla="*/ 23569 w 295275"/>
                <a:gd name="connsiteY153" fmla="*/ 99289 h 247650"/>
                <a:gd name="connsiteX154" fmla="*/ 23569 w 295275"/>
                <a:gd name="connsiteY154" fmla="*/ 102442 h 247650"/>
                <a:gd name="connsiteX155" fmla="*/ 20340 w 295275"/>
                <a:gd name="connsiteY155" fmla="*/ 105604 h 247650"/>
                <a:gd name="connsiteX156" fmla="*/ 17111 w 295275"/>
                <a:gd name="connsiteY156" fmla="*/ 107176 h 247650"/>
                <a:gd name="connsiteX157" fmla="*/ 17111 w 295275"/>
                <a:gd name="connsiteY157" fmla="*/ 110329 h 247650"/>
                <a:gd name="connsiteX158" fmla="*/ 17111 w 295275"/>
                <a:gd name="connsiteY158" fmla="*/ 116644 h 247650"/>
                <a:gd name="connsiteX159" fmla="*/ 13892 w 295275"/>
                <a:gd name="connsiteY159" fmla="*/ 119797 h 247650"/>
                <a:gd name="connsiteX160" fmla="*/ 13892 w 295275"/>
                <a:gd name="connsiteY160" fmla="*/ 122949 h 247650"/>
                <a:gd name="connsiteX161" fmla="*/ 12272 w 295275"/>
                <a:gd name="connsiteY161" fmla="*/ 130836 h 247650"/>
                <a:gd name="connsiteX162" fmla="*/ 5824 w 295275"/>
                <a:gd name="connsiteY162" fmla="*/ 137151 h 247650"/>
                <a:gd name="connsiteX163" fmla="*/ 2595 w 295275"/>
                <a:gd name="connsiteY163" fmla="*/ 140304 h 247650"/>
                <a:gd name="connsiteX164" fmla="*/ -634 w 295275"/>
                <a:gd name="connsiteY164" fmla="*/ 143457 h 247650"/>
                <a:gd name="connsiteX165" fmla="*/ -634 w 295275"/>
                <a:gd name="connsiteY165" fmla="*/ 148191 h 247650"/>
                <a:gd name="connsiteX166" fmla="*/ -634 w 295275"/>
                <a:gd name="connsiteY166" fmla="*/ 148191 h 247650"/>
                <a:gd name="connsiteX167" fmla="*/ 2595 w 295275"/>
                <a:gd name="connsiteY167" fmla="*/ 154496 h 247650"/>
                <a:gd name="connsiteX168" fmla="*/ 2595 w 295275"/>
                <a:gd name="connsiteY168" fmla="*/ 160811 h 247650"/>
                <a:gd name="connsiteX169" fmla="*/ 5824 w 295275"/>
                <a:gd name="connsiteY169" fmla="*/ 178156 h 247650"/>
                <a:gd name="connsiteX170" fmla="*/ 17111 w 295275"/>
                <a:gd name="connsiteY170" fmla="*/ 203398 h 247650"/>
                <a:gd name="connsiteX171" fmla="*/ 20340 w 295275"/>
                <a:gd name="connsiteY171" fmla="*/ 209713 h 247650"/>
                <a:gd name="connsiteX172" fmla="*/ 23569 w 295275"/>
                <a:gd name="connsiteY172" fmla="*/ 212865 h 247650"/>
                <a:gd name="connsiteX173" fmla="*/ 26798 w 295275"/>
                <a:gd name="connsiteY173" fmla="*/ 212865 h 247650"/>
                <a:gd name="connsiteX174" fmla="*/ 33246 w 295275"/>
                <a:gd name="connsiteY174" fmla="*/ 216018 h 247650"/>
                <a:gd name="connsiteX175" fmla="*/ 38094 w 295275"/>
                <a:gd name="connsiteY175" fmla="*/ 219171 h 247650"/>
                <a:gd name="connsiteX176" fmla="*/ 41314 w 295275"/>
                <a:gd name="connsiteY176" fmla="*/ 219171 h 247650"/>
                <a:gd name="connsiteX177" fmla="*/ 41314 w 295275"/>
                <a:gd name="connsiteY177" fmla="*/ 216018 h 247650"/>
                <a:gd name="connsiteX178" fmla="*/ 38094 w 295275"/>
                <a:gd name="connsiteY178" fmla="*/ 209713 h 247650"/>
                <a:gd name="connsiteX179" fmla="*/ 38094 w 295275"/>
                <a:gd name="connsiteY179" fmla="*/ 206550 h 247650"/>
                <a:gd name="connsiteX180" fmla="*/ 55840 w 295275"/>
                <a:gd name="connsiteY180" fmla="*/ 186043 h 247650"/>
                <a:gd name="connsiteX181" fmla="*/ 62298 w 295275"/>
                <a:gd name="connsiteY181" fmla="*/ 181319 h 247650"/>
                <a:gd name="connsiteX182" fmla="*/ 71975 w 295275"/>
                <a:gd name="connsiteY182" fmla="*/ 175003 h 247650"/>
                <a:gd name="connsiteX183" fmla="*/ 76814 w 295275"/>
                <a:gd name="connsiteY183" fmla="*/ 175003 h 247650"/>
                <a:gd name="connsiteX184" fmla="*/ 83272 w 295275"/>
                <a:gd name="connsiteY184" fmla="*/ 181319 h 247650"/>
                <a:gd name="connsiteX185" fmla="*/ 89720 w 295275"/>
                <a:gd name="connsiteY185" fmla="*/ 181319 h 247650"/>
                <a:gd name="connsiteX186" fmla="*/ 92949 w 295275"/>
                <a:gd name="connsiteY186" fmla="*/ 178156 h 247650"/>
                <a:gd name="connsiteX187" fmla="*/ 94568 w 295275"/>
                <a:gd name="connsiteY187" fmla="*/ 178156 h 247650"/>
                <a:gd name="connsiteX188" fmla="*/ 97788 w 295275"/>
                <a:gd name="connsiteY188" fmla="*/ 181319 h 247650"/>
                <a:gd name="connsiteX189" fmla="*/ 101017 w 295275"/>
                <a:gd name="connsiteY189" fmla="*/ 181319 h 247650"/>
                <a:gd name="connsiteX190" fmla="*/ 101017 w 295275"/>
                <a:gd name="connsiteY190" fmla="*/ 184471 h 247650"/>
                <a:gd name="connsiteX191" fmla="*/ 101017 w 295275"/>
                <a:gd name="connsiteY191" fmla="*/ 184471 h 247650"/>
                <a:gd name="connsiteX192" fmla="*/ 97788 w 295275"/>
                <a:gd name="connsiteY192" fmla="*/ 184471 h 247650"/>
                <a:gd name="connsiteX193" fmla="*/ 97788 w 295275"/>
                <a:gd name="connsiteY193" fmla="*/ 186043 h 247650"/>
                <a:gd name="connsiteX194" fmla="*/ 97788 w 295275"/>
                <a:gd name="connsiteY194" fmla="*/ 189205 h 247650"/>
                <a:gd name="connsiteX195" fmla="*/ 97788 w 295275"/>
                <a:gd name="connsiteY195" fmla="*/ 189205 h 247650"/>
                <a:gd name="connsiteX196" fmla="*/ 97788 w 295275"/>
                <a:gd name="connsiteY196" fmla="*/ 192358 h 247650"/>
                <a:gd name="connsiteX197" fmla="*/ 97788 w 295275"/>
                <a:gd name="connsiteY197" fmla="*/ 195511 h 247650"/>
                <a:gd name="connsiteX198" fmla="*/ 97788 w 295275"/>
                <a:gd name="connsiteY198" fmla="*/ 195511 h 247650"/>
                <a:gd name="connsiteX199" fmla="*/ 101017 w 295275"/>
                <a:gd name="connsiteY199" fmla="*/ 201826 h 247650"/>
                <a:gd name="connsiteX200" fmla="*/ 104246 w 295275"/>
                <a:gd name="connsiteY200" fmla="*/ 206550 h 247650"/>
                <a:gd name="connsiteX201" fmla="*/ 107475 w 295275"/>
                <a:gd name="connsiteY201" fmla="*/ 209713 h 247650"/>
                <a:gd name="connsiteX202" fmla="*/ 107475 w 295275"/>
                <a:gd name="connsiteY202" fmla="*/ 212865 h 247650"/>
                <a:gd name="connsiteX203" fmla="*/ 104246 w 295275"/>
                <a:gd name="connsiteY203" fmla="*/ 216018 h 247650"/>
                <a:gd name="connsiteX204" fmla="*/ 107475 w 295275"/>
                <a:gd name="connsiteY204" fmla="*/ 219171 h 247650"/>
                <a:gd name="connsiteX205" fmla="*/ 110704 w 295275"/>
                <a:gd name="connsiteY205" fmla="*/ 219171 h 247650"/>
                <a:gd name="connsiteX206" fmla="*/ 115543 w 295275"/>
                <a:gd name="connsiteY206" fmla="*/ 216018 h 247650"/>
                <a:gd name="connsiteX207" fmla="*/ 115543 w 295275"/>
                <a:gd name="connsiteY207" fmla="*/ 216018 h 247650"/>
                <a:gd name="connsiteX208" fmla="*/ 115543 w 295275"/>
                <a:gd name="connsiteY208" fmla="*/ 212865 h 247650"/>
                <a:gd name="connsiteX209" fmla="*/ 118772 w 295275"/>
                <a:gd name="connsiteY209" fmla="*/ 212865 h 247650"/>
                <a:gd name="connsiteX210" fmla="*/ 118772 w 295275"/>
                <a:gd name="connsiteY210" fmla="*/ 212865 h 247650"/>
                <a:gd name="connsiteX211" fmla="*/ 118772 w 295275"/>
                <a:gd name="connsiteY211" fmla="*/ 212865 h 247650"/>
                <a:gd name="connsiteX212" fmla="*/ 121991 w 295275"/>
                <a:gd name="connsiteY212" fmla="*/ 216018 h 247650"/>
                <a:gd name="connsiteX213" fmla="*/ 121991 w 295275"/>
                <a:gd name="connsiteY213" fmla="*/ 216018 h 247650"/>
                <a:gd name="connsiteX214" fmla="*/ 121991 w 295275"/>
                <a:gd name="connsiteY214" fmla="*/ 219171 h 247650"/>
                <a:gd name="connsiteX215" fmla="*/ 128449 w 295275"/>
                <a:gd name="connsiteY215" fmla="*/ 219171 h 247650"/>
                <a:gd name="connsiteX216" fmla="*/ 139745 w 295275"/>
                <a:gd name="connsiteY216" fmla="*/ 209713 h 247650"/>
                <a:gd name="connsiteX217" fmla="*/ 142975 w 295275"/>
                <a:gd name="connsiteY217" fmla="*/ 209713 h 247650"/>
                <a:gd name="connsiteX218" fmla="*/ 149423 w 295275"/>
                <a:gd name="connsiteY218" fmla="*/ 209713 h 247650"/>
                <a:gd name="connsiteX219" fmla="*/ 152652 w 295275"/>
                <a:gd name="connsiteY219" fmla="*/ 206550 h 247650"/>
                <a:gd name="connsiteX220" fmla="*/ 154262 w 295275"/>
                <a:gd name="connsiteY220" fmla="*/ 206550 h 247650"/>
                <a:gd name="connsiteX221" fmla="*/ 152652 w 295275"/>
                <a:gd name="connsiteY221" fmla="*/ 203398 h 247650"/>
                <a:gd name="connsiteX222" fmla="*/ 152652 w 295275"/>
                <a:gd name="connsiteY222" fmla="*/ 201826 h 247650"/>
                <a:gd name="connsiteX223" fmla="*/ 152652 w 295275"/>
                <a:gd name="connsiteY223" fmla="*/ 201826 h 247650"/>
                <a:gd name="connsiteX224" fmla="*/ 154262 w 295275"/>
                <a:gd name="connsiteY224" fmla="*/ 198664 h 247650"/>
                <a:gd name="connsiteX225" fmla="*/ 157491 w 295275"/>
                <a:gd name="connsiteY225" fmla="*/ 195511 h 247650"/>
                <a:gd name="connsiteX226" fmla="*/ 163948 w 295275"/>
                <a:gd name="connsiteY226" fmla="*/ 192358 h 247650"/>
                <a:gd name="connsiteX227" fmla="*/ 167177 w 295275"/>
                <a:gd name="connsiteY227" fmla="*/ 189205 h 247650"/>
                <a:gd name="connsiteX228" fmla="*/ 170397 w 295275"/>
                <a:gd name="connsiteY228" fmla="*/ 195511 h 247650"/>
                <a:gd name="connsiteX229" fmla="*/ 175245 w 295275"/>
                <a:gd name="connsiteY229" fmla="*/ 192358 h 247650"/>
                <a:gd name="connsiteX230" fmla="*/ 181694 w 295275"/>
                <a:gd name="connsiteY230" fmla="*/ 189205 h 247650"/>
                <a:gd name="connsiteX231" fmla="*/ 205896 w 295275"/>
                <a:gd name="connsiteY231" fmla="*/ 186043 h 247650"/>
                <a:gd name="connsiteX232" fmla="*/ 213965 w 295275"/>
                <a:gd name="connsiteY232" fmla="*/ 184471 h 247650"/>
                <a:gd name="connsiteX233" fmla="*/ 217193 w 295275"/>
                <a:gd name="connsiteY233" fmla="*/ 181319 h 247650"/>
                <a:gd name="connsiteX234" fmla="*/ 217193 w 295275"/>
                <a:gd name="connsiteY234" fmla="*/ 171851 h 247650"/>
                <a:gd name="connsiteX235" fmla="*/ 220422 w 295275"/>
                <a:gd name="connsiteY235" fmla="*/ 168698 h 247650"/>
                <a:gd name="connsiteX236" fmla="*/ 223651 w 295275"/>
                <a:gd name="connsiteY236" fmla="*/ 171851 h 247650"/>
                <a:gd name="connsiteX237" fmla="*/ 223651 w 295275"/>
                <a:gd name="connsiteY237" fmla="*/ 171851 h 247650"/>
                <a:gd name="connsiteX238" fmla="*/ 226871 w 295275"/>
                <a:gd name="connsiteY238" fmla="*/ 171851 h 247650"/>
                <a:gd name="connsiteX239" fmla="*/ 230100 w 295275"/>
                <a:gd name="connsiteY239" fmla="*/ 171851 h 247650"/>
                <a:gd name="connsiteX240" fmla="*/ 231709 w 295275"/>
                <a:gd name="connsiteY240" fmla="*/ 175003 h 247650"/>
                <a:gd name="connsiteX241" fmla="*/ 234938 w 295275"/>
                <a:gd name="connsiteY241" fmla="*/ 178156 h 247650"/>
                <a:gd name="connsiteX242" fmla="*/ 234938 w 295275"/>
                <a:gd name="connsiteY242" fmla="*/ 178156 h 247650"/>
                <a:gd name="connsiteX243" fmla="*/ 231709 w 295275"/>
                <a:gd name="connsiteY243" fmla="*/ 181319 h 247650"/>
                <a:gd name="connsiteX244" fmla="*/ 230100 w 295275"/>
                <a:gd name="connsiteY244" fmla="*/ 186043 h 247650"/>
                <a:gd name="connsiteX245" fmla="*/ 223651 w 295275"/>
                <a:gd name="connsiteY245" fmla="*/ 189205 h 247650"/>
                <a:gd name="connsiteX246" fmla="*/ 226871 w 295275"/>
                <a:gd name="connsiteY246" fmla="*/ 186043 h 247650"/>
                <a:gd name="connsiteX247" fmla="*/ 226871 w 295275"/>
                <a:gd name="connsiteY247" fmla="*/ 181319 h 247650"/>
                <a:gd name="connsiteX248" fmla="*/ 223651 w 295275"/>
                <a:gd name="connsiteY248" fmla="*/ 181319 h 247650"/>
                <a:gd name="connsiteX249" fmla="*/ 223651 w 295275"/>
                <a:gd name="connsiteY249" fmla="*/ 181319 h 247650"/>
                <a:gd name="connsiteX250" fmla="*/ 220422 w 295275"/>
                <a:gd name="connsiteY250" fmla="*/ 186043 h 247650"/>
                <a:gd name="connsiteX251" fmla="*/ 217193 w 295275"/>
                <a:gd name="connsiteY251" fmla="*/ 189205 h 247650"/>
                <a:gd name="connsiteX252" fmla="*/ 213965 w 295275"/>
                <a:gd name="connsiteY252" fmla="*/ 189205 h 247650"/>
                <a:gd name="connsiteX253" fmla="*/ 213965 w 295275"/>
                <a:gd name="connsiteY253" fmla="*/ 198664 h 247650"/>
                <a:gd name="connsiteX254" fmla="*/ 217193 w 295275"/>
                <a:gd name="connsiteY254" fmla="*/ 201826 h 247650"/>
                <a:gd name="connsiteX255" fmla="*/ 220422 w 295275"/>
                <a:gd name="connsiteY255" fmla="*/ 203398 h 247650"/>
                <a:gd name="connsiteX256" fmla="*/ 223651 w 295275"/>
                <a:gd name="connsiteY256" fmla="*/ 203398 h 247650"/>
                <a:gd name="connsiteX257" fmla="*/ 226871 w 295275"/>
                <a:gd name="connsiteY257" fmla="*/ 198664 h 247650"/>
                <a:gd name="connsiteX258" fmla="*/ 231709 w 295275"/>
                <a:gd name="connsiteY258" fmla="*/ 195511 h 247650"/>
                <a:gd name="connsiteX259" fmla="*/ 231709 w 295275"/>
                <a:gd name="connsiteY259" fmla="*/ 195511 h 247650"/>
                <a:gd name="connsiteX260" fmla="*/ 234938 w 295275"/>
                <a:gd name="connsiteY260" fmla="*/ 192358 h 247650"/>
                <a:gd name="connsiteX261" fmla="*/ 234938 w 295275"/>
                <a:gd name="connsiteY261" fmla="*/ 195511 h 247650"/>
                <a:gd name="connsiteX262" fmla="*/ 238167 w 295275"/>
                <a:gd name="connsiteY262" fmla="*/ 195511 h 247650"/>
                <a:gd name="connsiteX263" fmla="*/ 238167 w 295275"/>
                <a:gd name="connsiteY263" fmla="*/ 198664 h 247650"/>
                <a:gd name="connsiteX264" fmla="*/ 244625 w 295275"/>
                <a:gd name="connsiteY264" fmla="*/ 195511 h 247650"/>
                <a:gd name="connsiteX265" fmla="*/ 244625 w 295275"/>
                <a:gd name="connsiteY265" fmla="*/ 189205 h 247650"/>
                <a:gd name="connsiteX266" fmla="*/ 244625 w 295275"/>
                <a:gd name="connsiteY266" fmla="*/ 186043 h 247650"/>
                <a:gd name="connsiteX267" fmla="*/ 238167 w 295275"/>
                <a:gd name="connsiteY267" fmla="*/ 184471 h 247650"/>
                <a:gd name="connsiteX268" fmla="*/ 241396 w 295275"/>
                <a:gd name="connsiteY268" fmla="*/ 178156 h 247650"/>
                <a:gd name="connsiteX269" fmla="*/ 244625 w 295275"/>
                <a:gd name="connsiteY269" fmla="*/ 178156 h 247650"/>
                <a:gd name="connsiteX270" fmla="*/ 251074 w 295275"/>
                <a:gd name="connsiteY270" fmla="*/ 175003 h 247650"/>
                <a:gd name="connsiteX271" fmla="*/ 252693 w 295275"/>
                <a:gd name="connsiteY271" fmla="*/ 160811 h 247650"/>
                <a:gd name="connsiteX272" fmla="*/ 255922 w 295275"/>
                <a:gd name="connsiteY272" fmla="*/ 163964 h 247650"/>
                <a:gd name="connsiteX273" fmla="*/ 259141 w 295275"/>
                <a:gd name="connsiteY273" fmla="*/ 165545 h 247650"/>
                <a:gd name="connsiteX274" fmla="*/ 255922 w 295275"/>
                <a:gd name="connsiteY274" fmla="*/ 168698 h 247650"/>
                <a:gd name="connsiteX275" fmla="*/ 255922 w 295275"/>
                <a:gd name="connsiteY275" fmla="*/ 171851 h 247650"/>
                <a:gd name="connsiteX276" fmla="*/ 259141 w 295275"/>
                <a:gd name="connsiteY276" fmla="*/ 171851 h 247650"/>
                <a:gd name="connsiteX277" fmla="*/ 265599 w 295275"/>
                <a:gd name="connsiteY277" fmla="*/ 171851 h 247650"/>
                <a:gd name="connsiteX278" fmla="*/ 268828 w 295275"/>
                <a:gd name="connsiteY278" fmla="*/ 175003 h 247650"/>
                <a:gd name="connsiteX279" fmla="*/ 265599 w 295275"/>
                <a:gd name="connsiteY279" fmla="*/ 181319 h 247650"/>
                <a:gd name="connsiteX280" fmla="*/ 262370 w 295275"/>
                <a:gd name="connsiteY280" fmla="*/ 181319 h 247650"/>
                <a:gd name="connsiteX281" fmla="*/ 259141 w 295275"/>
                <a:gd name="connsiteY281" fmla="*/ 181319 h 247650"/>
                <a:gd name="connsiteX282" fmla="*/ 255922 w 295275"/>
                <a:gd name="connsiteY282" fmla="*/ 184471 h 247650"/>
                <a:gd name="connsiteX283" fmla="*/ 255922 w 295275"/>
                <a:gd name="connsiteY283" fmla="*/ 184471 h 247650"/>
                <a:gd name="connsiteX284" fmla="*/ 255922 w 295275"/>
                <a:gd name="connsiteY284" fmla="*/ 186043 h 247650"/>
                <a:gd name="connsiteX285" fmla="*/ 259141 w 295275"/>
                <a:gd name="connsiteY285" fmla="*/ 186043 h 247650"/>
                <a:gd name="connsiteX286" fmla="*/ 262370 w 295275"/>
                <a:gd name="connsiteY286" fmla="*/ 186043 h 247650"/>
                <a:gd name="connsiteX287" fmla="*/ 268828 w 295275"/>
                <a:gd name="connsiteY287" fmla="*/ 184471 h 247650"/>
                <a:gd name="connsiteX288" fmla="*/ 272048 w 295275"/>
                <a:gd name="connsiteY288" fmla="*/ 181319 h 247650"/>
                <a:gd name="connsiteX289" fmla="*/ 286573 w 295275"/>
                <a:gd name="connsiteY289" fmla="*/ 160811 h 247650"/>
                <a:gd name="connsiteX290" fmla="*/ 289802 w 295275"/>
                <a:gd name="connsiteY290" fmla="*/ 157659 h 247650"/>
                <a:gd name="connsiteX291" fmla="*/ 289802 w 295275"/>
                <a:gd name="connsiteY291" fmla="*/ 154496 h 247650"/>
                <a:gd name="connsiteX292" fmla="*/ 289802 w 295275"/>
                <a:gd name="connsiteY292" fmla="*/ 151344 h 247650"/>
                <a:gd name="connsiteX293" fmla="*/ 291412 w 295275"/>
                <a:gd name="connsiteY293" fmla="*/ 148191 h 247650"/>
                <a:gd name="connsiteX294" fmla="*/ 294641 w 295275"/>
                <a:gd name="connsiteY294" fmla="*/ 148191 h 247650"/>
                <a:gd name="connsiteX295" fmla="*/ 294641 w 295275"/>
                <a:gd name="connsiteY295" fmla="*/ 148191 h 247650"/>
                <a:gd name="connsiteX296" fmla="*/ 294641 w 295275"/>
                <a:gd name="connsiteY296" fmla="*/ 145038 h 247650"/>
                <a:gd name="connsiteX297" fmla="*/ 294641 w 295275"/>
                <a:gd name="connsiteY297" fmla="*/ 140304 h 247650"/>
                <a:gd name="connsiteX298" fmla="*/ 294641 w 295275"/>
                <a:gd name="connsiteY298" fmla="*/ 14030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</a:cxnLst>
              <a:rect l="l" t="t" r="r" b="b"/>
              <a:pathLst>
                <a:path w="295275" h="247650">
                  <a:moveTo>
                    <a:pt x="107475" y="239678"/>
                  </a:moveTo>
                  <a:lnTo>
                    <a:pt x="107475" y="236526"/>
                  </a:lnTo>
                  <a:lnTo>
                    <a:pt x="107475" y="233373"/>
                  </a:lnTo>
                  <a:lnTo>
                    <a:pt x="107475" y="230211"/>
                  </a:lnTo>
                  <a:lnTo>
                    <a:pt x="104246" y="227058"/>
                  </a:lnTo>
                  <a:lnTo>
                    <a:pt x="104246" y="227058"/>
                  </a:lnTo>
                  <a:lnTo>
                    <a:pt x="107475" y="227058"/>
                  </a:lnTo>
                  <a:lnTo>
                    <a:pt x="107475" y="223905"/>
                  </a:lnTo>
                  <a:lnTo>
                    <a:pt x="107475" y="223905"/>
                  </a:lnTo>
                  <a:lnTo>
                    <a:pt x="104246" y="222324"/>
                  </a:lnTo>
                  <a:lnTo>
                    <a:pt x="104246" y="222324"/>
                  </a:lnTo>
                  <a:lnTo>
                    <a:pt x="101017" y="223905"/>
                  </a:lnTo>
                  <a:lnTo>
                    <a:pt x="97788" y="223905"/>
                  </a:lnTo>
                  <a:lnTo>
                    <a:pt x="94568" y="227058"/>
                  </a:lnTo>
                  <a:lnTo>
                    <a:pt x="97788" y="233373"/>
                  </a:lnTo>
                  <a:lnTo>
                    <a:pt x="94568" y="236526"/>
                  </a:lnTo>
                  <a:lnTo>
                    <a:pt x="89720" y="239678"/>
                  </a:lnTo>
                  <a:lnTo>
                    <a:pt x="86501" y="244412"/>
                  </a:lnTo>
                  <a:lnTo>
                    <a:pt x="92949" y="247565"/>
                  </a:lnTo>
                  <a:lnTo>
                    <a:pt x="104246" y="244412"/>
                  </a:lnTo>
                  <a:lnTo>
                    <a:pt x="107475" y="247565"/>
                  </a:lnTo>
                  <a:lnTo>
                    <a:pt x="110704" y="247565"/>
                  </a:lnTo>
                  <a:lnTo>
                    <a:pt x="112313" y="242831"/>
                  </a:lnTo>
                  <a:lnTo>
                    <a:pt x="112313" y="236526"/>
                  </a:lnTo>
                  <a:lnTo>
                    <a:pt x="107475" y="239678"/>
                  </a:lnTo>
                  <a:close/>
                  <a:moveTo>
                    <a:pt x="146194" y="219171"/>
                  </a:moveTo>
                  <a:lnTo>
                    <a:pt x="142975" y="219171"/>
                  </a:lnTo>
                  <a:lnTo>
                    <a:pt x="139745" y="216018"/>
                  </a:lnTo>
                  <a:lnTo>
                    <a:pt x="136516" y="216018"/>
                  </a:lnTo>
                  <a:lnTo>
                    <a:pt x="136516" y="219171"/>
                  </a:lnTo>
                  <a:lnTo>
                    <a:pt x="136516" y="222324"/>
                  </a:lnTo>
                  <a:lnTo>
                    <a:pt x="142975" y="223905"/>
                  </a:lnTo>
                  <a:lnTo>
                    <a:pt x="146194" y="223905"/>
                  </a:lnTo>
                  <a:lnTo>
                    <a:pt x="146194" y="223905"/>
                  </a:lnTo>
                  <a:lnTo>
                    <a:pt x="146194" y="227058"/>
                  </a:lnTo>
                  <a:lnTo>
                    <a:pt x="146194" y="227058"/>
                  </a:lnTo>
                  <a:lnTo>
                    <a:pt x="149423" y="227058"/>
                  </a:lnTo>
                  <a:lnTo>
                    <a:pt x="149423" y="223905"/>
                  </a:lnTo>
                  <a:lnTo>
                    <a:pt x="152652" y="222324"/>
                  </a:lnTo>
                  <a:lnTo>
                    <a:pt x="149423" y="219171"/>
                  </a:lnTo>
                  <a:lnTo>
                    <a:pt x="146194" y="219171"/>
                  </a:lnTo>
                  <a:close/>
                  <a:moveTo>
                    <a:pt x="184923" y="198664"/>
                  </a:moveTo>
                  <a:lnTo>
                    <a:pt x="181694" y="201826"/>
                  </a:lnTo>
                  <a:lnTo>
                    <a:pt x="178464" y="203398"/>
                  </a:lnTo>
                  <a:lnTo>
                    <a:pt x="175245" y="203398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70397" y="206550"/>
                  </a:lnTo>
                  <a:lnTo>
                    <a:pt x="167177" y="209713"/>
                  </a:lnTo>
                  <a:lnTo>
                    <a:pt x="170397" y="212865"/>
                  </a:lnTo>
                  <a:lnTo>
                    <a:pt x="172016" y="216018"/>
                  </a:lnTo>
                  <a:lnTo>
                    <a:pt x="175245" y="216018"/>
                  </a:lnTo>
                  <a:lnTo>
                    <a:pt x="181694" y="212865"/>
                  </a:lnTo>
                  <a:lnTo>
                    <a:pt x="184923" y="212865"/>
                  </a:lnTo>
                  <a:lnTo>
                    <a:pt x="184923" y="209713"/>
                  </a:lnTo>
                  <a:lnTo>
                    <a:pt x="184923" y="203398"/>
                  </a:lnTo>
                  <a:lnTo>
                    <a:pt x="188152" y="198664"/>
                  </a:lnTo>
                  <a:lnTo>
                    <a:pt x="184923" y="195511"/>
                  </a:lnTo>
                  <a:lnTo>
                    <a:pt x="184923" y="198664"/>
                  </a:lnTo>
                  <a:close/>
                  <a:moveTo>
                    <a:pt x="62298" y="192358"/>
                  </a:moveTo>
                  <a:lnTo>
                    <a:pt x="59069" y="189205"/>
                  </a:lnTo>
                  <a:lnTo>
                    <a:pt x="55840" y="192358"/>
                  </a:lnTo>
                  <a:lnTo>
                    <a:pt x="52611" y="195511"/>
                  </a:lnTo>
                  <a:lnTo>
                    <a:pt x="51001" y="198664"/>
                  </a:lnTo>
                  <a:lnTo>
                    <a:pt x="47772" y="203398"/>
                  </a:lnTo>
                  <a:lnTo>
                    <a:pt x="47772" y="206550"/>
                  </a:lnTo>
                  <a:lnTo>
                    <a:pt x="51001" y="206550"/>
                  </a:lnTo>
                  <a:lnTo>
                    <a:pt x="52611" y="206550"/>
                  </a:lnTo>
                  <a:lnTo>
                    <a:pt x="59069" y="201826"/>
                  </a:lnTo>
                  <a:lnTo>
                    <a:pt x="62298" y="198664"/>
                  </a:lnTo>
                  <a:lnTo>
                    <a:pt x="62298" y="195511"/>
                  </a:lnTo>
                  <a:lnTo>
                    <a:pt x="62298" y="192358"/>
                  </a:lnTo>
                  <a:lnTo>
                    <a:pt x="62298" y="192358"/>
                  </a:lnTo>
                  <a:close/>
                  <a:moveTo>
                    <a:pt x="294641" y="140304"/>
                  </a:moveTo>
                  <a:lnTo>
                    <a:pt x="291412" y="137151"/>
                  </a:lnTo>
                  <a:lnTo>
                    <a:pt x="289802" y="130836"/>
                  </a:lnTo>
                  <a:lnTo>
                    <a:pt x="286573" y="122949"/>
                  </a:lnTo>
                  <a:lnTo>
                    <a:pt x="283345" y="119797"/>
                  </a:lnTo>
                  <a:lnTo>
                    <a:pt x="283345" y="116644"/>
                  </a:lnTo>
                  <a:lnTo>
                    <a:pt x="283345" y="105604"/>
                  </a:lnTo>
                  <a:lnTo>
                    <a:pt x="276896" y="96136"/>
                  </a:lnTo>
                  <a:lnTo>
                    <a:pt x="276896" y="89831"/>
                  </a:lnTo>
                  <a:lnTo>
                    <a:pt x="276896" y="86669"/>
                  </a:lnTo>
                  <a:lnTo>
                    <a:pt x="276896" y="81944"/>
                  </a:lnTo>
                  <a:lnTo>
                    <a:pt x="276896" y="75629"/>
                  </a:lnTo>
                  <a:lnTo>
                    <a:pt x="276896" y="72477"/>
                  </a:lnTo>
                  <a:lnTo>
                    <a:pt x="276896" y="69324"/>
                  </a:lnTo>
                  <a:lnTo>
                    <a:pt x="268828" y="58275"/>
                  </a:lnTo>
                  <a:lnTo>
                    <a:pt x="268828" y="55122"/>
                  </a:lnTo>
                  <a:lnTo>
                    <a:pt x="265599" y="48816"/>
                  </a:lnTo>
                  <a:lnTo>
                    <a:pt x="265599" y="40930"/>
                  </a:lnTo>
                  <a:lnTo>
                    <a:pt x="265599" y="34615"/>
                  </a:lnTo>
                  <a:lnTo>
                    <a:pt x="265599" y="26728"/>
                  </a:lnTo>
                  <a:lnTo>
                    <a:pt x="265599" y="20422"/>
                  </a:lnTo>
                  <a:lnTo>
                    <a:pt x="255922" y="6220"/>
                  </a:lnTo>
                  <a:lnTo>
                    <a:pt x="247844" y="3068"/>
                  </a:lnTo>
                  <a:lnTo>
                    <a:pt x="234938" y="3068"/>
                  </a:lnTo>
                  <a:lnTo>
                    <a:pt x="226871" y="3068"/>
                  </a:lnTo>
                  <a:lnTo>
                    <a:pt x="220422" y="-85"/>
                  </a:lnTo>
                  <a:lnTo>
                    <a:pt x="212355" y="3068"/>
                  </a:lnTo>
                  <a:lnTo>
                    <a:pt x="209125" y="3068"/>
                  </a:lnTo>
                  <a:lnTo>
                    <a:pt x="205896" y="3068"/>
                  </a:lnTo>
                  <a:lnTo>
                    <a:pt x="199439" y="-85"/>
                  </a:lnTo>
                  <a:lnTo>
                    <a:pt x="196219" y="-85"/>
                  </a:lnTo>
                  <a:lnTo>
                    <a:pt x="191380" y="3068"/>
                  </a:lnTo>
                  <a:lnTo>
                    <a:pt x="188152" y="3068"/>
                  </a:lnTo>
                  <a:lnTo>
                    <a:pt x="175245" y="-85"/>
                  </a:lnTo>
                  <a:lnTo>
                    <a:pt x="170397" y="-85"/>
                  </a:lnTo>
                  <a:lnTo>
                    <a:pt x="167177" y="3068"/>
                  </a:lnTo>
                  <a:lnTo>
                    <a:pt x="163948" y="6220"/>
                  </a:lnTo>
                  <a:lnTo>
                    <a:pt x="160720" y="10954"/>
                  </a:lnTo>
                  <a:lnTo>
                    <a:pt x="149423" y="29890"/>
                  </a:lnTo>
                  <a:lnTo>
                    <a:pt x="142975" y="31462"/>
                  </a:lnTo>
                  <a:lnTo>
                    <a:pt x="139745" y="31462"/>
                  </a:lnTo>
                  <a:lnTo>
                    <a:pt x="136516" y="34615"/>
                  </a:lnTo>
                  <a:lnTo>
                    <a:pt x="133287" y="34615"/>
                  </a:lnTo>
                  <a:lnTo>
                    <a:pt x="131678" y="37777"/>
                  </a:lnTo>
                  <a:lnTo>
                    <a:pt x="128449" y="44082"/>
                  </a:lnTo>
                  <a:lnTo>
                    <a:pt x="125220" y="44082"/>
                  </a:lnTo>
                  <a:lnTo>
                    <a:pt x="125220" y="47235"/>
                  </a:lnTo>
                  <a:lnTo>
                    <a:pt x="125220" y="47235"/>
                  </a:lnTo>
                  <a:lnTo>
                    <a:pt x="128449" y="48816"/>
                  </a:lnTo>
                  <a:lnTo>
                    <a:pt x="131678" y="48816"/>
                  </a:lnTo>
                  <a:lnTo>
                    <a:pt x="131678" y="51969"/>
                  </a:lnTo>
                  <a:lnTo>
                    <a:pt x="133287" y="55122"/>
                  </a:lnTo>
                  <a:lnTo>
                    <a:pt x="133287" y="58275"/>
                  </a:lnTo>
                  <a:lnTo>
                    <a:pt x="131678" y="58275"/>
                  </a:lnTo>
                  <a:lnTo>
                    <a:pt x="112313" y="64590"/>
                  </a:lnTo>
                  <a:lnTo>
                    <a:pt x="104246" y="69324"/>
                  </a:lnTo>
                  <a:lnTo>
                    <a:pt x="101017" y="69324"/>
                  </a:lnTo>
                  <a:lnTo>
                    <a:pt x="97788" y="69324"/>
                  </a:lnTo>
                  <a:lnTo>
                    <a:pt x="89720" y="69324"/>
                  </a:lnTo>
                  <a:lnTo>
                    <a:pt x="86501" y="69324"/>
                  </a:lnTo>
                  <a:lnTo>
                    <a:pt x="83272" y="69324"/>
                  </a:lnTo>
                  <a:lnTo>
                    <a:pt x="80042" y="69324"/>
                  </a:lnTo>
                  <a:lnTo>
                    <a:pt x="76814" y="69324"/>
                  </a:lnTo>
                  <a:lnTo>
                    <a:pt x="73585" y="72477"/>
                  </a:lnTo>
                  <a:lnTo>
                    <a:pt x="73585" y="72477"/>
                  </a:lnTo>
                  <a:lnTo>
                    <a:pt x="71975" y="72477"/>
                  </a:lnTo>
                  <a:lnTo>
                    <a:pt x="68746" y="72477"/>
                  </a:lnTo>
                  <a:lnTo>
                    <a:pt x="65517" y="72477"/>
                  </a:lnTo>
                  <a:lnTo>
                    <a:pt x="55840" y="75629"/>
                  </a:lnTo>
                  <a:lnTo>
                    <a:pt x="51001" y="75629"/>
                  </a:lnTo>
                  <a:lnTo>
                    <a:pt x="51001" y="75629"/>
                  </a:lnTo>
                  <a:lnTo>
                    <a:pt x="47772" y="75629"/>
                  </a:lnTo>
                  <a:lnTo>
                    <a:pt x="44543" y="72477"/>
                  </a:lnTo>
                  <a:lnTo>
                    <a:pt x="44543" y="72477"/>
                  </a:lnTo>
                  <a:lnTo>
                    <a:pt x="41314" y="75629"/>
                  </a:lnTo>
                  <a:lnTo>
                    <a:pt x="38094" y="78782"/>
                  </a:lnTo>
                  <a:lnTo>
                    <a:pt x="34866" y="81944"/>
                  </a:lnTo>
                  <a:lnTo>
                    <a:pt x="23569" y="89831"/>
                  </a:lnTo>
                  <a:lnTo>
                    <a:pt x="20340" y="92984"/>
                  </a:lnTo>
                  <a:lnTo>
                    <a:pt x="20340" y="96136"/>
                  </a:lnTo>
                  <a:lnTo>
                    <a:pt x="23569" y="99289"/>
                  </a:lnTo>
                  <a:lnTo>
                    <a:pt x="23569" y="102442"/>
                  </a:lnTo>
                  <a:lnTo>
                    <a:pt x="20340" y="105604"/>
                  </a:lnTo>
                  <a:lnTo>
                    <a:pt x="17111" y="107176"/>
                  </a:lnTo>
                  <a:lnTo>
                    <a:pt x="17111" y="110329"/>
                  </a:lnTo>
                  <a:lnTo>
                    <a:pt x="17111" y="116644"/>
                  </a:lnTo>
                  <a:lnTo>
                    <a:pt x="13892" y="119797"/>
                  </a:lnTo>
                  <a:lnTo>
                    <a:pt x="13892" y="122949"/>
                  </a:lnTo>
                  <a:lnTo>
                    <a:pt x="12272" y="130836"/>
                  </a:lnTo>
                  <a:lnTo>
                    <a:pt x="5824" y="137151"/>
                  </a:lnTo>
                  <a:lnTo>
                    <a:pt x="2595" y="140304"/>
                  </a:lnTo>
                  <a:lnTo>
                    <a:pt x="-634" y="143457"/>
                  </a:lnTo>
                  <a:lnTo>
                    <a:pt x="-634" y="148191"/>
                  </a:lnTo>
                  <a:lnTo>
                    <a:pt x="-634" y="148191"/>
                  </a:lnTo>
                  <a:lnTo>
                    <a:pt x="2595" y="154496"/>
                  </a:lnTo>
                  <a:lnTo>
                    <a:pt x="2595" y="160811"/>
                  </a:lnTo>
                  <a:lnTo>
                    <a:pt x="5824" y="178156"/>
                  </a:lnTo>
                  <a:lnTo>
                    <a:pt x="17111" y="203398"/>
                  </a:lnTo>
                  <a:lnTo>
                    <a:pt x="20340" y="209713"/>
                  </a:lnTo>
                  <a:lnTo>
                    <a:pt x="23569" y="212865"/>
                  </a:lnTo>
                  <a:lnTo>
                    <a:pt x="26798" y="212865"/>
                  </a:lnTo>
                  <a:lnTo>
                    <a:pt x="33246" y="216018"/>
                  </a:lnTo>
                  <a:lnTo>
                    <a:pt x="38094" y="219171"/>
                  </a:lnTo>
                  <a:lnTo>
                    <a:pt x="41314" y="219171"/>
                  </a:lnTo>
                  <a:lnTo>
                    <a:pt x="41314" y="216018"/>
                  </a:lnTo>
                  <a:lnTo>
                    <a:pt x="38094" y="209713"/>
                  </a:lnTo>
                  <a:lnTo>
                    <a:pt x="38094" y="206550"/>
                  </a:lnTo>
                  <a:lnTo>
                    <a:pt x="55840" y="186043"/>
                  </a:lnTo>
                  <a:lnTo>
                    <a:pt x="62298" y="181319"/>
                  </a:lnTo>
                  <a:lnTo>
                    <a:pt x="71975" y="175003"/>
                  </a:lnTo>
                  <a:lnTo>
                    <a:pt x="76814" y="175003"/>
                  </a:lnTo>
                  <a:lnTo>
                    <a:pt x="83272" y="181319"/>
                  </a:lnTo>
                  <a:lnTo>
                    <a:pt x="89720" y="181319"/>
                  </a:lnTo>
                  <a:lnTo>
                    <a:pt x="92949" y="178156"/>
                  </a:lnTo>
                  <a:lnTo>
                    <a:pt x="94568" y="178156"/>
                  </a:lnTo>
                  <a:lnTo>
                    <a:pt x="97788" y="181319"/>
                  </a:lnTo>
                  <a:lnTo>
                    <a:pt x="101017" y="181319"/>
                  </a:lnTo>
                  <a:lnTo>
                    <a:pt x="101017" y="184471"/>
                  </a:lnTo>
                  <a:lnTo>
                    <a:pt x="101017" y="184471"/>
                  </a:lnTo>
                  <a:lnTo>
                    <a:pt x="97788" y="184471"/>
                  </a:lnTo>
                  <a:lnTo>
                    <a:pt x="97788" y="186043"/>
                  </a:lnTo>
                  <a:lnTo>
                    <a:pt x="97788" y="189205"/>
                  </a:lnTo>
                  <a:lnTo>
                    <a:pt x="97788" y="189205"/>
                  </a:lnTo>
                  <a:lnTo>
                    <a:pt x="97788" y="192358"/>
                  </a:lnTo>
                  <a:lnTo>
                    <a:pt x="97788" y="195511"/>
                  </a:lnTo>
                  <a:lnTo>
                    <a:pt x="97788" y="195511"/>
                  </a:lnTo>
                  <a:lnTo>
                    <a:pt x="101017" y="201826"/>
                  </a:lnTo>
                  <a:lnTo>
                    <a:pt x="104246" y="206550"/>
                  </a:lnTo>
                  <a:lnTo>
                    <a:pt x="107475" y="209713"/>
                  </a:lnTo>
                  <a:lnTo>
                    <a:pt x="107475" y="212865"/>
                  </a:lnTo>
                  <a:lnTo>
                    <a:pt x="104246" y="216018"/>
                  </a:lnTo>
                  <a:lnTo>
                    <a:pt x="107475" y="219171"/>
                  </a:lnTo>
                  <a:lnTo>
                    <a:pt x="110704" y="219171"/>
                  </a:lnTo>
                  <a:lnTo>
                    <a:pt x="115543" y="216018"/>
                  </a:lnTo>
                  <a:lnTo>
                    <a:pt x="115543" y="216018"/>
                  </a:lnTo>
                  <a:lnTo>
                    <a:pt x="115543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18772" y="212865"/>
                  </a:lnTo>
                  <a:lnTo>
                    <a:pt x="121991" y="216018"/>
                  </a:lnTo>
                  <a:lnTo>
                    <a:pt x="121991" y="216018"/>
                  </a:lnTo>
                  <a:lnTo>
                    <a:pt x="121991" y="219171"/>
                  </a:lnTo>
                  <a:lnTo>
                    <a:pt x="128449" y="219171"/>
                  </a:lnTo>
                  <a:lnTo>
                    <a:pt x="139745" y="209713"/>
                  </a:lnTo>
                  <a:lnTo>
                    <a:pt x="142975" y="209713"/>
                  </a:lnTo>
                  <a:lnTo>
                    <a:pt x="149423" y="209713"/>
                  </a:lnTo>
                  <a:lnTo>
                    <a:pt x="152652" y="206550"/>
                  </a:lnTo>
                  <a:lnTo>
                    <a:pt x="154262" y="206550"/>
                  </a:lnTo>
                  <a:lnTo>
                    <a:pt x="152652" y="203398"/>
                  </a:lnTo>
                  <a:lnTo>
                    <a:pt x="152652" y="201826"/>
                  </a:lnTo>
                  <a:lnTo>
                    <a:pt x="152652" y="201826"/>
                  </a:lnTo>
                  <a:lnTo>
                    <a:pt x="154262" y="198664"/>
                  </a:lnTo>
                  <a:lnTo>
                    <a:pt x="157491" y="195511"/>
                  </a:lnTo>
                  <a:lnTo>
                    <a:pt x="163948" y="192358"/>
                  </a:lnTo>
                  <a:lnTo>
                    <a:pt x="167177" y="189205"/>
                  </a:lnTo>
                  <a:lnTo>
                    <a:pt x="170397" y="195511"/>
                  </a:lnTo>
                  <a:lnTo>
                    <a:pt x="175245" y="192358"/>
                  </a:lnTo>
                  <a:lnTo>
                    <a:pt x="181694" y="189205"/>
                  </a:lnTo>
                  <a:lnTo>
                    <a:pt x="205896" y="186043"/>
                  </a:lnTo>
                  <a:lnTo>
                    <a:pt x="213965" y="184471"/>
                  </a:lnTo>
                  <a:lnTo>
                    <a:pt x="217193" y="181319"/>
                  </a:lnTo>
                  <a:lnTo>
                    <a:pt x="217193" y="171851"/>
                  </a:lnTo>
                  <a:lnTo>
                    <a:pt x="220422" y="168698"/>
                  </a:lnTo>
                  <a:lnTo>
                    <a:pt x="223651" y="171851"/>
                  </a:lnTo>
                  <a:lnTo>
                    <a:pt x="223651" y="171851"/>
                  </a:lnTo>
                  <a:lnTo>
                    <a:pt x="226871" y="171851"/>
                  </a:lnTo>
                  <a:lnTo>
                    <a:pt x="230100" y="171851"/>
                  </a:lnTo>
                  <a:lnTo>
                    <a:pt x="231709" y="175003"/>
                  </a:lnTo>
                  <a:lnTo>
                    <a:pt x="234938" y="178156"/>
                  </a:lnTo>
                  <a:lnTo>
                    <a:pt x="234938" y="178156"/>
                  </a:lnTo>
                  <a:lnTo>
                    <a:pt x="231709" y="181319"/>
                  </a:lnTo>
                  <a:lnTo>
                    <a:pt x="230100" y="186043"/>
                  </a:lnTo>
                  <a:lnTo>
                    <a:pt x="223651" y="189205"/>
                  </a:lnTo>
                  <a:lnTo>
                    <a:pt x="226871" y="186043"/>
                  </a:lnTo>
                  <a:lnTo>
                    <a:pt x="226871" y="181319"/>
                  </a:lnTo>
                  <a:lnTo>
                    <a:pt x="223651" y="181319"/>
                  </a:lnTo>
                  <a:lnTo>
                    <a:pt x="223651" y="181319"/>
                  </a:lnTo>
                  <a:lnTo>
                    <a:pt x="220422" y="186043"/>
                  </a:lnTo>
                  <a:lnTo>
                    <a:pt x="217193" y="189205"/>
                  </a:lnTo>
                  <a:lnTo>
                    <a:pt x="213965" y="189205"/>
                  </a:lnTo>
                  <a:lnTo>
                    <a:pt x="213965" y="198664"/>
                  </a:lnTo>
                  <a:lnTo>
                    <a:pt x="217193" y="201826"/>
                  </a:lnTo>
                  <a:lnTo>
                    <a:pt x="220422" y="203398"/>
                  </a:lnTo>
                  <a:lnTo>
                    <a:pt x="223651" y="203398"/>
                  </a:lnTo>
                  <a:lnTo>
                    <a:pt x="226871" y="198664"/>
                  </a:lnTo>
                  <a:lnTo>
                    <a:pt x="231709" y="195511"/>
                  </a:lnTo>
                  <a:lnTo>
                    <a:pt x="231709" y="195511"/>
                  </a:lnTo>
                  <a:lnTo>
                    <a:pt x="234938" y="192358"/>
                  </a:lnTo>
                  <a:lnTo>
                    <a:pt x="234938" y="195511"/>
                  </a:lnTo>
                  <a:lnTo>
                    <a:pt x="238167" y="195511"/>
                  </a:lnTo>
                  <a:lnTo>
                    <a:pt x="238167" y="198664"/>
                  </a:lnTo>
                  <a:lnTo>
                    <a:pt x="244625" y="195511"/>
                  </a:lnTo>
                  <a:lnTo>
                    <a:pt x="244625" y="189205"/>
                  </a:lnTo>
                  <a:lnTo>
                    <a:pt x="244625" y="186043"/>
                  </a:lnTo>
                  <a:lnTo>
                    <a:pt x="238167" y="184471"/>
                  </a:lnTo>
                  <a:lnTo>
                    <a:pt x="241396" y="178156"/>
                  </a:lnTo>
                  <a:lnTo>
                    <a:pt x="244625" y="178156"/>
                  </a:lnTo>
                  <a:lnTo>
                    <a:pt x="251074" y="175003"/>
                  </a:lnTo>
                  <a:lnTo>
                    <a:pt x="252693" y="160811"/>
                  </a:lnTo>
                  <a:lnTo>
                    <a:pt x="255922" y="163964"/>
                  </a:lnTo>
                  <a:lnTo>
                    <a:pt x="259141" y="165545"/>
                  </a:lnTo>
                  <a:lnTo>
                    <a:pt x="255922" y="168698"/>
                  </a:lnTo>
                  <a:lnTo>
                    <a:pt x="255922" y="171851"/>
                  </a:lnTo>
                  <a:lnTo>
                    <a:pt x="259141" y="171851"/>
                  </a:lnTo>
                  <a:lnTo>
                    <a:pt x="265599" y="171851"/>
                  </a:lnTo>
                  <a:lnTo>
                    <a:pt x="268828" y="175003"/>
                  </a:lnTo>
                  <a:lnTo>
                    <a:pt x="265599" y="181319"/>
                  </a:lnTo>
                  <a:lnTo>
                    <a:pt x="262370" y="181319"/>
                  </a:lnTo>
                  <a:lnTo>
                    <a:pt x="259141" y="181319"/>
                  </a:lnTo>
                  <a:lnTo>
                    <a:pt x="255922" y="184471"/>
                  </a:lnTo>
                  <a:lnTo>
                    <a:pt x="255922" y="184471"/>
                  </a:lnTo>
                  <a:lnTo>
                    <a:pt x="255922" y="186043"/>
                  </a:lnTo>
                  <a:lnTo>
                    <a:pt x="259141" y="186043"/>
                  </a:lnTo>
                  <a:lnTo>
                    <a:pt x="262370" y="186043"/>
                  </a:lnTo>
                  <a:lnTo>
                    <a:pt x="268828" y="184471"/>
                  </a:lnTo>
                  <a:lnTo>
                    <a:pt x="272048" y="181319"/>
                  </a:lnTo>
                  <a:lnTo>
                    <a:pt x="286573" y="160811"/>
                  </a:lnTo>
                  <a:lnTo>
                    <a:pt x="289802" y="157659"/>
                  </a:lnTo>
                  <a:lnTo>
                    <a:pt x="289802" y="154496"/>
                  </a:lnTo>
                  <a:lnTo>
                    <a:pt x="289802" y="151344"/>
                  </a:lnTo>
                  <a:lnTo>
                    <a:pt x="291412" y="148191"/>
                  </a:lnTo>
                  <a:lnTo>
                    <a:pt x="294641" y="148191"/>
                  </a:lnTo>
                  <a:lnTo>
                    <a:pt x="294641" y="148191"/>
                  </a:lnTo>
                  <a:lnTo>
                    <a:pt x="294641" y="145038"/>
                  </a:lnTo>
                  <a:lnTo>
                    <a:pt x="294641" y="140304"/>
                  </a:lnTo>
                  <a:lnTo>
                    <a:pt x="294641" y="140304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7D05E2F-629E-D8E9-408C-0E9A1AF1ADE0}"/>
                </a:ext>
              </a:extLst>
            </p:cNvPr>
            <p:cNvSpPr/>
            <p:nvPr/>
          </p:nvSpPr>
          <p:spPr>
            <a:xfrm>
              <a:off x="8300331" y="3488747"/>
              <a:ext cx="266700" cy="276225"/>
            </a:xfrm>
            <a:custGeom>
              <a:avLst/>
              <a:gdLst>
                <a:gd name="connsiteX0" fmla="*/ 262913 w 266700"/>
                <a:gd name="connsiteY0" fmla="*/ 216723 h 276225"/>
                <a:gd name="connsiteX1" fmla="*/ 259751 w 266700"/>
                <a:gd name="connsiteY1" fmla="*/ 210294 h 276225"/>
                <a:gd name="connsiteX2" fmla="*/ 251864 w 266700"/>
                <a:gd name="connsiteY2" fmla="*/ 203874 h 276225"/>
                <a:gd name="connsiteX3" fmla="*/ 248711 w 266700"/>
                <a:gd name="connsiteY3" fmla="*/ 200664 h 276225"/>
                <a:gd name="connsiteX4" fmla="*/ 231347 w 266700"/>
                <a:gd name="connsiteY4" fmla="*/ 199054 h 276225"/>
                <a:gd name="connsiteX5" fmla="*/ 228194 w 266700"/>
                <a:gd name="connsiteY5" fmla="*/ 199054 h 276225"/>
                <a:gd name="connsiteX6" fmla="*/ 225032 w 266700"/>
                <a:gd name="connsiteY6" fmla="*/ 199054 h 276225"/>
                <a:gd name="connsiteX7" fmla="*/ 221880 w 266700"/>
                <a:gd name="connsiteY7" fmla="*/ 199054 h 276225"/>
                <a:gd name="connsiteX8" fmla="*/ 218727 w 266700"/>
                <a:gd name="connsiteY8" fmla="*/ 199054 h 276225"/>
                <a:gd name="connsiteX9" fmla="*/ 215564 w 266700"/>
                <a:gd name="connsiteY9" fmla="*/ 195844 h 276225"/>
                <a:gd name="connsiteX10" fmla="*/ 210830 w 266700"/>
                <a:gd name="connsiteY10" fmla="*/ 192634 h 276225"/>
                <a:gd name="connsiteX11" fmla="*/ 207678 w 266700"/>
                <a:gd name="connsiteY11" fmla="*/ 189415 h 276225"/>
                <a:gd name="connsiteX12" fmla="*/ 207678 w 266700"/>
                <a:gd name="connsiteY12" fmla="*/ 186205 h 276225"/>
                <a:gd name="connsiteX13" fmla="*/ 201362 w 266700"/>
                <a:gd name="connsiteY13" fmla="*/ 178175 h 276225"/>
                <a:gd name="connsiteX14" fmla="*/ 198210 w 266700"/>
                <a:gd name="connsiteY14" fmla="*/ 178175 h 276225"/>
                <a:gd name="connsiteX15" fmla="*/ 198210 w 266700"/>
                <a:gd name="connsiteY15" fmla="*/ 174965 h 276225"/>
                <a:gd name="connsiteX16" fmla="*/ 195048 w 266700"/>
                <a:gd name="connsiteY16" fmla="*/ 171755 h 276225"/>
                <a:gd name="connsiteX17" fmla="*/ 198210 w 266700"/>
                <a:gd name="connsiteY17" fmla="*/ 168546 h 276225"/>
                <a:gd name="connsiteX18" fmla="*/ 198210 w 266700"/>
                <a:gd name="connsiteY18" fmla="*/ 165326 h 276225"/>
                <a:gd name="connsiteX19" fmla="*/ 198210 w 266700"/>
                <a:gd name="connsiteY19" fmla="*/ 165326 h 276225"/>
                <a:gd name="connsiteX20" fmla="*/ 201362 w 266700"/>
                <a:gd name="connsiteY20" fmla="*/ 162116 h 276225"/>
                <a:gd name="connsiteX21" fmla="*/ 201362 w 266700"/>
                <a:gd name="connsiteY21" fmla="*/ 158906 h 276225"/>
                <a:gd name="connsiteX22" fmla="*/ 204525 w 266700"/>
                <a:gd name="connsiteY22" fmla="*/ 154087 h 276225"/>
                <a:gd name="connsiteX23" fmla="*/ 207678 w 266700"/>
                <a:gd name="connsiteY23" fmla="*/ 150877 h 276225"/>
                <a:gd name="connsiteX24" fmla="*/ 207678 w 266700"/>
                <a:gd name="connsiteY24" fmla="*/ 144447 h 276225"/>
                <a:gd name="connsiteX25" fmla="*/ 207678 w 266700"/>
                <a:gd name="connsiteY25" fmla="*/ 141237 h 276225"/>
                <a:gd name="connsiteX26" fmla="*/ 210830 w 266700"/>
                <a:gd name="connsiteY26" fmla="*/ 139637 h 276225"/>
                <a:gd name="connsiteX27" fmla="*/ 210830 w 266700"/>
                <a:gd name="connsiteY27" fmla="*/ 139637 h 276225"/>
                <a:gd name="connsiteX28" fmla="*/ 213993 w 266700"/>
                <a:gd name="connsiteY28" fmla="*/ 136418 h 276225"/>
                <a:gd name="connsiteX29" fmla="*/ 213993 w 266700"/>
                <a:gd name="connsiteY29" fmla="*/ 133208 h 276225"/>
                <a:gd name="connsiteX30" fmla="*/ 213993 w 266700"/>
                <a:gd name="connsiteY30" fmla="*/ 129998 h 276225"/>
                <a:gd name="connsiteX31" fmla="*/ 215564 w 266700"/>
                <a:gd name="connsiteY31" fmla="*/ 126788 h 276225"/>
                <a:gd name="connsiteX32" fmla="*/ 218727 w 266700"/>
                <a:gd name="connsiteY32" fmla="*/ 126788 h 276225"/>
                <a:gd name="connsiteX33" fmla="*/ 218727 w 266700"/>
                <a:gd name="connsiteY33" fmla="*/ 123578 h 276225"/>
                <a:gd name="connsiteX34" fmla="*/ 218727 w 266700"/>
                <a:gd name="connsiteY34" fmla="*/ 120359 h 276225"/>
                <a:gd name="connsiteX35" fmla="*/ 218727 w 266700"/>
                <a:gd name="connsiteY35" fmla="*/ 118758 h 276225"/>
                <a:gd name="connsiteX36" fmla="*/ 215564 w 266700"/>
                <a:gd name="connsiteY36" fmla="*/ 115549 h 276225"/>
                <a:gd name="connsiteX37" fmla="*/ 215564 w 266700"/>
                <a:gd name="connsiteY37" fmla="*/ 112329 h 276225"/>
                <a:gd name="connsiteX38" fmla="*/ 201362 w 266700"/>
                <a:gd name="connsiteY38" fmla="*/ 112329 h 276225"/>
                <a:gd name="connsiteX39" fmla="*/ 201362 w 266700"/>
                <a:gd name="connsiteY39" fmla="*/ 112329 h 276225"/>
                <a:gd name="connsiteX40" fmla="*/ 198210 w 266700"/>
                <a:gd name="connsiteY40" fmla="*/ 109119 h 276225"/>
                <a:gd name="connsiteX41" fmla="*/ 193476 w 266700"/>
                <a:gd name="connsiteY41" fmla="*/ 105909 h 276225"/>
                <a:gd name="connsiteX42" fmla="*/ 190314 w 266700"/>
                <a:gd name="connsiteY42" fmla="*/ 102699 h 276225"/>
                <a:gd name="connsiteX43" fmla="*/ 190314 w 266700"/>
                <a:gd name="connsiteY43" fmla="*/ 97880 h 276225"/>
                <a:gd name="connsiteX44" fmla="*/ 193476 w 266700"/>
                <a:gd name="connsiteY44" fmla="*/ 94670 h 276225"/>
                <a:gd name="connsiteX45" fmla="*/ 195048 w 266700"/>
                <a:gd name="connsiteY45" fmla="*/ 85030 h 276225"/>
                <a:gd name="connsiteX46" fmla="*/ 195048 w 266700"/>
                <a:gd name="connsiteY46" fmla="*/ 81820 h 276225"/>
                <a:gd name="connsiteX47" fmla="*/ 195048 w 266700"/>
                <a:gd name="connsiteY47" fmla="*/ 73791 h 276225"/>
                <a:gd name="connsiteX48" fmla="*/ 195048 w 266700"/>
                <a:gd name="connsiteY48" fmla="*/ 70581 h 276225"/>
                <a:gd name="connsiteX49" fmla="*/ 198210 w 266700"/>
                <a:gd name="connsiteY49" fmla="*/ 67361 h 276225"/>
                <a:gd name="connsiteX50" fmla="*/ 201362 w 266700"/>
                <a:gd name="connsiteY50" fmla="*/ 64151 h 276225"/>
                <a:gd name="connsiteX51" fmla="*/ 201362 w 266700"/>
                <a:gd name="connsiteY51" fmla="*/ 60942 h 276225"/>
                <a:gd name="connsiteX52" fmla="*/ 204525 w 266700"/>
                <a:gd name="connsiteY52" fmla="*/ 59332 h 276225"/>
                <a:gd name="connsiteX53" fmla="*/ 204525 w 266700"/>
                <a:gd name="connsiteY53" fmla="*/ 59332 h 276225"/>
                <a:gd name="connsiteX54" fmla="*/ 204525 w 266700"/>
                <a:gd name="connsiteY54" fmla="*/ 56122 h 276225"/>
                <a:gd name="connsiteX55" fmla="*/ 201362 w 266700"/>
                <a:gd name="connsiteY55" fmla="*/ 56122 h 276225"/>
                <a:gd name="connsiteX56" fmla="*/ 198210 w 266700"/>
                <a:gd name="connsiteY56" fmla="*/ 52912 h 276225"/>
                <a:gd name="connsiteX57" fmla="*/ 198210 w 266700"/>
                <a:gd name="connsiteY57" fmla="*/ 49702 h 276225"/>
                <a:gd name="connsiteX58" fmla="*/ 195048 w 266700"/>
                <a:gd name="connsiteY58" fmla="*/ 46492 h 276225"/>
                <a:gd name="connsiteX59" fmla="*/ 198210 w 266700"/>
                <a:gd name="connsiteY59" fmla="*/ 43273 h 276225"/>
                <a:gd name="connsiteX60" fmla="*/ 201362 w 266700"/>
                <a:gd name="connsiteY60" fmla="*/ 35243 h 276225"/>
                <a:gd name="connsiteX61" fmla="*/ 184008 w 266700"/>
                <a:gd name="connsiteY61" fmla="*/ 32033 h 276225"/>
                <a:gd name="connsiteX62" fmla="*/ 177693 w 266700"/>
                <a:gd name="connsiteY62" fmla="*/ 32033 h 276225"/>
                <a:gd name="connsiteX63" fmla="*/ 174540 w 266700"/>
                <a:gd name="connsiteY63" fmla="*/ 28823 h 276225"/>
                <a:gd name="connsiteX64" fmla="*/ 172959 w 266700"/>
                <a:gd name="connsiteY64" fmla="*/ 28823 h 276225"/>
                <a:gd name="connsiteX65" fmla="*/ 172959 w 266700"/>
                <a:gd name="connsiteY65" fmla="*/ 22403 h 276225"/>
                <a:gd name="connsiteX66" fmla="*/ 169806 w 266700"/>
                <a:gd name="connsiteY66" fmla="*/ 22403 h 276225"/>
                <a:gd name="connsiteX67" fmla="*/ 166644 w 266700"/>
                <a:gd name="connsiteY67" fmla="*/ 22403 h 276225"/>
                <a:gd name="connsiteX68" fmla="*/ 163491 w 266700"/>
                <a:gd name="connsiteY68" fmla="*/ 22403 h 276225"/>
                <a:gd name="connsiteX69" fmla="*/ 163491 w 266700"/>
                <a:gd name="connsiteY69" fmla="*/ 20794 h 276225"/>
                <a:gd name="connsiteX70" fmla="*/ 160329 w 266700"/>
                <a:gd name="connsiteY70" fmla="*/ 14374 h 276225"/>
                <a:gd name="connsiteX71" fmla="*/ 157176 w 266700"/>
                <a:gd name="connsiteY71" fmla="*/ 11154 h 276225"/>
                <a:gd name="connsiteX72" fmla="*/ 157176 w 266700"/>
                <a:gd name="connsiteY72" fmla="*/ 11154 h 276225"/>
                <a:gd name="connsiteX73" fmla="*/ 157176 w 266700"/>
                <a:gd name="connsiteY73" fmla="*/ 11154 h 276225"/>
                <a:gd name="connsiteX74" fmla="*/ 155595 w 266700"/>
                <a:gd name="connsiteY74" fmla="*/ 7944 h 276225"/>
                <a:gd name="connsiteX75" fmla="*/ 155595 w 266700"/>
                <a:gd name="connsiteY75" fmla="*/ 7944 h 276225"/>
                <a:gd name="connsiteX76" fmla="*/ 155595 w 266700"/>
                <a:gd name="connsiteY76" fmla="*/ 4735 h 276225"/>
                <a:gd name="connsiteX77" fmla="*/ 152442 w 266700"/>
                <a:gd name="connsiteY77" fmla="*/ 1525 h 276225"/>
                <a:gd name="connsiteX78" fmla="*/ 152442 w 266700"/>
                <a:gd name="connsiteY78" fmla="*/ 1525 h 276225"/>
                <a:gd name="connsiteX79" fmla="*/ 149289 w 266700"/>
                <a:gd name="connsiteY79" fmla="*/ -85 h 276225"/>
                <a:gd name="connsiteX80" fmla="*/ 146127 w 266700"/>
                <a:gd name="connsiteY80" fmla="*/ -85 h 276225"/>
                <a:gd name="connsiteX81" fmla="*/ 142975 w 266700"/>
                <a:gd name="connsiteY81" fmla="*/ -85 h 276225"/>
                <a:gd name="connsiteX82" fmla="*/ 142975 w 266700"/>
                <a:gd name="connsiteY82" fmla="*/ 1525 h 276225"/>
                <a:gd name="connsiteX83" fmla="*/ 139821 w 266700"/>
                <a:gd name="connsiteY83" fmla="*/ 7944 h 276225"/>
                <a:gd name="connsiteX84" fmla="*/ 139821 w 266700"/>
                <a:gd name="connsiteY84" fmla="*/ 11154 h 276225"/>
                <a:gd name="connsiteX85" fmla="*/ 139821 w 266700"/>
                <a:gd name="connsiteY85" fmla="*/ 11154 h 276225"/>
                <a:gd name="connsiteX86" fmla="*/ 135088 w 266700"/>
                <a:gd name="connsiteY86" fmla="*/ 14374 h 276225"/>
                <a:gd name="connsiteX87" fmla="*/ 122457 w 266700"/>
                <a:gd name="connsiteY87" fmla="*/ 17584 h 276225"/>
                <a:gd name="connsiteX88" fmla="*/ 119305 w 266700"/>
                <a:gd name="connsiteY88" fmla="*/ 17584 h 276225"/>
                <a:gd name="connsiteX89" fmla="*/ 119305 w 266700"/>
                <a:gd name="connsiteY89" fmla="*/ 20794 h 276225"/>
                <a:gd name="connsiteX90" fmla="*/ 119305 w 266700"/>
                <a:gd name="connsiteY90" fmla="*/ 28823 h 276225"/>
                <a:gd name="connsiteX91" fmla="*/ 119305 w 266700"/>
                <a:gd name="connsiteY91" fmla="*/ 32033 h 276225"/>
                <a:gd name="connsiteX92" fmla="*/ 119305 w 266700"/>
                <a:gd name="connsiteY92" fmla="*/ 35243 h 276225"/>
                <a:gd name="connsiteX93" fmla="*/ 119305 w 266700"/>
                <a:gd name="connsiteY93" fmla="*/ 38463 h 276225"/>
                <a:gd name="connsiteX94" fmla="*/ 114571 w 266700"/>
                <a:gd name="connsiteY94" fmla="*/ 41673 h 276225"/>
                <a:gd name="connsiteX95" fmla="*/ 111409 w 266700"/>
                <a:gd name="connsiteY95" fmla="*/ 41673 h 276225"/>
                <a:gd name="connsiteX96" fmla="*/ 111409 w 266700"/>
                <a:gd name="connsiteY96" fmla="*/ 43273 h 276225"/>
                <a:gd name="connsiteX97" fmla="*/ 111409 w 266700"/>
                <a:gd name="connsiteY97" fmla="*/ 49702 h 276225"/>
                <a:gd name="connsiteX98" fmla="*/ 108256 w 266700"/>
                <a:gd name="connsiteY98" fmla="*/ 52912 h 276225"/>
                <a:gd name="connsiteX99" fmla="*/ 105103 w 266700"/>
                <a:gd name="connsiteY99" fmla="*/ 56122 h 276225"/>
                <a:gd name="connsiteX100" fmla="*/ 94054 w 266700"/>
                <a:gd name="connsiteY100" fmla="*/ 59332 h 276225"/>
                <a:gd name="connsiteX101" fmla="*/ 90901 w 266700"/>
                <a:gd name="connsiteY101" fmla="*/ 60942 h 276225"/>
                <a:gd name="connsiteX102" fmla="*/ 90901 w 266700"/>
                <a:gd name="connsiteY102" fmla="*/ 67361 h 276225"/>
                <a:gd name="connsiteX103" fmla="*/ 87739 w 266700"/>
                <a:gd name="connsiteY103" fmla="*/ 70581 h 276225"/>
                <a:gd name="connsiteX104" fmla="*/ 84586 w 266700"/>
                <a:gd name="connsiteY104" fmla="*/ 73791 h 276225"/>
                <a:gd name="connsiteX105" fmla="*/ 81424 w 266700"/>
                <a:gd name="connsiteY105" fmla="*/ 73791 h 276225"/>
                <a:gd name="connsiteX106" fmla="*/ 76690 w 266700"/>
                <a:gd name="connsiteY106" fmla="*/ 77001 h 276225"/>
                <a:gd name="connsiteX107" fmla="*/ 70384 w 266700"/>
                <a:gd name="connsiteY107" fmla="*/ 77001 h 276225"/>
                <a:gd name="connsiteX108" fmla="*/ 60916 w 266700"/>
                <a:gd name="connsiteY108" fmla="*/ 80211 h 276225"/>
                <a:gd name="connsiteX109" fmla="*/ 57754 w 266700"/>
                <a:gd name="connsiteY109" fmla="*/ 81820 h 276225"/>
                <a:gd name="connsiteX110" fmla="*/ 53020 w 266700"/>
                <a:gd name="connsiteY110" fmla="*/ 81820 h 276225"/>
                <a:gd name="connsiteX111" fmla="*/ 49868 w 266700"/>
                <a:gd name="connsiteY111" fmla="*/ 85030 h 276225"/>
                <a:gd name="connsiteX112" fmla="*/ 46705 w 266700"/>
                <a:gd name="connsiteY112" fmla="*/ 85030 h 276225"/>
                <a:gd name="connsiteX113" fmla="*/ 40400 w 266700"/>
                <a:gd name="connsiteY113" fmla="*/ 88240 h 276225"/>
                <a:gd name="connsiteX114" fmla="*/ 35666 w 266700"/>
                <a:gd name="connsiteY114" fmla="*/ 88240 h 276225"/>
                <a:gd name="connsiteX115" fmla="*/ 29351 w 266700"/>
                <a:gd name="connsiteY115" fmla="*/ 88240 h 276225"/>
                <a:gd name="connsiteX116" fmla="*/ 26198 w 266700"/>
                <a:gd name="connsiteY116" fmla="*/ 91460 h 276225"/>
                <a:gd name="connsiteX117" fmla="*/ 26198 w 266700"/>
                <a:gd name="connsiteY117" fmla="*/ 91460 h 276225"/>
                <a:gd name="connsiteX118" fmla="*/ 23035 w 266700"/>
                <a:gd name="connsiteY118" fmla="*/ 94670 h 276225"/>
                <a:gd name="connsiteX119" fmla="*/ 26198 w 266700"/>
                <a:gd name="connsiteY119" fmla="*/ 101090 h 276225"/>
                <a:gd name="connsiteX120" fmla="*/ 23035 w 266700"/>
                <a:gd name="connsiteY120" fmla="*/ 102699 h 276225"/>
                <a:gd name="connsiteX121" fmla="*/ 23035 w 266700"/>
                <a:gd name="connsiteY121" fmla="*/ 102699 h 276225"/>
                <a:gd name="connsiteX122" fmla="*/ 15149 w 266700"/>
                <a:gd name="connsiteY122" fmla="*/ 105909 h 276225"/>
                <a:gd name="connsiteX123" fmla="*/ 11996 w 266700"/>
                <a:gd name="connsiteY123" fmla="*/ 105909 h 276225"/>
                <a:gd name="connsiteX124" fmla="*/ 11996 w 266700"/>
                <a:gd name="connsiteY124" fmla="*/ 109119 h 276225"/>
                <a:gd name="connsiteX125" fmla="*/ 11996 w 266700"/>
                <a:gd name="connsiteY125" fmla="*/ 112329 h 276225"/>
                <a:gd name="connsiteX126" fmla="*/ 8834 w 266700"/>
                <a:gd name="connsiteY126" fmla="*/ 115549 h 276225"/>
                <a:gd name="connsiteX127" fmla="*/ 8834 w 266700"/>
                <a:gd name="connsiteY127" fmla="*/ 115549 h 276225"/>
                <a:gd name="connsiteX128" fmla="*/ 5681 w 266700"/>
                <a:gd name="connsiteY128" fmla="*/ 118758 h 276225"/>
                <a:gd name="connsiteX129" fmla="*/ 5681 w 266700"/>
                <a:gd name="connsiteY129" fmla="*/ 120359 h 276225"/>
                <a:gd name="connsiteX130" fmla="*/ 5681 w 266700"/>
                <a:gd name="connsiteY130" fmla="*/ 126788 h 276225"/>
                <a:gd name="connsiteX131" fmla="*/ 2519 w 266700"/>
                <a:gd name="connsiteY131" fmla="*/ 139637 h 276225"/>
                <a:gd name="connsiteX132" fmla="*/ -634 w 266700"/>
                <a:gd name="connsiteY132" fmla="*/ 144447 h 276225"/>
                <a:gd name="connsiteX133" fmla="*/ -634 w 266700"/>
                <a:gd name="connsiteY133" fmla="*/ 147667 h 276225"/>
                <a:gd name="connsiteX134" fmla="*/ -634 w 266700"/>
                <a:gd name="connsiteY134" fmla="*/ 154087 h 276225"/>
                <a:gd name="connsiteX135" fmla="*/ 2519 w 266700"/>
                <a:gd name="connsiteY135" fmla="*/ 157297 h 276225"/>
                <a:gd name="connsiteX136" fmla="*/ 5681 w 266700"/>
                <a:gd name="connsiteY136" fmla="*/ 158906 h 276225"/>
                <a:gd name="connsiteX137" fmla="*/ 11996 w 266700"/>
                <a:gd name="connsiteY137" fmla="*/ 165326 h 276225"/>
                <a:gd name="connsiteX138" fmla="*/ 15149 w 266700"/>
                <a:gd name="connsiteY138" fmla="*/ 165326 h 276225"/>
                <a:gd name="connsiteX139" fmla="*/ 18301 w 266700"/>
                <a:gd name="connsiteY139" fmla="*/ 165326 h 276225"/>
                <a:gd name="connsiteX140" fmla="*/ 19883 w 266700"/>
                <a:gd name="connsiteY140" fmla="*/ 165326 h 276225"/>
                <a:gd name="connsiteX141" fmla="*/ 26198 w 266700"/>
                <a:gd name="connsiteY141" fmla="*/ 165326 h 276225"/>
                <a:gd name="connsiteX142" fmla="*/ 29351 w 266700"/>
                <a:gd name="connsiteY142" fmla="*/ 165326 h 276225"/>
                <a:gd name="connsiteX143" fmla="*/ 35666 w 266700"/>
                <a:gd name="connsiteY143" fmla="*/ 162116 h 276225"/>
                <a:gd name="connsiteX144" fmla="*/ 38819 w 266700"/>
                <a:gd name="connsiteY144" fmla="*/ 158906 h 276225"/>
                <a:gd name="connsiteX145" fmla="*/ 40400 w 266700"/>
                <a:gd name="connsiteY145" fmla="*/ 158906 h 276225"/>
                <a:gd name="connsiteX146" fmla="*/ 43552 w 266700"/>
                <a:gd name="connsiteY146" fmla="*/ 158906 h 276225"/>
                <a:gd name="connsiteX147" fmla="*/ 46705 w 266700"/>
                <a:gd name="connsiteY147" fmla="*/ 162116 h 276225"/>
                <a:gd name="connsiteX148" fmla="*/ 49868 w 266700"/>
                <a:gd name="connsiteY148" fmla="*/ 165326 h 276225"/>
                <a:gd name="connsiteX149" fmla="*/ 49868 w 266700"/>
                <a:gd name="connsiteY149" fmla="*/ 168546 h 276225"/>
                <a:gd name="connsiteX150" fmla="*/ 53020 w 266700"/>
                <a:gd name="connsiteY150" fmla="*/ 179785 h 276225"/>
                <a:gd name="connsiteX151" fmla="*/ 53020 w 266700"/>
                <a:gd name="connsiteY151" fmla="*/ 182995 h 276225"/>
                <a:gd name="connsiteX152" fmla="*/ 53020 w 266700"/>
                <a:gd name="connsiteY152" fmla="*/ 186205 h 276225"/>
                <a:gd name="connsiteX153" fmla="*/ 53020 w 266700"/>
                <a:gd name="connsiteY153" fmla="*/ 189415 h 276225"/>
                <a:gd name="connsiteX154" fmla="*/ 49868 w 266700"/>
                <a:gd name="connsiteY154" fmla="*/ 192634 h 276225"/>
                <a:gd name="connsiteX155" fmla="*/ 49868 w 266700"/>
                <a:gd name="connsiteY155" fmla="*/ 192634 h 276225"/>
                <a:gd name="connsiteX156" fmla="*/ 43552 w 266700"/>
                <a:gd name="connsiteY156" fmla="*/ 195844 h 276225"/>
                <a:gd name="connsiteX157" fmla="*/ 43552 w 266700"/>
                <a:gd name="connsiteY157" fmla="*/ 199054 h 276225"/>
                <a:gd name="connsiteX158" fmla="*/ 43552 w 266700"/>
                <a:gd name="connsiteY158" fmla="*/ 203874 h 276225"/>
                <a:gd name="connsiteX159" fmla="*/ 43552 w 266700"/>
                <a:gd name="connsiteY159" fmla="*/ 210294 h 276225"/>
                <a:gd name="connsiteX160" fmla="*/ 46705 w 266700"/>
                <a:gd name="connsiteY160" fmla="*/ 216723 h 276225"/>
                <a:gd name="connsiteX161" fmla="*/ 46705 w 266700"/>
                <a:gd name="connsiteY161" fmla="*/ 218323 h 276225"/>
                <a:gd name="connsiteX162" fmla="*/ 46705 w 266700"/>
                <a:gd name="connsiteY162" fmla="*/ 221543 h 276225"/>
                <a:gd name="connsiteX163" fmla="*/ 43552 w 266700"/>
                <a:gd name="connsiteY163" fmla="*/ 224753 h 276225"/>
                <a:gd name="connsiteX164" fmla="*/ 40400 w 266700"/>
                <a:gd name="connsiteY164" fmla="*/ 224753 h 276225"/>
                <a:gd name="connsiteX165" fmla="*/ 40400 w 266700"/>
                <a:gd name="connsiteY165" fmla="*/ 224753 h 276225"/>
                <a:gd name="connsiteX166" fmla="*/ 40400 w 266700"/>
                <a:gd name="connsiteY166" fmla="*/ 227962 h 276225"/>
                <a:gd name="connsiteX167" fmla="*/ 40400 w 266700"/>
                <a:gd name="connsiteY167" fmla="*/ 231172 h 276225"/>
                <a:gd name="connsiteX168" fmla="*/ 43552 w 266700"/>
                <a:gd name="connsiteY168" fmla="*/ 234382 h 276225"/>
                <a:gd name="connsiteX169" fmla="*/ 46705 w 266700"/>
                <a:gd name="connsiteY169" fmla="*/ 237602 h 276225"/>
                <a:gd name="connsiteX170" fmla="*/ 49868 w 266700"/>
                <a:gd name="connsiteY170" fmla="*/ 239202 h 276225"/>
                <a:gd name="connsiteX171" fmla="*/ 49868 w 266700"/>
                <a:gd name="connsiteY171" fmla="*/ 242412 h 276225"/>
                <a:gd name="connsiteX172" fmla="*/ 49868 w 266700"/>
                <a:gd name="connsiteY172" fmla="*/ 245631 h 276225"/>
                <a:gd name="connsiteX173" fmla="*/ 49868 w 266700"/>
                <a:gd name="connsiteY173" fmla="*/ 252051 h 276225"/>
                <a:gd name="connsiteX174" fmla="*/ 49868 w 266700"/>
                <a:gd name="connsiteY174" fmla="*/ 255261 h 276225"/>
                <a:gd name="connsiteX175" fmla="*/ 49868 w 266700"/>
                <a:gd name="connsiteY175" fmla="*/ 258471 h 276225"/>
                <a:gd name="connsiteX176" fmla="*/ 49868 w 266700"/>
                <a:gd name="connsiteY176" fmla="*/ 260081 h 276225"/>
                <a:gd name="connsiteX177" fmla="*/ 53020 w 266700"/>
                <a:gd name="connsiteY177" fmla="*/ 263291 h 276225"/>
                <a:gd name="connsiteX178" fmla="*/ 67222 w 266700"/>
                <a:gd name="connsiteY178" fmla="*/ 276140 h 276225"/>
                <a:gd name="connsiteX179" fmla="*/ 70384 w 266700"/>
                <a:gd name="connsiteY179" fmla="*/ 272930 h 276225"/>
                <a:gd name="connsiteX180" fmla="*/ 73537 w 266700"/>
                <a:gd name="connsiteY180" fmla="*/ 269720 h 276225"/>
                <a:gd name="connsiteX181" fmla="*/ 73537 w 266700"/>
                <a:gd name="connsiteY181" fmla="*/ 269720 h 276225"/>
                <a:gd name="connsiteX182" fmla="*/ 73537 w 266700"/>
                <a:gd name="connsiteY182" fmla="*/ 266501 h 276225"/>
                <a:gd name="connsiteX183" fmla="*/ 73537 w 266700"/>
                <a:gd name="connsiteY183" fmla="*/ 266501 h 276225"/>
                <a:gd name="connsiteX184" fmla="*/ 76690 w 266700"/>
                <a:gd name="connsiteY184" fmla="*/ 263291 h 276225"/>
                <a:gd name="connsiteX185" fmla="*/ 76690 w 266700"/>
                <a:gd name="connsiteY185" fmla="*/ 260081 h 276225"/>
                <a:gd name="connsiteX186" fmla="*/ 78271 w 266700"/>
                <a:gd name="connsiteY186" fmla="*/ 260081 h 276225"/>
                <a:gd name="connsiteX187" fmla="*/ 84586 w 266700"/>
                <a:gd name="connsiteY187" fmla="*/ 260081 h 276225"/>
                <a:gd name="connsiteX188" fmla="*/ 98788 w 266700"/>
                <a:gd name="connsiteY188" fmla="*/ 248841 h 276225"/>
                <a:gd name="connsiteX189" fmla="*/ 119305 w 266700"/>
                <a:gd name="connsiteY189" fmla="*/ 239202 h 276225"/>
                <a:gd name="connsiteX190" fmla="*/ 131925 w 266700"/>
                <a:gd name="connsiteY190" fmla="*/ 234382 h 276225"/>
                <a:gd name="connsiteX191" fmla="*/ 135088 w 266700"/>
                <a:gd name="connsiteY191" fmla="*/ 234382 h 276225"/>
                <a:gd name="connsiteX192" fmla="*/ 136659 w 266700"/>
                <a:gd name="connsiteY192" fmla="*/ 231172 h 276225"/>
                <a:gd name="connsiteX193" fmla="*/ 136659 w 266700"/>
                <a:gd name="connsiteY193" fmla="*/ 224753 h 276225"/>
                <a:gd name="connsiteX194" fmla="*/ 136659 w 266700"/>
                <a:gd name="connsiteY194" fmla="*/ 221543 h 276225"/>
                <a:gd name="connsiteX195" fmla="*/ 136659 w 266700"/>
                <a:gd name="connsiteY195" fmla="*/ 218323 h 276225"/>
                <a:gd name="connsiteX196" fmla="*/ 136659 w 266700"/>
                <a:gd name="connsiteY196" fmla="*/ 218323 h 276225"/>
                <a:gd name="connsiteX197" fmla="*/ 146127 w 266700"/>
                <a:gd name="connsiteY197" fmla="*/ 203874 h 276225"/>
                <a:gd name="connsiteX198" fmla="*/ 149289 w 266700"/>
                <a:gd name="connsiteY198" fmla="*/ 199054 h 276225"/>
                <a:gd name="connsiteX199" fmla="*/ 152442 w 266700"/>
                <a:gd name="connsiteY199" fmla="*/ 199054 h 276225"/>
                <a:gd name="connsiteX200" fmla="*/ 157176 w 266700"/>
                <a:gd name="connsiteY200" fmla="*/ 199054 h 276225"/>
                <a:gd name="connsiteX201" fmla="*/ 163491 w 266700"/>
                <a:gd name="connsiteY201" fmla="*/ 200664 h 276225"/>
                <a:gd name="connsiteX202" fmla="*/ 166644 w 266700"/>
                <a:gd name="connsiteY202" fmla="*/ 200664 h 276225"/>
                <a:gd name="connsiteX203" fmla="*/ 169806 w 266700"/>
                <a:gd name="connsiteY203" fmla="*/ 203874 h 276225"/>
                <a:gd name="connsiteX204" fmla="*/ 174540 w 266700"/>
                <a:gd name="connsiteY204" fmla="*/ 207084 h 276225"/>
                <a:gd name="connsiteX205" fmla="*/ 190314 w 266700"/>
                <a:gd name="connsiteY205" fmla="*/ 210294 h 276225"/>
                <a:gd name="connsiteX206" fmla="*/ 204525 w 266700"/>
                <a:gd name="connsiteY206" fmla="*/ 210294 h 276225"/>
                <a:gd name="connsiteX207" fmla="*/ 213993 w 266700"/>
                <a:gd name="connsiteY207" fmla="*/ 213504 h 276225"/>
                <a:gd name="connsiteX208" fmla="*/ 218727 w 266700"/>
                <a:gd name="connsiteY208" fmla="*/ 218323 h 276225"/>
                <a:gd name="connsiteX209" fmla="*/ 225032 w 266700"/>
                <a:gd name="connsiteY209" fmla="*/ 221543 h 276225"/>
                <a:gd name="connsiteX210" fmla="*/ 234500 w 266700"/>
                <a:gd name="connsiteY210" fmla="*/ 218323 h 276225"/>
                <a:gd name="connsiteX211" fmla="*/ 242397 w 266700"/>
                <a:gd name="connsiteY211" fmla="*/ 218323 h 276225"/>
                <a:gd name="connsiteX212" fmla="*/ 253445 w 266700"/>
                <a:gd name="connsiteY212" fmla="*/ 221543 h 276225"/>
                <a:gd name="connsiteX213" fmla="*/ 266066 w 266700"/>
                <a:gd name="connsiteY213" fmla="*/ 227962 h 276225"/>
                <a:gd name="connsiteX214" fmla="*/ 262913 w 266700"/>
                <a:gd name="connsiteY214" fmla="*/ 2167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</a:cxnLst>
              <a:rect l="l" t="t" r="r" b="b"/>
              <a:pathLst>
                <a:path w="266700" h="276225">
                  <a:moveTo>
                    <a:pt x="262913" y="216723"/>
                  </a:moveTo>
                  <a:lnTo>
                    <a:pt x="259751" y="210294"/>
                  </a:lnTo>
                  <a:lnTo>
                    <a:pt x="251864" y="203874"/>
                  </a:lnTo>
                  <a:lnTo>
                    <a:pt x="248711" y="200664"/>
                  </a:lnTo>
                  <a:lnTo>
                    <a:pt x="231347" y="199054"/>
                  </a:lnTo>
                  <a:lnTo>
                    <a:pt x="228194" y="199054"/>
                  </a:lnTo>
                  <a:lnTo>
                    <a:pt x="225032" y="199054"/>
                  </a:lnTo>
                  <a:lnTo>
                    <a:pt x="221880" y="199054"/>
                  </a:lnTo>
                  <a:lnTo>
                    <a:pt x="218727" y="199054"/>
                  </a:lnTo>
                  <a:lnTo>
                    <a:pt x="215564" y="195844"/>
                  </a:lnTo>
                  <a:lnTo>
                    <a:pt x="210830" y="192634"/>
                  </a:lnTo>
                  <a:lnTo>
                    <a:pt x="207678" y="189415"/>
                  </a:lnTo>
                  <a:lnTo>
                    <a:pt x="207678" y="186205"/>
                  </a:lnTo>
                  <a:lnTo>
                    <a:pt x="201362" y="178175"/>
                  </a:lnTo>
                  <a:lnTo>
                    <a:pt x="198210" y="178175"/>
                  </a:lnTo>
                  <a:lnTo>
                    <a:pt x="198210" y="174965"/>
                  </a:lnTo>
                  <a:lnTo>
                    <a:pt x="195048" y="171755"/>
                  </a:lnTo>
                  <a:lnTo>
                    <a:pt x="198210" y="168546"/>
                  </a:lnTo>
                  <a:lnTo>
                    <a:pt x="198210" y="165326"/>
                  </a:lnTo>
                  <a:lnTo>
                    <a:pt x="198210" y="165326"/>
                  </a:lnTo>
                  <a:lnTo>
                    <a:pt x="201362" y="162116"/>
                  </a:lnTo>
                  <a:lnTo>
                    <a:pt x="201362" y="158906"/>
                  </a:lnTo>
                  <a:lnTo>
                    <a:pt x="204525" y="154087"/>
                  </a:lnTo>
                  <a:lnTo>
                    <a:pt x="207678" y="150877"/>
                  </a:lnTo>
                  <a:lnTo>
                    <a:pt x="207678" y="144447"/>
                  </a:lnTo>
                  <a:lnTo>
                    <a:pt x="207678" y="141237"/>
                  </a:lnTo>
                  <a:lnTo>
                    <a:pt x="210830" y="139637"/>
                  </a:lnTo>
                  <a:lnTo>
                    <a:pt x="210830" y="139637"/>
                  </a:lnTo>
                  <a:lnTo>
                    <a:pt x="213993" y="136418"/>
                  </a:lnTo>
                  <a:lnTo>
                    <a:pt x="213993" y="133208"/>
                  </a:lnTo>
                  <a:lnTo>
                    <a:pt x="213993" y="129998"/>
                  </a:lnTo>
                  <a:lnTo>
                    <a:pt x="215564" y="126788"/>
                  </a:lnTo>
                  <a:lnTo>
                    <a:pt x="218727" y="126788"/>
                  </a:lnTo>
                  <a:lnTo>
                    <a:pt x="218727" y="123578"/>
                  </a:lnTo>
                  <a:lnTo>
                    <a:pt x="218727" y="120359"/>
                  </a:lnTo>
                  <a:lnTo>
                    <a:pt x="218727" y="118758"/>
                  </a:lnTo>
                  <a:lnTo>
                    <a:pt x="215564" y="115549"/>
                  </a:lnTo>
                  <a:lnTo>
                    <a:pt x="215564" y="112329"/>
                  </a:lnTo>
                  <a:lnTo>
                    <a:pt x="201362" y="112329"/>
                  </a:lnTo>
                  <a:lnTo>
                    <a:pt x="201362" y="112329"/>
                  </a:lnTo>
                  <a:lnTo>
                    <a:pt x="198210" y="109119"/>
                  </a:lnTo>
                  <a:lnTo>
                    <a:pt x="193476" y="105909"/>
                  </a:lnTo>
                  <a:lnTo>
                    <a:pt x="190314" y="102699"/>
                  </a:lnTo>
                  <a:lnTo>
                    <a:pt x="190314" y="97880"/>
                  </a:lnTo>
                  <a:lnTo>
                    <a:pt x="193476" y="94670"/>
                  </a:lnTo>
                  <a:lnTo>
                    <a:pt x="195048" y="85030"/>
                  </a:lnTo>
                  <a:lnTo>
                    <a:pt x="195048" y="81820"/>
                  </a:lnTo>
                  <a:lnTo>
                    <a:pt x="195048" y="73791"/>
                  </a:lnTo>
                  <a:lnTo>
                    <a:pt x="195048" y="70581"/>
                  </a:lnTo>
                  <a:lnTo>
                    <a:pt x="198210" y="67361"/>
                  </a:lnTo>
                  <a:lnTo>
                    <a:pt x="201362" y="64151"/>
                  </a:lnTo>
                  <a:lnTo>
                    <a:pt x="201362" y="60942"/>
                  </a:lnTo>
                  <a:lnTo>
                    <a:pt x="204525" y="59332"/>
                  </a:lnTo>
                  <a:lnTo>
                    <a:pt x="204525" y="59332"/>
                  </a:lnTo>
                  <a:lnTo>
                    <a:pt x="204525" y="56122"/>
                  </a:lnTo>
                  <a:lnTo>
                    <a:pt x="201362" y="56122"/>
                  </a:lnTo>
                  <a:lnTo>
                    <a:pt x="198210" y="52912"/>
                  </a:lnTo>
                  <a:lnTo>
                    <a:pt x="198210" y="49702"/>
                  </a:lnTo>
                  <a:lnTo>
                    <a:pt x="195048" y="46492"/>
                  </a:lnTo>
                  <a:lnTo>
                    <a:pt x="198210" y="43273"/>
                  </a:lnTo>
                  <a:lnTo>
                    <a:pt x="201362" y="35243"/>
                  </a:lnTo>
                  <a:lnTo>
                    <a:pt x="184008" y="32033"/>
                  </a:lnTo>
                  <a:lnTo>
                    <a:pt x="177693" y="32033"/>
                  </a:lnTo>
                  <a:lnTo>
                    <a:pt x="174540" y="28823"/>
                  </a:lnTo>
                  <a:lnTo>
                    <a:pt x="172959" y="28823"/>
                  </a:lnTo>
                  <a:lnTo>
                    <a:pt x="172959" y="22403"/>
                  </a:lnTo>
                  <a:lnTo>
                    <a:pt x="169806" y="22403"/>
                  </a:lnTo>
                  <a:lnTo>
                    <a:pt x="166644" y="22403"/>
                  </a:lnTo>
                  <a:lnTo>
                    <a:pt x="163491" y="22403"/>
                  </a:lnTo>
                  <a:lnTo>
                    <a:pt x="163491" y="20794"/>
                  </a:lnTo>
                  <a:lnTo>
                    <a:pt x="160329" y="1437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7176" y="11154"/>
                  </a:lnTo>
                  <a:lnTo>
                    <a:pt x="155595" y="7944"/>
                  </a:lnTo>
                  <a:lnTo>
                    <a:pt x="155595" y="7944"/>
                  </a:lnTo>
                  <a:lnTo>
                    <a:pt x="155595" y="4735"/>
                  </a:lnTo>
                  <a:lnTo>
                    <a:pt x="152442" y="1525"/>
                  </a:lnTo>
                  <a:lnTo>
                    <a:pt x="152442" y="1525"/>
                  </a:lnTo>
                  <a:lnTo>
                    <a:pt x="149289" y="-85"/>
                  </a:lnTo>
                  <a:lnTo>
                    <a:pt x="146127" y="-85"/>
                  </a:lnTo>
                  <a:lnTo>
                    <a:pt x="142975" y="-85"/>
                  </a:lnTo>
                  <a:lnTo>
                    <a:pt x="142975" y="1525"/>
                  </a:lnTo>
                  <a:lnTo>
                    <a:pt x="139821" y="7944"/>
                  </a:lnTo>
                  <a:lnTo>
                    <a:pt x="139821" y="11154"/>
                  </a:lnTo>
                  <a:lnTo>
                    <a:pt x="139821" y="11154"/>
                  </a:lnTo>
                  <a:lnTo>
                    <a:pt x="135088" y="14374"/>
                  </a:lnTo>
                  <a:lnTo>
                    <a:pt x="122457" y="17584"/>
                  </a:lnTo>
                  <a:lnTo>
                    <a:pt x="119305" y="17584"/>
                  </a:lnTo>
                  <a:lnTo>
                    <a:pt x="119305" y="20794"/>
                  </a:lnTo>
                  <a:lnTo>
                    <a:pt x="119305" y="28823"/>
                  </a:lnTo>
                  <a:lnTo>
                    <a:pt x="119305" y="32033"/>
                  </a:lnTo>
                  <a:lnTo>
                    <a:pt x="119305" y="35243"/>
                  </a:lnTo>
                  <a:lnTo>
                    <a:pt x="119305" y="38463"/>
                  </a:lnTo>
                  <a:lnTo>
                    <a:pt x="114571" y="41673"/>
                  </a:lnTo>
                  <a:lnTo>
                    <a:pt x="111409" y="41673"/>
                  </a:lnTo>
                  <a:lnTo>
                    <a:pt x="111409" y="43273"/>
                  </a:lnTo>
                  <a:lnTo>
                    <a:pt x="111409" y="49702"/>
                  </a:lnTo>
                  <a:lnTo>
                    <a:pt x="108256" y="52912"/>
                  </a:lnTo>
                  <a:lnTo>
                    <a:pt x="105103" y="56122"/>
                  </a:lnTo>
                  <a:lnTo>
                    <a:pt x="94054" y="59332"/>
                  </a:lnTo>
                  <a:lnTo>
                    <a:pt x="90901" y="60942"/>
                  </a:lnTo>
                  <a:lnTo>
                    <a:pt x="90901" y="67361"/>
                  </a:lnTo>
                  <a:lnTo>
                    <a:pt x="87739" y="70581"/>
                  </a:lnTo>
                  <a:lnTo>
                    <a:pt x="84586" y="73791"/>
                  </a:lnTo>
                  <a:lnTo>
                    <a:pt x="81424" y="73791"/>
                  </a:lnTo>
                  <a:lnTo>
                    <a:pt x="76690" y="77001"/>
                  </a:lnTo>
                  <a:lnTo>
                    <a:pt x="70384" y="77001"/>
                  </a:lnTo>
                  <a:lnTo>
                    <a:pt x="60916" y="80211"/>
                  </a:lnTo>
                  <a:lnTo>
                    <a:pt x="57754" y="81820"/>
                  </a:lnTo>
                  <a:lnTo>
                    <a:pt x="53020" y="81820"/>
                  </a:lnTo>
                  <a:lnTo>
                    <a:pt x="49868" y="85030"/>
                  </a:lnTo>
                  <a:lnTo>
                    <a:pt x="46705" y="85030"/>
                  </a:lnTo>
                  <a:lnTo>
                    <a:pt x="40400" y="88240"/>
                  </a:lnTo>
                  <a:lnTo>
                    <a:pt x="35666" y="88240"/>
                  </a:lnTo>
                  <a:lnTo>
                    <a:pt x="29351" y="88240"/>
                  </a:lnTo>
                  <a:lnTo>
                    <a:pt x="26198" y="91460"/>
                  </a:lnTo>
                  <a:lnTo>
                    <a:pt x="26198" y="91460"/>
                  </a:lnTo>
                  <a:lnTo>
                    <a:pt x="23035" y="94670"/>
                  </a:lnTo>
                  <a:lnTo>
                    <a:pt x="26198" y="101090"/>
                  </a:lnTo>
                  <a:lnTo>
                    <a:pt x="23035" y="102699"/>
                  </a:lnTo>
                  <a:lnTo>
                    <a:pt x="23035" y="102699"/>
                  </a:lnTo>
                  <a:lnTo>
                    <a:pt x="15149" y="105909"/>
                  </a:lnTo>
                  <a:lnTo>
                    <a:pt x="11996" y="105909"/>
                  </a:lnTo>
                  <a:lnTo>
                    <a:pt x="11996" y="109119"/>
                  </a:lnTo>
                  <a:lnTo>
                    <a:pt x="11996" y="112329"/>
                  </a:lnTo>
                  <a:lnTo>
                    <a:pt x="8834" y="115549"/>
                  </a:lnTo>
                  <a:lnTo>
                    <a:pt x="8834" y="115549"/>
                  </a:lnTo>
                  <a:lnTo>
                    <a:pt x="5681" y="118758"/>
                  </a:lnTo>
                  <a:lnTo>
                    <a:pt x="5681" y="120359"/>
                  </a:lnTo>
                  <a:lnTo>
                    <a:pt x="5681" y="126788"/>
                  </a:lnTo>
                  <a:lnTo>
                    <a:pt x="2519" y="139637"/>
                  </a:lnTo>
                  <a:lnTo>
                    <a:pt x="-634" y="144447"/>
                  </a:lnTo>
                  <a:lnTo>
                    <a:pt x="-634" y="147667"/>
                  </a:lnTo>
                  <a:lnTo>
                    <a:pt x="-634" y="154087"/>
                  </a:lnTo>
                  <a:lnTo>
                    <a:pt x="2519" y="157297"/>
                  </a:lnTo>
                  <a:lnTo>
                    <a:pt x="5681" y="158906"/>
                  </a:lnTo>
                  <a:lnTo>
                    <a:pt x="11996" y="165326"/>
                  </a:lnTo>
                  <a:lnTo>
                    <a:pt x="15149" y="165326"/>
                  </a:lnTo>
                  <a:lnTo>
                    <a:pt x="18301" y="165326"/>
                  </a:lnTo>
                  <a:lnTo>
                    <a:pt x="19883" y="165326"/>
                  </a:lnTo>
                  <a:lnTo>
                    <a:pt x="26198" y="165326"/>
                  </a:lnTo>
                  <a:lnTo>
                    <a:pt x="29351" y="165326"/>
                  </a:lnTo>
                  <a:lnTo>
                    <a:pt x="35666" y="162116"/>
                  </a:lnTo>
                  <a:lnTo>
                    <a:pt x="38819" y="158906"/>
                  </a:lnTo>
                  <a:lnTo>
                    <a:pt x="40400" y="158906"/>
                  </a:lnTo>
                  <a:lnTo>
                    <a:pt x="43552" y="158906"/>
                  </a:lnTo>
                  <a:lnTo>
                    <a:pt x="46705" y="162116"/>
                  </a:lnTo>
                  <a:lnTo>
                    <a:pt x="49868" y="165326"/>
                  </a:lnTo>
                  <a:lnTo>
                    <a:pt x="49868" y="168546"/>
                  </a:lnTo>
                  <a:lnTo>
                    <a:pt x="53020" y="179785"/>
                  </a:lnTo>
                  <a:lnTo>
                    <a:pt x="53020" y="182995"/>
                  </a:lnTo>
                  <a:lnTo>
                    <a:pt x="53020" y="186205"/>
                  </a:lnTo>
                  <a:lnTo>
                    <a:pt x="53020" y="189415"/>
                  </a:lnTo>
                  <a:lnTo>
                    <a:pt x="49868" y="192634"/>
                  </a:lnTo>
                  <a:lnTo>
                    <a:pt x="49868" y="192634"/>
                  </a:lnTo>
                  <a:lnTo>
                    <a:pt x="43552" y="195844"/>
                  </a:lnTo>
                  <a:lnTo>
                    <a:pt x="43552" y="199054"/>
                  </a:lnTo>
                  <a:lnTo>
                    <a:pt x="43552" y="203874"/>
                  </a:lnTo>
                  <a:lnTo>
                    <a:pt x="43552" y="210294"/>
                  </a:lnTo>
                  <a:lnTo>
                    <a:pt x="46705" y="216723"/>
                  </a:lnTo>
                  <a:lnTo>
                    <a:pt x="46705" y="218323"/>
                  </a:lnTo>
                  <a:lnTo>
                    <a:pt x="46705" y="221543"/>
                  </a:lnTo>
                  <a:lnTo>
                    <a:pt x="43552" y="224753"/>
                  </a:lnTo>
                  <a:lnTo>
                    <a:pt x="40400" y="224753"/>
                  </a:lnTo>
                  <a:lnTo>
                    <a:pt x="40400" y="224753"/>
                  </a:lnTo>
                  <a:lnTo>
                    <a:pt x="40400" y="227962"/>
                  </a:lnTo>
                  <a:lnTo>
                    <a:pt x="40400" y="231172"/>
                  </a:lnTo>
                  <a:lnTo>
                    <a:pt x="43552" y="234382"/>
                  </a:lnTo>
                  <a:lnTo>
                    <a:pt x="46705" y="237602"/>
                  </a:lnTo>
                  <a:lnTo>
                    <a:pt x="49868" y="239202"/>
                  </a:lnTo>
                  <a:lnTo>
                    <a:pt x="49868" y="242412"/>
                  </a:lnTo>
                  <a:lnTo>
                    <a:pt x="49868" y="245631"/>
                  </a:lnTo>
                  <a:lnTo>
                    <a:pt x="49868" y="252051"/>
                  </a:lnTo>
                  <a:lnTo>
                    <a:pt x="49868" y="255261"/>
                  </a:lnTo>
                  <a:lnTo>
                    <a:pt x="49868" y="258471"/>
                  </a:lnTo>
                  <a:lnTo>
                    <a:pt x="49868" y="260081"/>
                  </a:lnTo>
                  <a:lnTo>
                    <a:pt x="53020" y="263291"/>
                  </a:lnTo>
                  <a:lnTo>
                    <a:pt x="67222" y="276140"/>
                  </a:lnTo>
                  <a:lnTo>
                    <a:pt x="70384" y="272930"/>
                  </a:lnTo>
                  <a:lnTo>
                    <a:pt x="73537" y="269720"/>
                  </a:lnTo>
                  <a:lnTo>
                    <a:pt x="73537" y="269720"/>
                  </a:lnTo>
                  <a:lnTo>
                    <a:pt x="73537" y="266501"/>
                  </a:lnTo>
                  <a:lnTo>
                    <a:pt x="73537" y="266501"/>
                  </a:lnTo>
                  <a:lnTo>
                    <a:pt x="76690" y="263291"/>
                  </a:lnTo>
                  <a:lnTo>
                    <a:pt x="76690" y="260081"/>
                  </a:lnTo>
                  <a:lnTo>
                    <a:pt x="78271" y="260081"/>
                  </a:lnTo>
                  <a:lnTo>
                    <a:pt x="84586" y="260081"/>
                  </a:lnTo>
                  <a:lnTo>
                    <a:pt x="98788" y="248841"/>
                  </a:lnTo>
                  <a:lnTo>
                    <a:pt x="119305" y="239202"/>
                  </a:lnTo>
                  <a:lnTo>
                    <a:pt x="131925" y="234382"/>
                  </a:lnTo>
                  <a:lnTo>
                    <a:pt x="135088" y="234382"/>
                  </a:lnTo>
                  <a:lnTo>
                    <a:pt x="136659" y="231172"/>
                  </a:lnTo>
                  <a:lnTo>
                    <a:pt x="136659" y="224753"/>
                  </a:lnTo>
                  <a:lnTo>
                    <a:pt x="136659" y="221543"/>
                  </a:lnTo>
                  <a:lnTo>
                    <a:pt x="136659" y="218323"/>
                  </a:lnTo>
                  <a:lnTo>
                    <a:pt x="136659" y="218323"/>
                  </a:lnTo>
                  <a:lnTo>
                    <a:pt x="146127" y="203874"/>
                  </a:lnTo>
                  <a:lnTo>
                    <a:pt x="149289" y="199054"/>
                  </a:lnTo>
                  <a:lnTo>
                    <a:pt x="152442" y="199054"/>
                  </a:lnTo>
                  <a:lnTo>
                    <a:pt x="157176" y="199054"/>
                  </a:lnTo>
                  <a:lnTo>
                    <a:pt x="163491" y="200664"/>
                  </a:lnTo>
                  <a:lnTo>
                    <a:pt x="166644" y="200664"/>
                  </a:lnTo>
                  <a:lnTo>
                    <a:pt x="169806" y="203874"/>
                  </a:lnTo>
                  <a:lnTo>
                    <a:pt x="174540" y="207084"/>
                  </a:lnTo>
                  <a:lnTo>
                    <a:pt x="190314" y="210294"/>
                  </a:lnTo>
                  <a:lnTo>
                    <a:pt x="204525" y="210294"/>
                  </a:lnTo>
                  <a:lnTo>
                    <a:pt x="213993" y="213504"/>
                  </a:lnTo>
                  <a:lnTo>
                    <a:pt x="218727" y="218323"/>
                  </a:lnTo>
                  <a:lnTo>
                    <a:pt x="225032" y="221543"/>
                  </a:lnTo>
                  <a:lnTo>
                    <a:pt x="234500" y="218323"/>
                  </a:lnTo>
                  <a:lnTo>
                    <a:pt x="242397" y="218323"/>
                  </a:lnTo>
                  <a:lnTo>
                    <a:pt x="253445" y="221543"/>
                  </a:lnTo>
                  <a:lnTo>
                    <a:pt x="266066" y="227962"/>
                  </a:lnTo>
                  <a:lnTo>
                    <a:pt x="262913" y="216723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795B158-8996-7AA7-92B3-17AE1F389176}"/>
                </a:ext>
              </a:extLst>
            </p:cNvPr>
            <p:cNvSpPr/>
            <p:nvPr/>
          </p:nvSpPr>
          <p:spPr>
            <a:xfrm>
              <a:off x="7862181" y="3641147"/>
              <a:ext cx="276225" cy="333375"/>
            </a:xfrm>
            <a:custGeom>
              <a:avLst/>
              <a:gdLst>
                <a:gd name="connsiteX0" fmla="*/ 275591 w 276225"/>
                <a:gd name="connsiteY0" fmla="*/ 31519 h 333375"/>
                <a:gd name="connsiteX1" fmla="*/ 274029 w 276225"/>
                <a:gd name="connsiteY1" fmla="*/ 28357 h 333375"/>
                <a:gd name="connsiteX2" fmla="*/ 264666 w 276225"/>
                <a:gd name="connsiteY2" fmla="*/ 20451 h 333375"/>
                <a:gd name="connsiteX3" fmla="*/ 255303 w 276225"/>
                <a:gd name="connsiteY3" fmla="*/ 17298 h 333375"/>
                <a:gd name="connsiteX4" fmla="*/ 247502 w 276225"/>
                <a:gd name="connsiteY4" fmla="*/ 10974 h 333375"/>
                <a:gd name="connsiteX5" fmla="*/ 233452 w 276225"/>
                <a:gd name="connsiteY5" fmla="*/ 10974 h 333375"/>
                <a:gd name="connsiteX6" fmla="*/ 230338 w 276225"/>
                <a:gd name="connsiteY6" fmla="*/ 7811 h 333375"/>
                <a:gd name="connsiteX7" fmla="*/ 220975 w 276225"/>
                <a:gd name="connsiteY7" fmla="*/ 6240 h 333375"/>
                <a:gd name="connsiteX8" fmla="*/ 217850 w 276225"/>
                <a:gd name="connsiteY8" fmla="*/ 3077 h 333375"/>
                <a:gd name="connsiteX9" fmla="*/ 216288 w 276225"/>
                <a:gd name="connsiteY9" fmla="*/ 6240 h 333375"/>
                <a:gd name="connsiteX10" fmla="*/ 216288 w 276225"/>
                <a:gd name="connsiteY10" fmla="*/ 6240 h 333375"/>
                <a:gd name="connsiteX11" fmla="*/ 213164 w 276225"/>
                <a:gd name="connsiteY11" fmla="*/ 7811 h 333375"/>
                <a:gd name="connsiteX12" fmla="*/ 210050 w 276225"/>
                <a:gd name="connsiteY12" fmla="*/ 7811 h 333375"/>
                <a:gd name="connsiteX13" fmla="*/ 206925 w 276225"/>
                <a:gd name="connsiteY13" fmla="*/ 7811 h 333375"/>
                <a:gd name="connsiteX14" fmla="*/ 206925 w 276225"/>
                <a:gd name="connsiteY14" fmla="*/ 6240 h 333375"/>
                <a:gd name="connsiteX15" fmla="*/ 206925 w 276225"/>
                <a:gd name="connsiteY15" fmla="*/ 6240 h 333375"/>
                <a:gd name="connsiteX16" fmla="*/ 210050 w 276225"/>
                <a:gd name="connsiteY16" fmla="*/ 3077 h 333375"/>
                <a:gd name="connsiteX17" fmla="*/ 206925 w 276225"/>
                <a:gd name="connsiteY17" fmla="*/ 3077 h 333375"/>
                <a:gd name="connsiteX18" fmla="*/ 206925 w 276225"/>
                <a:gd name="connsiteY18" fmla="*/ -85 h 333375"/>
                <a:gd name="connsiteX19" fmla="*/ 203801 w 276225"/>
                <a:gd name="connsiteY19" fmla="*/ 3077 h 333375"/>
                <a:gd name="connsiteX20" fmla="*/ 189761 w 276225"/>
                <a:gd name="connsiteY20" fmla="*/ 6240 h 333375"/>
                <a:gd name="connsiteX21" fmla="*/ 189761 w 276225"/>
                <a:gd name="connsiteY21" fmla="*/ 6240 h 333375"/>
                <a:gd name="connsiteX22" fmla="*/ 186637 w 276225"/>
                <a:gd name="connsiteY22" fmla="*/ 6240 h 333375"/>
                <a:gd name="connsiteX23" fmla="*/ 183513 w 276225"/>
                <a:gd name="connsiteY23" fmla="*/ 6240 h 333375"/>
                <a:gd name="connsiteX24" fmla="*/ 180398 w 276225"/>
                <a:gd name="connsiteY24" fmla="*/ 6240 h 333375"/>
                <a:gd name="connsiteX25" fmla="*/ 178836 w 276225"/>
                <a:gd name="connsiteY25" fmla="*/ 7811 h 333375"/>
                <a:gd name="connsiteX26" fmla="*/ 166349 w 276225"/>
                <a:gd name="connsiteY26" fmla="*/ 20451 h 333375"/>
                <a:gd name="connsiteX27" fmla="*/ 163225 w 276225"/>
                <a:gd name="connsiteY27" fmla="*/ 23613 h 333375"/>
                <a:gd name="connsiteX28" fmla="*/ 160110 w 276225"/>
                <a:gd name="connsiteY28" fmla="*/ 23613 h 333375"/>
                <a:gd name="connsiteX29" fmla="*/ 160110 w 276225"/>
                <a:gd name="connsiteY29" fmla="*/ 26776 h 333375"/>
                <a:gd name="connsiteX30" fmla="*/ 158548 w 276225"/>
                <a:gd name="connsiteY30" fmla="*/ 26776 h 333375"/>
                <a:gd name="connsiteX31" fmla="*/ 158548 w 276225"/>
                <a:gd name="connsiteY31" fmla="*/ 28357 h 333375"/>
                <a:gd name="connsiteX32" fmla="*/ 158548 w 276225"/>
                <a:gd name="connsiteY32" fmla="*/ 31519 h 333375"/>
                <a:gd name="connsiteX33" fmla="*/ 155423 w 276225"/>
                <a:gd name="connsiteY33" fmla="*/ 34672 h 333375"/>
                <a:gd name="connsiteX34" fmla="*/ 155423 w 276225"/>
                <a:gd name="connsiteY34" fmla="*/ 34672 h 333375"/>
                <a:gd name="connsiteX35" fmla="*/ 152309 w 276225"/>
                <a:gd name="connsiteY35" fmla="*/ 37834 h 333375"/>
                <a:gd name="connsiteX36" fmla="*/ 149185 w 276225"/>
                <a:gd name="connsiteY36" fmla="*/ 37834 h 333375"/>
                <a:gd name="connsiteX37" fmla="*/ 146061 w 276225"/>
                <a:gd name="connsiteY37" fmla="*/ 44159 h 333375"/>
                <a:gd name="connsiteX38" fmla="*/ 139821 w 276225"/>
                <a:gd name="connsiteY38" fmla="*/ 47312 h 333375"/>
                <a:gd name="connsiteX39" fmla="*/ 139821 w 276225"/>
                <a:gd name="connsiteY39" fmla="*/ 47312 h 333375"/>
                <a:gd name="connsiteX40" fmla="*/ 138259 w 276225"/>
                <a:gd name="connsiteY40" fmla="*/ 44159 h 333375"/>
                <a:gd name="connsiteX41" fmla="*/ 139821 w 276225"/>
                <a:gd name="connsiteY41" fmla="*/ 37834 h 333375"/>
                <a:gd name="connsiteX42" fmla="*/ 139821 w 276225"/>
                <a:gd name="connsiteY42" fmla="*/ 37834 h 333375"/>
                <a:gd name="connsiteX43" fmla="*/ 138259 w 276225"/>
                <a:gd name="connsiteY43" fmla="*/ 34672 h 333375"/>
                <a:gd name="connsiteX44" fmla="*/ 138259 w 276225"/>
                <a:gd name="connsiteY44" fmla="*/ 31519 h 333375"/>
                <a:gd name="connsiteX45" fmla="*/ 135136 w 276225"/>
                <a:gd name="connsiteY45" fmla="*/ 31519 h 333375"/>
                <a:gd name="connsiteX46" fmla="*/ 128896 w 276225"/>
                <a:gd name="connsiteY46" fmla="*/ 28357 h 333375"/>
                <a:gd name="connsiteX47" fmla="*/ 125772 w 276225"/>
                <a:gd name="connsiteY47" fmla="*/ 28357 h 333375"/>
                <a:gd name="connsiteX48" fmla="*/ 121096 w 276225"/>
                <a:gd name="connsiteY48" fmla="*/ 28357 h 333375"/>
                <a:gd name="connsiteX49" fmla="*/ 117972 w 276225"/>
                <a:gd name="connsiteY49" fmla="*/ 28357 h 333375"/>
                <a:gd name="connsiteX50" fmla="*/ 114847 w 276225"/>
                <a:gd name="connsiteY50" fmla="*/ 31519 h 333375"/>
                <a:gd name="connsiteX51" fmla="*/ 114847 w 276225"/>
                <a:gd name="connsiteY51" fmla="*/ 34672 h 333375"/>
                <a:gd name="connsiteX52" fmla="*/ 114847 w 276225"/>
                <a:gd name="connsiteY52" fmla="*/ 37834 h 333375"/>
                <a:gd name="connsiteX53" fmla="*/ 111732 w 276225"/>
                <a:gd name="connsiteY53" fmla="*/ 40996 h 333375"/>
                <a:gd name="connsiteX54" fmla="*/ 111732 w 276225"/>
                <a:gd name="connsiteY54" fmla="*/ 44159 h 333375"/>
                <a:gd name="connsiteX55" fmla="*/ 108608 w 276225"/>
                <a:gd name="connsiteY55" fmla="*/ 44159 h 333375"/>
                <a:gd name="connsiteX56" fmla="*/ 102370 w 276225"/>
                <a:gd name="connsiteY56" fmla="*/ 40996 h 333375"/>
                <a:gd name="connsiteX57" fmla="*/ 105484 w 276225"/>
                <a:gd name="connsiteY57" fmla="*/ 47312 h 333375"/>
                <a:gd name="connsiteX58" fmla="*/ 108608 w 276225"/>
                <a:gd name="connsiteY58" fmla="*/ 48893 h 333375"/>
                <a:gd name="connsiteX59" fmla="*/ 111732 w 276225"/>
                <a:gd name="connsiteY59" fmla="*/ 52055 h 333375"/>
                <a:gd name="connsiteX60" fmla="*/ 111732 w 276225"/>
                <a:gd name="connsiteY60" fmla="*/ 55217 h 333375"/>
                <a:gd name="connsiteX61" fmla="*/ 111732 w 276225"/>
                <a:gd name="connsiteY61" fmla="*/ 61532 h 333375"/>
                <a:gd name="connsiteX62" fmla="*/ 102370 w 276225"/>
                <a:gd name="connsiteY62" fmla="*/ 75753 h 333375"/>
                <a:gd name="connsiteX63" fmla="*/ 100807 w 276225"/>
                <a:gd name="connsiteY63" fmla="*/ 78915 h 333375"/>
                <a:gd name="connsiteX64" fmla="*/ 97683 w 276225"/>
                <a:gd name="connsiteY64" fmla="*/ 86811 h 333375"/>
                <a:gd name="connsiteX65" fmla="*/ 94559 w 276225"/>
                <a:gd name="connsiteY65" fmla="*/ 96298 h 333375"/>
                <a:gd name="connsiteX66" fmla="*/ 94559 w 276225"/>
                <a:gd name="connsiteY66" fmla="*/ 99451 h 333375"/>
                <a:gd name="connsiteX67" fmla="*/ 94559 w 276225"/>
                <a:gd name="connsiteY67" fmla="*/ 102614 h 333375"/>
                <a:gd name="connsiteX68" fmla="*/ 91444 w 276225"/>
                <a:gd name="connsiteY68" fmla="*/ 105776 h 333375"/>
                <a:gd name="connsiteX69" fmla="*/ 91444 w 276225"/>
                <a:gd name="connsiteY69" fmla="*/ 110510 h 333375"/>
                <a:gd name="connsiteX70" fmla="*/ 88320 w 276225"/>
                <a:gd name="connsiteY70" fmla="*/ 123149 h 333375"/>
                <a:gd name="connsiteX71" fmla="*/ 88320 w 276225"/>
                <a:gd name="connsiteY71" fmla="*/ 124731 h 333375"/>
                <a:gd name="connsiteX72" fmla="*/ 88320 w 276225"/>
                <a:gd name="connsiteY72" fmla="*/ 127893 h 333375"/>
                <a:gd name="connsiteX73" fmla="*/ 88320 w 276225"/>
                <a:gd name="connsiteY73" fmla="*/ 134218 h 333375"/>
                <a:gd name="connsiteX74" fmla="*/ 91444 w 276225"/>
                <a:gd name="connsiteY74" fmla="*/ 134218 h 333375"/>
                <a:gd name="connsiteX75" fmla="*/ 91444 w 276225"/>
                <a:gd name="connsiteY75" fmla="*/ 137370 h 333375"/>
                <a:gd name="connsiteX76" fmla="*/ 94559 w 276225"/>
                <a:gd name="connsiteY76" fmla="*/ 137370 h 333375"/>
                <a:gd name="connsiteX77" fmla="*/ 100807 w 276225"/>
                <a:gd name="connsiteY77" fmla="*/ 140533 h 333375"/>
                <a:gd name="connsiteX78" fmla="*/ 102370 w 276225"/>
                <a:gd name="connsiteY78" fmla="*/ 140533 h 333375"/>
                <a:gd name="connsiteX79" fmla="*/ 105484 w 276225"/>
                <a:gd name="connsiteY79" fmla="*/ 143695 h 333375"/>
                <a:gd name="connsiteX80" fmla="*/ 108608 w 276225"/>
                <a:gd name="connsiteY80" fmla="*/ 148429 h 333375"/>
                <a:gd name="connsiteX81" fmla="*/ 108608 w 276225"/>
                <a:gd name="connsiteY81" fmla="*/ 154754 h 333375"/>
                <a:gd name="connsiteX82" fmla="*/ 111732 w 276225"/>
                <a:gd name="connsiteY82" fmla="*/ 157916 h 333375"/>
                <a:gd name="connsiteX83" fmla="*/ 108608 w 276225"/>
                <a:gd name="connsiteY83" fmla="*/ 161069 h 333375"/>
                <a:gd name="connsiteX84" fmla="*/ 105484 w 276225"/>
                <a:gd name="connsiteY84" fmla="*/ 164231 h 333375"/>
                <a:gd name="connsiteX85" fmla="*/ 102370 w 276225"/>
                <a:gd name="connsiteY85" fmla="*/ 168974 h 333375"/>
                <a:gd name="connsiteX86" fmla="*/ 100807 w 276225"/>
                <a:gd name="connsiteY86" fmla="*/ 168974 h 333375"/>
                <a:gd name="connsiteX87" fmla="*/ 94559 w 276225"/>
                <a:gd name="connsiteY87" fmla="*/ 168974 h 333375"/>
                <a:gd name="connsiteX88" fmla="*/ 91444 w 276225"/>
                <a:gd name="connsiteY88" fmla="*/ 172136 h 333375"/>
                <a:gd name="connsiteX89" fmla="*/ 85196 w 276225"/>
                <a:gd name="connsiteY89" fmla="*/ 172136 h 333375"/>
                <a:gd name="connsiteX90" fmla="*/ 82081 w 276225"/>
                <a:gd name="connsiteY90" fmla="*/ 172136 h 333375"/>
                <a:gd name="connsiteX91" fmla="*/ 77395 w 276225"/>
                <a:gd name="connsiteY91" fmla="*/ 172136 h 333375"/>
                <a:gd name="connsiteX92" fmla="*/ 71156 w 276225"/>
                <a:gd name="connsiteY92" fmla="*/ 172136 h 333375"/>
                <a:gd name="connsiteX93" fmla="*/ 50868 w 276225"/>
                <a:gd name="connsiteY93" fmla="*/ 175289 h 333375"/>
                <a:gd name="connsiteX94" fmla="*/ 47743 w 276225"/>
                <a:gd name="connsiteY94" fmla="*/ 178451 h 333375"/>
                <a:gd name="connsiteX95" fmla="*/ 44619 w 276225"/>
                <a:gd name="connsiteY95" fmla="*/ 178451 h 333375"/>
                <a:gd name="connsiteX96" fmla="*/ 44619 w 276225"/>
                <a:gd name="connsiteY96" fmla="*/ 181614 h 333375"/>
                <a:gd name="connsiteX97" fmla="*/ 44619 w 276225"/>
                <a:gd name="connsiteY97" fmla="*/ 181614 h 333375"/>
                <a:gd name="connsiteX98" fmla="*/ 39943 w 276225"/>
                <a:gd name="connsiteY98" fmla="*/ 178451 h 333375"/>
                <a:gd name="connsiteX99" fmla="*/ 36818 w 276225"/>
                <a:gd name="connsiteY99" fmla="*/ 178451 h 333375"/>
                <a:gd name="connsiteX100" fmla="*/ 33703 w 276225"/>
                <a:gd name="connsiteY100" fmla="*/ 178451 h 333375"/>
                <a:gd name="connsiteX101" fmla="*/ 30579 w 276225"/>
                <a:gd name="connsiteY101" fmla="*/ 178451 h 333375"/>
                <a:gd name="connsiteX102" fmla="*/ 27455 w 276225"/>
                <a:gd name="connsiteY102" fmla="*/ 178451 h 333375"/>
                <a:gd name="connsiteX103" fmla="*/ 22779 w 276225"/>
                <a:gd name="connsiteY103" fmla="*/ 175289 h 333375"/>
                <a:gd name="connsiteX104" fmla="*/ 19654 w 276225"/>
                <a:gd name="connsiteY104" fmla="*/ 175289 h 333375"/>
                <a:gd name="connsiteX105" fmla="*/ 16530 w 276225"/>
                <a:gd name="connsiteY105" fmla="*/ 175289 h 333375"/>
                <a:gd name="connsiteX106" fmla="*/ 13415 w 276225"/>
                <a:gd name="connsiteY106" fmla="*/ 175289 h 333375"/>
                <a:gd name="connsiteX107" fmla="*/ 10291 w 276225"/>
                <a:gd name="connsiteY107" fmla="*/ 178451 h 333375"/>
                <a:gd name="connsiteX108" fmla="*/ 7167 w 276225"/>
                <a:gd name="connsiteY108" fmla="*/ 181614 h 333375"/>
                <a:gd name="connsiteX109" fmla="*/ 5605 w 276225"/>
                <a:gd name="connsiteY109" fmla="*/ 192672 h 333375"/>
                <a:gd name="connsiteX110" fmla="*/ -634 w 276225"/>
                <a:gd name="connsiteY110" fmla="*/ 203731 h 333375"/>
                <a:gd name="connsiteX111" fmla="*/ 5605 w 276225"/>
                <a:gd name="connsiteY111" fmla="*/ 216371 h 333375"/>
                <a:gd name="connsiteX112" fmla="*/ 7167 w 276225"/>
                <a:gd name="connsiteY112" fmla="*/ 221114 h 333375"/>
                <a:gd name="connsiteX113" fmla="*/ 7167 w 276225"/>
                <a:gd name="connsiteY113" fmla="*/ 224276 h 333375"/>
                <a:gd name="connsiteX114" fmla="*/ 10291 w 276225"/>
                <a:gd name="connsiteY114" fmla="*/ 230591 h 333375"/>
                <a:gd name="connsiteX115" fmla="*/ 13415 w 276225"/>
                <a:gd name="connsiteY115" fmla="*/ 233754 h 333375"/>
                <a:gd name="connsiteX116" fmla="*/ 16530 w 276225"/>
                <a:gd name="connsiteY116" fmla="*/ 233754 h 333375"/>
                <a:gd name="connsiteX117" fmla="*/ 19654 w 276225"/>
                <a:gd name="connsiteY117" fmla="*/ 233754 h 333375"/>
                <a:gd name="connsiteX118" fmla="*/ 19654 w 276225"/>
                <a:gd name="connsiteY118" fmla="*/ 233754 h 333375"/>
                <a:gd name="connsiteX119" fmla="*/ 22779 w 276225"/>
                <a:gd name="connsiteY119" fmla="*/ 236916 h 333375"/>
                <a:gd name="connsiteX120" fmla="*/ 24341 w 276225"/>
                <a:gd name="connsiteY120" fmla="*/ 241650 h 333375"/>
                <a:gd name="connsiteX121" fmla="*/ 27455 w 276225"/>
                <a:gd name="connsiteY121" fmla="*/ 254290 h 333375"/>
                <a:gd name="connsiteX122" fmla="*/ 30579 w 276225"/>
                <a:gd name="connsiteY122" fmla="*/ 268511 h 333375"/>
                <a:gd name="connsiteX123" fmla="*/ 27455 w 276225"/>
                <a:gd name="connsiteY123" fmla="*/ 277988 h 333375"/>
                <a:gd name="connsiteX124" fmla="*/ 27455 w 276225"/>
                <a:gd name="connsiteY124" fmla="*/ 279569 h 333375"/>
                <a:gd name="connsiteX125" fmla="*/ 27455 w 276225"/>
                <a:gd name="connsiteY125" fmla="*/ 285893 h 333375"/>
                <a:gd name="connsiteX126" fmla="*/ 22779 w 276225"/>
                <a:gd name="connsiteY126" fmla="*/ 300114 h 333375"/>
                <a:gd name="connsiteX127" fmla="*/ 24341 w 276225"/>
                <a:gd name="connsiteY127" fmla="*/ 309592 h 333375"/>
                <a:gd name="connsiteX128" fmla="*/ 27455 w 276225"/>
                <a:gd name="connsiteY128" fmla="*/ 315907 h 333375"/>
                <a:gd name="connsiteX129" fmla="*/ 50868 w 276225"/>
                <a:gd name="connsiteY129" fmla="*/ 309592 h 333375"/>
                <a:gd name="connsiteX130" fmla="*/ 53982 w 276225"/>
                <a:gd name="connsiteY130" fmla="*/ 309592 h 333375"/>
                <a:gd name="connsiteX131" fmla="*/ 57107 w 276225"/>
                <a:gd name="connsiteY131" fmla="*/ 309592 h 333375"/>
                <a:gd name="connsiteX132" fmla="*/ 60231 w 276225"/>
                <a:gd name="connsiteY132" fmla="*/ 315907 h 333375"/>
                <a:gd name="connsiteX133" fmla="*/ 60231 w 276225"/>
                <a:gd name="connsiteY133" fmla="*/ 319069 h 333375"/>
                <a:gd name="connsiteX134" fmla="*/ 64907 w 276225"/>
                <a:gd name="connsiteY134" fmla="*/ 323813 h 333375"/>
                <a:gd name="connsiteX135" fmla="*/ 74271 w 276225"/>
                <a:gd name="connsiteY135" fmla="*/ 326975 h 333375"/>
                <a:gd name="connsiteX136" fmla="*/ 82081 w 276225"/>
                <a:gd name="connsiteY136" fmla="*/ 333290 h 333375"/>
                <a:gd name="connsiteX137" fmla="*/ 85196 w 276225"/>
                <a:gd name="connsiteY137" fmla="*/ 312754 h 333375"/>
                <a:gd name="connsiteX138" fmla="*/ 85196 w 276225"/>
                <a:gd name="connsiteY138" fmla="*/ 306429 h 333375"/>
                <a:gd name="connsiteX139" fmla="*/ 94559 w 276225"/>
                <a:gd name="connsiteY139" fmla="*/ 295371 h 333375"/>
                <a:gd name="connsiteX140" fmla="*/ 100807 w 276225"/>
                <a:gd name="connsiteY140" fmla="*/ 282731 h 333375"/>
                <a:gd name="connsiteX141" fmla="*/ 102370 w 276225"/>
                <a:gd name="connsiteY141" fmla="*/ 279569 h 333375"/>
                <a:gd name="connsiteX142" fmla="*/ 102370 w 276225"/>
                <a:gd name="connsiteY142" fmla="*/ 277988 h 333375"/>
                <a:gd name="connsiteX143" fmla="*/ 105484 w 276225"/>
                <a:gd name="connsiteY143" fmla="*/ 279569 h 333375"/>
                <a:gd name="connsiteX144" fmla="*/ 108608 w 276225"/>
                <a:gd name="connsiteY144" fmla="*/ 279569 h 333375"/>
                <a:gd name="connsiteX145" fmla="*/ 108608 w 276225"/>
                <a:gd name="connsiteY145" fmla="*/ 279569 h 333375"/>
                <a:gd name="connsiteX146" fmla="*/ 111732 w 276225"/>
                <a:gd name="connsiteY146" fmla="*/ 279569 h 333375"/>
                <a:gd name="connsiteX147" fmla="*/ 114847 w 276225"/>
                <a:gd name="connsiteY147" fmla="*/ 277988 h 333375"/>
                <a:gd name="connsiteX148" fmla="*/ 121096 w 276225"/>
                <a:gd name="connsiteY148" fmla="*/ 277988 h 333375"/>
                <a:gd name="connsiteX149" fmla="*/ 132021 w 276225"/>
                <a:gd name="connsiteY149" fmla="*/ 274835 h 333375"/>
                <a:gd name="connsiteX150" fmla="*/ 138259 w 276225"/>
                <a:gd name="connsiteY150" fmla="*/ 271673 h 333375"/>
                <a:gd name="connsiteX151" fmla="*/ 138259 w 276225"/>
                <a:gd name="connsiteY151" fmla="*/ 271673 h 333375"/>
                <a:gd name="connsiteX152" fmla="*/ 139821 w 276225"/>
                <a:gd name="connsiteY152" fmla="*/ 271673 h 333375"/>
                <a:gd name="connsiteX153" fmla="*/ 142936 w 276225"/>
                <a:gd name="connsiteY153" fmla="*/ 271673 h 333375"/>
                <a:gd name="connsiteX154" fmla="*/ 149185 w 276225"/>
                <a:gd name="connsiteY154" fmla="*/ 274835 h 333375"/>
                <a:gd name="connsiteX155" fmla="*/ 152309 w 276225"/>
                <a:gd name="connsiteY155" fmla="*/ 277988 h 333375"/>
                <a:gd name="connsiteX156" fmla="*/ 155423 w 276225"/>
                <a:gd name="connsiteY156" fmla="*/ 279569 h 333375"/>
                <a:gd name="connsiteX157" fmla="*/ 155423 w 276225"/>
                <a:gd name="connsiteY157" fmla="*/ 282731 h 333375"/>
                <a:gd name="connsiteX158" fmla="*/ 158548 w 276225"/>
                <a:gd name="connsiteY158" fmla="*/ 285893 h 333375"/>
                <a:gd name="connsiteX159" fmla="*/ 158548 w 276225"/>
                <a:gd name="connsiteY159" fmla="*/ 285893 h 333375"/>
                <a:gd name="connsiteX160" fmla="*/ 158548 w 276225"/>
                <a:gd name="connsiteY160" fmla="*/ 285893 h 333375"/>
                <a:gd name="connsiteX161" fmla="*/ 160110 w 276225"/>
                <a:gd name="connsiteY161" fmla="*/ 289046 h 333375"/>
                <a:gd name="connsiteX162" fmla="*/ 160110 w 276225"/>
                <a:gd name="connsiteY162" fmla="*/ 289046 h 333375"/>
                <a:gd name="connsiteX163" fmla="*/ 163225 w 276225"/>
                <a:gd name="connsiteY163" fmla="*/ 295371 h 333375"/>
                <a:gd name="connsiteX164" fmla="*/ 166349 w 276225"/>
                <a:gd name="connsiteY164" fmla="*/ 298533 h 333375"/>
                <a:gd name="connsiteX165" fmla="*/ 166349 w 276225"/>
                <a:gd name="connsiteY165" fmla="*/ 298533 h 333375"/>
                <a:gd name="connsiteX166" fmla="*/ 172597 w 276225"/>
                <a:gd name="connsiteY166" fmla="*/ 298533 h 333375"/>
                <a:gd name="connsiteX167" fmla="*/ 172597 w 276225"/>
                <a:gd name="connsiteY167" fmla="*/ 298533 h 333375"/>
                <a:gd name="connsiteX168" fmla="*/ 175712 w 276225"/>
                <a:gd name="connsiteY168" fmla="*/ 300114 h 333375"/>
                <a:gd name="connsiteX169" fmla="*/ 183513 w 276225"/>
                <a:gd name="connsiteY169" fmla="*/ 303267 h 333375"/>
                <a:gd name="connsiteX170" fmla="*/ 183513 w 276225"/>
                <a:gd name="connsiteY170" fmla="*/ 306429 h 333375"/>
                <a:gd name="connsiteX171" fmla="*/ 186637 w 276225"/>
                <a:gd name="connsiteY171" fmla="*/ 306429 h 333375"/>
                <a:gd name="connsiteX172" fmla="*/ 189761 w 276225"/>
                <a:gd name="connsiteY172" fmla="*/ 306429 h 333375"/>
                <a:gd name="connsiteX173" fmla="*/ 203801 w 276225"/>
                <a:gd name="connsiteY173" fmla="*/ 300114 h 333375"/>
                <a:gd name="connsiteX174" fmla="*/ 206925 w 276225"/>
                <a:gd name="connsiteY174" fmla="*/ 298533 h 333375"/>
                <a:gd name="connsiteX175" fmla="*/ 210050 w 276225"/>
                <a:gd name="connsiteY175" fmla="*/ 300114 h 333375"/>
                <a:gd name="connsiteX176" fmla="*/ 217850 w 276225"/>
                <a:gd name="connsiteY176" fmla="*/ 303267 h 333375"/>
                <a:gd name="connsiteX177" fmla="*/ 220975 w 276225"/>
                <a:gd name="connsiteY177" fmla="*/ 306429 h 333375"/>
                <a:gd name="connsiteX178" fmla="*/ 224090 w 276225"/>
                <a:gd name="connsiteY178" fmla="*/ 306429 h 333375"/>
                <a:gd name="connsiteX179" fmla="*/ 230338 w 276225"/>
                <a:gd name="connsiteY179" fmla="*/ 312754 h 333375"/>
                <a:gd name="connsiteX180" fmla="*/ 233452 w 276225"/>
                <a:gd name="connsiteY180" fmla="*/ 312754 h 333375"/>
                <a:gd name="connsiteX181" fmla="*/ 236577 w 276225"/>
                <a:gd name="connsiteY181" fmla="*/ 312754 h 333375"/>
                <a:gd name="connsiteX182" fmla="*/ 244378 w 276225"/>
                <a:gd name="connsiteY182" fmla="*/ 309592 h 333375"/>
                <a:gd name="connsiteX183" fmla="*/ 250626 w 276225"/>
                <a:gd name="connsiteY183" fmla="*/ 303267 h 333375"/>
                <a:gd name="connsiteX184" fmla="*/ 250626 w 276225"/>
                <a:gd name="connsiteY184" fmla="*/ 303267 h 333375"/>
                <a:gd name="connsiteX185" fmla="*/ 261551 w 276225"/>
                <a:gd name="connsiteY185" fmla="*/ 298533 h 333375"/>
                <a:gd name="connsiteX186" fmla="*/ 264666 w 276225"/>
                <a:gd name="connsiteY186" fmla="*/ 292209 h 333375"/>
                <a:gd name="connsiteX187" fmla="*/ 267790 w 276225"/>
                <a:gd name="connsiteY187" fmla="*/ 289046 h 333375"/>
                <a:gd name="connsiteX188" fmla="*/ 267790 w 276225"/>
                <a:gd name="connsiteY188" fmla="*/ 282731 h 333375"/>
                <a:gd name="connsiteX189" fmla="*/ 267790 w 276225"/>
                <a:gd name="connsiteY189" fmla="*/ 279569 h 333375"/>
                <a:gd name="connsiteX190" fmla="*/ 264666 w 276225"/>
                <a:gd name="connsiteY190" fmla="*/ 274835 h 333375"/>
                <a:gd name="connsiteX191" fmla="*/ 264666 w 276225"/>
                <a:gd name="connsiteY191" fmla="*/ 271673 h 333375"/>
                <a:gd name="connsiteX192" fmla="*/ 267790 w 276225"/>
                <a:gd name="connsiteY192" fmla="*/ 271673 h 333375"/>
                <a:gd name="connsiteX193" fmla="*/ 270914 w 276225"/>
                <a:gd name="connsiteY193" fmla="*/ 271673 h 333375"/>
                <a:gd name="connsiteX194" fmla="*/ 274029 w 276225"/>
                <a:gd name="connsiteY194" fmla="*/ 271673 h 333375"/>
                <a:gd name="connsiteX195" fmla="*/ 274029 w 276225"/>
                <a:gd name="connsiteY195" fmla="*/ 268511 h 333375"/>
                <a:gd name="connsiteX196" fmla="*/ 270914 w 276225"/>
                <a:gd name="connsiteY196" fmla="*/ 260614 h 333375"/>
                <a:gd name="connsiteX197" fmla="*/ 270914 w 276225"/>
                <a:gd name="connsiteY197" fmla="*/ 257452 h 333375"/>
                <a:gd name="connsiteX198" fmla="*/ 270914 w 276225"/>
                <a:gd name="connsiteY198" fmla="*/ 254290 h 333375"/>
                <a:gd name="connsiteX199" fmla="*/ 270914 w 276225"/>
                <a:gd name="connsiteY199" fmla="*/ 247975 h 333375"/>
                <a:gd name="connsiteX200" fmla="*/ 267790 w 276225"/>
                <a:gd name="connsiteY200" fmla="*/ 241650 h 333375"/>
                <a:gd name="connsiteX201" fmla="*/ 264666 w 276225"/>
                <a:gd name="connsiteY201" fmla="*/ 236916 h 333375"/>
                <a:gd name="connsiteX202" fmla="*/ 258427 w 276225"/>
                <a:gd name="connsiteY202" fmla="*/ 233754 h 333375"/>
                <a:gd name="connsiteX203" fmla="*/ 258427 w 276225"/>
                <a:gd name="connsiteY203" fmla="*/ 233754 h 333375"/>
                <a:gd name="connsiteX204" fmla="*/ 258427 w 276225"/>
                <a:gd name="connsiteY204" fmla="*/ 233754 h 333375"/>
                <a:gd name="connsiteX205" fmla="*/ 255303 w 276225"/>
                <a:gd name="connsiteY205" fmla="*/ 230591 h 333375"/>
                <a:gd name="connsiteX206" fmla="*/ 253741 w 276225"/>
                <a:gd name="connsiteY206" fmla="*/ 219533 h 333375"/>
                <a:gd name="connsiteX207" fmla="*/ 253741 w 276225"/>
                <a:gd name="connsiteY207" fmla="*/ 210056 h 333375"/>
                <a:gd name="connsiteX208" fmla="*/ 253741 w 276225"/>
                <a:gd name="connsiteY208" fmla="*/ 206893 h 333375"/>
                <a:gd name="connsiteX209" fmla="*/ 253741 w 276225"/>
                <a:gd name="connsiteY209" fmla="*/ 203731 h 333375"/>
                <a:gd name="connsiteX210" fmla="*/ 247502 w 276225"/>
                <a:gd name="connsiteY210" fmla="*/ 198997 h 333375"/>
                <a:gd name="connsiteX211" fmla="*/ 247502 w 276225"/>
                <a:gd name="connsiteY211" fmla="*/ 195835 h 333375"/>
                <a:gd name="connsiteX212" fmla="*/ 241263 w 276225"/>
                <a:gd name="connsiteY212" fmla="*/ 183195 h 333375"/>
                <a:gd name="connsiteX213" fmla="*/ 238139 w 276225"/>
                <a:gd name="connsiteY213" fmla="*/ 181614 h 333375"/>
                <a:gd name="connsiteX214" fmla="*/ 236577 w 276225"/>
                <a:gd name="connsiteY214" fmla="*/ 178451 h 333375"/>
                <a:gd name="connsiteX215" fmla="*/ 230338 w 276225"/>
                <a:gd name="connsiteY215" fmla="*/ 178451 h 333375"/>
                <a:gd name="connsiteX216" fmla="*/ 227214 w 276225"/>
                <a:gd name="connsiteY216" fmla="*/ 175289 h 333375"/>
                <a:gd name="connsiteX217" fmla="*/ 227214 w 276225"/>
                <a:gd name="connsiteY217" fmla="*/ 172136 h 333375"/>
                <a:gd name="connsiteX218" fmla="*/ 224090 w 276225"/>
                <a:gd name="connsiteY218" fmla="*/ 172136 h 333375"/>
                <a:gd name="connsiteX219" fmla="*/ 220975 w 276225"/>
                <a:gd name="connsiteY219" fmla="*/ 168974 h 333375"/>
                <a:gd name="connsiteX220" fmla="*/ 217850 w 276225"/>
                <a:gd name="connsiteY220" fmla="*/ 168974 h 333375"/>
                <a:gd name="connsiteX221" fmla="*/ 216288 w 276225"/>
                <a:gd name="connsiteY221" fmla="*/ 168974 h 333375"/>
                <a:gd name="connsiteX222" fmla="*/ 216288 w 276225"/>
                <a:gd name="connsiteY222" fmla="*/ 165812 h 333375"/>
                <a:gd name="connsiteX223" fmla="*/ 217850 w 276225"/>
                <a:gd name="connsiteY223" fmla="*/ 161069 h 333375"/>
                <a:gd name="connsiteX224" fmla="*/ 227214 w 276225"/>
                <a:gd name="connsiteY224" fmla="*/ 148429 h 333375"/>
                <a:gd name="connsiteX225" fmla="*/ 230338 w 276225"/>
                <a:gd name="connsiteY225" fmla="*/ 145276 h 333375"/>
                <a:gd name="connsiteX226" fmla="*/ 233452 w 276225"/>
                <a:gd name="connsiteY226" fmla="*/ 143695 h 333375"/>
                <a:gd name="connsiteX227" fmla="*/ 236577 w 276225"/>
                <a:gd name="connsiteY227" fmla="*/ 143695 h 333375"/>
                <a:gd name="connsiteX228" fmla="*/ 241263 w 276225"/>
                <a:gd name="connsiteY228" fmla="*/ 145276 h 333375"/>
                <a:gd name="connsiteX229" fmla="*/ 244378 w 276225"/>
                <a:gd name="connsiteY229" fmla="*/ 143695 h 333375"/>
                <a:gd name="connsiteX230" fmla="*/ 247502 w 276225"/>
                <a:gd name="connsiteY230" fmla="*/ 140533 h 333375"/>
                <a:gd name="connsiteX231" fmla="*/ 247502 w 276225"/>
                <a:gd name="connsiteY231" fmla="*/ 137370 h 333375"/>
                <a:gd name="connsiteX232" fmla="*/ 255303 w 276225"/>
                <a:gd name="connsiteY232" fmla="*/ 127893 h 333375"/>
                <a:gd name="connsiteX233" fmla="*/ 264666 w 276225"/>
                <a:gd name="connsiteY233" fmla="*/ 116834 h 333375"/>
                <a:gd name="connsiteX234" fmla="*/ 267790 w 276225"/>
                <a:gd name="connsiteY234" fmla="*/ 107357 h 333375"/>
                <a:gd name="connsiteX235" fmla="*/ 267790 w 276225"/>
                <a:gd name="connsiteY235" fmla="*/ 105776 h 333375"/>
                <a:gd name="connsiteX236" fmla="*/ 267790 w 276225"/>
                <a:gd name="connsiteY236" fmla="*/ 102614 h 333375"/>
                <a:gd name="connsiteX237" fmla="*/ 267790 w 276225"/>
                <a:gd name="connsiteY237" fmla="*/ 96298 h 333375"/>
                <a:gd name="connsiteX238" fmla="*/ 264666 w 276225"/>
                <a:gd name="connsiteY238" fmla="*/ 93136 h 333375"/>
                <a:gd name="connsiteX239" fmla="*/ 261551 w 276225"/>
                <a:gd name="connsiteY239" fmla="*/ 89974 h 333375"/>
                <a:gd name="connsiteX240" fmla="*/ 258427 w 276225"/>
                <a:gd name="connsiteY240" fmla="*/ 85230 h 333375"/>
                <a:gd name="connsiteX241" fmla="*/ 261551 w 276225"/>
                <a:gd name="connsiteY241" fmla="*/ 82078 h 333375"/>
                <a:gd name="connsiteX242" fmla="*/ 264666 w 276225"/>
                <a:gd name="connsiteY242" fmla="*/ 72591 h 333375"/>
                <a:gd name="connsiteX243" fmla="*/ 264666 w 276225"/>
                <a:gd name="connsiteY243" fmla="*/ 69438 h 333375"/>
                <a:gd name="connsiteX244" fmla="*/ 264666 w 276225"/>
                <a:gd name="connsiteY244" fmla="*/ 66276 h 333375"/>
                <a:gd name="connsiteX245" fmla="*/ 264666 w 276225"/>
                <a:gd name="connsiteY245" fmla="*/ 64694 h 333375"/>
                <a:gd name="connsiteX246" fmla="*/ 264666 w 276225"/>
                <a:gd name="connsiteY246" fmla="*/ 61532 h 333375"/>
                <a:gd name="connsiteX247" fmla="*/ 267790 w 276225"/>
                <a:gd name="connsiteY247" fmla="*/ 58379 h 333375"/>
                <a:gd name="connsiteX248" fmla="*/ 270914 w 276225"/>
                <a:gd name="connsiteY248" fmla="*/ 52055 h 333375"/>
                <a:gd name="connsiteX249" fmla="*/ 274029 w 276225"/>
                <a:gd name="connsiteY249" fmla="*/ 48893 h 333375"/>
                <a:gd name="connsiteX250" fmla="*/ 274029 w 276225"/>
                <a:gd name="connsiteY250" fmla="*/ 47312 h 333375"/>
                <a:gd name="connsiteX251" fmla="*/ 275591 w 276225"/>
                <a:gd name="connsiteY251" fmla="*/ 40996 h 333375"/>
                <a:gd name="connsiteX252" fmla="*/ 275591 w 276225"/>
                <a:gd name="connsiteY252" fmla="*/ 34672 h 333375"/>
                <a:gd name="connsiteX253" fmla="*/ 275591 w 276225"/>
                <a:gd name="connsiteY253" fmla="*/ 31519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76225" h="333375">
                  <a:moveTo>
                    <a:pt x="275591" y="31519"/>
                  </a:moveTo>
                  <a:lnTo>
                    <a:pt x="274029" y="28357"/>
                  </a:lnTo>
                  <a:lnTo>
                    <a:pt x="264666" y="20451"/>
                  </a:lnTo>
                  <a:lnTo>
                    <a:pt x="255303" y="17298"/>
                  </a:lnTo>
                  <a:lnTo>
                    <a:pt x="247502" y="10974"/>
                  </a:lnTo>
                  <a:lnTo>
                    <a:pt x="233452" y="10974"/>
                  </a:lnTo>
                  <a:lnTo>
                    <a:pt x="230338" y="7811"/>
                  </a:lnTo>
                  <a:lnTo>
                    <a:pt x="220975" y="6240"/>
                  </a:lnTo>
                  <a:lnTo>
                    <a:pt x="217850" y="3077"/>
                  </a:lnTo>
                  <a:lnTo>
                    <a:pt x="216288" y="6240"/>
                  </a:lnTo>
                  <a:lnTo>
                    <a:pt x="216288" y="6240"/>
                  </a:lnTo>
                  <a:lnTo>
                    <a:pt x="213164" y="7811"/>
                  </a:lnTo>
                  <a:lnTo>
                    <a:pt x="210050" y="7811"/>
                  </a:lnTo>
                  <a:lnTo>
                    <a:pt x="206925" y="7811"/>
                  </a:lnTo>
                  <a:lnTo>
                    <a:pt x="206925" y="6240"/>
                  </a:lnTo>
                  <a:lnTo>
                    <a:pt x="206925" y="6240"/>
                  </a:lnTo>
                  <a:lnTo>
                    <a:pt x="210050" y="3077"/>
                  </a:lnTo>
                  <a:lnTo>
                    <a:pt x="206925" y="3077"/>
                  </a:lnTo>
                  <a:lnTo>
                    <a:pt x="206925" y="-85"/>
                  </a:lnTo>
                  <a:lnTo>
                    <a:pt x="203801" y="3077"/>
                  </a:lnTo>
                  <a:lnTo>
                    <a:pt x="189761" y="6240"/>
                  </a:lnTo>
                  <a:lnTo>
                    <a:pt x="189761" y="6240"/>
                  </a:lnTo>
                  <a:lnTo>
                    <a:pt x="186637" y="6240"/>
                  </a:lnTo>
                  <a:lnTo>
                    <a:pt x="183513" y="6240"/>
                  </a:lnTo>
                  <a:lnTo>
                    <a:pt x="180398" y="6240"/>
                  </a:lnTo>
                  <a:lnTo>
                    <a:pt x="178836" y="7811"/>
                  </a:lnTo>
                  <a:lnTo>
                    <a:pt x="166349" y="20451"/>
                  </a:lnTo>
                  <a:lnTo>
                    <a:pt x="163225" y="23613"/>
                  </a:lnTo>
                  <a:lnTo>
                    <a:pt x="160110" y="23613"/>
                  </a:lnTo>
                  <a:lnTo>
                    <a:pt x="160110" y="26776"/>
                  </a:lnTo>
                  <a:lnTo>
                    <a:pt x="158548" y="26776"/>
                  </a:lnTo>
                  <a:lnTo>
                    <a:pt x="158548" y="28357"/>
                  </a:lnTo>
                  <a:lnTo>
                    <a:pt x="158548" y="31519"/>
                  </a:lnTo>
                  <a:lnTo>
                    <a:pt x="155423" y="34672"/>
                  </a:lnTo>
                  <a:lnTo>
                    <a:pt x="155423" y="34672"/>
                  </a:lnTo>
                  <a:lnTo>
                    <a:pt x="152309" y="37834"/>
                  </a:lnTo>
                  <a:lnTo>
                    <a:pt x="149185" y="37834"/>
                  </a:lnTo>
                  <a:lnTo>
                    <a:pt x="146061" y="44159"/>
                  </a:lnTo>
                  <a:lnTo>
                    <a:pt x="139821" y="47312"/>
                  </a:lnTo>
                  <a:lnTo>
                    <a:pt x="139821" y="47312"/>
                  </a:lnTo>
                  <a:lnTo>
                    <a:pt x="138259" y="44159"/>
                  </a:lnTo>
                  <a:lnTo>
                    <a:pt x="139821" y="37834"/>
                  </a:lnTo>
                  <a:lnTo>
                    <a:pt x="139821" y="37834"/>
                  </a:lnTo>
                  <a:lnTo>
                    <a:pt x="138259" y="34672"/>
                  </a:lnTo>
                  <a:lnTo>
                    <a:pt x="138259" y="31519"/>
                  </a:lnTo>
                  <a:lnTo>
                    <a:pt x="135136" y="31519"/>
                  </a:lnTo>
                  <a:lnTo>
                    <a:pt x="128896" y="28357"/>
                  </a:lnTo>
                  <a:lnTo>
                    <a:pt x="125772" y="28357"/>
                  </a:lnTo>
                  <a:lnTo>
                    <a:pt x="121096" y="28357"/>
                  </a:lnTo>
                  <a:lnTo>
                    <a:pt x="117972" y="28357"/>
                  </a:lnTo>
                  <a:lnTo>
                    <a:pt x="114847" y="31519"/>
                  </a:lnTo>
                  <a:lnTo>
                    <a:pt x="114847" y="34672"/>
                  </a:lnTo>
                  <a:lnTo>
                    <a:pt x="114847" y="37834"/>
                  </a:lnTo>
                  <a:lnTo>
                    <a:pt x="111732" y="40996"/>
                  </a:lnTo>
                  <a:lnTo>
                    <a:pt x="111732" y="44159"/>
                  </a:lnTo>
                  <a:lnTo>
                    <a:pt x="108608" y="44159"/>
                  </a:lnTo>
                  <a:lnTo>
                    <a:pt x="102370" y="40996"/>
                  </a:lnTo>
                  <a:lnTo>
                    <a:pt x="105484" y="47312"/>
                  </a:lnTo>
                  <a:lnTo>
                    <a:pt x="108608" y="48893"/>
                  </a:lnTo>
                  <a:lnTo>
                    <a:pt x="111732" y="52055"/>
                  </a:lnTo>
                  <a:lnTo>
                    <a:pt x="111732" y="55217"/>
                  </a:lnTo>
                  <a:lnTo>
                    <a:pt x="111732" y="61532"/>
                  </a:lnTo>
                  <a:lnTo>
                    <a:pt x="102370" y="75753"/>
                  </a:lnTo>
                  <a:lnTo>
                    <a:pt x="100807" y="78915"/>
                  </a:lnTo>
                  <a:lnTo>
                    <a:pt x="97683" y="86811"/>
                  </a:lnTo>
                  <a:lnTo>
                    <a:pt x="94559" y="96298"/>
                  </a:lnTo>
                  <a:lnTo>
                    <a:pt x="94559" y="99451"/>
                  </a:lnTo>
                  <a:lnTo>
                    <a:pt x="94559" y="102614"/>
                  </a:lnTo>
                  <a:lnTo>
                    <a:pt x="91444" y="105776"/>
                  </a:lnTo>
                  <a:lnTo>
                    <a:pt x="91444" y="110510"/>
                  </a:lnTo>
                  <a:lnTo>
                    <a:pt x="88320" y="123149"/>
                  </a:lnTo>
                  <a:lnTo>
                    <a:pt x="88320" y="124731"/>
                  </a:lnTo>
                  <a:lnTo>
                    <a:pt x="88320" y="127893"/>
                  </a:lnTo>
                  <a:lnTo>
                    <a:pt x="88320" y="134218"/>
                  </a:lnTo>
                  <a:lnTo>
                    <a:pt x="91444" y="134218"/>
                  </a:lnTo>
                  <a:lnTo>
                    <a:pt x="91444" y="137370"/>
                  </a:lnTo>
                  <a:lnTo>
                    <a:pt x="94559" y="137370"/>
                  </a:lnTo>
                  <a:lnTo>
                    <a:pt x="100807" y="140533"/>
                  </a:lnTo>
                  <a:lnTo>
                    <a:pt x="102370" y="140533"/>
                  </a:lnTo>
                  <a:lnTo>
                    <a:pt x="105484" y="143695"/>
                  </a:lnTo>
                  <a:lnTo>
                    <a:pt x="108608" y="148429"/>
                  </a:lnTo>
                  <a:lnTo>
                    <a:pt x="108608" y="154754"/>
                  </a:lnTo>
                  <a:lnTo>
                    <a:pt x="111732" y="157916"/>
                  </a:lnTo>
                  <a:lnTo>
                    <a:pt x="108608" y="161069"/>
                  </a:lnTo>
                  <a:lnTo>
                    <a:pt x="105484" y="164231"/>
                  </a:lnTo>
                  <a:lnTo>
                    <a:pt x="102370" y="168974"/>
                  </a:lnTo>
                  <a:lnTo>
                    <a:pt x="100807" y="168974"/>
                  </a:lnTo>
                  <a:lnTo>
                    <a:pt x="94559" y="168974"/>
                  </a:lnTo>
                  <a:lnTo>
                    <a:pt x="91444" y="172136"/>
                  </a:lnTo>
                  <a:lnTo>
                    <a:pt x="85196" y="172136"/>
                  </a:lnTo>
                  <a:lnTo>
                    <a:pt x="82081" y="172136"/>
                  </a:lnTo>
                  <a:lnTo>
                    <a:pt x="77395" y="172136"/>
                  </a:lnTo>
                  <a:lnTo>
                    <a:pt x="71156" y="172136"/>
                  </a:lnTo>
                  <a:lnTo>
                    <a:pt x="50868" y="175289"/>
                  </a:lnTo>
                  <a:lnTo>
                    <a:pt x="47743" y="178451"/>
                  </a:lnTo>
                  <a:lnTo>
                    <a:pt x="44619" y="178451"/>
                  </a:lnTo>
                  <a:lnTo>
                    <a:pt x="44619" y="181614"/>
                  </a:lnTo>
                  <a:lnTo>
                    <a:pt x="44619" y="181614"/>
                  </a:lnTo>
                  <a:lnTo>
                    <a:pt x="39943" y="178451"/>
                  </a:lnTo>
                  <a:lnTo>
                    <a:pt x="36818" y="178451"/>
                  </a:lnTo>
                  <a:lnTo>
                    <a:pt x="33703" y="178451"/>
                  </a:lnTo>
                  <a:lnTo>
                    <a:pt x="30579" y="178451"/>
                  </a:lnTo>
                  <a:lnTo>
                    <a:pt x="27455" y="178451"/>
                  </a:lnTo>
                  <a:lnTo>
                    <a:pt x="22779" y="175289"/>
                  </a:lnTo>
                  <a:lnTo>
                    <a:pt x="19654" y="175289"/>
                  </a:lnTo>
                  <a:lnTo>
                    <a:pt x="16530" y="175289"/>
                  </a:lnTo>
                  <a:lnTo>
                    <a:pt x="13415" y="175289"/>
                  </a:lnTo>
                  <a:lnTo>
                    <a:pt x="10291" y="178451"/>
                  </a:lnTo>
                  <a:lnTo>
                    <a:pt x="7167" y="181614"/>
                  </a:lnTo>
                  <a:lnTo>
                    <a:pt x="5605" y="192672"/>
                  </a:lnTo>
                  <a:lnTo>
                    <a:pt x="-634" y="203731"/>
                  </a:lnTo>
                  <a:lnTo>
                    <a:pt x="5605" y="216371"/>
                  </a:lnTo>
                  <a:lnTo>
                    <a:pt x="7167" y="221114"/>
                  </a:lnTo>
                  <a:lnTo>
                    <a:pt x="7167" y="224276"/>
                  </a:lnTo>
                  <a:lnTo>
                    <a:pt x="10291" y="230591"/>
                  </a:lnTo>
                  <a:lnTo>
                    <a:pt x="13415" y="233754"/>
                  </a:lnTo>
                  <a:lnTo>
                    <a:pt x="16530" y="233754"/>
                  </a:lnTo>
                  <a:lnTo>
                    <a:pt x="19654" y="233754"/>
                  </a:lnTo>
                  <a:lnTo>
                    <a:pt x="19654" y="233754"/>
                  </a:lnTo>
                  <a:lnTo>
                    <a:pt x="22779" y="236916"/>
                  </a:lnTo>
                  <a:lnTo>
                    <a:pt x="24341" y="241650"/>
                  </a:lnTo>
                  <a:lnTo>
                    <a:pt x="27455" y="254290"/>
                  </a:lnTo>
                  <a:lnTo>
                    <a:pt x="30579" y="268511"/>
                  </a:lnTo>
                  <a:lnTo>
                    <a:pt x="27455" y="277988"/>
                  </a:lnTo>
                  <a:lnTo>
                    <a:pt x="27455" y="279569"/>
                  </a:lnTo>
                  <a:lnTo>
                    <a:pt x="27455" y="285893"/>
                  </a:lnTo>
                  <a:lnTo>
                    <a:pt x="22779" y="300114"/>
                  </a:lnTo>
                  <a:lnTo>
                    <a:pt x="24341" y="309592"/>
                  </a:lnTo>
                  <a:lnTo>
                    <a:pt x="27455" y="315907"/>
                  </a:lnTo>
                  <a:lnTo>
                    <a:pt x="50868" y="309592"/>
                  </a:lnTo>
                  <a:lnTo>
                    <a:pt x="53982" y="309592"/>
                  </a:lnTo>
                  <a:lnTo>
                    <a:pt x="57107" y="309592"/>
                  </a:lnTo>
                  <a:lnTo>
                    <a:pt x="60231" y="315907"/>
                  </a:lnTo>
                  <a:lnTo>
                    <a:pt x="60231" y="319069"/>
                  </a:lnTo>
                  <a:lnTo>
                    <a:pt x="64907" y="323813"/>
                  </a:lnTo>
                  <a:lnTo>
                    <a:pt x="74271" y="326975"/>
                  </a:lnTo>
                  <a:lnTo>
                    <a:pt x="82081" y="333290"/>
                  </a:lnTo>
                  <a:lnTo>
                    <a:pt x="85196" y="312754"/>
                  </a:lnTo>
                  <a:lnTo>
                    <a:pt x="85196" y="306429"/>
                  </a:lnTo>
                  <a:lnTo>
                    <a:pt x="94559" y="295371"/>
                  </a:lnTo>
                  <a:lnTo>
                    <a:pt x="100807" y="282731"/>
                  </a:lnTo>
                  <a:lnTo>
                    <a:pt x="102370" y="279569"/>
                  </a:lnTo>
                  <a:lnTo>
                    <a:pt x="102370" y="277988"/>
                  </a:lnTo>
                  <a:lnTo>
                    <a:pt x="105484" y="279569"/>
                  </a:lnTo>
                  <a:lnTo>
                    <a:pt x="108608" y="279569"/>
                  </a:lnTo>
                  <a:lnTo>
                    <a:pt x="108608" y="279569"/>
                  </a:lnTo>
                  <a:lnTo>
                    <a:pt x="111732" y="279569"/>
                  </a:lnTo>
                  <a:lnTo>
                    <a:pt x="114847" y="277988"/>
                  </a:lnTo>
                  <a:lnTo>
                    <a:pt x="121096" y="277988"/>
                  </a:lnTo>
                  <a:lnTo>
                    <a:pt x="132021" y="274835"/>
                  </a:lnTo>
                  <a:lnTo>
                    <a:pt x="138259" y="271673"/>
                  </a:lnTo>
                  <a:lnTo>
                    <a:pt x="138259" y="271673"/>
                  </a:lnTo>
                  <a:lnTo>
                    <a:pt x="139821" y="271673"/>
                  </a:lnTo>
                  <a:lnTo>
                    <a:pt x="142936" y="271673"/>
                  </a:lnTo>
                  <a:lnTo>
                    <a:pt x="149185" y="274835"/>
                  </a:lnTo>
                  <a:lnTo>
                    <a:pt x="152309" y="277988"/>
                  </a:lnTo>
                  <a:lnTo>
                    <a:pt x="155423" y="279569"/>
                  </a:lnTo>
                  <a:lnTo>
                    <a:pt x="155423" y="282731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58548" y="285893"/>
                  </a:lnTo>
                  <a:lnTo>
                    <a:pt x="160110" y="289046"/>
                  </a:lnTo>
                  <a:lnTo>
                    <a:pt x="160110" y="289046"/>
                  </a:lnTo>
                  <a:lnTo>
                    <a:pt x="163225" y="295371"/>
                  </a:lnTo>
                  <a:lnTo>
                    <a:pt x="166349" y="298533"/>
                  </a:lnTo>
                  <a:lnTo>
                    <a:pt x="166349" y="298533"/>
                  </a:lnTo>
                  <a:lnTo>
                    <a:pt x="172597" y="298533"/>
                  </a:lnTo>
                  <a:lnTo>
                    <a:pt x="172597" y="298533"/>
                  </a:lnTo>
                  <a:lnTo>
                    <a:pt x="175712" y="300114"/>
                  </a:lnTo>
                  <a:lnTo>
                    <a:pt x="183513" y="303267"/>
                  </a:lnTo>
                  <a:lnTo>
                    <a:pt x="183513" y="306429"/>
                  </a:lnTo>
                  <a:lnTo>
                    <a:pt x="186637" y="306429"/>
                  </a:lnTo>
                  <a:lnTo>
                    <a:pt x="189761" y="306429"/>
                  </a:lnTo>
                  <a:lnTo>
                    <a:pt x="203801" y="300114"/>
                  </a:lnTo>
                  <a:lnTo>
                    <a:pt x="206925" y="298533"/>
                  </a:lnTo>
                  <a:lnTo>
                    <a:pt x="210050" y="300114"/>
                  </a:lnTo>
                  <a:lnTo>
                    <a:pt x="217850" y="303267"/>
                  </a:lnTo>
                  <a:lnTo>
                    <a:pt x="220975" y="306429"/>
                  </a:lnTo>
                  <a:lnTo>
                    <a:pt x="224090" y="306429"/>
                  </a:lnTo>
                  <a:lnTo>
                    <a:pt x="230338" y="312754"/>
                  </a:lnTo>
                  <a:lnTo>
                    <a:pt x="233452" y="312754"/>
                  </a:lnTo>
                  <a:lnTo>
                    <a:pt x="236577" y="312754"/>
                  </a:lnTo>
                  <a:lnTo>
                    <a:pt x="244378" y="309592"/>
                  </a:lnTo>
                  <a:lnTo>
                    <a:pt x="250626" y="303267"/>
                  </a:lnTo>
                  <a:lnTo>
                    <a:pt x="250626" y="303267"/>
                  </a:lnTo>
                  <a:lnTo>
                    <a:pt x="261551" y="298533"/>
                  </a:lnTo>
                  <a:lnTo>
                    <a:pt x="264666" y="292209"/>
                  </a:lnTo>
                  <a:lnTo>
                    <a:pt x="267790" y="289046"/>
                  </a:lnTo>
                  <a:lnTo>
                    <a:pt x="267790" y="282731"/>
                  </a:lnTo>
                  <a:lnTo>
                    <a:pt x="267790" y="279569"/>
                  </a:lnTo>
                  <a:lnTo>
                    <a:pt x="264666" y="274835"/>
                  </a:lnTo>
                  <a:lnTo>
                    <a:pt x="264666" y="271673"/>
                  </a:lnTo>
                  <a:lnTo>
                    <a:pt x="267790" y="271673"/>
                  </a:lnTo>
                  <a:lnTo>
                    <a:pt x="270914" y="271673"/>
                  </a:lnTo>
                  <a:lnTo>
                    <a:pt x="274029" y="271673"/>
                  </a:lnTo>
                  <a:lnTo>
                    <a:pt x="274029" y="268511"/>
                  </a:lnTo>
                  <a:lnTo>
                    <a:pt x="270914" y="260614"/>
                  </a:lnTo>
                  <a:lnTo>
                    <a:pt x="270914" y="257452"/>
                  </a:lnTo>
                  <a:lnTo>
                    <a:pt x="270914" y="254290"/>
                  </a:lnTo>
                  <a:lnTo>
                    <a:pt x="270914" y="247975"/>
                  </a:lnTo>
                  <a:lnTo>
                    <a:pt x="267790" y="241650"/>
                  </a:lnTo>
                  <a:lnTo>
                    <a:pt x="264666" y="236916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8427" y="233754"/>
                  </a:lnTo>
                  <a:lnTo>
                    <a:pt x="255303" y="230591"/>
                  </a:lnTo>
                  <a:lnTo>
                    <a:pt x="253741" y="219533"/>
                  </a:lnTo>
                  <a:lnTo>
                    <a:pt x="253741" y="210056"/>
                  </a:lnTo>
                  <a:lnTo>
                    <a:pt x="253741" y="206893"/>
                  </a:lnTo>
                  <a:lnTo>
                    <a:pt x="253741" y="203731"/>
                  </a:lnTo>
                  <a:lnTo>
                    <a:pt x="247502" y="198997"/>
                  </a:lnTo>
                  <a:lnTo>
                    <a:pt x="247502" y="195835"/>
                  </a:lnTo>
                  <a:lnTo>
                    <a:pt x="241263" y="183195"/>
                  </a:lnTo>
                  <a:lnTo>
                    <a:pt x="238139" y="181614"/>
                  </a:lnTo>
                  <a:lnTo>
                    <a:pt x="236577" y="178451"/>
                  </a:lnTo>
                  <a:lnTo>
                    <a:pt x="230338" y="178451"/>
                  </a:lnTo>
                  <a:lnTo>
                    <a:pt x="227214" y="175289"/>
                  </a:lnTo>
                  <a:lnTo>
                    <a:pt x="227214" y="172136"/>
                  </a:lnTo>
                  <a:lnTo>
                    <a:pt x="224090" y="172136"/>
                  </a:lnTo>
                  <a:lnTo>
                    <a:pt x="220975" y="168974"/>
                  </a:lnTo>
                  <a:lnTo>
                    <a:pt x="217850" y="168974"/>
                  </a:lnTo>
                  <a:lnTo>
                    <a:pt x="216288" y="168974"/>
                  </a:lnTo>
                  <a:lnTo>
                    <a:pt x="216288" y="165812"/>
                  </a:lnTo>
                  <a:lnTo>
                    <a:pt x="217850" y="161069"/>
                  </a:lnTo>
                  <a:lnTo>
                    <a:pt x="227214" y="148429"/>
                  </a:lnTo>
                  <a:lnTo>
                    <a:pt x="230338" y="145276"/>
                  </a:lnTo>
                  <a:lnTo>
                    <a:pt x="233452" y="143695"/>
                  </a:lnTo>
                  <a:lnTo>
                    <a:pt x="236577" y="143695"/>
                  </a:lnTo>
                  <a:lnTo>
                    <a:pt x="241263" y="145276"/>
                  </a:lnTo>
                  <a:lnTo>
                    <a:pt x="244378" y="143695"/>
                  </a:lnTo>
                  <a:lnTo>
                    <a:pt x="247502" y="140533"/>
                  </a:lnTo>
                  <a:lnTo>
                    <a:pt x="247502" y="137370"/>
                  </a:lnTo>
                  <a:lnTo>
                    <a:pt x="255303" y="127893"/>
                  </a:lnTo>
                  <a:lnTo>
                    <a:pt x="264666" y="116834"/>
                  </a:lnTo>
                  <a:lnTo>
                    <a:pt x="267790" y="107357"/>
                  </a:lnTo>
                  <a:lnTo>
                    <a:pt x="267790" y="105776"/>
                  </a:lnTo>
                  <a:lnTo>
                    <a:pt x="267790" y="102614"/>
                  </a:lnTo>
                  <a:lnTo>
                    <a:pt x="267790" y="96298"/>
                  </a:lnTo>
                  <a:lnTo>
                    <a:pt x="264666" y="93136"/>
                  </a:lnTo>
                  <a:lnTo>
                    <a:pt x="261551" y="89974"/>
                  </a:lnTo>
                  <a:lnTo>
                    <a:pt x="258427" y="85230"/>
                  </a:lnTo>
                  <a:lnTo>
                    <a:pt x="261551" y="82078"/>
                  </a:lnTo>
                  <a:lnTo>
                    <a:pt x="264666" y="72591"/>
                  </a:lnTo>
                  <a:lnTo>
                    <a:pt x="264666" y="69438"/>
                  </a:lnTo>
                  <a:lnTo>
                    <a:pt x="264666" y="66276"/>
                  </a:lnTo>
                  <a:lnTo>
                    <a:pt x="264666" y="64694"/>
                  </a:lnTo>
                  <a:lnTo>
                    <a:pt x="264666" y="61532"/>
                  </a:lnTo>
                  <a:lnTo>
                    <a:pt x="267790" y="58379"/>
                  </a:lnTo>
                  <a:lnTo>
                    <a:pt x="270914" y="52055"/>
                  </a:lnTo>
                  <a:lnTo>
                    <a:pt x="274029" y="48893"/>
                  </a:lnTo>
                  <a:lnTo>
                    <a:pt x="274029" y="47312"/>
                  </a:lnTo>
                  <a:lnTo>
                    <a:pt x="275591" y="40996"/>
                  </a:lnTo>
                  <a:lnTo>
                    <a:pt x="275591" y="34672"/>
                  </a:lnTo>
                  <a:lnTo>
                    <a:pt x="275591" y="31519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D4C9A2-5612-23AA-355E-07AF1C89BFCF}"/>
                </a:ext>
              </a:extLst>
            </p:cNvPr>
            <p:cNvSpPr/>
            <p:nvPr/>
          </p:nvSpPr>
          <p:spPr>
            <a:xfrm>
              <a:off x="8462256" y="3250622"/>
              <a:ext cx="381000" cy="304800"/>
            </a:xfrm>
            <a:custGeom>
              <a:avLst/>
              <a:gdLst>
                <a:gd name="connsiteX0" fmla="*/ 380366 w 381000"/>
                <a:gd name="connsiteY0" fmla="*/ 150715 h 304800"/>
                <a:gd name="connsiteX1" fmla="*/ 378842 w 381000"/>
                <a:gd name="connsiteY1" fmla="*/ 83335 h 304800"/>
                <a:gd name="connsiteX2" fmla="*/ 378842 w 381000"/>
                <a:gd name="connsiteY2" fmla="*/ 80125 h 304800"/>
                <a:gd name="connsiteX3" fmla="*/ 375699 w 381000"/>
                <a:gd name="connsiteY3" fmla="*/ 73705 h 304800"/>
                <a:gd name="connsiteX4" fmla="*/ 375699 w 381000"/>
                <a:gd name="connsiteY4" fmla="*/ 73705 h 304800"/>
                <a:gd name="connsiteX5" fmla="*/ 375699 w 381000"/>
                <a:gd name="connsiteY5" fmla="*/ 70505 h 304800"/>
                <a:gd name="connsiteX6" fmla="*/ 378842 w 381000"/>
                <a:gd name="connsiteY6" fmla="*/ 67295 h 304800"/>
                <a:gd name="connsiteX7" fmla="*/ 378842 w 381000"/>
                <a:gd name="connsiteY7" fmla="*/ 65685 h 304800"/>
                <a:gd name="connsiteX8" fmla="*/ 378842 w 381000"/>
                <a:gd name="connsiteY8" fmla="*/ 62475 h 304800"/>
                <a:gd name="connsiteX9" fmla="*/ 378842 w 381000"/>
                <a:gd name="connsiteY9" fmla="*/ 56065 h 304800"/>
                <a:gd name="connsiteX10" fmla="*/ 375699 w 381000"/>
                <a:gd name="connsiteY10" fmla="*/ 56065 h 304800"/>
                <a:gd name="connsiteX11" fmla="*/ 375699 w 381000"/>
                <a:gd name="connsiteY11" fmla="*/ 49645 h 304800"/>
                <a:gd name="connsiteX12" fmla="*/ 372556 w 381000"/>
                <a:gd name="connsiteY12" fmla="*/ 41625 h 304800"/>
                <a:gd name="connsiteX13" fmla="*/ 363221 w 381000"/>
                <a:gd name="connsiteY13" fmla="*/ 28795 h 304800"/>
                <a:gd name="connsiteX14" fmla="*/ 361602 w 381000"/>
                <a:gd name="connsiteY14" fmla="*/ 17565 h 304800"/>
                <a:gd name="connsiteX15" fmla="*/ 361602 w 381000"/>
                <a:gd name="connsiteY15" fmla="*/ 17565 h 304800"/>
                <a:gd name="connsiteX16" fmla="*/ 358458 w 381000"/>
                <a:gd name="connsiteY16" fmla="*/ 17565 h 304800"/>
                <a:gd name="connsiteX17" fmla="*/ 349124 w 381000"/>
                <a:gd name="connsiteY17" fmla="*/ 17565 h 304800"/>
                <a:gd name="connsiteX18" fmla="*/ 345981 w 381000"/>
                <a:gd name="connsiteY18" fmla="*/ 20775 h 304800"/>
                <a:gd name="connsiteX19" fmla="*/ 342933 w 381000"/>
                <a:gd name="connsiteY19" fmla="*/ 20775 h 304800"/>
                <a:gd name="connsiteX20" fmla="*/ 342933 w 381000"/>
                <a:gd name="connsiteY20" fmla="*/ 23975 h 304800"/>
                <a:gd name="connsiteX21" fmla="*/ 342933 w 381000"/>
                <a:gd name="connsiteY21" fmla="*/ 28795 h 304800"/>
                <a:gd name="connsiteX22" fmla="*/ 342933 w 381000"/>
                <a:gd name="connsiteY22" fmla="*/ 31995 h 304800"/>
                <a:gd name="connsiteX23" fmla="*/ 342933 w 381000"/>
                <a:gd name="connsiteY23" fmla="*/ 38415 h 304800"/>
                <a:gd name="connsiteX24" fmla="*/ 342933 w 381000"/>
                <a:gd name="connsiteY24" fmla="*/ 41625 h 304800"/>
                <a:gd name="connsiteX25" fmla="*/ 341314 w 381000"/>
                <a:gd name="connsiteY25" fmla="*/ 44835 h 304800"/>
                <a:gd name="connsiteX26" fmla="*/ 338170 w 381000"/>
                <a:gd name="connsiteY26" fmla="*/ 44835 h 304800"/>
                <a:gd name="connsiteX27" fmla="*/ 328836 w 381000"/>
                <a:gd name="connsiteY27" fmla="*/ 44835 h 304800"/>
                <a:gd name="connsiteX28" fmla="*/ 328836 w 381000"/>
                <a:gd name="connsiteY28" fmla="*/ 46435 h 304800"/>
                <a:gd name="connsiteX29" fmla="*/ 328836 w 381000"/>
                <a:gd name="connsiteY29" fmla="*/ 46435 h 304800"/>
                <a:gd name="connsiteX30" fmla="*/ 328836 w 381000"/>
                <a:gd name="connsiteY30" fmla="*/ 49645 h 304800"/>
                <a:gd name="connsiteX31" fmla="*/ 325693 w 381000"/>
                <a:gd name="connsiteY31" fmla="*/ 49645 h 304800"/>
                <a:gd name="connsiteX32" fmla="*/ 321025 w 381000"/>
                <a:gd name="connsiteY32" fmla="*/ 46435 h 304800"/>
                <a:gd name="connsiteX33" fmla="*/ 311691 w 381000"/>
                <a:gd name="connsiteY33" fmla="*/ 41625 h 304800"/>
                <a:gd name="connsiteX34" fmla="*/ 308548 w 381000"/>
                <a:gd name="connsiteY34" fmla="*/ 38415 h 304800"/>
                <a:gd name="connsiteX35" fmla="*/ 308548 w 381000"/>
                <a:gd name="connsiteY35" fmla="*/ 38415 h 304800"/>
                <a:gd name="connsiteX36" fmla="*/ 308548 w 381000"/>
                <a:gd name="connsiteY36" fmla="*/ 35205 h 304800"/>
                <a:gd name="connsiteX37" fmla="*/ 308548 w 381000"/>
                <a:gd name="connsiteY37" fmla="*/ 28795 h 304800"/>
                <a:gd name="connsiteX38" fmla="*/ 308548 w 381000"/>
                <a:gd name="connsiteY38" fmla="*/ 25585 h 304800"/>
                <a:gd name="connsiteX39" fmla="*/ 305404 w 381000"/>
                <a:gd name="connsiteY39" fmla="*/ 23975 h 304800"/>
                <a:gd name="connsiteX40" fmla="*/ 303880 w 381000"/>
                <a:gd name="connsiteY40" fmla="*/ 20775 h 304800"/>
                <a:gd name="connsiteX41" fmla="*/ 297594 w 381000"/>
                <a:gd name="connsiteY41" fmla="*/ 17565 h 304800"/>
                <a:gd name="connsiteX42" fmla="*/ 294450 w 381000"/>
                <a:gd name="connsiteY42" fmla="*/ 17565 h 304800"/>
                <a:gd name="connsiteX43" fmla="*/ 285116 w 381000"/>
                <a:gd name="connsiteY43" fmla="*/ 14355 h 304800"/>
                <a:gd name="connsiteX44" fmla="*/ 274162 w 381000"/>
                <a:gd name="connsiteY44" fmla="*/ 17565 h 304800"/>
                <a:gd name="connsiteX45" fmla="*/ 274162 w 381000"/>
                <a:gd name="connsiteY45" fmla="*/ 17565 h 304800"/>
                <a:gd name="connsiteX46" fmla="*/ 271019 w 381000"/>
                <a:gd name="connsiteY46" fmla="*/ 17565 h 304800"/>
                <a:gd name="connsiteX47" fmla="*/ 267971 w 381000"/>
                <a:gd name="connsiteY47" fmla="*/ 14355 h 304800"/>
                <a:gd name="connsiteX48" fmla="*/ 264828 w 381000"/>
                <a:gd name="connsiteY48" fmla="*/ 7935 h 304800"/>
                <a:gd name="connsiteX49" fmla="*/ 263209 w 381000"/>
                <a:gd name="connsiteY49" fmla="*/ 6335 h 304800"/>
                <a:gd name="connsiteX50" fmla="*/ 260161 w 381000"/>
                <a:gd name="connsiteY50" fmla="*/ 3125 h 304800"/>
                <a:gd name="connsiteX51" fmla="*/ 250731 w 381000"/>
                <a:gd name="connsiteY51" fmla="*/ -85 h 304800"/>
                <a:gd name="connsiteX52" fmla="*/ 247683 w 381000"/>
                <a:gd name="connsiteY52" fmla="*/ 3125 h 304800"/>
                <a:gd name="connsiteX53" fmla="*/ 242920 w 381000"/>
                <a:gd name="connsiteY53" fmla="*/ 3125 h 304800"/>
                <a:gd name="connsiteX54" fmla="*/ 236729 w 381000"/>
                <a:gd name="connsiteY54" fmla="*/ 3125 h 304800"/>
                <a:gd name="connsiteX55" fmla="*/ 225775 w 381000"/>
                <a:gd name="connsiteY55" fmla="*/ -85 h 304800"/>
                <a:gd name="connsiteX56" fmla="*/ 225775 w 381000"/>
                <a:gd name="connsiteY56" fmla="*/ 7935 h 304800"/>
                <a:gd name="connsiteX57" fmla="*/ 225775 w 381000"/>
                <a:gd name="connsiteY57" fmla="*/ 14355 h 304800"/>
                <a:gd name="connsiteX58" fmla="*/ 225775 w 381000"/>
                <a:gd name="connsiteY58" fmla="*/ 23975 h 304800"/>
                <a:gd name="connsiteX59" fmla="*/ 225775 w 381000"/>
                <a:gd name="connsiteY59" fmla="*/ 31995 h 304800"/>
                <a:gd name="connsiteX60" fmla="*/ 225775 w 381000"/>
                <a:gd name="connsiteY60" fmla="*/ 41625 h 304800"/>
                <a:gd name="connsiteX61" fmla="*/ 225775 w 381000"/>
                <a:gd name="connsiteY61" fmla="*/ 46435 h 304800"/>
                <a:gd name="connsiteX62" fmla="*/ 222632 w 381000"/>
                <a:gd name="connsiteY62" fmla="*/ 49645 h 304800"/>
                <a:gd name="connsiteX63" fmla="*/ 216441 w 381000"/>
                <a:gd name="connsiteY63" fmla="*/ 56065 h 304800"/>
                <a:gd name="connsiteX64" fmla="*/ 216441 w 381000"/>
                <a:gd name="connsiteY64" fmla="*/ 56065 h 304800"/>
                <a:gd name="connsiteX65" fmla="*/ 213298 w 381000"/>
                <a:gd name="connsiteY65" fmla="*/ 56065 h 304800"/>
                <a:gd name="connsiteX66" fmla="*/ 210154 w 381000"/>
                <a:gd name="connsiteY66" fmla="*/ 59275 h 304800"/>
                <a:gd name="connsiteX67" fmla="*/ 210154 w 381000"/>
                <a:gd name="connsiteY67" fmla="*/ 59275 h 304800"/>
                <a:gd name="connsiteX68" fmla="*/ 207011 w 381000"/>
                <a:gd name="connsiteY68" fmla="*/ 56065 h 304800"/>
                <a:gd name="connsiteX69" fmla="*/ 205487 w 381000"/>
                <a:gd name="connsiteY69" fmla="*/ 56065 h 304800"/>
                <a:gd name="connsiteX70" fmla="*/ 202344 w 381000"/>
                <a:gd name="connsiteY70" fmla="*/ 56065 h 304800"/>
                <a:gd name="connsiteX71" fmla="*/ 202344 w 381000"/>
                <a:gd name="connsiteY71" fmla="*/ 59275 h 304800"/>
                <a:gd name="connsiteX72" fmla="*/ 196152 w 381000"/>
                <a:gd name="connsiteY72" fmla="*/ 62475 h 304800"/>
                <a:gd name="connsiteX73" fmla="*/ 193009 w 381000"/>
                <a:gd name="connsiteY73" fmla="*/ 62475 h 304800"/>
                <a:gd name="connsiteX74" fmla="*/ 189866 w 381000"/>
                <a:gd name="connsiteY74" fmla="*/ 62475 h 304800"/>
                <a:gd name="connsiteX75" fmla="*/ 189866 w 381000"/>
                <a:gd name="connsiteY75" fmla="*/ 62475 h 304800"/>
                <a:gd name="connsiteX76" fmla="*/ 185199 w 381000"/>
                <a:gd name="connsiteY76" fmla="*/ 56065 h 304800"/>
                <a:gd name="connsiteX77" fmla="*/ 182055 w 381000"/>
                <a:gd name="connsiteY77" fmla="*/ 52855 h 304800"/>
                <a:gd name="connsiteX78" fmla="*/ 182055 w 381000"/>
                <a:gd name="connsiteY78" fmla="*/ 52855 h 304800"/>
                <a:gd name="connsiteX79" fmla="*/ 178912 w 381000"/>
                <a:gd name="connsiteY79" fmla="*/ 52855 h 304800"/>
                <a:gd name="connsiteX80" fmla="*/ 172721 w 381000"/>
                <a:gd name="connsiteY80" fmla="*/ 52855 h 304800"/>
                <a:gd name="connsiteX81" fmla="*/ 169578 w 381000"/>
                <a:gd name="connsiteY81" fmla="*/ 52855 h 304800"/>
                <a:gd name="connsiteX82" fmla="*/ 167959 w 381000"/>
                <a:gd name="connsiteY82" fmla="*/ 52855 h 304800"/>
                <a:gd name="connsiteX83" fmla="*/ 167959 w 381000"/>
                <a:gd name="connsiteY83" fmla="*/ 52855 h 304800"/>
                <a:gd name="connsiteX84" fmla="*/ 164911 w 381000"/>
                <a:gd name="connsiteY84" fmla="*/ 49645 h 304800"/>
                <a:gd name="connsiteX85" fmla="*/ 158624 w 381000"/>
                <a:gd name="connsiteY85" fmla="*/ 41625 h 304800"/>
                <a:gd name="connsiteX86" fmla="*/ 155481 w 381000"/>
                <a:gd name="connsiteY86" fmla="*/ 38415 h 304800"/>
                <a:gd name="connsiteX87" fmla="*/ 152433 w 381000"/>
                <a:gd name="connsiteY87" fmla="*/ 38415 h 304800"/>
                <a:gd name="connsiteX88" fmla="*/ 149289 w 381000"/>
                <a:gd name="connsiteY88" fmla="*/ 38415 h 304800"/>
                <a:gd name="connsiteX89" fmla="*/ 147670 w 381000"/>
                <a:gd name="connsiteY89" fmla="*/ 41625 h 304800"/>
                <a:gd name="connsiteX90" fmla="*/ 147670 w 381000"/>
                <a:gd name="connsiteY90" fmla="*/ 41625 h 304800"/>
                <a:gd name="connsiteX91" fmla="*/ 141479 w 381000"/>
                <a:gd name="connsiteY91" fmla="*/ 38415 h 304800"/>
                <a:gd name="connsiteX92" fmla="*/ 135193 w 381000"/>
                <a:gd name="connsiteY92" fmla="*/ 38415 h 304800"/>
                <a:gd name="connsiteX93" fmla="*/ 130525 w 381000"/>
                <a:gd name="connsiteY93" fmla="*/ 41625 h 304800"/>
                <a:gd name="connsiteX94" fmla="*/ 127411 w 381000"/>
                <a:gd name="connsiteY94" fmla="*/ 41625 h 304800"/>
                <a:gd name="connsiteX95" fmla="*/ 124286 w 381000"/>
                <a:gd name="connsiteY95" fmla="*/ 38415 h 304800"/>
                <a:gd name="connsiteX96" fmla="*/ 124286 w 381000"/>
                <a:gd name="connsiteY96" fmla="*/ 38415 h 304800"/>
                <a:gd name="connsiteX97" fmla="*/ 114914 w 381000"/>
                <a:gd name="connsiteY97" fmla="*/ 35205 h 304800"/>
                <a:gd name="connsiteX98" fmla="*/ 107113 w 381000"/>
                <a:gd name="connsiteY98" fmla="*/ 46435 h 304800"/>
                <a:gd name="connsiteX99" fmla="*/ 103989 w 381000"/>
                <a:gd name="connsiteY99" fmla="*/ 49645 h 304800"/>
                <a:gd name="connsiteX100" fmla="*/ 89930 w 381000"/>
                <a:gd name="connsiteY100" fmla="*/ 73705 h 304800"/>
                <a:gd name="connsiteX101" fmla="*/ 77443 w 381000"/>
                <a:gd name="connsiteY101" fmla="*/ 83335 h 304800"/>
                <a:gd name="connsiteX102" fmla="*/ 77443 w 381000"/>
                <a:gd name="connsiteY102" fmla="*/ 88145 h 304800"/>
                <a:gd name="connsiteX103" fmla="*/ 74318 w 381000"/>
                <a:gd name="connsiteY103" fmla="*/ 91355 h 304800"/>
                <a:gd name="connsiteX104" fmla="*/ 74318 w 381000"/>
                <a:gd name="connsiteY104" fmla="*/ 94565 h 304800"/>
                <a:gd name="connsiteX105" fmla="*/ 77443 w 381000"/>
                <a:gd name="connsiteY105" fmla="*/ 94565 h 304800"/>
                <a:gd name="connsiteX106" fmla="*/ 77443 w 381000"/>
                <a:gd name="connsiteY106" fmla="*/ 97775 h 304800"/>
                <a:gd name="connsiteX107" fmla="*/ 77443 w 381000"/>
                <a:gd name="connsiteY107" fmla="*/ 100985 h 304800"/>
                <a:gd name="connsiteX108" fmla="*/ 80567 w 381000"/>
                <a:gd name="connsiteY108" fmla="*/ 104185 h 304800"/>
                <a:gd name="connsiteX109" fmla="*/ 80567 w 381000"/>
                <a:gd name="connsiteY109" fmla="*/ 115415 h 304800"/>
                <a:gd name="connsiteX110" fmla="*/ 80567 w 381000"/>
                <a:gd name="connsiteY110" fmla="*/ 118625 h 304800"/>
                <a:gd name="connsiteX111" fmla="*/ 77443 w 381000"/>
                <a:gd name="connsiteY111" fmla="*/ 118625 h 304800"/>
                <a:gd name="connsiteX112" fmla="*/ 72756 w 381000"/>
                <a:gd name="connsiteY112" fmla="*/ 118625 h 304800"/>
                <a:gd name="connsiteX113" fmla="*/ 69632 w 381000"/>
                <a:gd name="connsiteY113" fmla="*/ 118625 h 304800"/>
                <a:gd name="connsiteX114" fmla="*/ 66508 w 381000"/>
                <a:gd name="connsiteY114" fmla="*/ 118625 h 304800"/>
                <a:gd name="connsiteX115" fmla="*/ 63384 w 381000"/>
                <a:gd name="connsiteY115" fmla="*/ 121835 h 304800"/>
                <a:gd name="connsiteX116" fmla="*/ 52458 w 381000"/>
                <a:gd name="connsiteY116" fmla="*/ 118625 h 304800"/>
                <a:gd name="connsiteX117" fmla="*/ 49334 w 381000"/>
                <a:gd name="connsiteY117" fmla="*/ 121835 h 304800"/>
                <a:gd name="connsiteX118" fmla="*/ 49334 w 381000"/>
                <a:gd name="connsiteY118" fmla="*/ 125045 h 304800"/>
                <a:gd name="connsiteX119" fmla="*/ 46210 w 381000"/>
                <a:gd name="connsiteY119" fmla="*/ 129855 h 304800"/>
                <a:gd name="connsiteX120" fmla="*/ 43086 w 381000"/>
                <a:gd name="connsiteY120" fmla="*/ 129855 h 304800"/>
                <a:gd name="connsiteX121" fmla="*/ 36847 w 381000"/>
                <a:gd name="connsiteY121" fmla="*/ 129855 h 304800"/>
                <a:gd name="connsiteX122" fmla="*/ 33723 w 381000"/>
                <a:gd name="connsiteY122" fmla="*/ 129855 h 304800"/>
                <a:gd name="connsiteX123" fmla="*/ 19664 w 381000"/>
                <a:gd name="connsiteY123" fmla="*/ 133065 h 304800"/>
                <a:gd name="connsiteX124" fmla="*/ 13415 w 381000"/>
                <a:gd name="connsiteY124" fmla="*/ 133065 h 304800"/>
                <a:gd name="connsiteX125" fmla="*/ 11863 w 381000"/>
                <a:gd name="connsiteY125" fmla="*/ 136275 h 304800"/>
                <a:gd name="connsiteX126" fmla="*/ 8739 w 381000"/>
                <a:gd name="connsiteY126" fmla="*/ 139485 h 304800"/>
                <a:gd name="connsiteX127" fmla="*/ 5614 w 381000"/>
                <a:gd name="connsiteY127" fmla="*/ 142695 h 304800"/>
                <a:gd name="connsiteX128" fmla="*/ 5614 w 381000"/>
                <a:gd name="connsiteY128" fmla="*/ 144295 h 304800"/>
                <a:gd name="connsiteX129" fmla="*/ 5614 w 381000"/>
                <a:gd name="connsiteY129" fmla="*/ 147505 h 304800"/>
                <a:gd name="connsiteX130" fmla="*/ 8739 w 381000"/>
                <a:gd name="connsiteY130" fmla="*/ 147505 h 304800"/>
                <a:gd name="connsiteX131" fmla="*/ 8739 w 381000"/>
                <a:gd name="connsiteY131" fmla="*/ 150715 h 304800"/>
                <a:gd name="connsiteX132" fmla="*/ 8739 w 381000"/>
                <a:gd name="connsiteY132" fmla="*/ 153915 h 304800"/>
                <a:gd name="connsiteX133" fmla="*/ 8739 w 381000"/>
                <a:gd name="connsiteY133" fmla="*/ 157125 h 304800"/>
                <a:gd name="connsiteX134" fmla="*/ 5614 w 381000"/>
                <a:gd name="connsiteY134" fmla="*/ 174775 h 304800"/>
                <a:gd name="connsiteX135" fmla="*/ 5614 w 381000"/>
                <a:gd name="connsiteY135" fmla="*/ 177985 h 304800"/>
                <a:gd name="connsiteX136" fmla="*/ -634 w 381000"/>
                <a:gd name="connsiteY136" fmla="*/ 186005 h 304800"/>
                <a:gd name="connsiteX137" fmla="*/ -634 w 381000"/>
                <a:gd name="connsiteY137" fmla="*/ 192425 h 304800"/>
                <a:gd name="connsiteX138" fmla="*/ -634 w 381000"/>
                <a:gd name="connsiteY138" fmla="*/ 195625 h 304800"/>
                <a:gd name="connsiteX139" fmla="*/ 2490 w 381000"/>
                <a:gd name="connsiteY139" fmla="*/ 198835 h 304800"/>
                <a:gd name="connsiteX140" fmla="*/ 2490 w 381000"/>
                <a:gd name="connsiteY140" fmla="*/ 202045 h 304800"/>
                <a:gd name="connsiteX141" fmla="*/ 5614 w 381000"/>
                <a:gd name="connsiteY141" fmla="*/ 202045 h 304800"/>
                <a:gd name="connsiteX142" fmla="*/ 8739 w 381000"/>
                <a:gd name="connsiteY142" fmla="*/ 202045 h 304800"/>
                <a:gd name="connsiteX143" fmla="*/ 8739 w 381000"/>
                <a:gd name="connsiteY143" fmla="*/ 202045 h 304800"/>
                <a:gd name="connsiteX144" fmla="*/ 11863 w 381000"/>
                <a:gd name="connsiteY144" fmla="*/ 202045 h 304800"/>
                <a:gd name="connsiteX145" fmla="*/ 13415 w 381000"/>
                <a:gd name="connsiteY145" fmla="*/ 213275 h 304800"/>
                <a:gd name="connsiteX146" fmla="*/ 13415 w 381000"/>
                <a:gd name="connsiteY146" fmla="*/ 213275 h 304800"/>
                <a:gd name="connsiteX147" fmla="*/ 13415 w 381000"/>
                <a:gd name="connsiteY147" fmla="*/ 216485 h 304800"/>
                <a:gd name="connsiteX148" fmla="*/ 13415 w 381000"/>
                <a:gd name="connsiteY148" fmla="*/ 219695 h 304800"/>
                <a:gd name="connsiteX149" fmla="*/ 13415 w 381000"/>
                <a:gd name="connsiteY149" fmla="*/ 227715 h 304800"/>
                <a:gd name="connsiteX150" fmla="*/ 16539 w 381000"/>
                <a:gd name="connsiteY150" fmla="*/ 240545 h 304800"/>
                <a:gd name="connsiteX151" fmla="*/ 16539 w 381000"/>
                <a:gd name="connsiteY151" fmla="*/ 242155 h 304800"/>
                <a:gd name="connsiteX152" fmla="*/ 13415 w 381000"/>
                <a:gd name="connsiteY152" fmla="*/ 251775 h 304800"/>
                <a:gd name="connsiteX153" fmla="*/ 13415 w 381000"/>
                <a:gd name="connsiteY153" fmla="*/ 261405 h 304800"/>
                <a:gd name="connsiteX154" fmla="*/ 11863 w 381000"/>
                <a:gd name="connsiteY154" fmla="*/ 263005 h 304800"/>
                <a:gd name="connsiteX155" fmla="*/ 11863 w 381000"/>
                <a:gd name="connsiteY155" fmla="*/ 269425 h 304800"/>
                <a:gd name="connsiteX156" fmla="*/ 13415 w 381000"/>
                <a:gd name="connsiteY156" fmla="*/ 269425 h 304800"/>
                <a:gd name="connsiteX157" fmla="*/ 16539 w 381000"/>
                <a:gd name="connsiteY157" fmla="*/ 272635 h 304800"/>
                <a:gd name="connsiteX158" fmla="*/ 22788 w 381000"/>
                <a:gd name="connsiteY158" fmla="*/ 272635 h 304800"/>
                <a:gd name="connsiteX159" fmla="*/ 39962 w 381000"/>
                <a:gd name="connsiteY159" fmla="*/ 275835 h 304800"/>
                <a:gd name="connsiteX160" fmla="*/ 49334 w 381000"/>
                <a:gd name="connsiteY160" fmla="*/ 269425 h 304800"/>
                <a:gd name="connsiteX161" fmla="*/ 57144 w 381000"/>
                <a:gd name="connsiteY161" fmla="*/ 261405 h 304800"/>
                <a:gd name="connsiteX162" fmla="*/ 60259 w 381000"/>
                <a:gd name="connsiteY162" fmla="*/ 261405 h 304800"/>
                <a:gd name="connsiteX163" fmla="*/ 72756 w 381000"/>
                <a:gd name="connsiteY163" fmla="*/ 258195 h 304800"/>
                <a:gd name="connsiteX164" fmla="*/ 103989 w 381000"/>
                <a:gd name="connsiteY164" fmla="*/ 237335 h 304800"/>
                <a:gd name="connsiteX165" fmla="*/ 118038 w 381000"/>
                <a:gd name="connsiteY165" fmla="*/ 230925 h 304800"/>
                <a:gd name="connsiteX166" fmla="*/ 124286 w 381000"/>
                <a:gd name="connsiteY166" fmla="*/ 230925 h 304800"/>
                <a:gd name="connsiteX167" fmla="*/ 127411 w 381000"/>
                <a:gd name="connsiteY167" fmla="*/ 227715 h 304800"/>
                <a:gd name="connsiteX168" fmla="*/ 135193 w 381000"/>
                <a:gd name="connsiteY168" fmla="*/ 222905 h 304800"/>
                <a:gd name="connsiteX169" fmla="*/ 141479 w 381000"/>
                <a:gd name="connsiteY169" fmla="*/ 216485 h 304800"/>
                <a:gd name="connsiteX170" fmla="*/ 147670 w 381000"/>
                <a:gd name="connsiteY170" fmla="*/ 213275 h 304800"/>
                <a:gd name="connsiteX171" fmla="*/ 152433 w 381000"/>
                <a:gd name="connsiteY171" fmla="*/ 213275 h 304800"/>
                <a:gd name="connsiteX172" fmla="*/ 161767 w 381000"/>
                <a:gd name="connsiteY172" fmla="*/ 213275 h 304800"/>
                <a:gd name="connsiteX173" fmla="*/ 189866 w 381000"/>
                <a:gd name="connsiteY173" fmla="*/ 222905 h 304800"/>
                <a:gd name="connsiteX174" fmla="*/ 193009 w 381000"/>
                <a:gd name="connsiteY174" fmla="*/ 224505 h 304800"/>
                <a:gd name="connsiteX175" fmla="*/ 205487 w 381000"/>
                <a:gd name="connsiteY175" fmla="*/ 234135 h 304800"/>
                <a:gd name="connsiteX176" fmla="*/ 205487 w 381000"/>
                <a:gd name="connsiteY176" fmla="*/ 234135 h 304800"/>
                <a:gd name="connsiteX177" fmla="*/ 207011 w 381000"/>
                <a:gd name="connsiteY177" fmla="*/ 237335 h 304800"/>
                <a:gd name="connsiteX178" fmla="*/ 207011 w 381000"/>
                <a:gd name="connsiteY178" fmla="*/ 240545 h 304800"/>
                <a:gd name="connsiteX179" fmla="*/ 210154 w 381000"/>
                <a:gd name="connsiteY179" fmla="*/ 242155 h 304800"/>
                <a:gd name="connsiteX180" fmla="*/ 210154 w 381000"/>
                <a:gd name="connsiteY180" fmla="*/ 245355 h 304800"/>
                <a:gd name="connsiteX181" fmla="*/ 213298 w 381000"/>
                <a:gd name="connsiteY181" fmla="*/ 248565 h 304800"/>
                <a:gd name="connsiteX182" fmla="*/ 216441 w 381000"/>
                <a:gd name="connsiteY182" fmla="*/ 248565 h 304800"/>
                <a:gd name="connsiteX183" fmla="*/ 216441 w 381000"/>
                <a:gd name="connsiteY183" fmla="*/ 248565 h 304800"/>
                <a:gd name="connsiteX184" fmla="*/ 216441 w 381000"/>
                <a:gd name="connsiteY184" fmla="*/ 251775 h 304800"/>
                <a:gd name="connsiteX185" fmla="*/ 216441 w 381000"/>
                <a:gd name="connsiteY185" fmla="*/ 251775 h 304800"/>
                <a:gd name="connsiteX186" fmla="*/ 219489 w 381000"/>
                <a:gd name="connsiteY186" fmla="*/ 251775 h 304800"/>
                <a:gd name="connsiteX187" fmla="*/ 219489 w 381000"/>
                <a:gd name="connsiteY187" fmla="*/ 266215 h 304800"/>
                <a:gd name="connsiteX188" fmla="*/ 219489 w 381000"/>
                <a:gd name="connsiteY188" fmla="*/ 269425 h 304800"/>
                <a:gd name="connsiteX189" fmla="*/ 227299 w 381000"/>
                <a:gd name="connsiteY189" fmla="*/ 275835 h 304800"/>
                <a:gd name="connsiteX190" fmla="*/ 233586 w 381000"/>
                <a:gd name="connsiteY190" fmla="*/ 279045 h 304800"/>
                <a:gd name="connsiteX191" fmla="*/ 236729 w 381000"/>
                <a:gd name="connsiteY191" fmla="*/ 283865 h 304800"/>
                <a:gd name="connsiteX192" fmla="*/ 242920 w 381000"/>
                <a:gd name="connsiteY192" fmla="*/ 287065 h 304800"/>
                <a:gd name="connsiteX193" fmla="*/ 247683 w 381000"/>
                <a:gd name="connsiteY193" fmla="*/ 293485 h 304800"/>
                <a:gd name="connsiteX194" fmla="*/ 253874 w 381000"/>
                <a:gd name="connsiteY194" fmla="*/ 299905 h 304800"/>
                <a:gd name="connsiteX195" fmla="*/ 263209 w 381000"/>
                <a:gd name="connsiteY195" fmla="*/ 304715 h 304800"/>
                <a:gd name="connsiteX196" fmla="*/ 264828 w 381000"/>
                <a:gd name="connsiteY196" fmla="*/ 304715 h 304800"/>
                <a:gd name="connsiteX197" fmla="*/ 267971 w 381000"/>
                <a:gd name="connsiteY197" fmla="*/ 301505 h 304800"/>
                <a:gd name="connsiteX198" fmla="*/ 271019 w 381000"/>
                <a:gd name="connsiteY198" fmla="*/ 299905 h 304800"/>
                <a:gd name="connsiteX199" fmla="*/ 274162 w 381000"/>
                <a:gd name="connsiteY199" fmla="*/ 296695 h 304800"/>
                <a:gd name="connsiteX200" fmla="*/ 274162 w 381000"/>
                <a:gd name="connsiteY200" fmla="*/ 296695 h 304800"/>
                <a:gd name="connsiteX201" fmla="*/ 277305 w 381000"/>
                <a:gd name="connsiteY201" fmla="*/ 290275 h 304800"/>
                <a:gd name="connsiteX202" fmla="*/ 285116 w 381000"/>
                <a:gd name="connsiteY202" fmla="*/ 287065 h 304800"/>
                <a:gd name="connsiteX203" fmla="*/ 285116 w 381000"/>
                <a:gd name="connsiteY203" fmla="*/ 283865 h 304800"/>
                <a:gd name="connsiteX204" fmla="*/ 285116 w 381000"/>
                <a:gd name="connsiteY204" fmla="*/ 282255 h 304800"/>
                <a:gd name="connsiteX205" fmla="*/ 285116 w 381000"/>
                <a:gd name="connsiteY205" fmla="*/ 279045 h 304800"/>
                <a:gd name="connsiteX206" fmla="*/ 283592 w 381000"/>
                <a:gd name="connsiteY206" fmla="*/ 275835 h 304800"/>
                <a:gd name="connsiteX207" fmla="*/ 285116 w 381000"/>
                <a:gd name="connsiteY207" fmla="*/ 272635 h 304800"/>
                <a:gd name="connsiteX208" fmla="*/ 285116 w 381000"/>
                <a:gd name="connsiteY208" fmla="*/ 269425 h 304800"/>
                <a:gd name="connsiteX209" fmla="*/ 288259 w 381000"/>
                <a:gd name="connsiteY209" fmla="*/ 269425 h 304800"/>
                <a:gd name="connsiteX210" fmla="*/ 288259 w 381000"/>
                <a:gd name="connsiteY210" fmla="*/ 269425 h 304800"/>
                <a:gd name="connsiteX211" fmla="*/ 288259 w 381000"/>
                <a:gd name="connsiteY211" fmla="*/ 272635 h 304800"/>
                <a:gd name="connsiteX212" fmla="*/ 291402 w 381000"/>
                <a:gd name="connsiteY212" fmla="*/ 275835 h 304800"/>
                <a:gd name="connsiteX213" fmla="*/ 294450 w 381000"/>
                <a:gd name="connsiteY213" fmla="*/ 279045 h 304800"/>
                <a:gd name="connsiteX214" fmla="*/ 308548 w 381000"/>
                <a:gd name="connsiteY214" fmla="*/ 283865 h 304800"/>
                <a:gd name="connsiteX215" fmla="*/ 311691 w 381000"/>
                <a:gd name="connsiteY215" fmla="*/ 283865 h 304800"/>
                <a:gd name="connsiteX216" fmla="*/ 331979 w 381000"/>
                <a:gd name="connsiteY216" fmla="*/ 290275 h 304800"/>
                <a:gd name="connsiteX217" fmla="*/ 331979 w 381000"/>
                <a:gd name="connsiteY217" fmla="*/ 290275 h 304800"/>
                <a:gd name="connsiteX218" fmla="*/ 331979 w 381000"/>
                <a:gd name="connsiteY218" fmla="*/ 287065 h 304800"/>
                <a:gd name="connsiteX219" fmla="*/ 331979 w 381000"/>
                <a:gd name="connsiteY219" fmla="*/ 283865 h 304800"/>
                <a:gd name="connsiteX220" fmla="*/ 335122 w 381000"/>
                <a:gd name="connsiteY220" fmla="*/ 282255 h 304800"/>
                <a:gd name="connsiteX221" fmla="*/ 335122 w 381000"/>
                <a:gd name="connsiteY221" fmla="*/ 279045 h 304800"/>
                <a:gd name="connsiteX222" fmla="*/ 338170 w 381000"/>
                <a:gd name="connsiteY222" fmla="*/ 279045 h 304800"/>
                <a:gd name="connsiteX223" fmla="*/ 341314 w 381000"/>
                <a:gd name="connsiteY223" fmla="*/ 275835 h 304800"/>
                <a:gd name="connsiteX224" fmla="*/ 342933 w 381000"/>
                <a:gd name="connsiteY224" fmla="*/ 272635 h 304800"/>
                <a:gd name="connsiteX225" fmla="*/ 352267 w 381000"/>
                <a:gd name="connsiteY225" fmla="*/ 269425 h 304800"/>
                <a:gd name="connsiteX226" fmla="*/ 358458 w 381000"/>
                <a:gd name="connsiteY226" fmla="*/ 266215 h 304800"/>
                <a:gd name="connsiteX227" fmla="*/ 358458 w 381000"/>
                <a:gd name="connsiteY227" fmla="*/ 266215 h 304800"/>
                <a:gd name="connsiteX228" fmla="*/ 366269 w 381000"/>
                <a:gd name="connsiteY228" fmla="*/ 261405 h 304800"/>
                <a:gd name="connsiteX229" fmla="*/ 369412 w 381000"/>
                <a:gd name="connsiteY229" fmla="*/ 248565 h 304800"/>
                <a:gd name="connsiteX230" fmla="*/ 369412 w 381000"/>
                <a:gd name="connsiteY230" fmla="*/ 227715 h 304800"/>
                <a:gd name="connsiteX231" fmla="*/ 375699 w 381000"/>
                <a:gd name="connsiteY231" fmla="*/ 219695 h 304800"/>
                <a:gd name="connsiteX232" fmla="*/ 375699 w 381000"/>
                <a:gd name="connsiteY232" fmla="*/ 216485 h 304800"/>
                <a:gd name="connsiteX233" fmla="*/ 375699 w 381000"/>
                <a:gd name="connsiteY233" fmla="*/ 192425 h 304800"/>
                <a:gd name="connsiteX234" fmla="*/ 375699 w 381000"/>
                <a:gd name="connsiteY234" fmla="*/ 189215 h 304800"/>
                <a:gd name="connsiteX235" fmla="*/ 375699 w 381000"/>
                <a:gd name="connsiteY235" fmla="*/ 181195 h 304800"/>
                <a:gd name="connsiteX236" fmla="*/ 380366 w 381000"/>
                <a:gd name="connsiteY236" fmla="*/ 160335 h 304800"/>
                <a:gd name="connsiteX237" fmla="*/ 380366 w 381000"/>
                <a:gd name="connsiteY237" fmla="*/ 15071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381000" h="304800">
                  <a:moveTo>
                    <a:pt x="380366" y="150715"/>
                  </a:moveTo>
                  <a:lnTo>
                    <a:pt x="378842" y="83335"/>
                  </a:lnTo>
                  <a:lnTo>
                    <a:pt x="378842" y="80125"/>
                  </a:lnTo>
                  <a:lnTo>
                    <a:pt x="375699" y="73705"/>
                  </a:lnTo>
                  <a:lnTo>
                    <a:pt x="375699" y="73705"/>
                  </a:lnTo>
                  <a:lnTo>
                    <a:pt x="375699" y="70505"/>
                  </a:lnTo>
                  <a:lnTo>
                    <a:pt x="378842" y="67295"/>
                  </a:lnTo>
                  <a:lnTo>
                    <a:pt x="378842" y="65685"/>
                  </a:lnTo>
                  <a:lnTo>
                    <a:pt x="378842" y="62475"/>
                  </a:lnTo>
                  <a:lnTo>
                    <a:pt x="378842" y="56065"/>
                  </a:lnTo>
                  <a:lnTo>
                    <a:pt x="375699" y="56065"/>
                  </a:lnTo>
                  <a:lnTo>
                    <a:pt x="375699" y="49645"/>
                  </a:lnTo>
                  <a:lnTo>
                    <a:pt x="372556" y="41625"/>
                  </a:lnTo>
                  <a:lnTo>
                    <a:pt x="363221" y="28795"/>
                  </a:lnTo>
                  <a:lnTo>
                    <a:pt x="361602" y="17565"/>
                  </a:lnTo>
                  <a:lnTo>
                    <a:pt x="361602" y="17565"/>
                  </a:lnTo>
                  <a:lnTo>
                    <a:pt x="358458" y="17565"/>
                  </a:lnTo>
                  <a:lnTo>
                    <a:pt x="349124" y="17565"/>
                  </a:lnTo>
                  <a:lnTo>
                    <a:pt x="345981" y="20775"/>
                  </a:lnTo>
                  <a:lnTo>
                    <a:pt x="342933" y="20775"/>
                  </a:lnTo>
                  <a:lnTo>
                    <a:pt x="342933" y="23975"/>
                  </a:lnTo>
                  <a:lnTo>
                    <a:pt x="342933" y="28795"/>
                  </a:lnTo>
                  <a:lnTo>
                    <a:pt x="342933" y="31995"/>
                  </a:lnTo>
                  <a:lnTo>
                    <a:pt x="342933" y="38415"/>
                  </a:lnTo>
                  <a:lnTo>
                    <a:pt x="342933" y="41625"/>
                  </a:lnTo>
                  <a:lnTo>
                    <a:pt x="341314" y="44835"/>
                  </a:lnTo>
                  <a:lnTo>
                    <a:pt x="338170" y="44835"/>
                  </a:lnTo>
                  <a:lnTo>
                    <a:pt x="328836" y="44835"/>
                  </a:lnTo>
                  <a:lnTo>
                    <a:pt x="328836" y="46435"/>
                  </a:lnTo>
                  <a:lnTo>
                    <a:pt x="328836" y="46435"/>
                  </a:lnTo>
                  <a:lnTo>
                    <a:pt x="328836" y="49645"/>
                  </a:lnTo>
                  <a:lnTo>
                    <a:pt x="325693" y="49645"/>
                  </a:lnTo>
                  <a:lnTo>
                    <a:pt x="321025" y="46435"/>
                  </a:lnTo>
                  <a:lnTo>
                    <a:pt x="311691" y="41625"/>
                  </a:lnTo>
                  <a:lnTo>
                    <a:pt x="308548" y="38415"/>
                  </a:lnTo>
                  <a:lnTo>
                    <a:pt x="308548" y="38415"/>
                  </a:lnTo>
                  <a:lnTo>
                    <a:pt x="308548" y="35205"/>
                  </a:lnTo>
                  <a:lnTo>
                    <a:pt x="308548" y="28795"/>
                  </a:lnTo>
                  <a:lnTo>
                    <a:pt x="308548" y="25585"/>
                  </a:lnTo>
                  <a:lnTo>
                    <a:pt x="305404" y="23975"/>
                  </a:lnTo>
                  <a:lnTo>
                    <a:pt x="303880" y="20775"/>
                  </a:lnTo>
                  <a:lnTo>
                    <a:pt x="297594" y="17565"/>
                  </a:lnTo>
                  <a:lnTo>
                    <a:pt x="294450" y="17565"/>
                  </a:lnTo>
                  <a:lnTo>
                    <a:pt x="285116" y="14355"/>
                  </a:lnTo>
                  <a:lnTo>
                    <a:pt x="274162" y="17565"/>
                  </a:lnTo>
                  <a:lnTo>
                    <a:pt x="274162" y="17565"/>
                  </a:lnTo>
                  <a:lnTo>
                    <a:pt x="271019" y="17565"/>
                  </a:lnTo>
                  <a:lnTo>
                    <a:pt x="267971" y="14355"/>
                  </a:lnTo>
                  <a:lnTo>
                    <a:pt x="264828" y="7935"/>
                  </a:lnTo>
                  <a:lnTo>
                    <a:pt x="263209" y="6335"/>
                  </a:lnTo>
                  <a:lnTo>
                    <a:pt x="260161" y="3125"/>
                  </a:lnTo>
                  <a:lnTo>
                    <a:pt x="250731" y="-85"/>
                  </a:lnTo>
                  <a:lnTo>
                    <a:pt x="247683" y="3125"/>
                  </a:lnTo>
                  <a:lnTo>
                    <a:pt x="242920" y="3125"/>
                  </a:lnTo>
                  <a:lnTo>
                    <a:pt x="236729" y="3125"/>
                  </a:lnTo>
                  <a:lnTo>
                    <a:pt x="225775" y="-85"/>
                  </a:lnTo>
                  <a:lnTo>
                    <a:pt x="225775" y="7935"/>
                  </a:lnTo>
                  <a:lnTo>
                    <a:pt x="225775" y="14355"/>
                  </a:lnTo>
                  <a:lnTo>
                    <a:pt x="225775" y="23975"/>
                  </a:lnTo>
                  <a:lnTo>
                    <a:pt x="225775" y="31995"/>
                  </a:lnTo>
                  <a:lnTo>
                    <a:pt x="225775" y="41625"/>
                  </a:lnTo>
                  <a:lnTo>
                    <a:pt x="225775" y="46435"/>
                  </a:lnTo>
                  <a:lnTo>
                    <a:pt x="222632" y="49645"/>
                  </a:lnTo>
                  <a:lnTo>
                    <a:pt x="216441" y="56065"/>
                  </a:lnTo>
                  <a:lnTo>
                    <a:pt x="216441" y="56065"/>
                  </a:lnTo>
                  <a:lnTo>
                    <a:pt x="213298" y="56065"/>
                  </a:lnTo>
                  <a:lnTo>
                    <a:pt x="210154" y="59275"/>
                  </a:lnTo>
                  <a:lnTo>
                    <a:pt x="210154" y="59275"/>
                  </a:lnTo>
                  <a:lnTo>
                    <a:pt x="207011" y="56065"/>
                  </a:lnTo>
                  <a:lnTo>
                    <a:pt x="205487" y="56065"/>
                  </a:lnTo>
                  <a:lnTo>
                    <a:pt x="202344" y="56065"/>
                  </a:lnTo>
                  <a:lnTo>
                    <a:pt x="202344" y="59275"/>
                  </a:lnTo>
                  <a:lnTo>
                    <a:pt x="196152" y="62475"/>
                  </a:lnTo>
                  <a:lnTo>
                    <a:pt x="193009" y="62475"/>
                  </a:lnTo>
                  <a:lnTo>
                    <a:pt x="189866" y="62475"/>
                  </a:lnTo>
                  <a:lnTo>
                    <a:pt x="189866" y="62475"/>
                  </a:lnTo>
                  <a:lnTo>
                    <a:pt x="185199" y="56065"/>
                  </a:lnTo>
                  <a:lnTo>
                    <a:pt x="182055" y="52855"/>
                  </a:lnTo>
                  <a:lnTo>
                    <a:pt x="182055" y="52855"/>
                  </a:lnTo>
                  <a:lnTo>
                    <a:pt x="178912" y="52855"/>
                  </a:lnTo>
                  <a:lnTo>
                    <a:pt x="172721" y="52855"/>
                  </a:lnTo>
                  <a:lnTo>
                    <a:pt x="169578" y="52855"/>
                  </a:lnTo>
                  <a:lnTo>
                    <a:pt x="167959" y="52855"/>
                  </a:lnTo>
                  <a:lnTo>
                    <a:pt x="167959" y="52855"/>
                  </a:lnTo>
                  <a:lnTo>
                    <a:pt x="164911" y="49645"/>
                  </a:lnTo>
                  <a:lnTo>
                    <a:pt x="158624" y="41625"/>
                  </a:lnTo>
                  <a:lnTo>
                    <a:pt x="155481" y="38415"/>
                  </a:lnTo>
                  <a:lnTo>
                    <a:pt x="152433" y="38415"/>
                  </a:lnTo>
                  <a:lnTo>
                    <a:pt x="149289" y="38415"/>
                  </a:lnTo>
                  <a:lnTo>
                    <a:pt x="147670" y="41625"/>
                  </a:lnTo>
                  <a:lnTo>
                    <a:pt x="147670" y="41625"/>
                  </a:lnTo>
                  <a:lnTo>
                    <a:pt x="141479" y="38415"/>
                  </a:lnTo>
                  <a:lnTo>
                    <a:pt x="135193" y="38415"/>
                  </a:lnTo>
                  <a:lnTo>
                    <a:pt x="130525" y="41625"/>
                  </a:lnTo>
                  <a:lnTo>
                    <a:pt x="127411" y="41625"/>
                  </a:lnTo>
                  <a:lnTo>
                    <a:pt x="124286" y="38415"/>
                  </a:lnTo>
                  <a:lnTo>
                    <a:pt x="124286" y="38415"/>
                  </a:lnTo>
                  <a:lnTo>
                    <a:pt x="114914" y="35205"/>
                  </a:lnTo>
                  <a:lnTo>
                    <a:pt x="107113" y="46435"/>
                  </a:lnTo>
                  <a:lnTo>
                    <a:pt x="103989" y="49645"/>
                  </a:lnTo>
                  <a:lnTo>
                    <a:pt x="89930" y="73705"/>
                  </a:lnTo>
                  <a:lnTo>
                    <a:pt x="77443" y="83335"/>
                  </a:lnTo>
                  <a:lnTo>
                    <a:pt x="77443" y="88145"/>
                  </a:lnTo>
                  <a:lnTo>
                    <a:pt x="74318" y="91355"/>
                  </a:lnTo>
                  <a:lnTo>
                    <a:pt x="74318" y="94565"/>
                  </a:lnTo>
                  <a:lnTo>
                    <a:pt x="77443" y="94565"/>
                  </a:lnTo>
                  <a:lnTo>
                    <a:pt x="77443" y="97775"/>
                  </a:lnTo>
                  <a:lnTo>
                    <a:pt x="77443" y="100985"/>
                  </a:lnTo>
                  <a:lnTo>
                    <a:pt x="80567" y="104185"/>
                  </a:lnTo>
                  <a:lnTo>
                    <a:pt x="80567" y="115415"/>
                  </a:lnTo>
                  <a:lnTo>
                    <a:pt x="80567" y="118625"/>
                  </a:lnTo>
                  <a:lnTo>
                    <a:pt x="77443" y="118625"/>
                  </a:lnTo>
                  <a:lnTo>
                    <a:pt x="72756" y="118625"/>
                  </a:lnTo>
                  <a:lnTo>
                    <a:pt x="69632" y="118625"/>
                  </a:lnTo>
                  <a:lnTo>
                    <a:pt x="66508" y="118625"/>
                  </a:lnTo>
                  <a:lnTo>
                    <a:pt x="63384" y="121835"/>
                  </a:lnTo>
                  <a:lnTo>
                    <a:pt x="52458" y="118625"/>
                  </a:lnTo>
                  <a:lnTo>
                    <a:pt x="49334" y="121835"/>
                  </a:lnTo>
                  <a:lnTo>
                    <a:pt x="49334" y="125045"/>
                  </a:lnTo>
                  <a:lnTo>
                    <a:pt x="46210" y="129855"/>
                  </a:lnTo>
                  <a:lnTo>
                    <a:pt x="43086" y="129855"/>
                  </a:lnTo>
                  <a:lnTo>
                    <a:pt x="36847" y="129855"/>
                  </a:lnTo>
                  <a:lnTo>
                    <a:pt x="33723" y="129855"/>
                  </a:lnTo>
                  <a:lnTo>
                    <a:pt x="19664" y="133065"/>
                  </a:lnTo>
                  <a:lnTo>
                    <a:pt x="13415" y="133065"/>
                  </a:lnTo>
                  <a:lnTo>
                    <a:pt x="11863" y="136275"/>
                  </a:lnTo>
                  <a:lnTo>
                    <a:pt x="8739" y="139485"/>
                  </a:lnTo>
                  <a:lnTo>
                    <a:pt x="5614" y="142695"/>
                  </a:lnTo>
                  <a:lnTo>
                    <a:pt x="5614" y="144295"/>
                  </a:lnTo>
                  <a:lnTo>
                    <a:pt x="5614" y="147505"/>
                  </a:lnTo>
                  <a:lnTo>
                    <a:pt x="8739" y="147505"/>
                  </a:lnTo>
                  <a:lnTo>
                    <a:pt x="8739" y="150715"/>
                  </a:lnTo>
                  <a:lnTo>
                    <a:pt x="8739" y="153915"/>
                  </a:lnTo>
                  <a:lnTo>
                    <a:pt x="8739" y="157125"/>
                  </a:lnTo>
                  <a:lnTo>
                    <a:pt x="5614" y="174775"/>
                  </a:lnTo>
                  <a:lnTo>
                    <a:pt x="5614" y="177985"/>
                  </a:lnTo>
                  <a:lnTo>
                    <a:pt x="-634" y="186005"/>
                  </a:lnTo>
                  <a:lnTo>
                    <a:pt x="-634" y="192425"/>
                  </a:lnTo>
                  <a:lnTo>
                    <a:pt x="-634" y="195625"/>
                  </a:lnTo>
                  <a:lnTo>
                    <a:pt x="2490" y="198835"/>
                  </a:lnTo>
                  <a:lnTo>
                    <a:pt x="2490" y="202045"/>
                  </a:lnTo>
                  <a:lnTo>
                    <a:pt x="5614" y="202045"/>
                  </a:lnTo>
                  <a:lnTo>
                    <a:pt x="8739" y="202045"/>
                  </a:lnTo>
                  <a:lnTo>
                    <a:pt x="8739" y="202045"/>
                  </a:lnTo>
                  <a:lnTo>
                    <a:pt x="11863" y="202045"/>
                  </a:lnTo>
                  <a:lnTo>
                    <a:pt x="13415" y="213275"/>
                  </a:lnTo>
                  <a:lnTo>
                    <a:pt x="13415" y="213275"/>
                  </a:lnTo>
                  <a:lnTo>
                    <a:pt x="13415" y="216485"/>
                  </a:lnTo>
                  <a:lnTo>
                    <a:pt x="13415" y="219695"/>
                  </a:lnTo>
                  <a:lnTo>
                    <a:pt x="13415" y="227715"/>
                  </a:lnTo>
                  <a:lnTo>
                    <a:pt x="16539" y="240545"/>
                  </a:lnTo>
                  <a:lnTo>
                    <a:pt x="16539" y="242155"/>
                  </a:lnTo>
                  <a:lnTo>
                    <a:pt x="13415" y="251775"/>
                  </a:lnTo>
                  <a:lnTo>
                    <a:pt x="13415" y="261405"/>
                  </a:lnTo>
                  <a:lnTo>
                    <a:pt x="11863" y="263005"/>
                  </a:lnTo>
                  <a:lnTo>
                    <a:pt x="11863" y="269425"/>
                  </a:lnTo>
                  <a:lnTo>
                    <a:pt x="13415" y="269425"/>
                  </a:lnTo>
                  <a:lnTo>
                    <a:pt x="16539" y="272635"/>
                  </a:lnTo>
                  <a:lnTo>
                    <a:pt x="22788" y="272635"/>
                  </a:lnTo>
                  <a:lnTo>
                    <a:pt x="39962" y="275835"/>
                  </a:lnTo>
                  <a:lnTo>
                    <a:pt x="49334" y="269425"/>
                  </a:lnTo>
                  <a:lnTo>
                    <a:pt x="57144" y="261405"/>
                  </a:lnTo>
                  <a:lnTo>
                    <a:pt x="60259" y="261405"/>
                  </a:lnTo>
                  <a:lnTo>
                    <a:pt x="72756" y="258195"/>
                  </a:lnTo>
                  <a:lnTo>
                    <a:pt x="103989" y="237335"/>
                  </a:lnTo>
                  <a:lnTo>
                    <a:pt x="118038" y="230925"/>
                  </a:lnTo>
                  <a:lnTo>
                    <a:pt x="124286" y="230925"/>
                  </a:lnTo>
                  <a:lnTo>
                    <a:pt x="127411" y="227715"/>
                  </a:lnTo>
                  <a:lnTo>
                    <a:pt x="135193" y="222905"/>
                  </a:lnTo>
                  <a:lnTo>
                    <a:pt x="141479" y="216485"/>
                  </a:lnTo>
                  <a:lnTo>
                    <a:pt x="147670" y="213275"/>
                  </a:lnTo>
                  <a:lnTo>
                    <a:pt x="152433" y="213275"/>
                  </a:lnTo>
                  <a:lnTo>
                    <a:pt x="161767" y="213275"/>
                  </a:lnTo>
                  <a:lnTo>
                    <a:pt x="189866" y="222905"/>
                  </a:lnTo>
                  <a:lnTo>
                    <a:pt x="193009" y="224505"/>
                  </a:lnTo>
                  <a:lnTo>
                    <a:pt x="205487" y="234135"/>
                  </a:lnTo>
                  <a:lnTo>
                    <a:pt x="205487" y="234135"/>
                  </a:lnTo>
                  <a:lnTo>
                    <a:pt x="207011" y="237335"/>
                  </a:lnTo>
                  <a:lnTo>
                    <a:pt x="207011" y="240545"/>
                  </a:lnTo>
                  <a:lnTo>
                    <a:pt x="210154" y="242155"/>
                  </a:lnTo>
                  <a:lnTo>
                    <a:pt x="210154" y="245355"/>
                  </a:lnTo>
                  <a:lnTo>
                    <a:pt x="213298" y="248565"/>
                  </a:lnTo>
                  <a:lnTo>
                    <a:pt x="216441" y="248565"/>
                  </a:lnTo>
                  <a:lnTo>
                    <a:pt x="216441" y="248565"/>
                  </a:lnTo>
                  <a:lnTo>
                    <a:pt x="216441" y="251775"/>
                  </a:lnTo>
                  <a:lnTo>
                    <a:pt x="216441" y="251775"/>
                  </a:lnTo>
                  <a:lnTo>
                    <a:pt x="219489" y="251775"/>
                  </a:lnTo>
                  <a:lnTo>
                    <a:pt x="219489" y="266215"/>
                  </a:lnTo>
                  <a:lnTo>
                    <a:pt x="219489" y="269425"/>
                  </a:lnTo>
                  <a:lnTo>
                    <a:pt x="227299" y="275835"/>
                  </a:lnTo>
                  <a:lnTo>
                    <a:pt x="233586" y="279045"/>
                  </a:lnTo>
                  <a:lnTo>
                    <a:pt x="236729" y="283865"/>
                  </a:lnTo>
                  <a:lnTo>
                    <a:pt x="242920" y="287065"/>
                  </a:lnTo>
                  <a:lnTo>
                    <a:pt x="247683" y="293485"/>
                  </a:lnTo>
                  <a:lnTo>
                    <a:pt x="253874" y="299905"/>
                  </a:lnTo>
                  <a:lnTo>
                    <a:pt x="263209" y="304715"/>
                  </a:lnTo>
                  <a:lnTo>
                    <a:pt x="264828" y="304715"/>
                  </a:lnTo>
                  <a:lnTo>
                    <a:pt x="267971" y="301505"/>
                  </a:lnTo>
                  <a:lnTo>
                    <a:pt x="271019" y="299905"/>
                  </a:lnTo>
                  <a:lnTo>
                    <a:pt x="274162" y="296695"/>
                  </a:lnTo>
                  <a:lnTo>
                    <a:pt x="274162" y="296695"/>
                  </a:lnTo>
                  <a:lnTo>
                    <a:pt x="277305" y="290275"/>
                  </a:lnTo>
                  <a:lnTo>
                    <a:pt x="285116" y="287065"/>
                  </a:lnTo>
                  <a:lnTo>
                    <a:pt x="285116" y="283865"/>
                  </a:lnTo>
                  <a:lnTo>
                    <a:pt x="285116" y="282255"/>
                  </a:lnTo>
                  <a:lnTo>
                    <a:pt x="285116" y="279045"/>
                  </a:lnTo>
                  <a:lnTo>
                    <a:pt x="283592" y="275835"/>
                  </a:lnTo>
                  <a:lnTo>
                    <a:pt x="285116" y="272635"/>
                  </a:lnTo>
                  <a:lnTo>
                    <a:pt x="285116" y="269425"/>
                  </a:lnTo>
                  <a:lnTo>
                    <a:pt x="288259" y="269425"/>
                  </a:lnTo>
                  <a:lnTo>
                    <a:pt x="288259" y="269425"/>
                  </a:lnTo>
                  <a:lnTo>
                    <a:pt x="288259" y="272635"/>
                  </a:lnTo>
                  <a:lnTo>
                    <a:pt x="291402" y="275835"/>
                  </a:lnTo>
                  <a:lnTo>
                    <a:pt x="294450" y="279045"/>
                  </a:lnTo>
                  <a:lnTo>
                    <a:pt x="308548" y="283865"/>
                  </a:lnTo>
                  <a:lnTo>
                    <a:pt x="311691" y="283865"/>
                  </a:lnTo>
                  <a:lnTo>
                    <a:pt x="331979" y="290275"/>
                  </a:lnTo>
                  <a:lnTo>
                    <a:pt x="331979" y="290275"/>
                  </a:lnTo>
                  <a:lnTo>
                    <a:pt x="331979" y="287065"/>
                  </a:lnTo>
                  <a:lnTo>
                    <a:pt x="331979" y="283865"/>
                  </a:lnTo>
                  <a:lnTo>
                    <a:pt x="335122" y="282255"/>
                  </a:lnTo>
                  <a:lnTo>
                    <a:pt x="335122" y="279045"/>
                  </a:lnTo>
                  <a:lnTo>
                    <a:pt x="338170" y="279045"/>
                  </a:lnTo>
                  <a:lnTo>
                    <a:pt x="341314" y="275835"/>
                  </a:lnTo>
                  <a:lnTo>
                    <a:pt x="342933" y="272635"/>
                  </a:lnTo>
                  <a:lnTo>
                    <a:pt x="352267" y="269425"/>
                  </a:lnTo>
                  <a:lnTo>
                    <a:pt x="358458" y="266215"/>
                  </a:lnTo>
                  <a:lnTo>
                    <a:pt x="358458" y="266215"/>
                  </a:lnTo>
                  <a:lnTo>
                    <a:pt x="366269" y="261405"/>
                  </a:lnTo>
                  <a:lnTo>
                    <a:pt x="369412" y="248565"/>
                  </a:lnTo>
                  <a:lnTo>
                    <a:pt x="369412" y="227715"/>
                  </a:lnTo>
                  <a:lnTo>
                    <a:pt x="375699" y="219695"/>
                  </a:lnTo>
                  <a:lnTo>
                    <a:pt x="375699" y="216485"/>
                  </a:lnTo>
                  <a:lnTo>
                    <a:pt x="375699" y="192425"/>
                  </a:lnTo>
                  <a:lnTo>
                    <a:pt x="375699" y="189215"/>
                  </a:lnTo>
                  <a:lnTo>
                    <a:pt x="375699" y="181195"/>
                  </a:lnTo>
                  <a:lnTo>
                    <a:pt x="380366" y="160335"/>
                  </a:lnTo>
                  <a:lnTo>
                    <a:pt x="380366" y="15071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C9AE92B-3183-DA4D-28E7-84546510B2A1}"/>
                </a:ext>
              </a:extLst>
            </p:cNvPr>
            <p:cNvSpPr/>
            <p:nvPr/>
          </p:nvSpPr>
          <p:spPr>
            <a:xfrm>
              <a:off x="6576306" y="4269797"/>
              <a:ext cx="238125" cy="238125"/>
            </a:xfrm>
            <a:custGeom>
              <a:avLst/>
              <a:gdLst>
                <a:gd name="connsiteX0" fmla="*/ 234357 w 238125"/>
                <a:gd name="connsiteY0" fmla="*/ 91745 h 238125"/>
                <a:gd name="connsiteX1" fmla="*/ 234357 w 238125"/>
                <a:gd name="connsiteY1" fmla="*/ 88631 h 238125"/>
                <a:gd name="connsiteX2" fmla="*/ 237491 w 238125"/>
                <a:gd name="connsiteY2" fmla="*/ 85516 h 238125"/>
                <a:gd name="connsiteX3" fmla="*/ 237491 w 238125"/>
                <a:gd name="connsiteY3" fmla="*/ 85516 h 238125"/>
                <a:gd name="connsiteX4" fmla="*/ 234357 w 238125"/>
                <a:gd name="connsiteY4" fmla="*/ 85516 h 238125"/>
                <a:gd name="connsiteX5" fmla="*/ 226528 w 238125"/>
                <a:gd name="connsiteY5" fmla="*/ 82402 h 238125"/>
                <a:gd name="connsiteX6" fmla="*/ 220260 w 238125"/>
                <a:gd name="connsiteY6" fmla="*/ 82402 h 238125"/>
                <a:gd name="connsiteX7" fmla="*/ 217127 w 238125"/>
                <a:gd name="connsiteY7" fmla="*/ 82402 h 238125"/>
                <a:gd name="connsiteX8" fmla="*/ 213993 w 238125"/>
                <a:gd name="connsiteY8" fmla="*/ 80849 h 238125"/>
                <a:gd name="connsiteX9" fmla="*/ 209297 w 238125"/>
                <a:gd name="connsiteY9" fmla="*/ 77734 h 238125"/>
                <a:gd name="connsiteX10" fmla="*/ 206163 w 238125"/>
                <a:gd name="connsiteY10" fmla="*/ 68400 h 238125"/>
                <a:gd name="connsiteX11" fmla="*/ 199896 w 238125"/>
                <a:gd name="connsiteY11" fmla="*/ 57503 h 238125"/>
                <a:gd name="connsiteX12" fmla="*/ 199896 w 238125"/>
                <a:gd name="connsiteY12" fmla="*/ 54388 h 238125"/>
                <a:gd name="connsiteX13" fmla="*/ 196762 w 238125"/>
                <a:gd name="connsiteY13" fmla="*/ 48159 h 238125"/>
                <a:gd name="connsiteX14" fmla="*/ 196762 w 238125"/>
                <a:gd name="connsiteY14" fmla="*/ 45054 h 238125"/>
                <a:gd name="connsiteX15" fmla="*/ 196762 w 238125"/>
                <a:gd name="connsiteY15" fmla="*/ 37272 h 238125"/>
                <a:gd name="connsiteX16" fmla="*/ 193629 w 238125"/>
                <a:gd name="connsiteY16" fmla="*/ 37272 h 238125"/>
                <a:gd name="connsiteX17" fmla="*/ 190494 w 238125"/>
                <a:gd name="connsiteY17" fmla="*/ 37272 h 238125"/>
                <a:gd name="connsiteX18" fmla="*/ 188923 w 238125"/>
                <a:gd name="connsiteY18" fmla="*/ 37272 h 238125"/>
                <a:gd name="connsiteX19" fmla="*/ 188923 w 238125"/>
                <a:gd name="connsiteY19" fmla="*/ 37272 h 238125"/>
                <a:gd name="connsiteX20" fmla="*/ 188923 w 238125"/>
                <a:gd name="connsiteY20" fmla="*/ 31043 h 238125"/>
                <a:gd name="connsiteX21" fmla="*/ 190494 w 238125"/>
                <a:gd name="connsiteY21" fmla="*/ 31043 h 238125"/>
                <a:gd name="connsiteX22" fmla="*/ 193629 w 238125"/>
                <a:gd name="connsiteY22" fmla="*/ 27928 h 238125"/>
                <a:gd name="connsiteX23" fmla="*/ 193629 w 238125"/>
                <a:gd name="connsiteY23" fmla="*/ 24813 h 238125"/>
                <a:gd name="connsiteX24" fmla="*/ 193629 w 238125"/>
                <a:gd name="connsiteY24" fmla="*/ 24813 h 238125"/>
                <a:gd name="connsiteX25" fmla="*/ 193629 w 238125"/>
                <a:gd name="connsiteY25" fmla="*/ 23261 h 238125"/>
                <a:gd name="connsiteX26" fmla="*/ 196762 w 238125"/>
                <a:gd name="connsiteY26" fmla="*/ 23261 h 238125"/>
                <a:gd name="connsiteX27" fmla="*/ 196762 w 238125"/>
                <a:gd name="connsiteY27" fmla="*/ 20146 h 238125"/>
                <a:gd name="connsiteX28" fmla="*/ 193629 w 238125"/>
                <a:gd name="connsiteY28" fmla="*/ 17031 h 238125"/>
                <a:gd name="connsiteX29" fmla="*/ 196762 w 238125"/>
                <a:gd name="connsiteY29" fmla="*/ 13926 h 238125"/>
                <a:gd name="connsiteX30" fmla="*/ 196762 w 238125"/>
                <a:gd name="connsiteY30" fmla="*/ 10812 h 238125"/>
                <a:gd name="connsiteX31" fmla="*/ 196762 w 238125"/>
                <a:gd name="connsiteY31" fmla="*/ 10812 h 238125"/>
                <a:gd name="connsiteX32" fmla="*/ 199896 w 238125"/>
                <a:gd name="connsiteY32" fmla="*/ 7697 h 238125"/>
                <a:gd name="connsiteX33" fmla="*/ 199896 w 238125"/>
                <a:gd name="connsiteY33" fmla="*/ 3030 h 238125"/>
                <a:gd name="connsiteX34" fmla="*/ 196762 w 238125"/>
                <a:gd name="connsiteY34" fmla="*/ -85 h 238125"/>
                <a:gd name="connsiteX35" fmla="*/ 190494 w 238125"/>
                <a:gd name="connsiteY35" fmla="*/ 3030 h 238125"/>
                <a:gd name="connsiteX36" fmla="*/ 185790 w 238125"/>
                <a:gd name="connsiteY36" fmla="*/ 7697 h 238125"/>
                <a:gd name="connsiteX37" fmla="*/ 185790 w 238125"/>
                <a:gd name="connsiteY37" fmla="*/ 10812 h 238125"/>
                <a:gd name="connsiteX38" fmla="*/ 182655 w 238125"/>
                <a:gd name="connsiteY38" fmla="*/ 17031 h 238125"/>
                <a:gd name="connsiteX39" fmla="*/ 179531 w 238125"/>
                <a:gd name="connsiteY39" fmla="*/ 20146 h 238125"/>
                <a:gd name="connsiteX40" fmla="*/ 176398 w 238125"/>
                <a:gd name="connsiteY40" fmla="*/ 20146 h 238125"/>
                <a:gd name="connsiteX41" fmla="*/ 173264 w 238125"/>
                <a:gd name="connsiteY41" fmla="*/ 17031 h 238125"/>
                <a:gd name="connsiteX42" fmla="*/ 170130 w 238125"/>
                <a:gd name="connsiteY42" fmla="*/ 13926 h 238125"/>
                <a:gd name="connsiteX43" fmla="*/ 168559 w 238125"/>
                <a:gd name="connsiteY43" fmla="*/ 10812 h 238125"/>
                <a:gd name="connsiteX44" fmla="*/ 162291 w 238125"/>
                <a:gd name="connsiteY44" fmla="*/ 10812 h 238125"/>
                <a:gd name="connsiteX45" fmla="*/ 159157 w 238125"/>
                <a:gd name="connsiteY45" fmla="*/ 10812 h 238125"/>
                <a:gd name="connsiteX46" fmla="*/ 162291 w 238125"/>
                <a:gd name="connsiteY46" fmla="*/ 6144 h 238125"/>
                <a:gd name="connsiteX47" fmla="*/ 152890 w 238125"/>
                <a:gd name="connsiteY47" fmla="*/ 6144 h 238125"/>
                <a:gd name="connsiteX48" fmla="*/ 148194 w 238125"/>
                <a:gd name="connsiteY48" fmla="*/ 6144 h 238125"/>
                <a:gd name="connsiteX49" fmla="*/ 141926 w 238125"/>
                <a:gd name="connsiteY49" fmla="*/ 7697 h 238125"/>
                <a:gd name="connsiteX50" fmla="*/ 138793 w 238125"/>
                <a:gd name="connsiteY50" fmla="*/ 7697 h 238125"/>
                <a:gd name="connsiteX51" fmla="*/ 135659 w 238125"/>
                <a:gd name="connsiteY51" fmla="*/ 7697 h 238125"/>
                <a:gd name="connsiteX52" fmla="*/ 132525 w 238125"/>
                <a:gd name="connsiteY52" fmla="*/ 7697 h 238125"/>
                <a:gd name="connsiteX53" fmla="*/ 132525 w 238125"/>
                <a:gd name="connsiteY53" fmla="*/ 7697 h 238125"/>
                <a:gd name="connsiteX54" fmla="*/ 127830 w 238125"/>
                <a:gd name="connsiteY54" fmla="*/ 17031 h 238125"/>
                <a:gd name="connsiteX55" fmla="*/ 121562 w 238125"/>
                <a:gd name="connsiteY55" fmla="*/ 20146 h 238125"/>
                <a:gd name="connsiteX56" fmla="*/ 118429 w 238125"/>
                <a:gd name="connsiteY56" fmla="*/ 20146 h 238125"/>
                <a:gd name="connsiteX57" fmla="*/ 107465 w 238125"/>
                <a:gd name="connsiteY57" fmla="*/ 20146 h 238125"/>
                <a:gd name="connsiteX58" fmla="*/ 104332 w 238125"/>
                <a:gd name="connsiteY58" fmla="*/ 20146 h 238125"/>
                <a:gd name="connsiteX59" fmla="*/ 104332 w 238125"/>
                <a:gd name="connsiteY59" fmla="*/ 23261 h 238125"/>
                <a:gd name="connsiteX60" fmla="*/ 104332 w 238125"/>
                <a:gd name="connsiteY60" fmla="*/ 23261 h 238125"/>
                <a:gd name="connsiteX61" fmla="*/ 101198 w 238125"/>
                <a:gd name="connsiteY61" fmla="*/ 24813 h 238125"/>
                <a:gd name="connsiteX62" fmla="*/ 94931 w 238125"/>
                <a:gd name="connsiteY62" fmla="*/ 27928 h 238125"/>
                <a:gd name="connsiteX63" fmla="*/ 94931 w 238125"/>
                <a:gd name="connsiteY63" fmla="*/ 27928 h 238125"/>
                <a:gd name="connsiteX64" fmla="*/ 93359 w 238125"/>
                <a:gd name="connsiteY64" fmla="*/ 27928 h 238125"/>
                <a:gd name="connsiteX65" fmla="*/ 90234 w 238125"/>
                <a:gd name="connsiteY65" fmla="*/ 34157 h 238125"/>
                <a:gd name="connsiteX66" fmla="*/ 90234 w 238125"/>
                <a:gd name="connsiteY66" fmla="*/ 37272 h 238125"/>
                <a:gd name="connsiteX67" fmla="*/ 87101 w 238125"/>
                <a:gd name="connsiteY67" fmla="*/ 37272 h 238125"/>
                <a:gd name="connsiteX68" fmla="*/ 87101 w 238125"/>
                <a:gd name="connsiteY68" fmla="*/ 40377 h 238125"/>
                <a:gd name="connsiteX69" fmla="*/ 83967 w 238125"/>
                <a:gd name="connsiteY69" fmla="*/ 40377 h 238125"/>
                <a:gd name="connsiteX70" fmla="*/ 83967 w 238125"/>
                <a:gd name="connsiteY70" fmla="*/ 43492 h 238125"/>
                <a:gd name="connsiteX71" fmla="*/ 87101 w 238125"/>
                <a:gd name="connsiteY71" fmla="*/ 45054 h 238125"/>
                <a:gd name="connsiteX72" fmla="*/ 87101 w 238125"/>
                <a:gd name="connsiteY72" fmla="*/ 45054 h 238125"/>
                <a:gd name="connsiteX73" fmla="*/ 90234 w 238125"/>
                <a:gd name="connsiteY73" fmla="*/ 48159 h 238125"/>
                <a:gd name="connsiteX74" fmla="*/ 90234 w 238125"/>
                <a:gd name="connsiteY74" fmla="*/ 54388 h 238125"/>
                <a:gd name="connsiteX75" fmla="*/ 83967 w 238125"/>
                <a:gd name="connsiteY75" fmla="*/ 57503 h 238125"/>
                <a:gd name="connsiteX76" fmla="*/ 83967 w 238125"/>
                <a:gd name="connsiteY76" fmla="*/ 60618 h 238125"/>
                <a:gd name="connsiteX77" fmla="*/ 80833 w 238125"/>
                <a:gd name="connsiteY77" fmla="*/ 60618 h 238125"/>
                <a:gd name="connsiteX78" fmla="*/ 77700 w 238125"/>
                <a:gd name="connsiteY78" fmla="*/ 63723 h 238125"/>
                <a:gd name="connsiteX79" fmla="*/ 74566 w 238125"/>
                <a:gd name="connsiteY79" fmla="*/ 65285 h 238125"/>
                <a:gd name="connsiteX80" fmla="*/ 72994 w 238125"/>
                <a:gd name="connsiteY80" fmla="*/ 71505 h 238125"/>
                <a:gd name="connsiteX81" fmla="*/ 63593 w 238125"/>
                <a:gd name="connsiteY81" fmla="*/ 74619 h 238125"/>
                <a:gd name="connsiteX82" fmla="*/ 57335 w 238125"/>
                <a:gd name="connsiteY82" fmla="*/ 74619 h 238125"/>
                <a:gd name="connsiteX83" fmla="*/ 54202 w 238125"/>
                <a:gd name="connsiteY83" fmla="*/ 71505 h 238125"/>
                <a:gd name="connsiteX84" fmla="*/ 54202 w 238125"/>
                <a:gd name="connsiteY84" fmla="*/ 68400 h 238125"/>
                <a:gd name="connsiteX85" fmla="*/ 52630 w 238125"/>
                <a:gd name="connsiteY85" fmla="*/ 68400 h 238125"/>
                <a:gd name="connsiteX86" fmla="*/ 52630 w 238125"/>
                <a:gd name="connsiteY86" fmla="*/ 68400 h 238125"/>
                <a:gd name="connsiteX87" fmla="*/ 52630 w 238125"/>
                <a:gd name="connsiteY87" fmla="*/ 74619 h 238125"/>
                <a:gd name="connsiteX88" fmla="*/ 54202 w 238125"/>
                <a:gd name="connsiteY88" fmla="*/ 74619 h 238125"/>
                <a:gd name="connsiteX89" fmla="*/ 57335 w 238125"/>
                <a:gd name="connsiteY89" fmla="*/ 74619 h 238125"/>
                <a:gd name="connsiteX90" fmla="*/ 57335 w 238125"/>
                <a:gd name="connsiteY90" fmla="*/ 77734 h 238125"/>
                <a:gd name="connsiteX91" fmla="*/ 60469 w 238125"/>
                <a:gd name="connsiteY91" fmla="*/ 77734 h 238125"/>
                <a:gd name="connsiteX92" fmla="*/ 63593 w 238125"/>
                <a:gd name="connsiteY92" fmla="*/ 80849 h 238125"/>
                <a:gd name="connsiteX93" fmla="*/ 66727 w 238125"/>
                <a:gd name="connsiteY93" fmla="*/ 77734 h 238125"/>
                <a:gd name="connsiteX94" fmla="*/ 69861 w 238125"/>
                <a:gd name="connsiteY94" fmla="*/ 74619 h 238125"/>
                <a:gd name="connsiteX95" fmla="*/ 74566 w 238125"/>
                <a:gd name="connsiteY95" fmla="*/ 71505 h 238125"/>
                <a:gd name="connsiteX96" fmla="*/ 74566 w 238125"/>
                <a:gd name="connsiteY96" fmla="*/ 74619 h 238125"/>
                <a:gd name="connsiteX97" fmla="*/ 74566 w 238125"/>
                <a:gd name="connsiteY97" fmla="*/ 77734 h 238125"/>
                <a:gd name="connsiteX98" fmla="*/ 74566 w 238125"/>
                <a:gd name="connsiteY98" fmla="*/ 80849 h 238125"/>
                <a:gd name="connsiteX99" fmla="*/ 74566 w 238125"/>
                <a:gd name="connsiteY99" fmla="*/ 85516 h 238125"/>
                <a:gd name="connsiteX100" fmla="*/ 72994 w 238125"/>
                <a:gd name="connsiteY100" fmla="*/ 88631 h 238125"/>
                <a:gd name="connsiteX101" fmla="*/ 69861 w 238125"/>
                <a:gd name="connsiteY101" fmla="*/ 88631 h 238125"/>
                <a:gd name="connsiteX102" fmla="*/ 66727 w 238125"/>
                <a:gd name="connsiteY102" fmla="*/ 88631 h 238125"/>
                <a:gd name="connsiteX103" fmla="*/ 60469 w 238125"/>
                <a:gd name="connsiteY103" fmla="*/ 88631 h 238125"/>
                <a:gd name="connsiteX104" fmla="*/ 57335 w 238125"/>
                <a:gd name="connsiteY104" fmla="*/ 88631 h 238125"/>
                <a:gd name="connsiteX105" fmla="*/ 54202 w 238125"/>
                <a:gd name="connsiteY105" fmla="*/ 91745 h 238125"/>
                <a:gd name="connsiteX106" fmla="*/ 54202 w 238125"/>
                <a:gd name="connsiteY106" fmla="*/ 94851 h 238125"/>
                <a:gd name="connsiteX107" fmla="*/ 52630 w 238125"/>
                <a:gd name="connsiteY107" fmla="*/ 94851 h 238125"/>
                <a:gd name="connsiteX108" fmla="*/ 52630 w 238125"/>
                <a:gd name="connsiteY108" fmla="*/ 94851 h 238125"/>
                <a:gd name="connsiteX109" fmla="*/ 52630 w 238125"/>
                <a:gd name="connsiteY109" fmla="*/ 94851 h 238125"/>
                <a:gd name="connsiteX110" fmla="*/ 49496 w 238125"/>
                <a:gd name="connsiteY110" fmla="*/ 91745 h 238125"/>
                <a:gd name="connsiteX111" fmla="*/ 46363 w 238125"/>
                <a:gd name="connsiteY111" fmla="*/ 91745 h 238125"/>
                <a:gd name="connsiteX112" fmla="*/ 49496 w 238125"/>
                <a:gd name="connsiteY112" fmla="*/ 88631 h 238125"/>
                <a:gd name="connsiteX113" fmla="*/ 49496 w 238125"/>
                <a:gd name="connsiteY113" fmla="*/ 85516 h 238125"/>
                <a:gd name="connsiteX114" fmla="*/ 43228 w 238125"/>
                <a:gd name="connsiteY114" fmla="*/ 85516 h 238125"/>
                <a:gd name="connsiteX115" fmla="*/ 43228 w 238125"/>
                <a:gd name="connsiteY115" fmla="*/ 85516 h 238125"/>
                <a:gd name="connsiteX116" fmla="*/ 40095 w 238125"/>
                <a:gd name="connsiteY116" fmla="*/ 82402 h 238125"/>
                <a:gd name="connsiteX117" fmla="*/ 40095 w 238125"/>
                <a:gd name="connsiteY117" fmla="*/ 80849 h 238125"/>
                <a:gd name="connsiteX118" fmla="*/ 40095 w 238125"/>
                <a:gd name="connsiteY118" fmla="*/ 77734 h 238125"/>
                <a:gd name="connsiteX119" fmla="*/ 40095 w 238125"/>
                <a:gd name="connsiteY119" fmla="*/ 77734 h 238125"/>
                <a:gd name="connsiteX120" fmla="*/ 36961 w 238125"/>
                <a:gd name="connsiteY120" fmla="*/ 74619 h 238125"/>
                <a:gd name="connsiteX121" fmla="*/ 35399 w 238125"/>
                <a:gd name="connsiteY121" fmla="*/ 74619 h 238125"/>
                <a:gd name="connsiteX122" fmla="*/ 35399 w 238125"/>
                <a:gd name="connsiteY122" fmla="*/ 80849 h 238125"/>
                <a:gd name="connsiteX123" fmla="*/ 35399 w 238125"/>
                <a:gd name="connsiteY123" fmla="*/ 80849 h 238125"/>
                <a:gd name="connsiteX124" fmla="*/ 32265 w 238125"/>
                <a:gd name="connsiteY124" fmla="*/ 80849 h 238125"/>
                <a:gd name="connsiteX125" fmla="*/ 29132 w 238125"/>
                <a:gd name="connsiteY125" fmla="*/ 82402 h 238125"/>
                <a:gd name="connsiteX126" fmla="*/ 29132 w 238125"/>
                <a:gd name="connsiteY126" fmla="*/ 82402 h 238125"/>
                <a:gd name="connsiteX127" fmla="*/ 25998 w 238125"/>
                <a:gd name="connsiteY127" fmla="*/ 82402 h 238125"/>
                <a:gd name="connsiteX128" fmla="*/ 22864 w 238125"/>
                <a:gd name="connsiteY128" fmla="*/ 82402 h 238125"/>
                <a:gd name="connsiteX129" fmla="*/ 25998 w 238125"/>
                <a:gd name="connsiteY129" fmla="*/ 85516 h 238125"/>
                <a:gd name="connsiteX130" fmla="*/ 19730 w 238125"/>
                <a:gd name="connsiteY130" fmla="*/ 88631 h 238125"/>
                <a:gd name="connsiteX131" fmla="*/ 19730 w 238125"/>
                <a:gd name="connsiteY131" fmla="*/ 91745 h 238125"/>
                <a:gd name="connsiteX132" fmla="*/ 16597 w 238125"/>
                <a:gd name="connsiteY132" fmla="*/ 91745 h 238125"/>
                <a:gd name="connsiteX133" fmla="*/ 15035 w 238125"/>
                <a:gd name="connsiteY133" fmla="*/ 91745 h 238125"/>
                <a:gd name="connsiteX134" fmla="*/ 15035 w 238125"/>
                <a:gd name="connsiteY134" fmla="*/ 94851 h 238125"/>
                <a:gd name="connsiteX135" fmla="*/ 11901 w 238125"/>
                <a:gd name="connsiteY135" fmla="*/ 94851 h 238125"/>
                <a:gd name="connsiteX136" fmla="*/ 11901 w 238125"/>
                <a:gd name="connsiteY136" fmla="*/ 97965 h 238125"/>
                <a:gd name="connsiteX137" fmla="*/ 11901 w 238125"/>
                <a:gd name="connsiteY137" fmla="*/ 97965 h 238125"/>
                <a:gd name="connsiteX138" fmla="*/ 15035 w 238125"/>
                <a:gd name="connsiteY138" fmla="*/ 97965 h 238125"/>
                <a:gd name="connsiteX139" fmla="*/ 16597 w 238125"/>
                <a:gd name="connsiteY139" fmla="*/ 101080 h 238125"/>
                <a:gd name="connsiteX140" fmla="*/ 16597 w 238125"/>
                <a:gd name="connsiteY140" fmla="*/ 102633 h 238125"/>
                <a:gd name="connsiteX141" fmla="*/ 19730 w 238125"/>
                <a:gd name="connsiteY141" fmla="*/ 102633 h 238125"/>
                <a:gd name="connsiteX142" fmla="*/ 25998 w 238125"/>
                <a:gd name="connsiteY142" fmla="*/ 101080 h 238125"/>
                <a:gd name="connsiteX143" fmla="*/ 29132 w 238125"/>
                <a:gd name="connsiteY143" fmla="*/ 101080 h 238125"/>
                <a:gd name="connsiteX144" fmla="*/ 25998 w 238125"/>
                <a:gd name="connsiteY144" fmla="*/ 105747 h 238125"/>
                <a:gd name="connsiteX145" fmla="*/ 25998 w 238125"/>
                <a:gd name="connsiteY145" fmla="*/ 105747 h 238125"/>
                <a:gd name="connsiteX146" fmla="*/ 22864 w 238125"/>
                <a:gd name="connsiteY146" fmla="*/ 108862 h 238125"/>
                <a:gd name="connsiteX147" fmla="*/ 19730 w 238125"/>
                <a:gd name="connsiteY147" fmla="*/ 108862 h 238125"/>
                <a:gd name="connsiteX148" fmla="*/ 19730 w 238125"/>
                <a:gd name="connsiteY148" fmla="*/ 108862 h 238125"/>
                <a:gd name="connsiteX149" fmla="*/ 16597 w 238125"/>
                <a:gd name="connsiteY149" fmla="*/ 111977 h 238125"/>
                <a:gd name="connsiteX150" fmla="*/ 15035 w 238125"/>
                <a:gd name="connsiteY150" fmla="*/ 108862 h 238125"/>
                <a:gd name="connsiteX151" fmla="*/ 11901 w 238125"/>
                <a:gd name="connsiteY151" fmla="*/ 111977 h 238125"/>
                <a:gd name="connsiteX152" fmla="*/ 5634 w 238125"/>
                <a:gd name="connsiteY152" fmla="*/ 115091 h 238125"/>
                <a:gd name="connsiteX153" fmla="*/ 2500 w 238125"/>
                <a:gd name="connsiteY153" fmla="*/ 118196 h 238125"/>
                <a:gd name="connsiteX154" fmla="*/ -634 w 238125"/>
                <a:gd name="connsiteY154" fmla="*/ 122873 h 238125"/>
                <a:gd name="connsiteX155" fmla="*/ -634 w 238125"/>
                <a:gd name="connsiteY155" fmla="*/ 122873 h 238125"/>
                <a:gd name="connsiteX156" fmla="*/ -634 w 238125"/>
                <a:gd name="connsiteY156" fmla="*/ 122873 h 238125"/>
                <a:gd name="connsiteX157" fmla="*/ 11901 w 238125"/>
                <a:gd name="connsiteY157" fmla="*/ 122873 h 238125"/>
                <a:gd name="connsiteX158" fmla="*/ 16597 w 238125"/>
                <a:gd name="connsiteY158" fmla="*/ 122873 h 238125"/>
                <a:gd name="connsiteX159" fmla="*/ 25998 w 238125"/>
                <a:gd name="connsiteY159" fmla="*/ 122873 h 238125"/>
                <a:gd name="connsiteX160" fmla="*/ 36961 w 238125"/>
                <a:gd name="connsiteY160" fmla="*/ 121311 h 238125"/>
                <a:gd name="connsiteX161" fmla="*/ 40095 w 238125"/>
                <a:gd name="connsiteY161" fmla="*/ 121311 h 238125"/>
                <a:gd name="connsiteX162" fmla="*/ 46363 w 238125"/>
                <a:gd name="connsiteY162" fmla="*/ 121311 h 238125"/>
                <a:gd name="connsiteX163" fmla="*/ 49496 w 238125"/>
                <a:gd name="connsiteY163" fmla="*/ 121311 h 238125"/>
                <a:gd name="connsiteX164" fmla="*/ 52630 w 238125"/>
                <a:gd name="connsiteY164" fmla="*/ 122873 h 238125"/>
                <a:gd name="connsiteX165" fmla="*/ 63593 w 238125"/>
                <a:gd name="connsiteY165" fmla="*/ 132208 h 238125"/>
                <a:gd name="connsiteX166" fmla="*/ 66727 w 238125"/>
                <a:gd name="connsiteY166" fmla="*/ 132208 h 238125"/>
                <a:gd name="connsiteX167" fmla="*/ 69861 w 238125"/>
                <a:gd name="connsiteY167" fmla="*/ 135322 h 238125"/>
                <a:gd name="connsiteX168" fmla="*/ 74566 w 238125"/>
                <a:gd name="connsiteY168" fmla="*/ 138437 h 238125"/>
                <a:gd name="connsiteX169" fmla="*/ 77700 w 238125"/>
                <a:gd name="connsiteY169" fmla="*/ 139990 h 238125"/>
                <a:gd name="connsiteX170" fmla="*/ 80833 w 238125"/>
                <a:gd name="connsiteY170" fmla="*/ 139990 h 238125"/>
                <a:gd name="connsiteX171" fmla="*/ 83967 w 238125"/>
                <a:gd name="connsiteY171" fmla="*/ 138437 h 238125"/>
                <a:gd name="connsiteX172" fmla="*/ 87101 w 238125"/>
                <a:gd name="connsiteY172" fmla="*/ 135322 h 238125"/>
                <a:gd name="connsiteX173" fmla="*/ 93359 w 238125"/>
                <a:gd name="connsiteY173" fmla="*/ 132208 h 238125"/>
                <a:gd name="connsiteX174" fmla="*/ 94931 w 238125"/>
                <a:gd name="connsiteY174" fmla="*/ 132208 h 238125"/>
                <a:gd name="connsiteX175" fmla="*/ 98064 w 238125"/>
                <a:gd name="connsiteY175" fmla="*/ 132208 h 238125"/>
                <a:gd name="connsiteX176" fmla="*/ 101198 w 238125"/>
                <a:gd name="connsiteY176" fmla="*/ 135322 h 238125"/>
                <a:gd name="connsiteX177" fmla="*/ 101198 w 238125"/>
                <a:gd name="connsiteY177" fmla="*/ 135322 h 238125"/>
                <a:gd name="connsiteX178" fmla="*/ 101198 w 238125"/>
                <a:gd name="connsiteY178" fmla="*/ 143104 h 238125"/>
                <a:gd name="connsiteX179" fmla="*/ 101198 w 238125"/>
                <a:gd name="connsiteY179" fmla="*/ 143104 h 238125"/>
                <a:gd name="connsiteX180" fmla="*/ 101198 w 238125"/>
                <a:gd name="connsiteY180" fmla="*/ 152439 h 238125"/>
                <a:gd name="connsiteX181" fmla="*/ 101198 w 238125"/>
                <a:gd name="connsiteY181" fmla="*/ 155553 h 238125"/>
                <a:gd name="connsiteX182" fmla="*/ 98064 w 238125"/>
                <a:gd name="connsiteY182" fmla="*/ 155553 h 238125"/>
                <a:gd name="connsiteX183" fmla="*/ 94931 w 238125"/>
                <a:gd name="connsiteY183" fmla="*/ 155553 h 238125"/>
                <a:gd name="connsiteX184" fmla="*/ 93359 w 238125"/>
                <a:gd name="connsiteY184" fmla="*/ 155553 h 238125"/>
                <a:gd name="connsiteX185" fmla="*/ 93359 w 238125"/>
                <a:gd name="connsiteY185" fmla="*/ 158668 h 238125"/>
                <a:gd name="connsiteX186" fmla="*/ 90234 w 238125"/>
                <a:gd name="connsiteY186" fmla="*/ 160221 h 238125"/>
                <a:gd name="connsiteX187" fmla="*/ 90234 w 238125"/>
                <a:gd name="connsiteY187" fmla="*/ 163336 h 238125"/>
                <a:gd name="connsiteX188" fmla="*/ 87101 w 238125"/>
                <a:gd name="connsiteY188" fmla="*/ 166450 h 238125"/>
                <a:gd name="connsiteX189" fmla="*/ 87101 w 238125"/>
                <a:gd name="connsiteY189" fmla="*/ 169565 h 238125"/>
                <a:gd name="connsiteX190" fmla="*/ 83967 w 238125"/>
                <a:gd name="connsiteY190" fmla="*/ 172670 h 238125"/>
                <a:gd name="connsiteX191" fmla="*/ 77700 w 238125"/>
                <a:gd name="connsiteY191" fmla="*/ 172670 h 238125"/>
                <a:gd name="connsiteX192" fmla="*/ 77700 w 238125"/>
                <a:gd name="connsiteY192" fmla="*/ 172670 h 238125"/>
                <a:gd name="connsiteX193" fmla="*/ 74566 w 238125"/>
                <a:gd name="connsiteY193" fmla="*/ 172670 h 238125"/>
                <a:gd name="connsiteX194" fmla="*/ 72994 w 238125"/>
                <a:gd name="connsiteY194" fmla="*/ 175785 h 238125"/>
                <a:gd name="connsiteX195" fmla="*/ 69861 w 238125"/>
                <a:gd name="connsiteY195" fmla="*/ 175785 h 238125"/>
                <a:gd name="connsiteX196" fmla="*/ 69861 w 238125"/>
                <a:gd name="connsiteY196" fmla="*/ 178899 h 238125"/>
                <a:gd name="connsiteX197" fmla="*/ 69861 w 238125"/>
                <a:gd name="connsiteY197" fmla="*/ 183567 h 238125"/>
                <a:gd name="connsiteX198" fmla="*/ 66727 w 238125"/>
                <a:gd name="connsiteY198" fmla="*/ 186681 h 238125"/>
                <a:gd name="connsiteX199" fmla="*/ 66727 w 238125"/>
                <a:gd name="connsiteY199" fmla="*/ 186681 h 238125"/>
                <a:gd name="connsiteX200" fmla="*/ 66727 w 238125"/>
                <a:gd name="connsiteY200" fmla="*/ 186681 h 238125"/>
                <a:gd name="connsiteX201" fmla="*/ 63593 w 238125"/>
                <a:gd name="connsiteY201" fmla="*/ 189796 h 238125"/>
                <a:gd name="connsiteX202" fmla="*/ 63593 w 238125"/>
                <a:gd name="connsiteY202" fmla="*/ 192910 h 238125"/>
                <a:gd name="connsiteX203" fmla="*/ 63593 w 238125"/>
                <a:gd name="connsiteY203" fmla="*/ 196016 h 238125"/>
                <a:gd name="connsiteX204" fmla="*/ 63593 w 238125"/>
                <a:gd name="connsiteY204" fmla="*/ 197578 h 238125"/>
                <a:gd name="connsiteX205" fmla="*/ 63593 w 238125"/>
                <a:gd name="connsiteY205" fmla="*/ 197578 h 238125"/>
                <a:gd name="connsiteX206" fmla="*/ 66727 w 238125"/>
                <a:gd name="connsiteY206" fmla="*/ 197578 h 238125"/>
                <a:gd name="connsiteX207" fmla="*/ 69861 w 238125"/>
                <a:gd name="connsiteY207" fmla="*/ 200683 h 238125"/>
                <a:gd name="connsiteX208" fmla="*/ 66727 w 238125"/>
                <a:gd name="connsiteY208" fmla="*/ 203798 h 238125"/>
                <a:gd name="connsiteX209" fmla="*/ 69861 w 238125"/>
                <a:gd name="connsiteY209" fmla="*/ 206912 h 238125"/>
                <a:gd name="connsiteX210" fmla="*/ 69861 w 238125"/>
                <a:gd name="connsiteY210" fmla="*/ 206912 h 238125"/>
                <a:gd name="connsiteX211" fmla="*/ 74566 w 238125"/>
                <a:gd name="connsiteY211" fmla="*/ 210027 h 238125"/>
                <a:gd name="connsiteX212" fmla="*/ 74566 w 238125"/>
                <a:gd name="connsiteY212" fmla="*/ 210027 h 238125"/>
                <a:gd name="connsiteX213" fmla="*/ 74566 w 238125"/>
                <a:gd name="connsiteY213" fmla="*/ 210027 h 238125"/>
                <a:gd name="connsiteX214" fmla="*/ 77700 w 238125"/>
                <a:gd name="connsiteY214" fmla="*/ 213142 h 238125"/>
                <a:gd name="connsiteX215" fmla="*/ 77700 w 238125"/>
                <a:gd name="connsiteY215" fmla="*/ 213142 h 238125"/>
                <a:gd name="connsiteX216" fmla="*/ 77700 w 238125"/>
                <a:gd name="connsiteY216" fmla="*/ 213142 h 238125"/>
                <a:gd name="connsiteX217" fmla="*/ 77700 w 238125"/>
                <a:gd name="connsiteY217" fmla="*/ 216247 h 238125"/>
                <a:gd name="connsiteX218" fmla="*/ 80833 w 238125"/>
                <a:gd name="connsiteY218" fmla="*/ 220924 h 238125"/>
                <a:gd name="connsiteX219" fmla="*/ 80833 w 238125"/>
                <a:gd name="connsiteY219" fmla="*/ 233373 h 238125"/>
                <a:gd name="connsiteX220" fmla="*/ 80833 w 238125"/>
                <a:gd name="connsiteY220" fmla="*/ 238040 h 238125"/>
                <a:gd name="connsiteX221" fmla="*/ 80833 w 238125"/>
                <a:gd name="connsiteY221" fmla="*/ 238040 h 238125"/>
                <a:gd name="connsiteX222" fmla="*/ 83967 w 238125"/>
                <a:gd name="connsiteY222" fmla="*/ 234925 h 238125"/>
                <a:gd name="connsiteX223" fmla="*/ 93359 w 238125"/>
                <a:gd name="connsiteY223" fmla="*/ 234925 h 238125"/>
                <a:gd name="connsiteX224" fmla="*/ 94931 w 238125"/>
                <a:gd name="connsiteY224" fmla="*/ 233373 h 238125"/>
                <a:gd name="connsiteX225" fmla="*/ 94931 w 238125"/>
                <a:gd name="connsiteY225" fmla="*/ 233373 h 238125"/>
                <a:gd name="connsiteX226" fmla="*/ 94931 w 238125"/>
                <a:gd name="connsiteY226" fmla="*/ 230258 h 238125"/>
                <a:gd name="connsiteX227" fmla="*/ 94931 w 238125"/>
                <a:gd name="connsiteY227" fmla="*/ 230258 h 238125"/>
                <a:gd name="connsiteX228" fmla="*/ 94931 w 238125"/>
                <a:gd name="connsiteY228" fmla="*/ 224029 h 238125"/>
                <a:gd name="connsiteX229" fmla="*/ 94931 w 238125"/>
                <a:gd name="connsiteY229" fmla="*/ 220924 h 238125"/>
                <a:gd name="connsiteX230" fmla="*/ 98064 w 238125"/>
                <a:gd name="connsiteY230" fmla="*/ 217809 h 238125"/>
                <a:gd name="connsiteX231" fmla="*/ 104332 w 238125"/>
                <a:gd name="connsiteY231" fmla="*/ 216247 h 238125"/>
                <a:gd name="connsiteX232" fmla="*/ 107465 w 238125"/>
                <a:gd name="connsiteY232" fmla="*/ 213142 h 238125"/>
                <a:gd name="connsiteX233" fmla="*/ 110599 w 238125"/>
                <a:gd name="connsiteY233" fmla="*/ 210027 h 238125"/>
                <a:gd name="connsiteX234" fmla="*/ 118429 w 238125"/>
                <a:gd name="connsiteY234" fmla="*/ 210027 h 238125"/>
                <a:gd name="connsiteX235" fmla="*/ 121562 w 238125"/>
                <a:gd name="connsiteY235" fmla="*/ 206912 h 238125"/>
                <a:gd name="connsiteX236" fmla="*/ 124696 w 238125"/>
                <a:gd name="connsiteY236" fmla="*/ 206912 h 238125"/>
                <a:gd name="connsiteX237" fmla="*/ 130963 w 238125"/>
                <a:gd name="connsiteY237" fmla="*/ 200683 h 238125"/>
                <a:gd name="connsiteX238" fmla="*/ 132525 w 238125"/>
                <a:gd name="connsiteY238" fmla="*/ 200683 h 238125"/>
                <a:gd name="connsiteX239" fmla="*/ 135659 w 238125"/>
                <a:gd name="connsiteY239" fmla="*/ 197578 h 238125"/>
                <a:gd name="connsiteX240" fmla="*/ 138793 w 238125"/>
                <a:gd name="connsiteY240" fmla="*/ 200683 h 238125"/>
                <a:gd name="connsiteX241" fmla="*/ 141926 w 238125"/>
                <a:gd name="connsiteY241" fmla="*/ 200683 h 238125"/>
                <a:gd name="connsiteX242" fmla="*/ 152890 w 238125"/>
                <a:gd name="connsiteY242" fmla="*/ 210027 h 238125"/>
                <a:gd name="connsiteX243" fmla="*/ 162291 w 238125"/>
                <a:gd name="connsiteY243" fmla="*/ 213142 h 238125"/>
                <a:gd name="connsiteX244" fmla="*/ 168559 w 238125"/>
                <a:gd name="connsiteY244" fmla="*/ 197578 h 238125"/>
                <a:gd name="connsiteX245" fmla="*/ 168559 w 238125"/>
                <a:gd name="connsiteY245" fmla="*/ 196016 h 238125"/>
                <a:gd name="connsiteX246" fmla="*/ 162291 w 238125"/>
                <a:gd name="connsiteY246" fmla="*/ 180452 h 238125"/>
                <a:gd name="connsiteX247" fmla="*/ 162291 w 238125"/>
                <a:gd name="connsiteY247" fmla="*/ 178899 h 238125"/>
                <a:gd name="connsiteX248" fmla="*/ 165425 w 238125"/>
                <a:gd name="connsiteY248" fmla="*/ 166450 h 238125"/>
                <a:gd name="connsiteX249" fmla="*/ 165425 w 238125"/>
                <a:gd name="connsiteY249" fmla="*/ 163336 h 238125"/>
                <a:gd name="connsiteX250" fmla="*/ 162291 w 238125"/>
                <a:gd name="connsiteY250" fmla="*/ 155553 h 238125"/>
                <a:gd name="connsiteX251" fmla="*/ 162291 w 238125"/>
                <a:gd name="connsiteY251" fmla="*/ 155553 h 238125"/>
                <a:gd name="connsiteX252" fmla="*/ 162291 w 238125"/>
                <a:gd name="connsiteY252" fmla="*/ 152439 h 238125"/>
                <a:gd name="connsiteX253" fmla="*/ 165425 w 238125"/>
                <a:gd name="connsiteY253" fmla="*/ 149324 h 238125"/>
                <a:gd name="connsiteX254" fmla="*/ 165425 w 238125"/>
                <a:gd name="connsiteY254" fmla="*/ 149324 h 238125"/>
                <a:gd name="connsiteX255" fmla="*/ 168559 w 238125"/>
                <a:gd name="connsiteY255" fmla="*/ 139990 h 238125"/>
                <a:gd name="connsiteX256" fmla="*/ 170130 w 238125"/>
                <a:gd name="connsiteY256" fmla="*/ 135322 h 238125"/>
                <a:gd name="connsiteX257" fmla="*/ 173264 w 238125"/>
                <a:gd name="connsiteY257" fmla="*/ 132208 h 238125"/>
                <a:gd name="connsiteX258" fmla="*/ 179531 w 238125"/>
                <a:gd name="connsiteY258" fmla="*/ 125978 h 238125"/>
                <a:gd name="connsiteX259" fmla="*/ 182655 w 238125"/>
                <a:gd name="connsiteY259" fmla="*/ 121311 h 238125"/>
                <a:gd name="connsiteX260" fmla="*/ 185790 w 238125"/>
                <a:gd name="connsiteY260" fmla="*/ 118196 h 238125"/>
                <a:gd name="connsiteX261" fmla="*/ 185790 w 238125"/>
                <a:gd name="connsiteY261" fmla="*/ 118196 h 238125"/>
                <a:gd name="connsiteX262" fmla="*/ 193629 w 238125"/>
                <a:gd name="connsiteY262" fmla="*/ 115091 h 238125"/>
                <a:gd name="connsiteX263" fmla="*/ 196762 w 238125"/>
                <a:gd name="connsiteY263" fmla="*/ 111977 h 238125"/>
                <a:gd name="connsiteX264" fmla="*/ 196762 w 238125"/>
                <a:gd name="connsiteY264" fmla="*/ 111977 h 238125"/>
                <a:gd name="connsiteX265" fmla="*/ 209297 w 238125"/>
                <a:gd name="connsiteY265" fmla="*/ 115091 h 238125"/>
                <a:gd name="connsiteX266" fmla="*/ 223394 w 238125"/>
                <a:gd name="connsiteY266" fmla="*/ 115091 h 238125"/>
                <a:gd name="connsiteX267" fmla="*/ 226528 w 238125"/>
                <a:gd name="connsiteY267" fmla="*/ 115091 h 238125"/>
                <a:gd name="connsiteX268" fmla="*/ 226528 w 238125"/>
                <a:gd name="connsiteY268" fmla="*/ 115091 h 238125"/>
                <a:gd name="connsiteX269" fmla="*/ 228090 w 238125"/>
                <a:gd name="connsiteY269" fmla="*/ 111977 h 238125"/>
                <a:gd name="connsiteX270" fmla="*/ 228090 w 238125"/>
                <a:gd name="connsiteY270" fmla="*/ 108862 h 238125"/>
                <a:gd name="connsiteX271" fmla="*/ 231223 w 238125"/>
                <a:gd name="connsiteY271" fmla="*/ 105747 h 238125"/>
                <a:gd name="connsiteX272" fmla="*/ 234357 w 238125"/>
                <a:gd name="connsiteY272" fmla="*/ 102633 h 238125"/>
                <a:gd name="connsiteX273" fmla="*/ 234357 w 238125"/>
                <a:gd name="connsiteY273" fmla="*/ 102633 h 238125"/>
                <a:gd name="connsiteX274" fmla="*/ 231223 w 238125"/>
                <a:gd name="connsiteY274" fmla="*/ 97965 h 238125"/>
                <a:gd name="connsiteX275" fmla="*/ 231223 w 238125"/>
                <a:gd name="connsiteY275" fmla="*/ 91745 h 238125"/>
                <a:gd name="connsiteX276" fmla="*/ 234357 w 238125"/>
                <a:gd name="connsiteY276" fmla="*/ 9174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</a:cxnLst>
              <a:rect l="l" t="t" r="r" b="b"/>
              <a:pathLst>
                <a:path w="238125" h="238125">
                  <a:moveTo>
                    <a:pt x="234357" y="91745"/>
                  </a:moveTo>
                  <a:lnTo>
                    <a:pt x="234357" y="88631"/>
                  </a:lnTo>
                  <a:lnTo>
                    <a:pt x="237491" y="85516"/>
                  </a:lnTo>
                  <a:lnTo>
                    <a:pt x="237491" y="85516"/>
                  </a:lnTo>
                  <a:lnTo>
                    <a:pt x="234357" y="85516"/>
                  </a:lnTo>
                  <a:lnTo>
                    <a:pt x="226528" y="82402"/>
                  </a:lnTo>
                  <a:lnTo>
                    <a:pt x="220260" y="82402"/>
                  </a:lnTo>
                  <a:lnTo>
                    <a:pt x="217127" y="82402"/>
                  </a:lnTo>
                  <a:lnTo>
                    <a:pt x="213993" y="80849"/>
                  </a:lnTo>
                  <a:lnTo>
                    <a:pt x="209297" y="77734"/>
                  </a:lnTo>
                  <a:lnTo>
                    <a:pt x="206163" y="68400"/>
                  </a:lnTo>
                  <a:lnTo>
                    <a:pt x="199896" y="57503"/>
                  </a:lnTo>
                  <a:lnTo>
                    <a:pt x="199896" y="54388"/>
                  </a:lnTo>
                  <a:lnTo>
                    <a:pt x="196762" y="48159"/>
                  </a:lnTo>
                  <a:lnTo>
                    <a:pt x="196762" y="45054"/>
                  </a:lnTo>
                  <a:lnTo>
                    <a:pt x="196762" y="37272"/>
                  </a:lnTo>
                  <a:lnTo>
                    <a:pt x="193629" y="37272"/>
                  </a:lnTo>
                  <a:lnTo>
                    <a:pt x="190494" y="37272"/>
                  </a:lnTo>
                  <a:lnTo>
                    <a:pt x="188923" y="37272"/>
                  </a:lnTo>
                  <a:lnTo>
                    <a:pt x="188923" y="37272"/>
                  </a:lnTo>
                  <a:lnTo>
                    <a:pt x="188923" y="31043"/>
                  </a:lnTo>
                  <a:lnTo>
                    <a:pt x="190494" y="31043"/>
                  </a:lnTo>
                  <a:lnTo>
                    <a:pt x="193629" y="27928"/>
                  </a:lnTo>
                  <a:lnTo>
                    <a:pt x="193629" y="24813"/>
                  </a:lnTo>
                  <a:lnTo>
                    <a:pt x="193629" y="24813"/>
                  </a:lnTo>
                  <a:lnTo>
                    <a:pt x="193629" y="23261"/>
                  </a:lnTo>
                  <a:lnTo>
                    <a:pt x="196762" y="23261"/>
                  </a:lnTo>
                  <a:lnTo>
                    <a:pt x="196762" y="20146"/>
                  </a:lnTo>
                  <a:lnTo>
                    <a:pt x="193629" y="17031"/>
                  </a:lnTo>
                  <a:lnTo>
                    <a:pt x="196762" y="13926"/>
                  </a:lnTo>
                  <a:lnTo>
                    <a:pt x="196762" y="10812"/>
                  </a:lnTo>
                  <a:lnTo>
                    <a:pt x="196762" y="10812"/>
                  </a:lnTo>
                  <a:lnTo>
                    <a:pt x="199896" y="7697"/>
                  </a:lnTo>
                  <a:lnTo>
                    <a:pt x="199896" y="3030"/>
                  </a:lnTo>
                  <a:lnTo>
                    <a:pt x="196762" y="-85"/>
                  </a:lnTo>
                  <a:lnTo>
                    <a:pt x="190494" y="3030"/>
                  </a:lnTo>
                  <a:lnTo>
                    <a:pt x="185790" y="7697"/>
                  </a:lnTo>
                  <a:lnTo>
                    <a:pt x="185790" y="10812"/>
                  </a:lnTo>
                  <a:lnTo>
                    <a:pt x="182655" y="17031"/>
                  </a:lnTo>
                  <a:lnTo>
                    <a:pt x="179531" y="20146"/>
                  </a:lnTo>
                  <a:lnTo>
                    <a:pt x="176398" y="20146"/>
                  </a:lnTo>
                  <a:lnTo>
                    <a:pt x="173264" y="17031"/>
                  </a:lnTo>
                  <a:lnTo>
                    <a:pt x="170130" y="13926"/>
                  </a:lnTo>
                  <a:lnTo>
                    <a:pt x="168559" y="10812"/>
                  </a:lnTo>
                  <a:lnTo>
                    <a:pt x="162291" y="10812"/>
                  </a:lnTo>
                  <a:lnTo>
                    <a:pt x="159157" y="10812"/>
                  </a:lnTo>
                  <a:lnTo>
                    <a:pt x="162291" y="6144"/>
                  </a:lnTo>
                  <a:lnTo>
                    <a:pt x="152890" y="6144"/>
                  </a:lnTo>
                  <a:lnTo>
                    <a:pt x="148194" y="6144"/>
                  </a:lnTo>
                  <a:lnTo>
                    <a:pt x="141926" y="7697"/>
                  </a:lnTo>
                  <a:lnTo>
                    <a:pt x="138793" y="7697"/>
                  </a:lnTo>
                  <a:lnTo>
                    <a:pt x="135659" y="7697"/>
                  </a:lnTo>
                  <a:lnTo>
                    <a:pt x="132525" y="7697"/>
                  </a:lnTo>
                  <a:lnTo>
                    <a:pt x="132525" y="7697"/>
                  </a:lnTo>
                  <a:lnTo>
                    <a:pt x="127830" y="17031"/>
                  </a:lnTo>
                  <a:lnTo>
                    <a:pt x="121562" y="20146"/>
                  </a:lnTo>
                  <a:lnTo>
                    <a:pt x="118429" y="20146"/>
                  </a:lnTo>
                  <a:lnTo>
                    <a:pt x="107465" y="20146"/>
                  </a:lnTo>
                  <a:lnTo>
                    <a:pt x="104332" y="20146"/>
                  </a:lnTo>
                  <a:lnTo>
                    <a:pt x="104332" y="23261"/>
                  </a:lnTo>
                  <a:lnTo>
                    <a:pt x="104332" y="23261"/>
                  </a:lnTo>
                  <a:lnTo>
                    <a:pt x="101198" y="24813"/>
                  </a:lnTo>
                  <a:lnTo>
                    <a:pt x="94931" y="27928"/>
                  </a:lnTo>
                  <a:lnTo>
                    <a:pt x="94931" y="27928"/>
                  </a:lnTo>
                  <a:lnTo>
                    <a:pt x="93359" y="27928"/>
                  </a:lnTo>
                  <a:lnTo>
                    <a:pt x="90234" y="34157"/>
                  </a:lnTo>
                  <a:lnTo>
                    <a:pt x="90234" y="37272"/>
                  </a:lnTo>
                  <a:lnTo>
                    <a:pt x="87101" y="37272"/>
                  </a:lnTo>
                  <a:lnTo>
                    <a:pt x="87101" y="40377"/>
                  </a:lnTo>
                  <a:lnTo>
                    <a:pt x="83967" y="40377"/>
                  </a:lnTo>
                  <a:lnTo>
                    <a:pt x="83967" y="43492"/>
                  </a:lnTo>
                  <a:lnTo>
                    <a:pt x="87101" y="45054"/>
                  </a:lnTo>
                  <a:lnTo>
                    <a:pt x="87101" y="45054"/>
                  </a:lnTo>
                  <a:lnTo>
                    <a:pt x="90234" y="48159"/>
                  </a:lnTo>
                  <a:lnTo>
                    <a:pt x="90234" y="54388"/>
                  </a:lnTo>
                  <a:lnTo>
                    <a:pt x="83967" y="57503"/>
                  </a:lnTo>
                  <a:lnTo>
                    <a:pt x="83967" y="60618"/>
                  </a:lnTo>
                  <a:lnTo>
                    <a:pt x="80833" y="60618"/>
                  </a:lnTo>
                  <a:lnTo>
                    <a:pt x="77700" y="63723"/>
                  </a:lnTo>
                  <a:lnTo>
                    <a:pt x="74566" y="65285"/>
                  </a:lnTo>
                  <a:lnTo>
                    <a:pt x="72994" y="71505"/>
                  </a:lnTo>
                  <a:lnTo>
                    <a:pt x="63593" y="74619"/>
                  </a:lnTo>
                  <a:lnTo>
                    <a:pt x="57335" y="74619"/>
                  </a:lnTo>
                  <a:lnTo>
                    <a:pt x="54202" y="71505"/>
                  </a:lnTo>
                  <a:lnTo>
                    <a:pt x="54202" y="68400"/>
                  </a:lnTo>
                  <a:lnTo>
                    <a:pt x="52630" y="68400"/>
                  </a:lnTo>
                  <a:lnTo>
                    <a:pt x="52630" y="68400"/>
                  </a:lnTo>
                  <a:lnTo>
                    <a:pt x="52630" y="74619"/>
                  </a:lnTo>
                  <a:lnTo>
                    <a:pt x="54202" y="74619"/>
                  </a:lnTo>
                  <a:lnTo>
                    <a:pt x="57335" y="74619"/>
                  </a:lnTo>
                  <a:lnTo>
                    <a:pt x="57335" y="77734"/>
                  </a:lnTo>
                  <a:lnTo>
                    <a:pt x="60469" y="77734"/>
                  </a:lnTo>
                  <a:lnTo>
                    <a:pt x="63593" y="80849"/>
                  </a:lnTo>
                  <a:lnTo>
                    <a:pt x="66727" y="77734"/>
                  </a:lnTo>
                  <a:lnTo>
                    <a:pt x="69861" y="74619"/>
                  </a:lnTo>
                  <a:lnTo>
                    <a:pt x="74566" y="71505"/>
                  </a:lnTo>
                  <a:lnTo>
                    <a:pt x="74566" y="74619"/>
                  </a:lnTo>
                  <a:lnTo>
                    <a:pt x="74566" y="77734"/>
                  </a:lnTo>
                  <a:lnTo>
                    <a:pt x="74566" y="80849"/>
                  </a:lnTo>
                  <a:lnTo>
                    <a:pt x="74566" y="85516"/>
                  </a:lnTo>
                  <a:lnTo>
                    <a:pt x="72994" y="88631"/>
                  </a:lnTo>
                  <a:lnTo>
                    <a:pt x="69861" y="88631"/>
                  </a:lnTo>
                  <a:lnTo>
                    <a:pt x="66727" y="88631"/>
                  </a:lnTo>
                  <a:lnTo>
                    <a:pt x="60469" y="88631"/>
                  </a:lnTo>
                  <a:lnTo>
                    <a:pt x="57335" y="88631"/>
                  </a:lnTo>
                  <a:lnTo>
                    <a:pt x="54202" y="91745"/>
                  </a:lnTo>
                  <a:lnTo>
                    <a:pt x="54202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52630" y="94851"/>
                  </a:lnTo>
                  <a:lnTo>
                    <a:pt x="49496" y="91745"/>
                  </a:lnTo>
                  <a:lnTo>
                    <a:pt x="46363" y="91745"/>
                  </a:lnTo>
                  <a:lnTo>
                    <a:pt x="49496" y="88631"/>
                  </a:lnTo>
                  <a:lnTo>
                    <a:pt x="49496" y="85516"/>
                  </a:lnTo>
                  <a:lnTo>
                    <a:pt x="43228" y="85516"/>
                  </a:lnTo>
                  <a:lnTo>
                    <a:pt x="43228" y="85516"/>
                  </a:lnTo>
                  <a:lnTo>
                    <a:pt x="40095" y="82402"/>
                  </a:lnTo>
                  <a:lnTo>
                    <a:pt x="40095" y="80849"/>
                  </a:lnTo>
                  <a:lnTo>
                    <a:pt x="40095" y="77734"/>
                  </a:lnTo>
                  <a:lnTo>
                    <a:pt x="40095" y="77734"/>
                  </a:lnTo>
                  <a:lnTo>
                    <a:pt x="36961" y="74619"/>
                  </a:lnTo>
                  <a:lnTo>
                    <a:pt x="35399" y="74619"/>
                  </a:lnTo>
                  <a:lnTo>
                    <a:pt x="35399" y="80849"/>
                  </a:lnTo>
                  <a:lnTo>
                    <a:pt x="35399" y="80849"/>
                  </a:lnTo>
                  <a:lnTo>
                    <a:pt x="32265" y="80849"/>
                  </a:lnTo>
                  <a:lnTo>
                    <a:pt x="29132" y="82402"/>
                  </a:lnTo>
                  <a:lnTo>
                    <a:pt x="29132" y="82402"/>
                  </a:lnTo>
                  <a:lnTo>
                    <a:pt x="25998" y="82402"/>
                  </a:lnTo>
                  <a:lnTo>
                    <a:pt x="22864" y="82402"/>
                  </a:lnTo>
                  <a:lnTo>
                    <a:pt x="25998" y="85516"/>
                  </a:lnTo>
                  <a:lnTo>
                    <a:pt x="19730" y="88631"/>
                  </a:lnTo>
                  <a:lnTo>
                    <a:pt x="19730" y="91745"/>
                  </a:lnTo>
                  <a:lnTo>
                    <a:pt x="16597" y="91745"/>
                  </a:lnTo>
                  <a:lnTo>
                    <a:pt x="15035" y="91745"/>
                  </a:lnTo>
                  <a:lnTo>
                    <a:pt x="15035" y="94851"/>
                  </a:lnTo>
                  <a:lnTo>
                    <a:pt x="11901" y="94851"/>
                  </a:lnTo>
                  <a:lnTo>
                    <a:pt x="11901" y="97965"/>
                  </a:lnTo>
                  <a:lnTo>
                    <a:pt x="11901" y="97965"/>
                  </a:lnTo>
                  <a:lnTo>
                    <a:pt x="15035" y="97965"/>
                  </a:lnTo>
                  <a:lnTo>
                    <a:pt x="16597" y="101080"/>
                  </a:lnTo>
                  <a:lnTo>
                    <a:pt x="16597" y="102633"/>
                  </a:lnTo>
                  <a:lnTo>
                    <a:pt x="19730" y="102633"/>
                  </a:lnTo>
                  <a:lnTo>
                    <a:pt x="25998" y="101080"/>
                  </a:lnTo>
                  <a:lnTo>
                    <a:pt x="29132" y="101080"/>
                  </a:lnTo>
                  <a:lnTo>
                    <a:pt x="25998" y="105747"/>
                  </a:lnTo>
                  <a:lnTo>
                    <a:pt x="25998" y="105747"/>
                  </a:lnTo>
                  <a:lnTo>
                    <a:pt x="22864" y="108862"/>
                  </a:lnTo>
                  <a:lnTo>
                    <a:pt x="19730" y="108862"/>
                  </a:lnTo>
                  <a:lnTo>
                    <a:pt x="19730" y="108862"/>
                  </a:lnTo>
                  <a:lnTo>
                    <a:pt x="16597" y="111977"/>
                  </a:lnTo>
                  <a:lnTo>
                    <a:pt x="15035" y="108862"/>
                  </a:lnTo>
                  <a:lnTo>
                    <a:pt x="11901" y="111977"/>
                  </a:lnTo>
                  <a:lnTo>
                    <a:pt x="5634" y="115091"/>
                  </a:lnTo>
                  <a:lnTo>
                    <a:pt x="2500" y="118196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-634" y="122873"/>
                  </a:lnTo>
                  <a:lnTo>
                    <a:pt x="11901" y="122873"/>
                  </a:lnTo>
                  <a:lnTo>
                    <a:pt x="16597" y="122873"/>
                  </a:lnTo>
                  <a:lnTo>
                    <a:pt x="25998" y="122873"/>
                  </a:lnTo>
                  <a:lnTo>
                    <a:pt x="36961" y="121311"/>
                  </a:lnTo>
                  <a:lnTo>
                    <a:pt x="40095" y="121311"/>
                  </a:lnTo>
                  <a:lnTo>
                    <a:pt x="46363" y="121311"/>
                  </a:lnTo>
                  <a:lnTo>
                    <a:pt x="49496" y="121311"/>
                  </a:lnTo>
                  <a:lnTo>
                    <a:pt x="52630" y="122873"/>
                  </a:lnTo>
                  <a:lnTo>
                    <a:pt x="63593" y="132208"/>
                  </a:lnTo>
                  <a:lnTo>
                    <a:pt x="66727" y="132208"/>
                  </a:lnTo>
                  <a:lnTo>
                    <a:pt x="69861" y="135322"/>
                  </a:lnTo>
                  <a:lnTo>
                    <a:pt x="74566" y="138437"/>
                  </a:lnTo>
                  <a:lnTo>
                    <a:pt x="77700" y="139990"/>
                  </a:lnTo>
                  <a:lnTo>
                    <a:pt x="80833" y="139990"/>
                  </a:lnTo>
                  <a:lnTo>
                    <a:pt x="83967" y="138437"/>
                  </a:lnTo>
                  <a:lnTo>
                    <a:pt x="87101" y="135322"/>
                  </a:lnTo>
                  <a:lnTo>
                    <a:pt x="93359" y="132208"/>
                  </a:lnTo>
                  <a:lnTo>
                    <a:pt x="94931" y="132208"/>
                  </a:lnTo>
                  <a:lnTo>
                    <a:pt x="98064" y="132208"/>
                  </a:lnTo>
                  <a:lnTo>
                    <a:pt x="101198" y="135322"/>
                  </a:lnTo>
                  <a:lnTo>
                    <a:pt x="101198" y="135322"/>
                  </a:lnTo>
                  <a:lnTo>
                    <a:pt x="101198" y="143104"/>
                  </a:lnTo>
                  <a:lnTo>
                    <a:pt x="101198" y="143104"/>
                  </a:lnTo>
                  <a:lnTo>
                    <a:pt x="101198" y="152439"/>
                  </a:lnTo>
                  <a:lnTo>
                    <a:pt x="101198" y="155553"/>
                  </a:lnTo>
                  <a:lnTo>
                    <a:pt x="98064" y="155553"/>
                  </a:lnTo>
                  <a:lnTo>
                    <a:pt x="94931" y="155553"/>
                  </a:lnTo>
                  <a:lnTo>
                    <a:pt x="93359" y="155553"/>
                  </a:lnTo>
                  <a:lnTo>
                    <a:pt x="93359" y="158668"/>
                  </a:lnTo>
                  <a:lnTo>
                    <a:pt x="90234" y="160221"/>
                  </a:lnTo>
                  <a:lnTo>
                    <a:pt x="90234" y="163336"/>
                  </a:lnTo>
                  <a:lnTo>
                    <a:pt x="87101" y="166450"/>
                  </a:lnTo>
                  <a:lnTo>
                    <a:pt x="87101" y="169565"/>
                  </a:lnTo>
                  <a:lnTo>
                    <a:pt x="83967" y="172670"/>
                  </a:lnTo>
                  <a:lnTo>
                    <a:pt x="77700" y="172670"/>
                  </a:lnTo>
                  <a:lnTo>
                    <a:pt x="77700" y="172670"/>
                  </a:lnTo>
                  <a:lnTo>
                    <a:pt x="74566" y="172670"/>
                  </a:lnTo>
                  <a:lnTo>
                    <a:pt x="72994" y="175785"/>
                  </a:lnTo>
                  <a:lnTo>
                    <a:pt x="69861" y="175785"/>
                  </a:lnTo>
                  <a:lnTo>
                    <a:pt x="69861" y="178899"/>
                  </a:lnTo>
                  <a:lnTo>
                    <a:pt x="69861" y="183567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6727" y="186681"/>
                  </a:lnTo>
                  <a:lnTo>
                    <a:pt x="63593" y="189796"/>
                  </a:lnTo>
                  <a:lnTo>
                    <a:pt x="63593" y="192910"/>
                  </a:lnTo>
                  <a:lnTo>
                    <a:pt x="63593" y="196016"/>
                  </a:lnTo>
                  <a:lnTo>
                    <a:pt x="63593" y="197578"/>
                  </a:lnTo>
                  <a:lnTo>
                    <a:pt x="63593" y="197578"/>
                  </a:lnTo>
                  <a:lnTo>
                    <a:pt x="66727" y="197578"/>
                  </a:lnTo>
                  <a:lnTo>
                    <a:pt x="69861" y="200683"/>
                  </a:lnTo>
                  <a:lnTo>
                    <a:pt x="66727" y="203798"/>
                  </a:lnTo>
                  <a:lnTo>
                    <a:pt x="69861" y="206912"/>
                  </a:lnTo>
                  <a:lnTo>
                    <a:pt x="69861" y="206912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4566" y="210027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3142"/>
                  </a:lnTo>
                  <a:lnTo>
                    <a:pt x="77700" y="216247"/>
                  </a:lnTo>
                  <a:lnTo>
                    <a:pt x="80833" y="220924"/>
                  </a:lnTo>
                  <a:lnTo>
                    <a:pt x="80833" y="233373"/>
                  </a:lnTo>
                  <a:lnTo>
                    <a:pt x="80833" y="238040"/>
                  </a:lnTo>
                  <a:lnTo>
                    <a:pt x="80833" y="238040"/>
                  </a:lnTo>
                  <a:lnTo>
                    <a:pt x="83967" y="234925"/>
                  </a:lnTo>
                  <a:lnTo>
                    <a:pt x="93359" y="234925"/>
                  </a:lnTo>
                  <a:lnTo>
                    <a:pt x="94931" y="233373"/>
                  </a:lnTo>
                  <a:lnTo>
                    <a:pt x="94931" y="233373"/>
                  </a:lnTo>
                  <a:lnTo>
                    <a:pt x="94931" y="230258"/>
                  </a:lnTo>
                  <a:lnTo>
                    <a:pt x="94931" y="230258"/>
                  </a:lnTo>
                  <a:lnTo>
                    <a:pt x="94931" y="224029"/>
                  </a:lnTo>
                  <a:lnTo>
                    <a:pt x="94931" y="220924"/>
                  </a:lnTo>
                  <a:lnTo>
                    <a:pt x="98064" y="217809"/>
                  </a:lnTo>
                  <a:lnTo>
                    <a:pt x="104332" y="216247"/>
                  </a:lnTo>
                  <a:lnTo>
                    <a:pt x="107465" y="213142"/>
                  </a:lnTo>
                  <a:lnTo>
                    <a:pt x="110599" y="210027"/>
                  </a:lnTo>
                  <a:lnTo>
                    <a:pt x="118429" y="210027"/>
                  </a:lnTo>
                  <a:lnTo>
                    <a:pt x="121562" y="206912"/>
                  </a:lnTo>
                  <a:lnTo>
                    <a:pt x="124696" y="206912"/>
                  </a:lnTo>
                  <a:lnTo>
                    <a:pt x="130963" y="200683"/>
                  </a:lnTo>
                  <a:lnTo>
                    <a:pt x="132525" y="200683"/>
                  </a:lnTo>
                  <a:lnTo>
                    <a:pt x="135659" y="197578"/>
                  </a:lnTo>
                  <a:lnTo>
                    <a:pt x="138793" y="200683"/>
                  </a:lnTo>
                  <a:lnTo>
                    <a:pt x="141926" y="200683"/>
                  </a:lnTo>
                  <a:lnTo>
                    <a:pt x="152890" y="210027"/>
                  </a:lnTo>
                  <a:lnTo>
                    <a:pt x="162291" y="213142"/>
                  </a:lnTo>
                  <a:lnTo>
                    <a:pt x="168559" y="197578"/>
                  </a:lnTo>
                  <a:lnTo>
                    <a:pt x="168559" y="196016"/>
                  </a:lnTo>
                  <a:lnTo>
                    <a:pt x="162291" y="180452"/>
                  </a:lnTo>
                  <a:lnTo>
                    <a:pt x="162291" y="178899"/>
                  </a:lnTo>
                  <a:lnTo>
                    <a:pt x="165425" y="166450"/>
                  </a:lnTo>
                  <a:lnTo>
                    <a:pt x="165425" y="163336"/>
                  </a:lnTo>
                  <a:lnTo>
                    <a:pt x="162291" y="155553"/>
                  </a:lnTo>
                  <a:lnTo>
                    <a:pt x="162291" y="155553"/>
                  </a:lnTo>
                  <a:lnTo>
                    <a:pt x="162291" y="152439"/>
                  </a:lnTo>
                  <a:lnTo>
                    <a:pt x="165425" y="149324"/>
                  </a:lnTo>
                  <a:lnTo>
                    <a:pt x="165425" y="149324"/>
                  </a:lnTo>
                  <a:lnTo>
                    <a:pt x="168559" y="139990"/>
                  </a:lnTo>
                  <a:lnTo>
                    <a:pt x="170130" y="135322"/>
                  </a:lnTo>
                  <a:lnTo>
                    <a:pt x="173264" y="132208"/>
                  </a:lnTo>
                  <a:lnTo>
                    <a:pt x="179531" y="125978"/>
                  </a:lnTo>
                  <a:lnTo>
                    <a:pt x="182655" y="121311"/>
                  </a:lnTo>
                  <a:lnTo>
                    <a:pt x="185790" y="118196"/>
                  </a:lnTo>
                  <a:lnTo>
                    <a:pt x="185790" y="118196"/>
                  </a:lnTo>
                  <a:lnTo>
                    <a:pt x="193629" y="115091"/>
                  </a:lnTo>
                  <a:lnTo>
                    <a:pt x="196762" y="111977"/>
                  </a:lnTo>
                  <a:lnTo>
                    <a:pt x="196762" y="111977"/>
                  </a:lnTo>
                  <a:lnTo>
                    <a:pt x="209297" y="115091"/>
                  </a:lnTo>
                  <a:lnTo>
                    <a:pt x="223394" y="115091"/>
                  </a:lnTo>
                  <a:lnTo>
                    <a:pt x="226528" y="115091"/>
                  </a:lnTo>
                  <a:lnTo>
                    <a:pt x="226528" y="115091"/>
                  </a:lnTo>
                  <a:lnTo>
                    <a:pt x="228090" y="111977"/>
                  </a:lnTo>
                  <a:lnTo>
                    <a:pt x="228090" y="108862"/>
                  </a:lnTo>
                  <a:lnTo>
                    <a:pt x="231223" y="105747"/>
                  </a:lnTo>
                  <a:lnTo>
                    <a:pt x="234357" y="102633"/>
                  </a:lnTo>
                  <a:lnTo>
                    <a:pt x="234357" y="102633"/>
                  </a:lnTo>
                  <a:lnTo>
                    <a:pt x="231223" y="97965"/>
                  </a:lnTo>
                  <a:lnTo>
                    <a:pt x="231223" y="91745"/>
                  </a:lnTo>
                  <a:lnTo>
                    <a:pt x="234357" y="91745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74CD68E-FD57-58E4-A6CF-03856BA4AD8D}"/>
                </a:ext>
              </a:extLst>
            </p:cNvPr>
            <p:cNvSpPr/>
            <p:nvPr/>
          </p:nvSpPr>
          <p:spPr>
            <a:xfrm>
              <a:off x="7690731" y="3688772"/>
              <a:ext cx="285750" cy="238125"/>
            </a:xfrm>
            <a:custGeom>
              <a:avLst/>
              <a:gdLst>
                <a:gd name="connsiteX0" fmla="*/ 281906 w 285750"/>
                <a:gd name="connsiteY0" fmla="*/ 110300 h 238125"/>
                <a:gd name="connsiteX1" fmla="*/ 281906 w 285750"/>
                <a:gd name="connsiteY1" fmla="*/ 103995 h 238125"/>
                <a:gd name="connsiteX2" fmla="*/ 278696 w 285750"/>
                <a:gd name="connsiteY2" fmla="*/ 99270 h 238125"/>
                <a:gd name="connsiteX3" fmla="*/ 275486 w 285750"/>
                <a:gd name="connsiteY3" fmla="*/ 96108 h 238125"/>
                <a:gd name="connsiteX4" fmla="*/ 273877 w 285750"/>
                <a:gd name="connsiteY4" fmla="*/ 96108 h 238125"/>
                <a:gd name="connsiteX5" fmla="*/ 267457 w 285750"/>
                <a:gd name="connsiteY5" fmla="*/ 92955 h 238125"/>
                <a:gd name="connsiteX6" fmla="*/ 264247 w 285750"/>
                <a:gd name="connsiteY6" fmla="*/ 92955 h 238125"/>
                <a:gd name="connsiteX7" fmla="*/ 264247 w 285750"/>
                <a:gd name="connsiteY7" fmla="*/ 89803 h 238125"/>
                <a:gd name="connsiteX8" fmla="*/ 261037 w 285750"/>
                <a:gd name="connsiteY8" fmla="*/ 89803 h 238125"/>
                <a:gd name="connsiteX9" fmla="*/ 261037 w 285750"/>
                <a:gd name="connsiteY9" fmla="*/ 83497 h 238125"/>
                <a:gd name="connsiteX10" fmla="*/ 261037 w 285750"/>
                <a:gd name="connsiteY10" fmla="*/ 80344 h 238125"/>
                <a:gd name="connsiteX11" fmla="*/ 261037 w 285750"/>
                <a:gd name="connsiteY11" fmla="*/ 78763 h 238125"/>
                <a:gd name="connsiteX12" fmla="*/ 264247 w 285750"/>
                <a:gd name="connsiteY12" fmla="*/ 66152 h 238125"/>
                <a:gd name="connsiteX13" fmla="*/ 264247 w 285750"/>
                <a:gd name="connsiteY13" fmla="*/ 61418 h 238125"/>
                <a:gd name="connsiteX14" fmla="*/ 267457 w 285750"/>
                <a:gd name="connsiteY14" fmla="*/ 58265 h 238125"/>
                <a:gd name="connsiteX15" fmla="*/ 267457 w 285750"/>
                <a:gd name="connsiteY15" fmla="*/ 55113 h 238125"/>
                <a:gd name="connsiteX16" fmla="*/ 267457 w 285750"/>
                <a:gd name="connsiteY16" fmla="*/ 51959 h 238125"/>
                <a:gd name="connsiteX17" fmla="*/ 253008 w 285750"/>
                <a:gd name="connsiteY17" fmla="*/ 55113 h 238125"/>
                <a:gd name="connsiteX18" fmla="*/ 249797 w 285750"/>
                <a:gd name="connsiteY18" fmla="*/ 55113 h 238125"/>
                <a:gd name="connsiteX19" fmla="*/ 246588 w 285750"/>
                <a:gd name="connsiteY19" fmla="*/ 51959 h 238125"/>
                <a:gd name="connsiteX20" fmla="*/ 236957 w 285750"/>
                <a:gd name="connsiteY20" fmla="*/ 42492 h 238125"/>
                <a:gd name="connsiteX21" fmla="*/ 235348 w 285750"/>
                <a:gd name="connsiteY21" fmla="*/ 40920 h 238125"/>
                <a:gd name="connsiteX22" fmla="*/ 228928 w 285750"/>
                <a:gd name="connsiteY22" fmla="*/ 34605 h 238125"/>
                <a:gd name="connsiteX23" fmla="*/ 219299 w 285750"/>
                <a:gd name="connsiteY23" fmla="*/ 34605 h 238125"/>
                <a:gd name="connsiteX24" fmla="*/ 214478 w 285750"/>
                <a:gd name="connsiteY24" fmla="*/ 34605 h 238125"/>
                <a:gd name="connsiteX25" fmla="*/ 211269 w 285750"/>
                <a:gd name="connsiteY25" fmla="*/ 34605 h 238125"/>
                <a:gd name="connsiteX26" fmla="*/ 208059 w 285750"/>
                <a:gd name="connsiteY26" fmla="*/ 34605 h 238125"/>
                <a:gd name="connsiteX27" fmla="*/ 201639 w 285750"/>
                <a:gd name="connsiteY27" fmla="*/ 34605 h 238125"/>
                <a:gd name="connsiteX28" fmla="*/ 195219 w 285750"/>
                <a:gd name="connsiteY28" fmla="*/ 31452 h 238125"/>
                <a:gd name="connsiteX29" fmla="*/ 190400 w 285750"/>
                <a:gd name="connsiteY29" fmla="*/ 31452 h 238125"/>
                <a:gd name="connsiteX30" fmla="*/ 187189 w 285750"/>
                <a:gd name="connsiteY30" fmla="*/ 31452 h 238125"/>
                <a:gd name="connsiteX31" fmla="*/ 183980 w 285750"/>
                <a:gd name="connsiteY31" fmla="*/ 28300 h 238125"/>
                <a:gd name="connsiteX32" fmla="*/ 180769 w 285750"/>
                <a:gd name="connsiteY32" fmla="*/ 28300 h 238125"/>
                <a:gd name="connsiteX33" fmla="*/ 180769 w 285750"/>
                <a:gd name="connsiteY33" fmla="*/ 25147 h 238125"/>
                <a:gd name="connsiteX34" fmla="*/ 177560 w 285750"/>
                <a:gd name="connsiteY34" fmla="*/ 21994 h 238125"/>
                <a:gd name="connsiteX35" fmla="*/ 177560 w 285750"/>
                <a:gd name="connsiteY35" fmla="*/ 14107 h 238125"/>
                <a:gd name="connsiteX36" fmla="*/ 175950 w 285750"/>
                <a:gd name="connsiteY36" fmla="*/ 10954 h 238125"/>
                <a:gd name="connsiteX37" fmla="*/ 175950 w 285750"/>
                <a:gd name="connsiteY37" fmla="*/ 10954 h 238125"/>
                <a:gd name="connsiteX38" fmla="*/ 175950 w 285750"/>
                <a:gd name="connsiteY38" fmla="*/ 7802 h 238125"/>
                <a:gd name="connsiteX39" fmla="*/ 175950 w 285750"/>
                <a:gd name="connsiteY39" fmla="*/ 7802 h 238125"/>
                <a:gd name="connsiteX40" fmla="*/ 166320 w 285750"/>
                <a:gd name="connsiteY40" fmla="*/ 3068 h 238125"/>
                <a:gd name="connsiteX41" fmla="*/ 166320 w 285750"/>
                <a:gd name="connsiteY41" fmla="*/ 3068 h 238125"/>
                <a:gd name="connsiteX42" fmla="*/ 163110 w 285750"/>
                <a:gd name="connsiteY42" fmla="*/ -85 h 238125"/>
                <a:gd name="connsiteX43" fmla="*/ 156691 w 285750"/>
                <a:gd name="connsiteY43" fmla="*/ 4649 h 238125"/>
                <a:gd name="connsiteX44" fmla="*/ 151871 w 285750"/>
                <a:gd name="connsiteY44" fmla="*/ 7802 h 238125"/>
                <a:gd name="connsiteX45" fmla="*/ 145451 w 285750"/>
                <a:gd name="connsiteY45" fmla="*/ 7802 h 238125"/>
                <a:gd name="connsiteX46" fmla="*/ 142241 w 285750"/>
                <a:gd name="connsiteY46" fmla="*/ 7802 h 238125"/>
                <a:gd name="connsiteX47" fmla="*/ 139031 w 285750"/>
                <a:gd name="connsiteY47" fmla="*/ 7802 h 238125"/>
                <a:gd name="connsiteX48" fmla="*/ 145451 w 285750"/>
                <a:gd name="connsiteY48" fmla="*/ 14107 h 238125"/>
                <a:gd name="connsiteX49" fmla="*/ 142241 w 285750"/>
                <a:gd name="connsiteY49" fmla="*/ 20413 h 238125"/>
                <a:gd name="connsiteX50" fmla="*/ 139031 w 285750"/>
                <a:gd name="connsiteY50" fmla="*/ 25147 h 238125"/>
                <a:gd name="connsiteX51" fmla="*/ 135821 w 285750"/>
                <a:gd name="connsiteY51" fmla="*/ 31452 h 238125"/>
                <a:gd name="connsiteX52" fmla="*/ 124582 w 285750"/>
                <a:gd name="connsiteY52" fmla="*/ 42492 h 238125"/>
                <a:gd name="connsiteX53" fmla="*/ 121372 w 285750"/>
                <a:gd name="connsiteY53" fmla="*/ 51959 h 238125"/>
                <a:gd name="connsiteX54" fmla="*/ 118162 w 285750"/>
                <a:gd name="connsiteY54" fmla="*/ 58265 h 238125"/>
                <a:gd name="connsiteX55" fmla="*/ 116552 w 285750"/>
                <a:gd name="connsiteY55" fmla="*/ 66152 h 238125"/>
                <a:gd name="connsiteX56" fmla="*/ 113342 w 285750"/>
                <a:gd name="connsiteY56" fmla="*/ 69305 h 238125"/>
                <a:gd name="connsiteX57" fmla="*/ 110132 w 285750"/>
                <a:gd name="connsiteY57" fmla="*/ 72457 h 238125"/>
                <a:gd name="connsiteX58" fmla="*/ 106922 w 285750"/>
                <a:gd name="connsiteY58" fmla="*/ 78763 h 238125"/>
                <a:gd name="connsiteX59" fmla="*/ 110132 w 285750"/>
                <a:gd name="connsiteY59" fmla="*/ 80344 h 238125"/>
                <a:gd name="connsiteX60" fmla="*/ 116552 w 285750"/>
                <a:gd name="connsiteY60" fmla="*/ 86650 h 238125"/>
                <a:gd name="connsiteX61" fmla="*/ 116552 w 285750"/>
                <a:gd name="connsiteY61" fmla="*/ 92955 h 238125"/>
                <a:gd name="connsiteX62" fmla="*/ 116552 w 285750"/>
                <a:gd name="connsiteY62" fmla="*/ 100842 h 238125"/>
                <a:gd name="connsiteX63" fmla="*/ 118162 w 285750"/>
                <a:gd name="connsiteY63" fmla="*/ 103995 h 238125"/>
                <a:gd name="connsiteX64" fmla="*/ 127791 w 285750"/>
                <a:gd name="connsiteY64" fmla="*/ 113462 h 238125"/>
                <a:gd name="connsiteX65" fmla="*/ 131002 w 285750"/>
                <a:gd name="connsiteY65" fmla="*/ 116615 h 238125"/>
                <a:gd name="connsiteX66" fmla="*/ 131002 w 285750"/>
                <a:gd name="connsiteY66" fmla="*/ 119768 h 238125"/>
                <a:gd name="connsiteX67" fmla="*/ 134211 w 285750"/>
                <a:gd name="connsiteY67" fmla="*/ 121340 h 238125"/>
                <a:gd name="connsiteX68" fmla="*/ 135821 w 285750"/>
                <a:gd name="connsiteY68" fmla="*/ 127655 h 238125"/>
                <a:gd name="connsiteX69" fmla="*/ 135821 w 285750"/>
                <a:gd name="connsiteY69" fmla="*/ 130808 h 238125"/>
                <a:gd name="connsiteX70" fmla="*/ 135821 w 285750"/>
                <a:gd name="connsiteY70" fmla="*/ 137113 h 238125"/>
                <a:gd name="connsiteX71" fmla="*/ 135821 w 285750"/>
                <a:gd name="connsiteY71" fmla="*/ 138694 h 238125"/>
                <a:gd name="connsiteX72" fmla="*/ 135821 w 285750"/>
                <a:gd name="connsiteY72" fmla="*/ 141847 h 238125"/>
                <a:gd name="connsiteX73" fmla="*/ 134211 w 285750"/>
                <a:gd name="connsiteY73" fmla="*/ 145000 h 238125"/>
                <a:gd name="connsiteX74" fmla="*/ 134211 w 285750"/>
                <a:gd name="connsiteY74" fmla="*/ 148152 h 238125"/>
                <a:gd name="connsiteX75" fmla="*/ 134211 w 285750"/>
                <a:gd name="connsiteY75" fmla="*/ 151305 h 238125"/>
                <a:gd name="connsiteX76" fmla="*/ 131002 w 285750"/>
                <a:gd name="connsiteY76" fmla="*/ 151305 h 238125"/>
                <a:gd name="connsiteX77" fmla="*/ 131002 w 285750"/>
                <a:gd name="connsiteY77" fmla="*/ 157611 h 238125"/>
                <a:gd name="connsiteX78" fmla="*/ 124582 w 285750"/>
                <a:gd name="connsiteY78" fmla="*/ 157611 h 238125"/>
                <a:gd name="connsiteX79" fmla="*/ 124582 w 285750"/>
                <a:gd name="connsiteY79" fmla="*/ 154458 h 238125"/>
                <a:gd name="connsiteX80" fmla="*/ 121372 w 285750"/>
                <a:gd name="connsiteY80" fmla="*/ 151305 h 238125"/>
                <a:gd name="connsiteX81" fmla="*/ 121372 w 285750"/>
                <a:gd name="connsiteY81" fmla="*/ 148152 h 238125"/>
                <a:gd name="connsiteX82" fmla="*/ 124582 w 285750"/>
                <a:gd name="connsiteY82" fmla="*/ 148152 h 238125"/>
                <a:gd name="connsiteX83" fmla="*/ 124582 w 285750"/>
                <a:gd name="connsiteY83" fmla="*/ 145000 h 238125"/>
                <a:gd name="connsiteX84" fmla="*/ 124582 w 285750"/>
                <a:gd name="connsiteY84" fmla="*/ 141847 h 238125"/>
                <a:gd name="connsiteX85" fmla="*/ 121372 w 285750"/>
                <a:gd name="connsiteY85" fmla="*/ 137113 h 238125"/>
                <a:gd name="connsiteX86" fmla="*/ 121372 w 285750"/>
                <a:gd name="connsiteY86" fmla="*/ 137113 h 238125"/>
                <a:gd name="connsiteX87" fmla="*/ 118162 w 285750"/>
                <a:gd name="connsiteY87" fmla="*/ 130808 h 238125"/>
                <a:gd name="connsiteX88" fmla="*/ 113342 w 285750"/>
                <a:gd name="connsiteY88" fmla="*/ 137113 h 238125"/>
                <a:gd name="connsiteX89" fmla="*/ 106922 w 285750"/>
                <a:gd name="connsiteY89" fmla="*/ 138694 h 238125"/>
                <a:gd name="connsiteX90" fmla="*/ 106922 w 285750"/>
                <a:gd name="connsiteY90" fmla="*/ 145000 h 238125"/>
                <a:gd name="connsiteX91" fmla="*/ 110132 w 285750"/>
                <a:gd name="connsiteY91" fmla="*/ 145000 h 238125"/>
                <a:gd name="connsiteX92" fmla="*/ 110132 w 285750"/>
                <a:gd name="connsiteY92" fmla="*/ 148152 h 238125"/>
                <a:gd name="connsiteX93" fmla="*/ 110132 w 285750"/>
                <a:gd name="connsiteY93" fmla="*/ 154458 h 238125"/>
                <a:gd name="connsiteX94" fmla="*/ 110132 w 285750"/>
                <a:gd name="connsiteY94" fmla="*/ 157611 h 238125"/>
                <a:gd name="connsiteX95" fmla="*/ 113342 w 285750"/>
                <a:gd name="connsiteY95" fmla="*/ 159192 h 238125"/>
                <a:gd name="connsiteX96" fmla="*/ 113342 w 285750"/>
                <a:gd name="connsiteY96" fmla="*/ 162345 h 238125"/>
                <a:gd name="connsiteX97" fmla="*/ 110132 w 285750"/>
                <a:gd name="connsiteY97" fmla="*/ 165498 h 238125"/>
                <a:gd name="connsiteX98" fmla="*/ 106922 w 285750"/>
                <a:gd name="connsiteY98" fmla="*/ 165498 h 238125"/>
                <a:gd name="connsiteX99" fmla="*/ 103713 w 285750"/>
                <a:gd name="connsiteY99" fmla="*/ 168650 h 238125"/>
                <a:gd name="connsiteX100" fmla="*/ 97293 w 285750"/>
                <a:gd name="connsiteY100" fmla="*/ 168650 h 238125"/>
                <a:gd name="connsiteX101" fmla="*/ 97293 w 285750"/>
                <a:gd name="connsiteY101" fmla="*/ 168650 h 238125"/>
                <a:gd name="connsiteX102" fmla="*/ 95683 w 285750"/>
                <a:gd name="connsiteY102" fmla="*/ 165498 h 238125"/>
                <a:gd name="connsiteX103" fmla="*/ 89263 w 285750"/>
                <a:gd name="connsiteY103" fmla="*/ 168650 h 238125"/>
                <a:gd name="connsiteX104" fmla="*/ 86053 w 285750"/>
                <a:gd name="connsiteY104" fmla="*/ 165498 h 238125"/>
                <a:gd name="connsiteX105" fmla="*/ 82843 w 285750"/>
                <a:gd name="connsiteY105" fmla="*/ 162345 h 238125"/>
                <a:gd name="connsiteX106" fmla="*/ 79633 w 285750"/>
                <a:gd name="connsiteY106" fmla="*/ 159192 h 238125"/>
                <a:gd name="connsiteX107" fmla="*/ 76424 w 285750"/>
                <a:gd name="connsiteY107" fmla="*/ 159192 h 238125"/>
                <a:gd name="connsiteX108" fmla="*/ 76424 w 285750"/>
                <a:gd name="connsiteY108" fmla="*/ 162345 h 238125"/>
                <a:gd name="connsiteX109" fmla="*/ 79633 w 285750"/>
                <a:gd name="connsiteY109" fmla="*/ 168650 h 238125"/>
                <a:gd name="connsiteX110" fmla="*/ 79633 w 285750"/>
                <a:gd name="connsiteY110" fmla="*/ 168650 h 238125"/>
                <a:gd name="connsiteX111" fmla="*/ 82843 w 285750"/>
                <a:gd name="connsiteY111" fmla="*/ 171803 h 238125"/>
                <a:gd name="connsiteX112" fmla="*/ 82843 w 285750"/>
                <a:gd name="connsiteY112" fmla="*/ 174965 h 238125"/>
                <a:gd name="connsiteX113" fmla="*/ 86053 w 285750"/>
                <a:gd name="connsiteY113" fmla="*/ 174965 h 238125"/>
                <a:gd name="connsiteX114" fmla="*/ 86053 w 285750"/>
                <a:gd name="connsiteY114" fmla="*/ 176537 h 238125"/>
                <a:gd name="connsiteX115" fmla="*/ 82843 w 285750"/>
                <a:gd name="connsiteY115" fmla="*/ 176537 h 238125"/>
                <a:gd name="connsiteX116" fmla="*/ 79633 w 285750"/>
                <a:gd name="connsiteY116" fmla="*/ 179690 h 238125"/>
                <a:gd name="connsiteX117" fmla="*/ 76424 w 285750"/>
                <a:gd name="connsiteY117" fmla="*/ 176537 h 238125"/>
                <a:gd name="connsiteX118" fmla="*/ 74814 w 285750"/>
                <a:gd name="connsiteY118" fmla="*/ 176537 h 238125"/>
                <a:gd name="connsiteX119" fmla="*/ 74814 w 285750"/>
                <a:gd name="connsiteY119" fmla="*/ 179690 h 238125"/>
                <a:gd name="connsiteX120" fmla="*/ 76424 w 285750"/>
                <a:gd name="connsiteY120" fmla="*/ 185996 h 238125"/>
                <a:gd name="connsiteX121" fmla="*/ 79633 w 285750"/>
                <a:gd name="connsiteY121" fmla="*/ 185996 h 238125"/>
                <a:gd name="connsiteX122" fmla="*/ 79633 w 285750"/>
                <a:gd name="connsiteY122" fmla="*/ 189158 h 238125"/>
                <a:gd name="connsiteX123" fmla="*/ 76424 w 285750"/>
                <a:gd name="connsiteY123" fmla="*/ 189158 h 238125"/>
                <a:gd name="connsiteX124" fmla="*/ 74814 w 285750"/>
                <a:gd name="connsiteY124" fmla="*/ 189158 h 238125"/>
                <a:gd name="connsiteX125" fmla="*/ 68394 w 285750"/>
                <a:gd name="connsiteY125" fmla="*/ 182843 h 238125"/>
                <a:gd name="connsiteX126" fmla="*/ 65183 w 285750"/>
                <a:gd name="connsiteY126" fmla="*/ 182843 h 238125"/>
                <a:gd name="connsiteX127" fmla="*/ 61974 w 285750"/>
                <a:gd name="connsiteY127" fmla="*/ 179690 h 238125"/>
                <a:gd name="connsiteX128" fmla="*/ 61974 w 285750"/>
                <a:gd name="connsiteY128" fmla="*/ 179690 h 238125"/>
                <a:gd name="connsiteX129" fmla="*/ 53944 w 285750"/>
                <a:gd name="connsiteY129" fmla="*/ 179690 h 238125"/>
                <a:gd name="connsiteX130" fmla="*/ 50734 w 285750"/>
                <a:gd name="connsiteY130" fmla="*/ 185996 h 238125"/>
                <a:gd name="connsiteX131" fmla="*/ 57164 w 285750"/>
                <a:gd name="connsiteY131" fmla="*/ 185996 h 238125"/>
                <a:gd name="connsiteX132" fmla="*/ 57164 w 285750"/>
                <a:gd name="connsiteY132" fmla="*/ 192311 h 238125"/>
                <a:gd name="connsiteX133" fmla="*/ 61974 w 285750"/>
                <a:gd name="connsiteY133" fmla="*/ 189158 h 238125"/>
                <a:gd name="connsiteX134" fmla="*/ 61974 w 285750"/>
                <a:gd name="connsiteY134" fmla="*/ 195463 h 238125"/>
                <a:gd name="connsiteX135" fmla="*/ 61974 w 285750"/>
                <a:gd name="connsiteY135" fmla="*/ 197035 h 238125"/>
                <a:gd name="connsiteX136" fmla="*/ 58764 w 285750"/>
                <a:gd name="connsiteY136" fmla="*/ 197035 h 238125"/>
                <a:gd name="connsiteX137" fmla="*/ 53944 w 285750"/>
                <a:gd name="connsiteY137" fmla="*/ 197035 h 238125"/>
                <a:gd name="connsiteX138" fmla="*/ 41105 w 285750"/>
                <a:gd name="connsiteY138" fmla="*/ 200197 h 238125"/>
                <a:gd name="connsiteX139" fmla="*/ 37894 w 285750"/>
                <a:gd name="connsiteY139" fmla="*/ 200197 h 238125"/>
                <a:gd name="connsiteX140" fmla="*/ 37894 w 285750"/>
                <a:gd name="connsiteY140" fmla="*/ 197035 h 238125"/>
                <a:gd name="connsiteX141" fmla="*/ 41105 w 285750"/>
                <a:gd name="connsiteY141" fmla="*/ 192311 h 238125"/>
                <a:gd name="connsiteX142" fmla="*/ 47525 w 285750"/>
                <a:gd name="connsiteY142" fmla="*/ 189158 h 238125"/>
                <a:gd name="connsiteX143" fmla="*/ 47525 w 285750"/>
                <a:gd name="connsiteY143" fmla="*/ 189158 h 238125"/>
                <a:gd name="connsiteX144" fmla="*/ 41105 w 285750"/>
                <a:gd name="connsiteY144" fmla="*/ 185996 h 238125"/>
                <a:gd name="connsiteX145" fmla="*/ 37894 w 285750"/>
                <a:gd name="connsiteY145" fmla="*/ 189158 h 238125"/>
                <a:gd name="connsiteX146" fmla="*/ 33075 w 285750"/>
                <a:gd name="connsiteY146" fmla="*/ 192311 h 238125"/>
                <a:gd name="connsiteX147" fmla="*/ 33075 w 285750"/>
                <a:gd name="connsiteY147" fmla="*/ 195463 h 238125"/>
                <a:gd name="connsiteX148" fmla="*/ 26655 w 285750"/>
                <a:gd name="connsiteY148" fmla="*/ 197035 h 238125"/>
                <a:gd name="connsiteX149" fmla="*/ 26655 w 285750"/>
                <a:gd name="connsiteY149" fmla="*/ 197035 h 238125"/>
                <a:gd name="connsiteX150" fmla="*/ 23445 w 285750"/>
                <a:gd name="connsiteY150" fmla="*/ 197035 h 238125"/>
                <a:gd name="connsiteX151" fmla="*/ 17025 w 285750"/>
                <a:gd name="connsiteY151" fmla="*/ 197035 h 238125"/>
                <a:gd name="connsiteX152" fmla="*/ 15416 w 285750"/>
                <a:gd name="connsiteY152" fmla="*/ 197035 h 238125"/>
                <a:gd name="connsiteX153" fmla="*/ 15416 w 285750"/>
                <a:gd name="connsiteY153" fmla="*/ 195463 h 238125"/>
                <a:gd name="connsiteX154" fmla="*/ 15416 w 285750"/>
                <a:gd name="connsiteY154" fmla="*/ 189158 h 238125"/>
                <a:gd name="connsiteX155" fmla="*/ 15416 w 285750"/>
                <a:gd name="connsiteY155" fmla="*/ 185996 h 238125"/>
                <a:gd name="connsiteX156" fmla="*/ 12206 w 285750"/>
                <a:gd name="connsiteY156" fmla="*/ 189158 h 238125"/>
                <a:gd name="connsiteX157" fmla="*/ 12206 w 285750"/>
                <a:gd name="connsiteY157" fmla="*/ 192311 h 238125"/>
                <a:gd name="connsiteX158" fmla="*/ 8996 w 285750"/>
                <a:gd name="connsiteY158" fmla="*/ 192311 h 238125"/>
                <a:gd name="connsiteX159" fmla="*/ 8996 w 285750"/>
                <a:gd name="connsiteY159" fmla="*/ 192311 h 238125"/>
                <a:gd name="connsiteX160" fmla="*/ 5786 w 285750"/>
                <a:gd name="connsiteY160" fmla="*/ 189158 h 238125"/>
                <a:gd name="connsiteX161" fmla="*/ 8996 w 285750"/>
                <a:gd name="connsiteY161" fmla="*/ 189158 h 238125"/>
                <a:gd name="connsiteX162" fmla="*/ 5786 w 285750"/>
                <a:gd name="connsiteY162" fmla="*/ 185996 h 238125"/>
                <a:gd name="connsiteX163" fmla="*/ 5786 w 285750"/>
                <a:gd name="connsiteY163" fmla="*/ 185996 h 238125"/>
                <a:gd name="connsiteX164" fmla="*/ 2576 w 285750"/>
                <a:gd name="connsiteY164" fmla="*/ 189158 h 238125"/>
                <a:gd name="connsiteX165" fmla="*/ 2576 w 285750"/>
                <a:gd name="connsiteY165" fmla="*/ 189158 h 238125"/>
                <a:gd name="connsiteX166" fmla="*/ -634 w 285750"/>
                <a:gd name="connsiteY166" fmla="*/ 192311 h 238125"/>
                <a:gd name="connsiteX167" fmla="*/ -634 w 285750"/>
                <a:gd name="connsiteY167" fmla="*/ 195463 h 238125"/>
                <a:gd name="connsiteX168" fmla="*/ -634 w 285750"/>
                <a:gd name="connsiteY168" fmla="*/ 197035 h 238125"/>
                <a:gd name="connsiteX169" fmla="*/ -634 w 285750"/>
                <a:gd name="connsiteY169" fmla="*/ 200197 h 238125"/>
                <a:gd name="connsiteX170" fmla="*/ 2576 w 285750"/>
                <a:gd name="connsiteY170" fmla="*/ 200197 h 238125"/>
                <a:gd name="connsiteX171" fmla="*/ 2576 w 285750"/>
                <a:gd name="connsiteY171" fmla="*/ 203350 h 238125"/>
                <a:gd name="connsiteX172" fmla="*/ -634 w 285750"/>
                <a:gd name="connsiteY172" fmla="*/ 206503 h 238125"/>
                <a:gd name="connsiteX173" fmla="*/ -634 w 285750"/>
                <a:gd name="connsiteY173" fmla="*/ 209655 h 238125"/>
                <a:gd name="connsiteX174" fmla="*/ 2576 w 285750"/>
                <a:gd name="connsiteY174" fmla="*/ 212808 h 238125"/>
                <a:gd name="connsiteX175" fmla="*/ 8996 w 285750"/>
                <a:gd name="connsiteY175" fmla="*/ 220695 h 238125"/>
                <a:gd name="connsiteX176" fmla="*/ 12206 w 285750"/>
                <a:gd name="connsiteY176" fmla="*/ 223848 h 238125"/>
                <a:gd name="connsiteX177" fmla="*/ 15416 w 285750"/>
                <a:gd name="connsiteY177" fmla="*/ 227001 h 238125"/>
                <a:gd name="connsiteX178" fmla="*/ 15416 w 285750"/>
                <a:gd name="connsiteY178" fmla="*/ 230153 h 238125"/>
                <a:gd name="connsiteX179" fmla="*/ 20235 w 285750"/>
                <a:gd name="connsiteY179" fmla="*/ 230153 h 238125"/>
                <a:gd name="connsiteX180" fmla="*/ 50734 w 285750"/>
                <a:gd name="connsiteY180" fmla="*/ 238040 h 238125"/>
                <a:gd name="connsiteX181" fmla="*/ 61974 w 285750"/>
                <a:gd name="connsiteY181" fmla="*/ 238040 h 238125"/>
                <a:gd name="connsiteX182" fmla="*/ 74814 w 285750"/>
                <a:gd name="connsiteY182" fmla="*/ 227001 h 238125"/>
                <a:gd name="connsiteX183" fmla="*/ 76424 w 285750"/>
                <a:gd name="connsiteY183" fmla="*/ 227001 h 238125"/>
                <a:gd name="connsiteX184" fmla="*/ 82843 w 285750"/>
                <a:gd name="connsiteY184" fmla="*/ 223848 h 238125"/>
                <a:gd name="connsiteX185" fmla="*/ 86053 w 285750"/>
                <a:gd name="connsiteY185" fmla="*/ 227001 h 238125"/>
                <a:gd name="connsiteX186" fmla="*/ 89263 w 285750"/>
                <a:gd name="connsiteY186" fmla="*/ 227001 h 238125"/>
                <a:gd name="connsiteX187" fmla="*/ 89263 w 285750"/>
                <a:gd name="connsiteY187" fmla="*/ 227001 h 238125"/>
                <a:gd name="connsiteX188" fmla="*/ 92473 w 285750"/>
                <a:gd name="connsiteY188" fmla="*/ 223848 h 238125"/>
                <a:gd name="connsiteX189" fmla="*/ 95683 w 285750"/>
                <a:gd name="connsiteY189" fmla="*/ 220695 h 238125"/>
                <a:gd name="connsiteX190" fmla="*/ 95683 w 285750"/>
                <a:gd name="connsiteY190" fmla="*/ 217542 h 238125"/>
                <a:gd name="connsiteX191" fmla="*/ 100502 w 285750"/>
                <a:gd name="connsiteY191" fmla="*/ 200197 h 238125"/>
                <a:gd name="connsiteX192" fmla="*/ 100502 w 285750"/>
                <a:gd name="connsiteY192" fmla="*/ 197035 h 238125"/>
                <a:gd name="connsiteX193" fmla="*/ 100502 w 285750"/>
                <a:gd name="connsiteY193" fmla="*/ 195463 h 238125"/>
                <a:gd name="connsiteX194" fmla="*/ 103713 w 285750"/>
                <a:gd name="connsiteY194" fmla="*/ 197035 h 238125"/>
                <a:gd name="connsiteX195" fmla="*/ 103713 w 285750"/>
                <a:gd name="connsiteY195" fmla="*/ 197035 h 238125"/>
                <a:gd name="connsiteX196" fmla="*/ 106922 w 285750"/>
                <a:gd name="connsiteY196" fmla="*/ 200197 h 238125"/>
                <a:gd name="connsiteX197" fmla="*/ 110132 w 285750"/>
                <a:gd name="connsiteY197" fmla="*/ 200197 h 238125"/>
                <a:gd name="connsiteX198" fmla="*/ 113342 w 285750"/>
                <a:gd name="connsiteY198" fmla="*/ 200197 h 238125"/>
                <a:gd name="connsiteX199" fmla="*/ 116552 w 285750"/>
                <a:gd name="connsiteY199" fmla="*/ 200197 h 238125"/>
                <a:gd name="connsiteX200" fmla="*/ 118162 w 285750"/>
                <a:gd name="connsiteY200" fmla="*/ 195463 h 238125"/>
                <a:gd name="connsiteX201" fmla="*/ 124582 w 285750"/>
                <a:gd name="connsiteY201" fmla="*/ 195463 h 238125"/>
                <a:gd name="connsiteX202" fmla="*/ 127791 w 285750"/>
                <a:gd name="connsiteY202" fmla="*/ 192311 h 238125"/>
                <a:gd name="connsiteX203" fmla="*/ 131002 w 285750"/>
                <a:gd name="connsiteY203" fmla="*/ 192311 h 238125"/>
                <a:gd name="connsiteX204" fmla="*/ 134211 w 285750"/>
                <a:gd name="connsiteY204" fmla="*/ 192311 h 238125"/>
                <a:gd name="connsiteX205" fmla="*/ 134211 w 285750"/>
                <a:gd name="connsiteY205" fmla="*/ 192311 h 238125"/>
                <a:gd name="connsiteX206" fmla="*/ 134211 w 285750"/>
                <a:gd name="connsiteY206" fmla="*/ 189158 h 238125"/>
                <a:gd name="connsiteX207" fmla="*/ 134211 w 285750"/>
                <a:gd name="connsiteY207" fmla="*/ 185996 h 238125"/>
                <a:gd name="connsiteX208" fmla="*/ 134211 w 285750"/>
                <a:gd name="connsiteY208" fmla="*/ 182843 h 238125"/>
                <a:gd name="connsiteX209" fmla="*/ 135821 w 285750"/>
                <a:gd name="connsiteY209" fmla="*/ 182843 h 238125"/>
                <a:gd name="connsiteX210" fmla="*/ 139031 w 285750"/>
                <a:gd name="connsiteY210" fmla="*/ 182843 h 238125"/>
                <a:gd name="connsiteX211" fmla="*/ 142241 w 285750"/>
                <a:gd name="connsiteY211" fmla="*/ 182843 h 238125"/>
                <a:gd name="connsiteX212" fmla="*/ 145451 w 285750"/>
                <a:gd name="connsiteY212" fmla="*/ 182843 h 238125"/>
                <a:gd name="connsiteX213" fmla="*/ 145451 w 285750"/>
                <a:gd name="connsiteY213" fmla="*/ 179690 h 238125"/>
                <a:gd name="connsiteX214" fmla="*/ 145451 w 285750"/>
                <a:gd name="connsiteY214" fmla="*/ 176537 h 238125"/>
                <a:gd name="connsiteX215" fmla="*/ 145451 w 285750"/>
                <a:gd name="connsiteY215" fmla="*/ 174965 h 238125"/>
                <a:gd name="connsiteX216" fmla="*/ 145451 w 285750"/>
                <a:gd name="connsiteY216" fmla="*/ 168650 h 238125"/>
                <a:gd name="connsiteX217" fmla="*/ 142241 w 285750"/>
                <a:gd name="connsiteY217" fmla="*/ 165498 h 238125"/>
                <a:gd name="connsiteX218" fmla="*/ 142241 w 285750"/>
                <a:gd name="connsiteY218" fmla="*/ 162345 h 238125"/>
                <a:gd name="connsiteX219" fmla="*/ 142241 w 285750"/>
                <a:gd name="connsiteY219" fmla="*/ 159192 h 238125"/>
                <a:gd name="connsiteX220" fmla="*/ 142241 w 285750"/>
                <a:gd name="connsiteY220" fmla="*/ 157611 h 238125"/>
                <a:gd name="connsiteX221" fmla="*/ 142241 w 285750"/>
                <a:gd name="connsiteY221" fmla="*/ 157611 h 238125"/>
                <a:gd name="connsiteX222" fmla="*/ 145451 w 285750"/>
                <a:gd name="connsiteY222" fmla="*/ 154458 h 238125"/>
                <a:gd name="connsiteX223" fmla="*/ 151871 w 285750"/>
                <a:gd name="connsiteY223" fmla="*/ 154458 h 238125"/>
                <a:gd name="connsiteX224" fmla="*/ 169530 w 285750"/>
                <a:gd name="connsiteY224" fmla="*/ 159192 h 238125"/>
                <a:gd name="connsiteX225" fmla="*/ 175950 w 285750"/>
                <a:gd name="connsiteY225" fmla="*/ 148152 h 238125"/>
                <a:gd name="connsiteX226" fmla="*/ 177560 w 285750"/>
                <a:gd name="connsiteY226" fmla="*/ 137113 h 238125"/>
                <a:gd name="connsiteX227" fmla="*/ 180769 w 285750"/>
                <a:gd name="connsiteY227" fmla="*/ 133960 h 238125"/>
                <a:gd name="connsiteX228" fmla="*/ 183980 w 285750"/>
                <a:gd name="connsiteY228" fmla="*/ 130808 h 238125"/>
                <a:gd name="connsiteX229" fmla="*/ 187189 w 285750"/>
                <a:gd name="connsiteY229" fmla="*/ 130808 h 238125"/>
                <a:gd name="connsiteX230" fmla="*/ 190400 w 285750"/>
                <a:gd name="connsiteY230" fmla="*/ 130808 h 238125"/>
                <a:gd name="connsiteX231" fmla="*/ 193609 w 285750"/>
                <a:gd name="connsiteY231" fmla="*/ 130808 h 238125"/>
                <a:gd name="connsiteX232" fmla="*/ 198429 w 285750"/>
                <a:gd name="connsiteY232" fmla="*/ 133960 h 238125"/>
                <a:gd name="connsiteX233" fmla="*/ 201639 w 285750"/>
                <a:gd name="connsiteY233" fmla="*/ 133960 h 238125"/>
                <a:gd name="connsiteX234" fmla="*/ 204849 w 285750"/>
                <a:gd name="connsiteY234" fmla="*/ 133960 h 238125"/>
                <a:gd name="connsiteX235" fmla="*/ 208059 w 285750"/>
                <a:gd name="connsiteY235" fmla="*/ 133960 h 238125"/>
                <a:gd name="connsiteX236" fmla="*/ 211269 w 285750"/>
                <a:gd name="connsiteY236" fmla="*/ 133960 h 238125"/>
                <a:gd name="connsiteX237" fmla="*/ 216088 w 285750"/>
                <a:gd name="connsiteY237" fmla="*/ 137113 h 238125"/>
                <a:gd name="connsiteX238" fmla="*/ 216088 w 285750"/>
                <a:gd name="connsiteY238" fmla="*/ 137113 h 238125"/>
                <a:gd name="connsiteX239" fmla="*/ 216088 w 285750"/>
                <a:gd name="connsiteY239" fmla="*/ 133960 h 238125"/>
                <a:gd name="connsiteX240" fmla="*/ 219299 w 285750"/>
                <a:gd name="connsiteY240" fmla="*/ 133960 h 238125"/>
                <a:gd name="connsiteX241" fmla="*/ 222508 w 285750"/>
                <a:gd name="connsiteY241" fmla="*/ 130808 h 238125"/>
                <a:gd name="connsiteX242" fmla="*/ 243377 w 285750"/>
                <a:gd name="connsiteY242" fmla="*/ 127655 h 238125"/>
                <a:gd name="connsiteX243" fmla="*/ 249797 w 285750"/>
                <a:gd name="connsiteY243" fmla="*/ 127655 h 238125"/>
                <a:gd name="connsiteX244" fmla="*/ 254617 w 285750"/>
                <a:gd name="connsiteY244" fmla="*/ 127655 h 238125"/>
                <a:gd name="connsiteX245" fmla="*/ 257827 w 285750"/>
                <a:gd name="connsiteY245" fmla="*/ 127655 h 238125"/>
                <a:gd name="connsiteX246" fmla="*/ 264247 w 285750"/>
                <a:gd name="connsiteY246" fmla="*/ 127655 h 238125"/>
                <a:gd name="connsiteX247" fmla="*/ 267457 w 285750"/>
                <a:gd name="connsiteY247" fmla="*/ 124502 h 238125"/>
                <a:gd name="connsiteX248" fmla="*/ 273877 w 285750"/>
                <a:gd name="connsiteY248" fmla="*/ 124502 h 238125"/>
                <a:gd name="connsiteX249" fmla="*/ 275486 w 285750"/>
                <a:gd name="connsiteY249" fmla="*/ 124502 h 238125"/>
                <a:gd name="connsiteX250" fmla="*/ 278696 w 285750"/>
                <a:gd name="connsiteY250" fmla="*/ 119768 h 238125"/>
                <a:gd name="connsiteX251" fmla="*/ 281906 w 285750"/>
                <a:gd name="connsiteY251" fmla="*/ 116615 h 238125"/>
                <a:gd name="connsiteX252" fmla="*/ 285116 w 285750"/>
                <a:gd name="connsiteY252" fmla="*/ 113462 h 238125"/>
                <a:gd name="connsiteX253" fmla="*/ 281906 w 285750"/>
                <a:gd name="connsiteY253" fmla="*/ 11030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285750" h="238125">
                  <a:moveTo>
                    <a:pt x="281906" y="110300"/>
                  </a:moveTo>
                  <a:lnTo>
                    <a:pt x="281906" y="103995"/>
                  </a:lnTo>
                  <a:lnTo>
                    <a:pt x="278696" y="99270"/>
                  </a:lnTo>
                  <a:lnTo>
                    <a:pt x="275486" y="96108"/>
                  </a:lnTo>
                  <a:lnTo>
                    <a:pt x="273877" y="96108"/>
                  </a:lnTo>
                  <a:lnTo>
                    <a:pt x="267457" y="92955"/>
                  </a:lnTo>
                  <a:lnTo>
                    <a:pt x="264247" y="92955"/>
                  </a:lnTo>
                  <a:lnTo>
                    <a:pt x="264247" y="89803"/>
                  </a:lnTo>
                  <a:lnTo>
                    <a:pt x="261037" y="89803"/>
                  </a:lnTo>
                  <a:lnTo>
                    <a:pt x="261037" y="83497"/>
                  </a:lnTo>
                  <a:lnTo>
                    <a:pt x="261037" y="80344"/>
                  </a:lnTo>
                  <a:lnTo>
                    <a:pt x="261037" y="78763"/>
                  </a:lnTo>
                  <a:lnTo>
                    <a:pt x="264247" y="66152"/>
                  </a:lnTo>
                  <a:lnTo>
                    <a:pt x="264247" y="61418"/>
                  </a:lnTo>
                  <a:lnTo>
                    <a:pt x="267457" y="58265"/>
                  </a:lnTo>
                  <a:lnTo>
                    <a:pt x="267457" y="55113"/>
                  </a:lnTo>
                  <a:lnTo>
                    <a:pt x="267457" y="51959"/>
                  </a:lnTo>
                  <a:lnTo>
                    <a:pt x="253008" y="55113"/>
                  </a:lnTo>
                  <a:lnTo>
                    <a:pt x="249797" y="55113"/>
                  </a:lnTo>
                  <a:lnTo>
                    <a:pt x="246588" y="51959"/>
                  </a:lnTo>
                  <a:lnTo>
                    <a:pt x="236957" y="42492"/>
                  </a:lnTo>
                  <a:lnTo>
                    <a:pt x="235348" y="40920"/>
                  </a:lnTo>
                  <a:lnTo>
                    <a:pt x="228928" y="34605"/>
                  </a:lnTo>
                  <a:lnTo>
                    <a:pt x="219299" y="34605"/>
                  </a:lnTo>
                  <a:lnTo>
                    <a:pt x="214478" y="34605"/>
                  </a:lnTo>
                  <a:lnTo>
                    <a:pt x="211269" y="34605"/>
                  </a:lnTo>
                  <a:lnTo>
                    <a:pt x="208059" y="34605"/>
                  </a:lnTo>
                  <a:lnTo>
                    <a:pt x="201639" y="34605"/>
                  </a:lnTo>
                  <a:lnTo>
                    <a:pt x="195219" y="31452"/>
                  </a:lnTo>
                  <a:lnTo>
                    <a:pt x="190400" y="31452"/>
                  </a:lnTo>
                  <a:lnTo>
                    <a:pt x="187189" y="31452"/>
                  </a:lnTo>
                  <a:lnTo>
                    <a:pt x="183980" y="28300"/>
                  </a:lnTo>
                  <a:lnTo>
                    <a:pt x="180769" y="28300"/>
                  </a:lnTo>
                  <a:lnTo>
                    <a:pt x="180769" y="25147"/>
                  </a:lnTo>
                  <a:lnTo>
                    <a:pt x="177560" y="21994"/>
                  </a:lnTo>
                  <a:lnTo>
                    <a:pt x="177560" y="14107"/>
                  </a:lnTo>
                  <a:lnTo>
                    <a:pt x="175950" y="10954"/>
                  </a:lnTo>
                  <a:lnTo>
                    <a:pt x="175950" y="10954"/>
                  </a:lnTo>
                  <a:lnTo>
                    <a:pt x="175950" y="7802"/>
                  </a:lnTo>
                  <a:lnTo>
                    <a:pt x="175950" y="7802"/>
                  </a:lnTo>
                  <a:lnTo>
                    <a:pt x="166320" y="3068"/>
                  </a:lnTo>
                  <a:lnTo>
                    <a:pt x="166320" y="3068"/>
                  </a:lnTo>
                  <a:lnTo>
                    <a:pt x="163110" y="-85"/>
                  </a:lnTo>
                  <a:lnTo>
                    <a:pt x="156691" y="4649"/>
                  </a:lnTo>
                  <a:lnTo>
                    <a:pt x="151871" y="7802"/>
                  </a:lnTo>
                  <a:lnTo>
                    <a:pt x="145451" y="7802"/>
                  </a:lnTo>
                  <a:lnTo>
                    <a:pt x="142241" y="7802"/>
                  </a:lnTo>
                  <a:lnTo>
                    <a:pt x="139031" y="7802"/>
                  </a:lnTo>
                  <a:lnTo>
                    <a:pt x="145451" y="14107"/>
                  </a:lnTo>
                  <a:lnTo>
                    <a:pt x="142241" y="20413"/>
                  </a:lnTo>
                  <a:lnTo>
                    <a:pt x="139031" y="25147"/>
                  </a:lnTo>
                  <a:lnTo>
                    <a:pt x="135821" y="31452"/>
                  </a:lnTo>
                  <a:lnTo>
                    <a:pt x="124582" y="42492"/>
                  </a:lnTo>
                  <a:lnTo>
                    <a:pt x="121372" y="51959"/>
                  </a:lnTo>
                  <a:lnTo>
                    <a:pt x="118162" y="58265"/>
                  </a:lnTo>
                  <a:lnTo>
                    <a:pt x="116552" y="66152"/>
                  </a:lnTo>
                  <a:lnTo>
                    <a:pt x="113342" y="69305"/>
                  </a:lnTo>
                  <a:lnTo>
                    <a:pt x="110132" y="72457"/>
                  </a:lnTo>
                  <a:lnTo>
                    <a:pt x="106922" y="78763"/>
                  </a:lnTo>
                  <a:lnTo>
                    <a:pt x="110132" y="80344"/>
                  </a:lnTo>
                  <a:lnTo>
                    <a:pt x="116552" y="86650"/>
                  </a:lnTo>
                  <a:lnTo>
                    <a:pt x="116552" y="92955"/>
                  </a:lnTo>
                  <a:lnTo>
                    <a:pt x="116552" y="100842"/>
                  </a:lnTo>
                  <a:lnTo>
                    <a:pt x="118162" y="103995"/>
                  </a:lnTo>
                  <a:lnTo>
                    <a:pt x="127791" y="113462"/>
                  </a:lnTo>
                  <a:lnTo>
                    <a:pt x="131002" y="116615"/>
                  </a:lnTo>
                  <a:lnTo>
                    <a:pt x="131002" y="119768"/>
                  </a:lnTo>
                  <a:lnTo>
                    <a:pt x="134211" y="121340"/>
                  </a:lnTo>
                  <a:lnTo>
                    <a:pt x="135821" y="127655"/>
                  </a:lnTo>
                  <a:lnTo>
                    <a:pt x="135821" y="130808"/>
                  </a:lnTo>
                  <a:lnTo>
                    <a:pt x="135821" y="137113"/>
                  </a:lnTo>
                  <a:lnTo>
                    <a:pt x="135821" y="138694"/>
                  </a:lnTo>
                  <a:lnTo>
                    <a:pt x="135821" y="141847"/>
                  </a:lnTo>
                  <a:lnTo>
                    <a:pt x="134211" y="145000"/>
                  </a:lnTo>
                  <a:lnTo>
                    <a:pt x="134211" y="148152"/>
                  </a:lnTo>
                  <a:lnTo>
                    <a:pt x="134211" y="151305"/>
                  </a:lnTo>
                  <a:lnTo>
                    <a:pt x="131002" y="151305"/>
                  </a:lnTo>
                  <a:lnTo>
                    <a:pt x="131002" y="157611"/>
                  </a:lnTo>
                  <a:lnTo>
                    <a:pt x="124582" y="157611"/>
                  </a:lnTo>
                  <a:lnTo>
                    <a:pt x="124582" y="154458"/>
                  </a:lnTo>
                  <a:lnTo>
                    <a:pt x="121372" y="151305"/>
                  </a:lnTo>
                  <a:lnTo>
                    <a:pt x="121372" y="148152"/>
                  </a:lnTo>
                  <a:lnTo>
                    <a:pt x="124582" y="148152"/>
                  </a:lnTo>
                  <a:lnTo>
                    <a:pt x="124582" y="145000"/>
                  </a:lnTo>
                  <a:lnTo>
                    <a:pt x="124582" y="141847"/>
                  </a:lnTo>
                  <a:lnTo>
                    <a:pt x="121372" y="137113"/>
                  </a:lnTo>
                  <a:lnTo>
                    <a:pt x="121372" y="137113"/>
                  </a:lnTo>
                  <a:lnTo>
                    <a:pt x="118162" y="130808"/>
                  </a:lnTo>
                  <a:lnTo>
                    <a:pt x="113342" y="137113"/>
                  </a:lnTo>
                  <a:lnTo>
                    <a:pt x="106922" y="138694"/>
                  </a:lnTo>
                  <a:lnTo>
                    <a:pt x="106922" y="145000"/>
                  </a:lnTo>
                  <a:lnTo>
                    <a:pt x="110132" y="145000"/>
                  </a:lnTo>
                  <a:lnTo>
                    <a:pt x="110132" y="148152"/>
                  </a:lnTo>
                  <a:lnTo>
                    <a:pt x="110132" y="154458"/>
                  </a:lnTo>
                  <a:lnTo>
                    <a:pt x="110132" y="157611"/>
                  </a:lnTo>
                  <a:lnTo>
                    <a:pt x="113342" y="159192"/>
                  </a:lnTo>
                  <a:lnTo>
                    <a:pt x="113342" y="162345"/>
                  </a:lnTo>
                  <a:lnTo>
                    <a:pt x="110132" y="165498"/>
                  </a:lnTo>
                  <a:lnTo>
                    <a:pt x="106922" y="165498"/>
                  </a:lnTo>
                  <a:lnTo>
                    <a:pt x="103713" y="168650"/>
                  </a:lnTo>
                  <a:lnTo>
                    <a:pt x="97293" y="168650"/>
                  </a:lnTo>
                  <a:lnTo>
                    <a:pt x="97293" y="168650"/>
                  </a:lnTo>
                  <a:lnTo>
                    <a:pt x="95683" y="165498"/>
                  </a:lnTo>
                  <a:lnTo>
                    <a:pt x="89263" y="168650"/>
                  </a:lnTo>
                  <a:lnTo>
                    <a:pt x="86053" y="165498"/>
                  </a:lnTo>
                  <a:lnTo>
                    <a:pt x="82843" y="162345"/>
                  </a:lnTo>
                  <a:lnTo>
                    <a:pt x="79633" y="159192"/>
                  </a:lnTo>
                  <a:lnTo>
                    <a:pt x="76424" y="159192"/>
                  </a:lnTo>
                  <a:lnTo>
                    <a:pt x="76424" y="162345"/>
                  </a:lnTo>
                  <a:lnTo>
                    <a:pt x="79633" y="168650"/>
                  </a:lnTo>
                  <a:lnTo>
                    <a:pt x="79633" y="168650"/>
                  </a:lnTo>
                  <a:lnTo>
                    <a:pt x="82843" y="171803"/>
                  </a:lnTo>
                  <a:lnTo>
                    <a:pt x="82843" y="174965"/>
                  </a:lnTo>
                  <a:lnTo>
                    <a:pt x="86053" y="174965"/>
                  </a:lnTo>
                  <a:lnTo>
                    <a:pt x="86053" y="176537"/>
                  </a:lnTo>
                  <a:lnTo>
                    <a:pt x="82843" y="176537"/>
                  </a:lnTo>
                  <a:lnTo>
                    <a:pt x="79633" y="179690"/>
                  </a:lnTo>
                  <a:lnTo>
                    <a:pt x="76424" y="176537"/>
                  </a:lnTo>
                  <a:lnTo>
                    <a:pt x="74814" y="176537"/>
                  </a:lnTo>
                  <a:lnTo>
                    <a:pt x="74814" y="179690"/>
                  </a:lnTo>
                  <a:lnTo>
                    <a:pt x="76424" y="185996"/>
                  </a:lnTo>
                  <a:lnTo>
                    <a:pt x="79633" y="185996"/>
                  </a:lnTo>
                  <a:lnTo>
                    <a:pt x="79633" y="189158"/>
                  </a:lnTo>
                  <a:lnTo>
                    <a:pt x="76424" y="189158"/>
                  </a:lnTo>
                  <a:lnTo>
                    <a:pt x="74814" y="189158"/>
                  </a:lnTo>
                  <a:lnTo>
                    <a:pt x="68394" y="182843"/>
                  </a:lnTo>
                  <a:lnTo>
                    <a:pt x="65183" y="182843"/>
                  </a:lnTo>
                  <a:lnTo>
                    <a:pt x="61974" y="179690"/>
                  </a:lnTo>
                  <a:lnTo>
                    <a:pt x="61974" y="179690"/>
                  </a:lnTo>
                  <a:lnTo>
                    <a:pt x="53944" y="179690"/>
                  </a:lnTo>
                  <a:lnTo>
                    <a:pt x="50734" y="185996"/>
                  </a:lnTo>
                  <a:lnTo>
                    <a:pt x="57164" y="185996"/>
                  </a:lnTo>
                  <a:lnTo>
                    <a:pt x="57164" y="192311"/>
                  </a:lnTo>
                  <a:lnTo>
                    <a:pt x="61974" y="189158"/>
                  </a:lnTo>
                  <a:lnTo>
                    <a:pt x="61974" y="195463"/>
                  </a:lnTo>
                  <a:lnTo>
                    <a:pt x="61974" y="197035"/>
                  </a:lnTo>
                  <a:lnTo>
                    <a:pt x="58764" y="197035"/>
                  </a:lnTo>
                  <a:lnTo>
                    <a:pt x="53944" y="197035"/>
                  </a:lnTo>
                  <a:lnTo>
                    <a:pt x="41105" y="200197"/>
                  </a:lnTo>
                  <a:lnTo>
                    <a:pt x="37894" y="200197"/>
                  </a:lnTo>
                  <a:lnTo>
                    <a:pt x="37894" y="197035"/>
                  </a:lnTo>
                  <a:lnTo>
                    <a:pt x="41105" y="192311"/>
                  </a:lnTo>
                  <a:lnTo>
                    <a:pt x="47525" y="189158"/>
                  </a:lnTo>
                  <a:lnTo>
                    <a:pt x="47525" y="189158"/>
                  </a:lnTo>
                  <a:lnTo>
                    <a:pt x="41105" y="185996"/>
                  </a:lnTo>
                  <a:lnTo>
                    <a:pt x="37894" y="189158"/>
                  </a:lnTo>
                  <a:lnTo>
                    <a:pt x="33075" y="192311"/>
                  </a:lnTo>
                  <a:lnTo>
                    <a:pt x="33075" y="195463"/>
                  </a:lnTo>
                  <a:lnTo>
                    <a:pt x="26655" y="197035"/>
                  </a:lnTo>
                  <a:lnTo>
                    <a:pt x="26655" y="197035"/>
                  </a:lnTo>
                  <a:lnTo>
                    <a:pt x="23445" y="197035"/>
                  </a:lnTo>
                  <a:lnTo>
                    <a:pt x="17025" y="197035"/>
                  </a:lnTo>
                  <a:lnTo>
                    <a:pt x="15416" y="197035"/>
                  </a:lnTo>
                  <a:lnTo>
                    <a:pt x="15416" y="195463"/>
                  </a:lnTo>
                  <a:lnTo>
                    <a:pt x="15416" y="189158"/>
                  </a:lnTo>
                  <a:lnTo>
                    <a:pt x="15416" y="185996"/>
                  </a:lnTo>
                  <a:lnTo>
                    <a:pt x="12206" y="189158"/>
                  </a:lnTo>
                  <a:lnTo>
                    <a:pt x="12206" y="192311"/>
                  </a:lnTo>
                  <a:lnTo>
                    <a:pt x="8996" y="192311"/>
                  </a:lnTo>
                  <a:lnTo>
                    <a:pt x="8996" y="192311"/>
                  </a:lnTo>
                  <a:lnTo>
                    <a:pt x="5786" y="189158"/>
                  </a:lnTo>
                  <a:lnTo>
                    <a:pt x="8996" y="189158"/>
                  </a:lnTo>
                  <a:lnTo>
                    <a:pt x="5786" y="185996"/>
                  </a:lnTo>
                  <a:lnTo>
                    <a:pt x="5786" y="185996"/>
                  </a:lnTo>
                  <a:lnTo>
                    <a:pt x="2576" y="189158"/>
                  </a:lnTo>
                  <a:lnTo>
                    <a:pt x="2576" y="189158"/>
                  </a:lnTo>
                  <a:lnTo>
                    <a:pt x="-634" y="192311"/>
                  </a:lnTo>
                  <a:lnTo>
                    <a:pt x="-634" y="195463"/>
                  </a:lnTo>
                  <a:lnTo>
                    <a:pt x="-634" y="197035"/>
                  </a:lnTo>
                  <a:lnTo>
                    <a:pt x="-634" y="200197"/>
                  </a:lnTo>
                  <a:lnTo>
                    <a:pt x="2576" y="200197"/>
                  </a:lnTo>
                  <a:lnTo>
                    <a:pt x="2576" y="203350"/>
                  </a:lnTo>
                  <a:lnTo>
                    <a:pt x="-634" y="206503"/>
                  </a:lnTo>
                  <a:lnTo>
                    <a:pt x="-634" y="209655"/>
                  </a:lnTo>
                  <a:lnTo>
                    <a:pt x="2576" y="212808"/>
                  </a:lnTo>
                  <a:lnTo>
                    <a:pt x="8996" y="220695"/>
                  </a:lnTo>
                  <a:lnTo>
                    <a:pt x="12206" y="223848"/>
                  </a:lnTo>
                  <a:lnTo>
                    <a:pt x="15416" y="227001"/>
                  </a:lnTo>
                  <a:lnTo>
                    <a:pt x="15416" y="230153"/>
                  </a:lnTo>
                  <a:lnTo>
                    <a:pt x="20235" y="230153"/>
                  </a:lnTo>
                  <a:lnTo>
                    <a:pt x="50734" y="238040"/>
                  </a:lnTo>
                  <a:lnTo>
                    <a:pt x="61974" y="238040"/>
                  </a:lnTo>
                  <a:lnTo>
                    <a:pt x="74814" y="227001"/>
                  </a:lnTo>
                  <a:lnTo>
                    <a:pt x="76424" y="227001"/>
                  </a:lnTo>
                  <a:lnTo>
                    <a:pt x="82843" y="223848"/>
                  </a:lnTo>
                  <a:lnTo>
                    <a:pt x="86053" y="227001"/>
                  </a:lnTo>
                  <a:lnTo>
                    <a:pt x="89263" y="227001"/>
                  </a:lnTo>
                  <a:lnTo>
                    <a:pt x="89263" y="227001"/>
                  </a:lnTo>
                  <a:lnTo>
                    <a:pt x="92473" y="223848"/>
                  </a:lnTo>
                  <a:lnTo>
                    <a:pt x="95683" y="220695"/>
                  </a:lnTo>
                  <a:lnTo>
                    <a:pt x="95683" y="217542"/>
                  </a:lnTo>
                  <a:lnTo>
                    <a:pt x="100502" y="200197"/>
                  </a:lnTo>
                  <a:lnTo>
                    <a:pt x="100502" y="197035"/>
                  </a:lnTo>
                  <a:lnTo>
                    <a:pt x="100502" y="195463"/>
                  </a:lnTo>
                  <a:lnTo>
                    <a:pt x="103713" y="197035"/>
                  </a:lnTo>
                  <a:lnTo>
                    <a:pt x="103713" y="197035"/>
                  </a:lnTo>
                  <a:lnTo>
                    <a:pt x="106922" y="200197"/>
                  </a:lnTo>
                  <a:lnTo>
                    <a:pt x="110132" y="200197"/>
                  </a:lnTo>
                  <a:lnTo>
                    <a:pt x="113342" y="200197"/>
                  </a:lnTo>
                  <a:lnTo>
                    <a:pt x="116552" y="200197"/>
                  </a:lnTo>
                  <a:lnTo>
                    <a:pt x="118162" y="195463"/>
                  </a:lnTo>
                  <a:lnTo>
                    <a:pt x="124582" y="195463"/>
                  </a:lnTo>
                  <a:lnTo>
                    <a:pt x="127791" y="192311"/>
                  </a:lnTo>
                  <a:lnTo>
                    <a:pt x="131002" y="192311"/>
                  </a:lnTo>
                  <a:lnTo>
                    <a:pt x="134211" y="192311"/>
                  </a:lnTo>
                  <a:lnTo>
                    <a:pt x="134211" y="192311"/>
                  </a:lnTo>
                  <a:lnTo>
                    <a:pt x="134211" y="189158"/>
                  </a:lnTo>
                  <a:lnTo>
                    <a:pt x="134211" y="185996"/>
                  </a:lnTo>
                  <a:lnTo>
                    <a:pt x="134211" y="182843"/>
                  </a:lnTo>
                  <a:lnTo>
                    <a:pt x="135821" y="182843"/>
                  </a:lnTo>
                  <a:lnTo>
                    <a:pt x="139031" y="182843"/>
                  </a:lnTo>
                  <a:lnTo>
                    <a:pt x="142241" y="182843"/>
                  </a:lnTo>
                  <a:lnTo>
                    <a:pt x="145451" y="182843"/>
                  </a:lnTo>
                  <a:lnTo>
                    <a:pt x="145451" y="179690"/>
                  </a:lnTo>
                  <a:lnTo>
                    <a:pt x="145451" y="176537"/>
                  </a:lnTo>
                  <a:lnTo>
                    <a:pt x="145451" y="174965"/>
                  </a:lnTo>
                  <a:lnTo>
                    <a:pt x="145451" y="168650"/>
                  </a:lnTo>
                  <a:lnTo>
                    <a:pt x="142241" y="165498"/>
                  </a:lnTo>
                  <a:lnTo>
                    <a:pt x="142241" y="162345"/>
                  </a:lnTo>
                  <a:lnTo>
                    <a:pt x="142241" y="159192"/>
                  </a:lnTo>
                  <a:lnTo>
                    <a:pt x="142241" y="157611"/>
                  </a:lnTo>
                  <a:lnTo>
                    <a:pt x="142241" y="157611"/>
                  </a:lnTo>
                  <a:lnTo>
                    <a:pt x="145451" y="154458"/>
                  </a:lnTo>
                  <a:lnTo>
                    <a:pt x="151871" y="154458"/>
                  </a:lnTo>
                  <a:lnTo>
                    <a:pt x="169530" y="159192"/>
                  </a:lnTo>
                  <a:lnTo>
                    <a:pt x="175950" y="148152"/>
                  </a:lnTo>
                  <a:lnTo>
                    <a:pt x="177560" y="137113"/>
                  </a:lnTo>
                  <a:lnTo>
                    <a:pt x="180769" y="133960"/>
                  </a:lnTo>
                  <a:lnTo>
                    <a:pt x="183980" y="130808"/>
                  </a:lnTo>
                  <a:lnTo>
                    <a:pt x="187189" y="130808"/>
                  </a:lnTo>
                  <a:lnTo>
                    <a:pt x="190400" y="130808"/>
                  </a:lnTo>
                  <a:lnTo>
                    <a:pt x="193609" y="130808"/>
                  </a:lnTo>
                  <a:lnTo>
                    <a:pt x="198429" y="133960"/>
                  </a:lnTo>
                  <a:lnTo>
                    <a:pt x="201639" y="133960"/>
                  </a:lnTo>
                  <a:lnTo>
                    <a:pt x="204849" y="133960"/>
                  </a:lnTo>
                  <a:lnTo>
                    <a:pt x="208059" y="133960"/>
                  </a:lnTo>
                  <a:lnTo>
                    <a:pt x="211269" y="133960"/>
                  </a:lnTo>
                  <a:lnTo>
                    <a:pt x="216088" y="137113"/>
                  </a:lnTo>
                  <a:lnTo>
                    <a:pt x="216088" y="137113"/>
                  </a:lnTo>
                  <a:lnTo>
                    <a:pt x="216088" y="133960"/>
                  </a:lnTo>
                  <a:lnTo>
                    <a:pt x="219299" y="133960"/>
                  </a:lnTo>
                  <a:lnTo>
                    <a:pt x="222508" y="130808"/>
                  </a:lnTo>
                  <a:lnTo>
                    <a:pt x="243377" y="127655"/>
                  </a:lnTo>
                  <a:lnTo>
                    <a:pt x="249797" y="127655"/>
                  </a:lnTo>
                  <a:lnTo>
                    <a:pt x="254617" y="127655"/>
                  </a:lnTo>
                  <a:lnTo>
                    <a:pt x="257827" y="127655"/>
                  </a:lnTo>
                  <a:lnTo>
                    <a:pt x="264247" y="127655"/>
                  </a:lnTo>
                  <a:lnTo>
                    <a:pt x="267457" y="124502"/>
                  </a:lnTo>
                  <a:lnTo>
                    <a:pt x="273877" y="124502"/>
                  </a:lnTo>
                  <a:lnTo>
                    <a:pt x="275486" y="124502"/>
                  </a:lnTo>
                  <a:lnTo>
                    <a:pt x="278696" y="119768"/>
                  </a:lnTo>
                  <a:lnTo>
                    <a:pt x="281906" y="116615"/>
                  </a:lnTo>
                  <a:lnTo>
                    <a:pt x="285116" y="113462"/>
                  </a:lnTo>
                  <a:lnTo>
                    <a:pt x="281906" y="11030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A7DEE55-E237-B553-0163-7253A6C872CD}"/>
                </a:ext>
              </a:extLst>
            </p:cNvPr>
            <p:cNvSpPr/>
            <p:nvPr/>
          </p:nvSpPr>
          <p:spPr>
            <a:xfrm>
              <a:off x="6985881" y="4184072"/>
              <a:ext cx="342900" cy="342900"/>
            </a:xfrm>
            <a:custGeom>
              <a:avLst/>
              <a:gdLst>
                <a:gd name="connsiteX0" fmla="*/ 120581 w 342900"/>
                <a:gd name="connsiteY0" fmla="*/ 88002 h 342900"/>
                <a:gd name="connsiteX1" fmla="*/ 126954 w 342900"/>
                <a:gd name="connsiteY1" fmla="*/ 84849 h 342900"/>
                <a:gd name="connsiteX2" fmla="*/ 130144 w 342900"/>
                <a:gd name="connsiteY2" fmla="*/ 81706 h 342900"/>
                <a:gd name="connsiteX3" fmla="*/ 130144 w 342900"/>
                <a:gd name="connsiteY3" fmla="*/ 78563 h 342900"/>
                <a:gd name="connsiteX4" fmla="*/ 130144 w 342900"/>
                <a:gd name="connsiteY4" fmla="*/ 78563 h 342900"/>
                <a:gd name="connsiteX5" fmla="*/ 130144 w 342900"/>
                <a:gd name="connsiteY5" fmla="*/ 78563 h 342900"/>
                <a:gd name="connsiteX6" fmla="*/ 130144 w 342900"/>
                <a:gd name="connsiteY6" fmla="*/ 75420 h 342900"/>
                <a:gd name="connsiteX7" fmla="*/ 130144 w 342900"/>
                <a:gd name="connsiteY7" fmla="*/ 72267 h 342900"/>
                <a:gd name="connsiteX8" fmla="*/ 130144 w 342900"/>
                <a:gd name="connsiteY8" fmla="*/ 69124 h 342900"/>
                <a:gd name="connsiteX9" fmla="*/ 130144 w 342900"/>
                <a:gd name="connsiteY9" fmla="*/ 69124 h 342900"/>
                <a:gd name="connsiteX10" fmla="*/ 130144 w 342900"/>
                <a:gd name="connsiteY10" fmla="*/ 72267 h 342900"/>
                <a:gd name="connsiteX11" fmla="*/ 126954 w 342900"/>
                <a:gd name="connsiteY11" fmla="*/ 72267 h 342900"/>
                <a:gd name="connsiteX12" fmla="*/ 126954 w 342900"/>
                <a:gd name="connsiteY12" fmla="*/ 75420 h 342900"/>
                <a:gd name="connsiteX13" fmla="*/ 123772 w 342900"/>
                <a:gd name="connsiteY13" fmla="*/ 75420 h 342900"/>
                <a:gd name="connsiteX14" fmla="*/ 123772 w 342900"/>
                <a:gd name="connsiteY14" fmla="*/ 75420 h 342900"/>
                <a:gd name="connsiteX15" fmla="*/ 120581 w 342900"/>
                <a:gd name="connsiteY15" fmla="*/ 78563 h 342900"/>
                <a:gd name="connsiteX16" fmla="*/ 117390 w 342900"/>
                <a:gd name="connsiteY16" fmla="*/ 81706 h 342900"/>
                <a:gd name="connsiteX17" fmla="*/ 120581 w 342900"/>
                <a:gd name="connsiteY17" fmla="*/ 84849 h 342900"/>
                <a:gd name="connsiteX18" fmla="*/ 120581 w 342900"/>
                <a:gd name="connsiteY18" fmla="*/ 88002 h 342900"/>
                <a:gd name="connsiteX19" fmla="*/ 342266 w 342900"/>
                <a:gd name="connsiteY19" fmla="*/ 75420 h 342900"/>
                <a:gd name="connsiteX20" fmla="*/ 339075 w 342900"/>
                <a:gd name="connsiteY20" fmla="*/ 69124 h 342900"/>
                <a:gd name="connsiteX21" fmla="*/ 334294 w 342900"/>
                <a:gd name="connsiteY21" fmla="*/ 69124 h 342900"/>
                <a:gd name="connsiteX22" fmla="*/ 327912 w 342900"/>
                <a:gd name="connsiteY22" fmla="*/ 67552 h 342900"/>
                <a:gd name="connsiteX23" fmla="*/ 327912 w 342900"/>
                <a:gd name="connsiteY23" fmla="*/ 67552 h 342900"/>
                <a:gd name="connsiteX24" fmla="*/ 327912 w 342900"/>
                <a:gd name="connsiteY24" fmla="*/ 69124 h 342900"/>
                <a:gd name="connsiteX25" fmla="*/ 324721 w 342900"/>
                <a:gd name="connsiteY25" fmla="*/ 72267 h 342900"/>
                <a:gd name="connsiteX26" fmla="*/ 321530 w 342900"/>
                <a:gd name="connsiteY26" fmla="*/ 75420 h 342900"/>
                <a:gd name="connsiteX27" fmla="*/ 318339 w 342900"/>
                <a:gd name="connsiteY27" fmla="*/ 78563 h 342900"/>
                <a:gd name="connsiteX28" fmla="*/ 315158 w 342900"/>
                <a:gd name="connsiteY28" fmla="*/ 81706 h 342900"/>
                <a:gd name="connsiteX29" fmla="*/ 310367 w 342900"/>
                <a:gd name="connsiteY29" fmla="*/ 81706 h 342900"/>
                <a:gd name="connsiteX30" fmla="*/ 307176 w 342900"/>
                <a:gd name="connsiteY30" fmla="*/ 81706 h 342900"/>
                <a:gd name="connsiteX31" fmla="*/ 294422 w 342900"/>
                <a:gd name="connsiteY31" fmla="*/ 78563 h 342900"/>
                <a:gd name="connsiteX32" fmla="*/ 292822 w 342900"/>
                <a:gd name="connsiteY32" fmla="*/ 78563 h 342900"/>
                <a:gd name="connsiteX33" fmla="*/ 280067 w 342900"/>
                <a:gd name="connsiteY33" fmla="*/ 78563 h 342900"/>
                <a:gd name="connsiteX34" fmla="*/ 275286 w 342900"/>
                <a:gd name="connsiteY34" fmla="*/ 75420 h 342900"/>
                <a:gd name="connsiteX35" fmla="*/ 272095 w 342900"/>
                <a:gd name="connsiteY35" fmla="*/ 75420 h 342900"/>
                <a:gd name="connsiteX36" fmla="*/ 265714 w 342900"/>
                <a:gd name="connsiteY36" fmla="*/ 78563 h 342900"/>
                <a:gd name="connsiteX37" fmla="*/ 262523 w 342900"/>
                <a:gd name="connsiteY37" fmla="*/ 78563 h 342900"/>
                <a:gd name="connsiteX38" fmla="*/ 256141 w 342900"/>
                <a:gd name="connsiteY38" fmla="*/ 81706 h 342900"/>
                <a:gd name="connsiteX39" fmla="*/ 254550 w 342900"/>
                <a:gd name="connsiteY39" fmla="*/ 84849 h 342900"/>
                <a:gd name="connsiteX40" fmla="*/ 248168 w 342900"/>
                <a:gd name="connsiteY40" fmla="*/ 88002 h 342900"/>
                <a:gd name="connsiteX41" fmla="*/ 241787 w 342900"/>
                <a:gd name="connsiteY41" fmla="*/ 88002 h 342900"/>
                <a:gd name="connsiteX42" fmla="*/ 235405 w 342900"/>
                <a:gd name="connsiteY42" fmla="*/ 89574 h 342900"/>
                <a:gd name="connsiteX43" fmla="*/ 230623 w 342900"/>
                <a:gd name="connsiteY43" fmla="*/ 89574 h 342900"/>
                <a:gd name="connsiteX44" fmla="*/ 227432 w 342900"/>
                <a:gd name="connsiteY44" fmla="*/ 88002 h 342900"/>
                <a:gd name="connsiteX45" fmla="*/ 221051 w 342900"/>
                <a:gd name="connsiteY45" fmla="*/ 88002 h 342900"/>
                <a:gd name="connsiteX46" fmla="*/ 221051 w 342900"/>
                <a:gd name="connsiteY46" fmla="*/ 84849 h 342900"/>
                <a:gd name="connsiteX47" fmla="*/ 217870 w 342900"/>
                <a:gd name="connsiteY47" fmla="*/ 81706 h 342900"/>
                <a:gd name="connsiteX48" fmla="*/ 217870 w 342900"/>
                <a:gd name="connsiteY48" fmla="*/ 75420 h 342900"/>
                <a:gd name="connsiteX49" fmla="*/ 213079 w 342900"/>
                <a:gd name="connsiteY49" fmla="*/ 61256 h 342900"/>
                <a:gd name="connsiteX50" fmla="*/ 200325 w 342900"/>
                <a:gd name="connsiteY50" fmla="*/ 47102 h 342900"/>
                <a:gd name="connsiteX51" fmla="*/ 197134 w 342900"/>
                <a:gd name="connsiteY51" fmla="*/ 47102 h 342900"/>
                <a:gd name="connsiteX52" fmla="*/ 197134 w 342900"/>
                <a:gd name="connsiteY52" fmla="*/ 43959 h 342900"/>
                <a:gd name="connsiteX53" fmla="*/ 195533 w 342900"/>
                <a:gd name="connsiteY53" fmla="*/ 43959 h 342900"/>
                <a:gd name="connsiteX54" fmla="*/ 192343 w 342900"/>
                <a:gd name="connsiteY54" fmla="*/ 37663 h 342900"/>
                <a:gd name="connsiteX55" fmla="*/ 189161 w 342900"/>
                <a:gd name="connsiteY55" fmla="*/ 43959 h 342900"/>
                <a:gd name="connsiteX56" fmla="*/ 185970 w 342900"/>
                <a:gd name="connsiteY56" fmla="*/ 43959 h 342900"/>
                <a:gd name="connsiteX57" fmla="*/ 182779 w 342900"/>
                <a:gd name="connsiteY57" fmla="*/ 43959 h 342900"/>
                <a:gd name="connsiteX58" fmla="*/ 182779 w 342900"/>
                <a:gd name="connsiteY58" fmla="*/ 47102 h 342900"/>
                <a:gd name="connsiteX59" fmla="*/ 185970 w 342900"/>
                <a:gd name="connsiteY59" fmla="*/ 47102 h 342900"/>
                <a:gd name="connsiteX60" fmla="*/ 189161 w 342900"/>
                <a:gd name="connsiteY60" fmla="*/ 47102 h 342900"/>
                <a:gd name="connsiteX61" fmla="*/ 189161 w 342900"/>
                <a:gd name="connsiteY61" fmla="*/ 50245 h 342900"/>
                <a:gd name="connsiteX62" fmla="*/ 189161 w 342900"/>
                <a:gd name="connsiteY62" fmla="*/ 51826 h 342900"/>
                <a:gd name="connsiteX63" fmla="*/ 189161 w 342900"/>
                <a:gd name="connsiteY63" fmla="*/ 58113 h 342900"/>
                <a:gd name="connsiteX64" fmla="*/ 176398 w 342900"/>
                <a:gd name="connsiteY64" fmla="*/ 61256 h 342900"/>
                <a:gd name="connsiteX65" fmla="*/ 174807 w 342900"/>
                <a:gd name="connsiteY65" fmla="*/ 64409 h 342900"/>
                <a:gd name="connsiteX66" fmla="*/ 162043 w 342900"/>
                <a:gd name="connsiteY66" fmla="*/ 69124 h 342900"/>
                <a:gd name="connsiteX67" fmla="*/ 157262 w 342900"/>
                <a:gd name="connsiteY67" fmla="*/ 75420 h 342900"/>
                <a:gd name="connsiteX68" fmla="*/ 157262 w 342900"/>
                <a:gd name="connsiteY68" fmla="*/ 84849 h 342900"/>
                <a:gd name="connsiteX69" fmla="*/ 154071 w 342900"/>
                <a:gd name="connsiteY69" fmla="*/ 89574 h 342900"/>
                <a:gd name="connsiteX70" fmla="*/ 154071 w 342900"/>
                <a:gd name="connsiteY70" fmla="*/ 95860 h 342900"/>
                <a:gd name="connsiteX71" fmla="*/ 144498 w 342900"/>
                <a:gd name="connsiteY71" fmla="*/ 95860 h 342900"/>
                <a:gd name="connsiteX72" fmla="*/ 144498 w 342900"/>
                <a:gd name="connsiteY72" fmla="*/ 105300 h 342900"/>
                <a:gd name="connsiteX73" fmla="*/ 141307 w 342900"/>
                <a:gd name="connsiteY73" fmla="*/ 110024 h 342900"/>
                <a:gd name="connsiteX74" fmla="*/ 141307 w 342900"/>
                <a:gd name="connsiteY74" fmla="*/ 119463 h 342900"/>
                <a:gd name="connsiteX75" fmla="*/ 141307 w 342900"/>
                <a:gd name="connsiteY75" fmla="*/ 125750 h 342900"/>
                <a:gd name="connsiteX76" fmla="*/ 141307 w 342900"/>
                <a:gd name="connsiteY76" fmla="*/ 133617 h 342900"/>
                <a:gd name="connsiteX77" fmla="*/ 138126 w 342900"/>
                <a:gd name="connsiteY77" fmla="*/ 143057 h 342900"/>
                <a:gd name="connsiteX78" fmla="*/ 130144 w 342900"/>
                <a:gd name="connsiteY78" fmla="*/ 147772 h 342900"/>
                <a:gd name="connsiteX79" fmla="*/ 126954 w 342900"/>
                <a:gd name="connsiteY79" fmla="*/ 154068 h 342900"/>
                <a:gd name="connsiteX80" fmla="*/ 120581 w 342900"/>
                <a:gd name="connsiteY80" fmla="*/ 157211 h 342900"/>
                <a:gd name="connsiteX81" fmla="*/ 99845 w 342900"/>
                <a:gd name="connsiteY81" fmla="*/ 165078 h 342900"/>
                <a:gd name="connsiteX82" fmla="*/ 98245 w 342900"/>
                <a:gd name="connsiteY82" fmla="*/ 168222 h 342900"/>
                <a:gd name="connsiteX83" fmla="*/ 95064 w 342900"/>
                <a:gd name="connsiteY83" fmla="*/ 171365 h 342900"/>
                <a:gd name="connsiteX84" fmla="*/ 88682 w 342900"/>
                <a:gd name="connsiteY84" fmla="*/ 177661 h 342900"/>
                <a:gd name="connsiteX85" fmla="*/ 88682 w 342900"/>
                <a:gd name="connsiteY85" fmla="*/ 180804 h 342900"/>
                <a:gd name="connsiteX86" fmla="*/ 85491 w 342900"/>
                <a:gd name="connsiteY86" fmla="*/ 183948 h 342900"/>
                <a:gd name="connsiteX87" fmla="*/ 82300 w 342900"/>
                <a:gd name="connsiteY87" fmla="*/ 185519 h 342900"/>
                <a:gd name="connsiteX88" fmla="*/ 58373 w 342900"/>
                <a:gd name="connsiteY88" fmla="*/ 201254 h 342900"/>
                <a:gd name="connsiteX89" fmla="*/ 53592 w 342900"/>
                <a:gd name="connsiteY89" fmla="*/ 204398 h 342900"/>
                <a:gd name="connsiteX90" fmla="*/ 47210 w 342900"/>
                <a:gd name="connsiteY90" fmla="*/ 204398 h 342900"/>
                <a:gd name="connsiteX91" fmla="*/ 44019 w 342900"/>
                <a:gd name="connsiteY91" fmla="*/ 205969 h 342900"/>
                <a:gd name="connsiteX92" fmla="*/ 39237 w 342900"/>
                <a:gd name="connsiteY92" fmla="*/ 205969 h 342900"/>
                <a:gd name="connsiteX93" fmla="*/ 32856 w 342900"/>
                <a:gd name="connsiteY93" fmla="*/ 209113 h 342900"/>
                <a:gd name="connsiteX94" fmla="*/ 29665 w 342900"/>
                <a:gd name="connsiteY94" fmla="*/ 212265 h 342900"/>
                <a:gd name="connsiteX95" fmla="*/ 29665 w 342900"/>
                <a:gd name="connsiteY95" fmla="*/ 212265 h 342900"/>
                <a:gd name="connsiteX96" fmla="*/ 32856 w 342900"/>
                <a:gd name="connsiteY96" fmla="*/ 215409 h 342900"/>
                <a:gd name="connsiteX97" fmla="*/ 29665 w 342900"/>
                <a:gd name="connsiteY97" fmla="*/ 215409 h 342900"/>
                <a:gd name="connsiteX98" fmla="*/ 26484 w 342900"/>
                <a:gd name="connsiteY98" fmla="*/ 215409 h 342900"/>
                <a:gd name="connsiteX99" fmla="*/ 18501 w 342900"/>
                <a:gd name="connsiteY99" fmla="*/ 218552 h 342900"/>
                <a:gd name="connsiteX100" fmla="*/ 8939 w 342900"/>
                <a:gd name="connsiteY100" fmla="*/ 226419 h 342900"/>
                <a:gd name="connsiteX101" fmla="*/ 2557 w 342900"/>
                <a:gd name="connsiteY101" fmla="*/ 229563 h 342900"/>
                <a:gd name="connsiteX102" fmla="*/ -634 w 342900"/>
                <a:gd name="connsiteY102" fmla="*/ 232706 h 342900"/>
                <a:gd name="connsiteX103" fmla="*/ 2557 w 342900"/>
                <a:gd name="connsiteY103" fmla="*/ 232706 h 342900"/>
                <a:gd name="connsiteX104" fmla="*/ 12130 w 342900"/>
                <a:gd name="connsiteY104" fmla="*/ 226419 h 342900"/>
                <a:gd name="connsiteX105" fmla="*/ 20102 w 342900"/>
                <a:gd name="connsiteY105" fmla="*/ 223276 h 342900"/>
                <a:gd name="connsiteX106" fmla="*/ 18501 w 342900"/>
                <a:gd name="connsiteY106" fmla="*/ 226419 h 342900"/>
                <a:gd name="connsiteX107" fmla="*/ 20102 w 342900"/>
                <a:gd name="connsiteY107" fmla="*/ 229563 h 342900"/>
                <a:gd name="connsiteX108" fmla="*/ 23293 w 342900"/>
                <a:gd name="connsiteY108" fmla="*/ 229563 h 342900"/>
                <a:gd name="connsiteX109" fmla="*/ 26484 w 342900"/>
                <a:gd name="connsiteY109" fmla="*/ 226419 h 342900"/>
                <a:gd name="connsiteX110" fmla="*/ 29665 w 342900"/>
                <a:gd name="connsiteY110" fmla="*/ 223276 h 342900"/>
                <a:gd name="connsiteX111" fmla="*/ 36047 w 342900"/>
                <a:gd name="connsiteY111" fmla="*/ 218552 h 342900"/>
                <a:gd name="connsiteX112" fmla="*/ 40838 w 342900"/>
                <a:gd name="connsiteY112" fmla="*/ 215409 h 342900"/>
                <a:gd name="connsiteX113" fmla="*/ 50401 w 342900"/>
                <a:gd name="connsiteY113" fmla="*/ 209113 h 342900"/>
                <a:gd name="connsiteX114" fmla="*/ 56783 w 342900"/>
                <a:gd name="connsiteY114" fmla="*/ 209113 h 342900"/>
                <a:gd name="connsiteX115" fmla="*/ 61565 w 342900"/>
                <a:gd name="connsiteY115" fmla="*/ 204398 h 342900"/>
                <a:gd name="connsiteX116" fmla="*/ 64755 w 342900"/>
                <a:gd name="connsiteY116" fmla="*/ 205969 h 342900"/>
                <a:gd name="connsiteX117" fmla="*/ 67946 w 342900"/>
                <a:gd name="connsiteY117" fmla="*/ 205969 h 342900"/>
                <a:gd name="connsiteX118" fmla="*/ 67946 w 342900"/>
                <a:gd name="connsiteY118" fmla="*/ 204398 h 342900"/>
                <a:gd name="connsiteX119" fmla="*/ 74328 w 342900"/>
                <a:gd name="connsiteY119" fmla="*/ 204398 h 342900"/>
                <a:gd name="connsiteX120" fmla="*/ 77519 w 342900"/>
                <a:gd name="connsiteY120" fmla="*/ 204398 h 342900"/>
                <a:gd name="connsiteX121" fmla="*/ 85491 w 342900"/>
                <a:gd name="connsiteY121" fmla="*/ 209113 h 342900"/>
                <a:gd name="connsiteX122" fmla="*/ 82300 w 342900"/>
                <a:gd name="connsiteY122" fmla="*/ 209113 h 342900"/>
                <a:gd name="connsiteX123" fmla="*/ 82300 w 342900"/>
                <a:gd name="connsiteY123" fmla="*/ 212265 h 342900"/>
                <a:gd name="connsiteX124" fmla="*/ 79109 w 342900"/>
                <a:gd name="connsiteY124" fmla="*/ 212265 h 342900"/>
                <a:gd name="connsiteX125" fmla="*/ 79109 w 342900"/>
                <a:gd name="connsiteY125" fmla="*/ 215409 h 342900"/>
                <a:gd name="connsiteX126" fmla="*/ 82300 w 342900"/>
                <a:gd name="connsiteY126" fmla="*/ 215409 h 342900"/>
                <a:gd name="connsiteX127" fmla="*/ 82300 w 342900"/>
                <a:gd name="connsiteY127" fmla="*/ 215409 h 342900"/>
                <a:gd name="connsiteX128" fmla="*/ 79109 w 342900"/>
                <a:gd name="connsiteY128" fmla="*/ 221695 h 342900"/>
                <a:gd name="connsiteX129" fmla="*/ 79109 w 342900"/>
                <a:gd name="connsiteY129" fmla="*/ 226419 h 342900"/>
                <a:gd name="connsiteX130" fmla="*/ 79109 w 342900"/>
                <a:gd name="connsiteY130" fmla="*/ 229563 h 342900"/>
                <a:gd name="connsiteX131" fmla="*/ 85491 w 342900"/>
                <a:gd name="connsiteY131" fmla="*/ 226419 h 342900"/>
                <a:gd name="connsiteX132" fmla="*/ 82300 w 342900"/>
                <a:gd name="connsiteY132" fmla="*/ 232706 h 342900"/>
                <a:gd name="connsiteX133" fmla="*/ 82300 w 342900"/>
                <a:gd name="connsiteY133" fmla="*/ 235859 h 342900"/>
                <a:gd name="connsiteX134" fmla="*/ 82300 w 342900"/>
                <a:gd name="connsiteY134" fmla="*/ 235859 h 342900"/>
                <a:gd name="connsiteX135" fmla="*/ 79109 w 342900"/>
                <a:gd name="connsiteY135" fmla="*/ 235859 h 342900"/>
                <a:gd name="connsiteX136" fmla="*/ 77519 w 342900"/>
                <a:gd name="connsiteY136" fmla="*/ 239002 h 342900"/>
                <a:gd name="connsiteX137" fmla="*/ 77519 w 342900"/>
                <a:gd name="connsiteY137" fmla="*/ 242145 h 342900"/>
                <a:gd name="connsiteX138" fmla="*/ 79109 w 342900"/>
                <a:gd name="connsiteY138" fmla="*/ 242145 h 342900"/>
                <a:gd name="connsiteX139" fmla="*/ 79109 w 342900"/>
                <a:gd name="connsiteY139" fmla="*/ 242145 h 342900"/>
                <a:gd name="connsiteX140" fmla="*/ 85491 w 342900"/>
                <a:gd name="connsiteY140" fmla="*/ 243717 h 342900"/>
                <a:gd name="connsiteX141" fmla="*/ 98245 w 342900"/>
                <a:gd name="connsiteY141" fmla="*/ 242145 h 342900"/>
                <a:gd name="connsiteX142" fmla="*/ 106227 w 342900"/>
                <a:gd name="connsiteY142" fmla="*/ 242145 h 342900"/>
                <a:gd name="connsiteX143" fmla="*/ 106227 w 342900"/>
                <a:gd name="connsiteY143" fmla="*/ 243717 h 342900"/>
                <a:gd name="connsiteX144" fmla="*/ 103036 w 342900"/>
                <a:gd name="connsiteY144" fmla="*/ 243717 h 342900"/>
                <a:gd name="connsiteX145" fmla="*/ 98245 w 342900"/>
                <a:gd name="connsiteY145" fmla="*/ 246870 h 342900"/>
                <a:gd name="connsiteX146" fmla="*/ 98245 w 342900"/>
                <a:gd name="connsiteY146" fmla="*/ 250013 h 342900"/>
                <a:gd name="connsiteX147" fmla="*/ 99845 w 342900"/>
                <a:gd name="connsiteY147" fmla="*/ 253156 h 342900"/>
                <a:gd name="connsiteX148" fmla="*/ 99845 w 342900"/>
                <a:gd name="connsiteY148" fmla="*/ 253156 h 342900"/>
                <a:gd name="connsiteX149" fmla="*/ 103036 w 342900"/>
                <a:gd name="connsiteY149" fmla="*/ 256299 h 342900"/>
                <a:gd name="connsiteX150" fmla="*/ 106227 w 342900"/>
                <a:gd name="connsiteY150" fmla="*/ 253156 h 342900"/>
                <a:gd name="connsiteX151" fmla="*/ 109418 w 342900"/>
                <a:gd name="connsiteY151" fmla="*/ 253156 h 342900"/>
                <a:gd name="connsiteX152" fmla="*/ 106227 w 342900"/>
                <a:gd name="connsiteY152" fmla="*/ 256299 h 342900"/>
                <a:gd name="connsiteX153" fmla="*/ 109418 w 342900"/>
                <a:gd name="connsiteY153" fmla="*/ 259452 h 342900"/>
                <a:gd name="connsiteX154" fmla="*/ 112599 w 342900"/>
                <a:gd name="connsiteY154" fmla="*/ 262595 h 342900"/>
                <a:gd name="connsiteX155" fmla="*/ 109418 w 342900"/>
                <a:gd name="connsiteY155" fmla="*/ 264167 h 342900"/>
                <a:gd name="connsiteX156" fmla="*/ 103036 w 342900"/>
                <a:gd name="connsiteY156" fmla="*/ 264167 h 342900"/>
                <a:gd name="connsiteX157" fmla="*/ 99845 w 342900"/>
                <a:gd name="connsiteY157" fmla="*/ 270463 h 342900"/>
                <a:gd name="connsiteX158" fmla="*/ 103036 w 342900"/>
                <a:gd name="connsiteY158" fmla="*/ 273606 h 342900"/>
                <a:gd name="connsiteX159" fmla="*/ 98245 w 342900"/>
                <a:gd name="connsiteY159" fmla="*/ 276750 h 342900"/>
                <a:gd name="connsiteX160" fmla="*/ 98245 w 342900"/>
                <a:gd name="connsiteY160" fmla="*/ 273606 h 342900"/>
                <a:gd name="connsiteX161" fmla="*/ 95064 w 342900"/>
                <a:gd name="connsiteY161" fmla="*/ 270463 h 342900"/>
                <a:gd name="connsiteX162" fmla="*/ 91873 w 342900"/>
                <a:gd name="connsiteY162" fmla="*/ 267310 h 342900"/>
                <a:gd name="connsiteX163" fmla="*/ 88682 w 342900"/>
                <a:gd name="connsiteY163" fmla="*/ 267310 h 342900"/>
                <a:gd name="connsiteX164" fmla="*/ 85491 w 342900"/>
                <a:gd name="connsiteY164" fmla="*/ 267310 h 342900"/>
                <a:gd name="connsiteX165" fmla="*/ 79109 w 342900"/>
                <a:gd name="connsiteY165" fmla="*/ 267310 h 342900"/>
                <a:gd name="connsiteX166" fmla="*/ 79109 w 342900"/>
                <a:gd name="connsiteY166" fmla="*/ 273606 h 342900"/>
                <a:gd name="connsiteX167" fmla="*/ 82300 w 342900"/>
                <a:gd name="connsiteY167" fmla="*/ 270463 h 342900"/>
                <a:gd name="connsiteX168" fmla="*/ 85491 w 342900"/>
                <a:gd name="connsiteY168" fmla="*/ 270463 h 342900"/>
                <a:gd name="connsiteX169" fmla="*/ 88682 w 342900"/>
                <a:gd name="connsiteY169" fmla="*/ 270463 h 342900"/>
                <a:gd name="connsiteX170" fmla="*/ 91873 w 342900"/>
                <a:gd name="connsiteY170" fmla="*/ 273606 h 342900"/>
                <a:gd name="connsiteX171" fmla="*/ 91873 w 342900"/>
                <a:gd name="connsiteY171" fmla="*/ 276750 h 342900"/>
                <a:gd name="connsiteX172" fmla="*/ 88682 w 342900"/>
                <a:gd name="connsiteY172" fmla="*/ 276750 h 342900"/>
                <a:gd name="connsiteX173" fmla="*/ 88682 w 342900"/>
                <a:gd name="connsiteY173" fmla="*/ 279902 h 342900"/>
                <a:gd name="connsiteX174" fmla="*/ 88682 w 342900"/>
                <a:gd name="connsiteY174" fmla="*/ 281474 h 342900"/>
                <a:gd name="connsiteX175" fmla="*/ 91873 w 342900"/>
                <a:gd name="connsiteY175" fmla="*/ 284617 h 342900"/>
                <a:gd name="connsiteX176" fmla="*/ 98245 w 342900"/>
                <a:gd name="connsiteY176" fmla="*/ 284617 h 342900"/>
                <a:gd name="connsiteX177" fmla="*/ 99845 w 342900"/>
                <a:gd name="connsiteY177" fmla="*/ 284617 h 342900"/>
                <a:gd name="connsiteX178" fmla="*/ 98245 w 342900"/>
                <a:gd name="connsiteY178" fmla="*/ 287761 h 342900"/>
                <a:gd name="connsiteX179" fmla="*/ 98245 w 342900"/>
                <a:gd name="connsiteY179" fmla="*/ 287761 h 342900"/>
                <a:gd name="connsiteX180" fmla="*/ 98245 w 342900"/>
                <a:gd name="connsiteY180" fmla="*/ 290913 h 342900"/>
                <a:gd name="connsiteX181" fmla="*/ 95064 w 342900"/>
                <a:gd name="connsiteY181" fmla="*/ 290913 h 342900"/>
                <a:gd name="connsiteX182" fmla="*/ 91873 w 342900"/>
                <a:gd name="connsiteY182" fmla="*/ 290913 h 342900"/>
                <a:gd name="connsiteX183" fmla="*/ 91873 w 342900"/>
                <a:gd name="connsiteY183" fmla="*/ 290913 h 342900"/>
                <a:gd name="connsiteX184" fmla="*/ 95064 w 342900"/>
                <a:gd name="connsiteY184" fmla="*/ 290913 h 342900"/>
                <a:gd name="connsiteX185" fmla="*/ 95064 w 342900"/>
                <a:gd name="connsiteY185" fmla="*/ 294057 h 342900"/>
                <a:gd name="connsiteX186" fmla="*/ 95064 w 342900"/>
                <a:gd name="connsiteY186" fmla="*/ 297200 h 342900"/>
                <a:gd name="connsiteX187" fmla="*/ 95064 w 342900"/>
                <a:gd name="connsiteY187" fmla="*/ 301915 h 342900"/>
                <a:gd name="connsiteX188" fmla="*/ 98245 w 342900"/>
                <a:gd name="connsiteY188" fmla="*/ 301915 h 342900"/>
                <a:gd name="connsiteX189" fmla="*/ 95064 w 342900"/>
                <a:gd name="connsiteY189" fmla="*/ 305067 h 342900"/>
                <a:gd name="connsiteX190" fmla="*/ 91873 w 342900"/>
                <a:gd name="connsiteY190" fmla="*/ 305067 h 342900"/>
                <a:gd name="connsiteX191" fmla="*/ 82300 w 342900"/>
                <a:gd name="connsiteY191" fmla="*/ 300343 h 342900"/>
                <a:gd name="connsiteX192" fmla="*/ 79109 w 342900"/>
                <a:gd name="connsiteY192" fmla="*/ 301915 h 342900"/>
                <a:gd name="connsiteX193" fmla="*/ 79109 w 342900"/>
                <a:gd name="connsiteY193" fmla="*/ 308211 h 342900"/>
                <a:gd name="connsiteX194" fmla="*/ 77519 w 342900"/>
                <a:gd name="connsiteY194" fmla="*/ 314507 h 342900"/>
                <a:gd name="connsiteX195" fmla="*/ 79109 w 342900"/>
                <a:gd name="connsiteY195" fmla="*/ 314507 h 342900"/>
                <a:gd name="connsiteX196" fmla="*/ 85491 w 342900"/>
                <a:gd name="connsiteY196" fmla="*/ 305067 h 342900"/>
                <a:gd name="connsiteX197" fmla="*/ 88682 w 342900"/>
                <a:gd name="connsiteY197" fmla="*/ 308211 h 342900"/>
                <a:gd name="connsiteX198" fmla="*/ 95064 w 342900"/>
                <a:gd name="connsiteY198" fmla="*/ 308211 h 342900"/>
                <a:gd name="connsiteX199" fmla="*/ 98245 w 342900"/>
                <a:gd name="connsiteY199" fmla="*/ 311354 h 342900"/>
                <a:gd name="connsiteX200" fmla="*/ 99845 w 342900"/>
                <a:gd name="connsiteY200" fmla="*/ 319222 h 342900"/>
                <a:gd name="connsiteX201" fmla="*/ 99845 w 342900"/>
                <a:gd name="connsiteY201" fmla="*/ 319222 h 342900"/>
                <a:gd name="connsiteX202" fmla="*/ 98245 w 342900"/>
                <a:gd name="connsiteY202" fmla="*/ 325518 h 342900"/>
                <a:gd name="connsiteX203" fmla="*/ 99845 w 342900"/>
                <a:gd name="connsiteY203" fmla="*/ 328661 h 342900"/>
                <a:gd name="connsiteX204" fmla="*/ 95064 w 342900"/>
                <a:gd name="connsiteY204" fmla="*/ 334947 h 342900"/>
                <a:gd name="connsiteX205" fmla="*/ 99845 w 342900"/>
                <a:gd name="connsiteY205" fmla="*/ 339672 h 342900"/>
                <a:gd name="connsiteX206" fmla="*/ 103036 w 342900"/>
                <a:gd name="connsiteY206" fmla="*/ 342815 h 342900"/>
                <a:gd name="connsiteX207" fmla="*/ 106227 w 342900"/>
                <a:gd name="connsiteY207" fmla="*/ 342815 h 342900"/>
                <a:gd name="connsiteX208" fmla="*/ 109418 w 342900"/>
                <a:gd name="connsiteY208" fmla="*/ 342815 h 342900"/>
                <a:gd name="connsiteX209" fmla="*/ 109418 w 342900"/>
                <a:gd name="connsiteY209" fmla="*/ 342815 h 342900"/>
                <a:gd name="connsiteX210" fmla="*/ 106227 w 342900"/>
                <a:gd name="connsiteY210" fmla="*/ 339672 h 342900"/>
                <a:gd name="connsiteX211" fmla="*/ 103036 w 342900"/>
                <a:gd name="connsiteY211" fmla="*/ 339672 h 342900"/>
                <a:gd name="connsiteX212" fmla="*/ 106227 w 342900"/>
                <a:gd name="connsiteY212" fmla="*/ 334947 h 342900"/>
                <a:gd name="connsiteX213" fmla="*/ 109418 w 342900"/>
                <a:gd name="connsiteY213" fmla="*/ 334947 h 342900"/>
                <a:gd name="connsiteX214" fmla="*/ 112599 w 342900"/>
                <a:gd name="connsiteY214" fmla="*/ 334947 h 342900"/>
                <a:gd name="connsiteX215" fmla="*/ 115790 w 342900"/>
                <a:gd name="connsiteY215" fmla="*/ 338100 h 342900"/>
                <a:gd name="connsiteX216" fmla="*/ 112599 w 342900"/>
                <a:gd name="connsiteY216" fmla="*/ 331804 h 342900"/>
                <a:gd name="connsiteX217" fmla="*/ 117390 w 342900"/>
                <a:gd name="connsiteY217" fmla="*/ 334947 h 342900"/>
                <a:gd name="connsiteX218" fmla="*/ 126954 w 342900"/>
                <a:gd name="connsiteY218" fmla="*/ 339672 h 342900"/>
                <a:gd name="connsiteX219" fmla="*/ 126954 w 342900"/>
                <a:gd name="connsiteY219" fmla="*/ 339672 h 342900"/>
                <a:gd name="connsiteX220" fmla="*/ 130144 w 342900"/>
                <a:gd name="connsiteY220" fmla="*/ 339672 h 342900"/>
                <a:gd name="connsiteX221" fmla="*/ 130144 w 342900"/>
                <a:gd name="connsiteY221" fmla="*/ 339672 h 342900"/>
                <a:gd name="connsiteX222" fmla="*/ 130144 w 342900"/>
                <a:gd name="connsiteY222" fmla="*/ 339672 h 342900"/>
                <a:gd name="connsiteX223" fmla="*/ 136526 w 342900"/>
                <a:gd name="connsiteY223" fmla="*/ 331804 h 342900"/>
                <a:gd name="connsiteX224" fmla="*/ 136526 w 342900"/>
                <a:gd name="connsiteY224" fmla="*/ 328661 h 342900"/>
                <a:gd name="connsiteX225" fmla="*/ 138126 w 342900"/>
                <a:gd name="connsiteY225" fmla="*/ 325518 h 342900"/>
                <a:gd name="connsiteX226" fmla="*/ 136526 w 342900"/>
                <a:gd name="connsiteY226" fmla="*/ 322365 h 342900"/>
                <a:gd name="connsiteX227" fmla="*/ 136526 w 342900"/>
                <a:gd name="connsiteY227" fmla="*/ 317650 h 342900"/>
                <a:gd name="connsiteX228" fmla="*/ 133335 w 342900"/>
                <a:gd name="connsiteY228" fmla="*/ 308211 h 342900"/>
                <a:gd name="connsiteX229" fmla="*/ 133335 w 342900"/>
                <a:gd name="connsiteY229" fmla="*/ 305067 h 342900"/>
                <a:gd name="connsiteX230" fmla="*/ 133335 w 342900"/>
                <a:gd name="connsiteY230" fmla="*/ 301915 h 342900"/>
                <a:gd name="connsiteX231" fmla="*/ 133335 w 342900"/>
                <a:gd name="connsiteY231" fmla="*/ 300343 h 342900"/>
                <a:gd name="connsiteX232" fmla="*/ 130144 w 342900"/>
                <a:gd name="connsiteY232" fmla="*/ 300343 h 342900"/>
                <a:gd name="connsiteX233" fmla="*/ 130144 w 342900"/>
                <a:gd name="connsiteY233" fmla="*/ 297200 h 342900"/>
                <a:gd name="connsiteX234" fmla="*/ 126954 w 342900"/>
                <a:gd name="connsiteY234" fmla="*/ 287761 h 342900"/>
                <a:gd name="connsiteX235" fmla="*/ 123772 w 342900"/>
                <a:gd name="connsiteY235" fmla="*/ 284617 h 342900"/>
                <a:gd name="connsiteX236" fmla="*/ 123772 w 342900"/>
                <a:gd name="connsiteY236" fmla="*/ 281474 h 342900"/>
                <a:gd name="connsiteX237" fmla="*/ 126954 w 342900"/>
                <a:gd name="connsiteY237" fmla="*/ 279902 h 342900"/>
                <a:gd name="connsiteX238" fmla="*/ 130144 w 342900"/>
                <a:gd name="connsiteY238" fmla="*/ 281474 h 342900"/>
                <a:gd name="connsiteX239" fmla="*/ 136526 w 342900"/>
                <a:gd name="connsiteY239" fmla="*/ 284617 h 342900"/>
                <a:gd name="connsiteX240" fmla="*/ 136526 w 342900"/>
                <a:gd name="connsiteY240" fmla="*/ 287761 h 342900"/>
                <a:gd name="connsiteX241" fmla="*/ 138126 w 342900"/>
                <a:gd name="connsiteY241" fmla="*/ 287761 h 342900"/>
                <a:gd name="connsiteX242" fmla="*/ 141307 w 342900"/>
                <a:gd name="connsiteY242" fmla="*/ 284617 h 342900"/>
                <a:gd name="connsiteX243" fmla="*/ 144498 w 342900"/>
                <a:gd name="connsiteY243" fmla="*/ 279902 h 342900"/>
                <a:gd name="connsiteX244" fmla="*/ 147690 w 342900"/>
                <a:gd name="connsiteY244" fmla="*/ 276750 h 342900"/>
                <a:gd name="connsiteX245" fmla="*/ 154071 w 342900"/>
                <a:gd name="connsiteY245" fmla="*/ 273606 h 342900"/>
                <a:gd name="connsiteX246" fmla="*/ 154071 w 342900"/>
                <a:gd name="connsiteY246" fmla="*/ 270463 h 342900"/>
                <a:gd name="connsiteX247" fmla="*/ 157262 w 342900"/>
                <a:gd name="connsiteY247" fmla="*/ 270463 h 342900"/>
                <a:gd name="connsiteX248" fmla="*/ 157262 w 342900"/>
                <a:gd name="connsiteY248" fmla="*/ 267310 h 342900"/>
                <a:gd name="connsiteX249" fmla="*/ 157262 w 342900"/>
                <a:gd name="connsiteY249" fmla="*/ 264167 h 342900"/>
                <a:gd name="connsiteX250" fmla="*/ 157262 w 342900"/>
                <a:gd name="connsiteY250" fmla="*/ 262595 h 342900"/>
                <a:gd name="connsiteX251" fmla="*/ 157262 w 342900"/>
                <a:gd name="connsiteY251" fmla="*/ 259452 h 342900"/>
                <a:gd name="connsiteX252" fmla="*/ 158853 w 342900"/>
                <a:gd name="connsiteY252" fmla="*/ 256299 h 342900"/>
                <a:gd name="connsiteX253" fmla="*/ 162043 w 342900"/>
                <a:gd name="connsiteY253" fmla="*/ 253156 h 342900"/>
                <a:gd name="connsiteX254" fmla="*/ 176398 w 342900"/>
                <a:gd name="connsiteY254" fmla="*/ 246870 h 342900"/>
                <a:gd name="connsiteX255" fmla="*/ 179589 w 342900"/>
                <a:gd name="connsiteY255" fmla="*/ 243717 h 342900"/>
                <a:gd name="connsiteX256" fmla="*/ 179589 w 342900"/>
                <a:gd name="connsiteY256" fmla="*/ 242145 h 342900"/>
                <a:gd name="connsiteX257" fmla="*/ 179589 w 342900"/>
                <a:gd name="connsiteY257" fmla="*/ 239002 h 342900"/>
                <a:gd name="connsiteX258" fmla="*/ 176398 w 342900"/>
                <a:gd name="connsiteY258" fmla="*/ 235859 h 342900"/>
                <a:gd name="connsiteX259" fmla="*/ 174807 w 342900"/>
                <a:gd name="connsiteY259" fmla="*/ 232706 h 342900"/>
                <a:gd name="connsiteX260" fmla="*/ 174807 w 342900"/>
                <a:gd name="connsiteY260" fmla="*/ 232706 h 342900"/>
                <a:gd name="connsiteX261" fmla="*/ 171616 w 342900"/>
                <a:gd name="connsiteY261" fmla="*/ 229563 h 342900"/>
                <a:gd name="connsiteX262" fmla="*/ 171616 w 342900"/>
                <a:gd name="connsiteY262" fmla="*/ 226419 h 342900"/>
                <a:gd name="connsiteX263" fmla="*/ 168425 w 342900"/>
                <a:gd name="connsiteY263" fmla="*/ 223276 h 342900"/>
                <a:gd name="connsiteX264" fmla="*/ 165234 w 342900"/>
                <a:gd name="connsiteY264" fmla="*/ 223276 h 342900"/>
                <a:gd name="connsiteX265" fmla="*/ 165234 w 342900"/>
                <a:gd name="connsiteY265" fmla="*/ 221695 h 342900"/>
                <a:gd name="connsiteX266" fmla="*/ 165234 w 342900"/>
                <a:gd name="connsiteY266" fmla="*/ 218552 h 342900"/>
                <a:gd name="connsiteX267" fmla="*/ 165234 w 342900"/>
                <a:gd name="connsiteY267" fmla="*/ 212265 h 342900"/>
                <a:gd name="connsiteX268" fmla="*/ 165234 w 342900"/>
                <a:gd name="connsiteY268" fmla="*/ 209113 h 342900"/>
                <a:gd name="connsiteX269" fmla="*/ 168425 w 342900"/>
                <a:gd name="connsiteY269" fmla="*/ 209113 h 342900"/>
                <a:gd name="connsiteX270" fmla="*/ 195533 w 342900"/>
                <a:gd name="connsiteY270" fmla="*/ 209113 h 342900"/>
                <a:gd name="connsiteX271" fmla="*/ 197134 w 342900"/>
                <a:gd name="connsiteY271" fmla="*/ 205969 h 342900"/>
                <a:gd name="connsiteX272" fmla="*/ 200325 w 342900"/>
                <a:gd name="connsiteY272" fmla="*/ 205969 h 342900"/>
                <a:gd name="connsiteX273" fmla="*/ 206706 w 342900"/>
                <a:gd name="connsiteY273" fmla="*/ 201254 h 342900"/>
                <a:gd name="connsiteX274" fmla="*/ 213079 w 342900"/>
                <a:gd name="connsiteY274" fmla="*/ 191815 h 342900"/>
                <a:gd name="connsiteX275" fmla="*/ 213079 w 342900"/>
                <a:gd name="connsiteY275" fmla="*/ 188672 h 342900"/>
                <a:gd name="connsiteX276" fmla="*/ 216269 w 342900"/>
                <a:gd name="connsiteY276" fmla="*/ 185519 h 342900"/>
                <a:gd name="connsiteX277" fmla="*/ 213079 w 342900"/>
                <a:gd name="connsiteY277" fmla="*/ 183948 h 342900"/>
                <a:gd name="connsiteX278" fmla="*/ 216269 w 342900"/>
                <a:gd name="connsiteY278" fmla="*/ 180804 h 342900"/>
                <a:gd name="connsiteX279" fmla="*/ 216269 w 342900"/>
                <a:gd name="connsiteY279" fmla="*/ 174508 h 342900"/>
                <a:gd name="connsiteX280" fmla="*/ 217870 w 342900"/>
                <a:gd name="connsiteY280" fmla="*/ 171365 h 342900"/>
                <a:gd name="connsiteX281" fmla="*/ 217870 w 342900"/>
                <a:gd name="connsiteY281" fmla="*/ 165078 h 342900"/>
                <a:gd name="connsiteX282" fmla="*/ 221051 w 342900"/>
                <a:gd name="connsiteY282" fmla="*/ 163497 h 342900"/>
                <a:gd name="connsiteX283" fmla="*/ 224242 w 342900"/>
                <a:gd name="connsiteY283" fmla="*/ 160354 h 342900"/>
                <a:gd name="connsiteX284" fmla="*/ 227432 w 342900"/>
                <a:gd name="connsiteY284" fmla="*/ 157211 h 342900"/>
                <a:gd name="connsiteX285" fmla="*/ 230623 w 342900"/>
                <a:gd name="connsiteY285" fmla="*/ 154068 h 342900"/>
                <a:gd name="connsiteX286" fmla="*/ 235405 w 342900"/>
                <a:gd name="connsiteY286" fmla="*/ 139904 h 342900"/>
                <a:gd name="connsiteX287" fmla="*/ 238596 w 342900"/>
                <a:gd name="connsiteY287" fmla="*/ 133617 h 342900"/>
                <a:gd name="connsiteX288" fmla="*/ 238596 w 342900"/>
                <a:gd name="connsiteY288" fmla="*/ 130465 h 342900"/>
                <a:gd name="connsiteX289" fmla="*/ 241787 w 342900"/>
                <a:gd name="connsiteY289" fmla="*/ 130465 h 342900"/>
                <a:gd name="connsiteX290" fmla="*/ 244978 w 342900"/>
                <a:gd name="connsiteY290" fmla="*/ 127321 h 342900"/>
                <a:gd name="connsiteX291" fmla="*/ 248168 w 342900"/>
                <a:gd name="connsiteY291" fmla="*/ 127321 h 342900"/>
                <a:gd name="connsiteX292" fmla="*/ 251359 w 342900"/>
                <a:gd name="connsiteY292" fmla="*/ 127321 h 342900"/>
                <a:gd name="connsiteX293" fmla="*/ 254550 w 342900"/>
                <a:gd name="connsiteY293" fmla="*/ 127321 h 342900"/>
                <a:gd name="connsiteX294" fmla="*/ 256141 w 342900"/>
                <a:gd name="connsiteY294" fmla="*/ 122607 h 342900"/>
                <a:gd name="connsiteX295" fmla="*/ 259332 w 342900"/>
                <a:gd name="connsiteY295" fmla="*/ 122607 h 342900"/>
                <a:gd name="connsiteX296" fmla="*/ 262523 w 342900"/>
                <a:gd name="connsiteY296" fmla="*/ 122607 h 342900"/>
                <a:gd name="connsiteX297" fmla="*/ 268904 w 342900"/>
                <a:gd name="connsiteY297" fmla="*/ 122607 h 342900"/>
                <a:gd name="connsiteX298" fmla="*/ 275286 w 342900"/>
                <a:gd name="connsiteY298" fmla="*/ 119463 h 342900"/>
                <a:gd name="connsiteX299" fmla="*/ 283259 w 342900"/>
                <a:gd name="connsiteY299" fmla="*/ 119463 h 342900"/>
                <a:gd name="connsiteX300" fmla="*/ 292822 w 342900"/>
                <a:gd name="connsiteY300" fmla="*/ 119463 h 342900"/>
                <a:gd name="connsiteX301" fmla="*/ 300803 w 342900"/>
                <a:gd name="connsiteY301" fmla="*/ 119463 h 342900"/>
                <a:gd name="connsiteX302" fmla="*/ 307176 w 342900"/>
                <a:gd name="connsiteY302" fmla="*/ 116311 h 342900"/>
                <a:gd name="connsiteX303" fmla="*/ 313558 w 342900"/>
                <a:gd name="connsiteY303" fmla="*/ 113167 h 342900"/>
                <a:gd name="connsiteX304" fmla="*/ 321530 w 342900"/>
                <a:gd name="connsiteY304" fmla="*/ 110024 h 342900"/>
                <a:gd name="connsiteX305" fmla="*/ 339075 w 342900"/>
                <a:gd name="connsiteY305" fmla="*/ 110024 h 342900"/>
                <a:gd name="connsiteX306" fmla="*/ 342266 w 342900"/>
                <a:gd name="connsiteY306" fmla="*/ 105300 h 342900"/>
                <a:gd name="connsiteX307" fmla="*/ 342266 w 342900"/>
                <a:gd name="connsiteY307" fmla="*/ 99013 h 342900"/>
                <a:gd name="connsiteX308" fmla="*/ 342266 w 342900"/>
                <a:gd name="connsiteY308" fmla="*/ 89574 h 342900"/>
                <a:gd name="connsiteX309" fmla="*/ 342266 w 342900"/>
                <a:gd name="connsiteY309" fmla="*/ 75420 h 342900"/>
                <a:gd name="connsiteX310" fmla="*/ 213079 w 342900"/>
                <a:gd name="connsiteY310" fmla="*/ 26652 h 342900"/>
                <a:gd name="connsiteX311" fmla="*/ 209887 w 342900"/>
                <a:gd name="connsiteY311" fmla="*/ 29804 h 342900"/>
                <a:gd name="connsiteX312" fmla="*/ 213079 w 342900"/>
                <a:gd name="connsiteY312" fmla="*/ 34519 h 342900"/>
                <a:gd name="connsiteX313" fmla="*/ 213079 w 342900"/>
                <a:gd name="connsiteY313" fmla="*/ 34519 h 342900"/>
                <a:gd name="connsiteX314" fmla="*/ 213079 w 342900"/>
                <a:gd name="connsiteY314" fmla="*/ 34519 h 342900"/>
                <a:gd name="connsiteX315" fmla="*/ 209887 w 342900"/>
                <a:gd name="connsiteY315" fmla="*/ 34519 h 342900"/>
                <a:gd name="connsiteX316" fmla="*/ 209887 w 342900"/>
                <a:gd name="connsiteY316" fmla="*/ 37663 h 342900"/>
                <a:gd name="connsiteX317" fmla="*/ 209887 w 342900"/>
                <a:gd name="connsiteY317" fmla="*/ 40815 h 342900"/>
                <a:gd name="connsiteX318" fmla="*/ 209887 w 342900"/>
                <a:gd name="connsiteY318" fmla="*/ 43959 h 342900"/>
                <a:gd name="connsiteX319" fmla="*/ 209887 w 342900"/>
                <a:gd name="connsiteY319" fmla="*/ 47102 h 342900"/>
                <a:gd name="connsiteX320" fmla="*/ 216269 w 342900"/>
                <a:gd name="connsiteY320" fmla="*/ 43959 h 342900"/>
                <a:gd name="connsiteX321" fmla="*/ 224242 w 342900"/>
                <a:gd name="connsiteY321" fmla="*/ 34519 h 342900"/>
                <a:gd name="connsiteX322" fmla="*/ 227432 w 342900"/>
                <a:gd name="connsiteY322" fmla="*/ 31376 h 342900"/>
                <a:gd name="connsiteX323" fmla="*/ 224242 w 342900"/>
                <a:gd name="connsiteY323" fmla="*/ 31376 h 342900"/>
                <a:gd name="connsiteX324" fmla="*/ 224242 w 342900"/>
                <a:gd name="connsiteY324" fmla="*/ 31376 h 342900"/>
                <a:gd name="connsiteX325" fmla="*/ 221051 w 342900"/>
                <a:gd name="connsiteY325" fmla="*/ 31376 h 342900"/>
                <a:gd name="connsiteX326" fmla="*/ 221051 w 342900"/>
                <a:gd name="connsiteY326" fmla="*/ 29804 h 342900"/>
                <a:gd name="connsiteX327" fmla="*/ 217870 w 342900"/>
                <a:gd name="connsiteY327" fmla="*/ 26652 h 342900"/>
                <a:gd name="connsiteX328" fmla="*/ 216269 w 342900"/>
                <a:gd name="connsiteY328" fmla="*/ 26652 h 342900"/>
                <a:gd name="connsiteX329" fmla="*/ 213079 w 342900"/>
                <a:gd name="connsiteY329" fmla="*/ 26652 h 342900"/>
                <a:gd name="connsiteX330" fmla="*/ 203515 w 342900"/>
                <a:gd name="connsiteY330" fmla="*/ 23508 h 342900"/>
                <a:gd name="connsiteX331" fmla="*/ 213079 w 342900"/>
                <a:gd name="connsiteY331" fmla="*/ 23508 h 342900"/>
                <a:gd name="connsiteX332" fmla="*/ 216269 w 342900"/>
                <a:gd name="connsiteY332" fmla="*/ 20365 h 342900"/>
                <a:gd name="connsiteX333" fmla="*/ 216269 w 342900"/>
                <a:gd name="connsiteY333" fmla="*/ 14069 h 342900"/>
                <a:gd name="connsiteX334" fmla="*/ 216269 w 342900"/>
                <a:gd name="connsiteY334" fmla="*/ 6211 h 342900"/>
                <a:gd name="connsiteX335" fmla="*/ 209887 w 342900"/>
                <a:gd name="connsiteY335" fmla="*/ -85 h 342900"/>
                <a:gd name="connsiteX336" fmla="*/ 206706 w 342900"/>
                <a:gd name="connsiteY336" fmla="*/ 3058 h 342900"/>
                <a:gd name="connsiteX337" fmla="*/ 203515 w 342900"/>
                <a:gd name="connsiteY337" fmla="*/ 6211 h 342900"/>
                <a:gd name="connsiteX338" fmla="*/ 197134 w 342900"/>
                <a:gd name="connsiteY338" fmla="*/ 10926 h 342900"/>
                <a:gd name="connsiteX339" fmla="*/ 200325 w 342900"/>
                <a:gd name="connsiteY339" fmla="*/ 10926 h 342900"/>
                <a:gd name="connsiteX340" fmla="*/ 200325 w 342900"/>
                <a:gd name="connsiteY340" fmla="*/ 10926 h 342900"/>
                <a:gd name="connsiteX341" fmla="*/ 203515 w 342900"/>
                <a:gd name="connsiteY341" fmla="*/ 14069 h 342900"/>
                <a:gd name="connsiteX342" fmla="*/ 203515 w 342900"/>
                <a:gd name="connsiteY342" fmla="*/ 17222 h 342900"/>
                <a:gd name="connsiteX343" fmla="*/ 200325 w 342900"/>
                <a:gd name="connsiteY343" fmla="*/ 17222 h 342900"/>
                <a:gd name="connsiteX344" fmla="*/ 197134 w 342900"/>
                <a:gd name="connsiteY344" fmla="*/ 20365 h 342900"/>
                <a:gd name="connsiteX345" fmla="*/ 197134 w 342900"/>
                <a:gd name="connsiteY345" fmla="*/ 20365 h 342900"/>
                <a:gd name="connsiteX346" fmla="*/ 195533 w 342900"/>
                <a:gd name="connsiteY346" fmla="*/ 26652 h 342900"/>
                <a:gd name="connsiteX347" fmla="*/ 197134 w 342900"/>
                <a:gd name="connsiteY347" fmla="*/ 26652 h 342900"/>
                <a:gd name="connsiteX348" fmla="*/ 203515 w 342900"/>
                <a:gd name="connsiteY348" fmla="*/ 2350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</a:cxnLst>
              <a:rect l="l" t="t" r="r" b="b"/>
              <a:pathLst>
                <a:path w="342900" h="342900">
                  <a:moveTo>
                    <a:pt x="120581" y="88002"/>
                  </a:moveTo>
                  <a:lnTo>
                    <a:pt x="126954" y="84849"/>
                  </a:lnTo>
                  <a:lnTo>
                    <a:pt x="130144" y="81706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8563"/>
                  </a:lnTo>
                  <a:lnTo>
                    <a:pt x="130144" y="75420"/>
                  </a:lnTo>
                  <a:lnTo>
                    <a:pt x="130144" y="72267"/>
                  </a:lnTo>
                  <a:lnTo>
                    <a:pt x="130144" y="69124"/>
                  </a:lnTo>
                  <a:lnTo>
                    <a:pt x="130144" y="69124"/>
                  </a:lnTo>
                  <a:lnTo>
                    <a:pt x="130144" y="72267"/>
                  </a:lnTo>
                  <a:lnTo>
                    <a:pt x="126954" y="72267"/>
                  </a:lnTo>
                  <a:lnTo>
                    <a:pt x="126954" y="75420"/>
                  </a:lnTo>
                  <a:lnTo>
                    <a:pt x="123772" y="75420"/>
                  </a:lnTo>
                  <a:lnTo>
                    <a:pt x="123772" y="75420"/>
                  </a:lnTo>
                  <a:lnTo>
                    <a:pt x="120581" y="78563"/>
                  </a:lnTo>
                  <a:lnTo>
                    <a:pt x="117390" y="81706"/>
                  </a:lnTo>
                  <a:lnTo>
                    <a:pt x="120581" y="84849"/>
                  </a:lnTo>
                  <a:lnTo>
                    <a:pt x="120581" y="88002"/>
                  </a:lnTo>
                  <a:close/>
                  <a:moveTo>
                    <a:pt x="342266" y="75420"/>
                  </a:moveTo>
                  <a:lnTo>
                    <a:pt x="339075" y="69124"/>
                  </a:lnTo>
                  <a:lnTo>
                    <a:pt x="334294" y="69124"/>
                  </a:lnTo>
                  <a:lnTo>
                    <a:pt x="327912" y="67552"/>
                  </a:lnTo>
                  <a:lnTo>
                    <a:pt x="327912" y="67552"/>
                  </a:lnTo>
                  <a:lnTo>
                    <a:pt x="327912" y="69124"/>
                  </a:lnTo>
                  <a:lnTo>
                    <a:pt x="324721" y="72267"/>
                  </a:lnTo>
                  <a:lnTo>
                    <a:pt x="321530" y="75420"/>
                  </a:lnTo>
                  <a:lnTo>
                    <a:pt x="318339" y="78563"/>
                  </a:lnTo>
                  <a:lnTo>
                    <a:pt x="315158" y="81706"/>
                  </a:lnTo>
                  <a:lnTo>
                    <a:pt x="310367" y="81706"/>
                  </a:lnTo>
                  <a:lnTo>
                    <a:pt x="307176" y="81706"/>
                  </a:lnTo>
                  <a:lnTo>
                    <a:pt x="294422" y="78563"/>
                  </a:lnTo>
                  <a:lnTo>
                    <a:pt x="292822" y="78563"/>
                  </a:lnTo>
                  <a:lnTo>
                    <a:pt x="280067" y="78563"/>
                  </a:lnTo>
                  <a:lnTo>
                    <a:pt x="275286" y="75420"/>
                  </a:lnTo>
                  <a:lnTo>
                    <a:pt x="272095" y="75420"/>
                  </a:lnTo>
                  <a:lnTo>
                    <a:pt x="265714" y="78563"/>
                  </a:lnTo>
                  <a:lnTo>
                    <a:pt x="262523" y="78563"/>
                  </a:lnTo>
                  <a:lnTo>
                    <a:pt x="256141" y="81706"/>
                  </a:lnTo>
                  <a:lnTo>
                    <a:pt x="254550" y="84849"/>
                  </a:lnTo>
                  <a:lnTo>
                    <a:pt x="248168" y="88002"/>
                  </a:lnTo>
                  <a:lnTo>
                    <a:pt x="241787" y="88002"/>
                  </a:lnTo>
                  <a:lnTo>
                    <a:pt x="235405" y="89574"/>
                  </a:lnTo>
                  <a:lnTo>
                    <a:pt x="230623" y="89574"/>
                  </a:lnTo>
                  <a:lnTo>
                    <a:pt x="227432" y="88002"/>
                  </a:lnTo>
                  <a:lnTo>
                    <a:pt x="221051" y="88002"/>
                  </a:lnTo>
                  <a:lnTo>
                    <a:pt x="221051" y="84849"/>
                  </a:lnTo>
                  <a:lnTo>
                    <a:pt x="217870" y="81706"/>
                  </a:lnTo>
                  <a:lnTo>
                    <a:pt x="217870" y="75420"/>
                  </a:lnTo>
                  <a:lnTo>
                    <a:pt x="213079" y="61256"/>
                  </a:lnTo>
                  <a:lnTo>
                    <a:pt x="200325" y="47102"/>
                  </a:lnTo>
                  <a:lnTo>
                    <a:pt x="197134" y="47102"/>
                  </a:lnTo>
                  <a:lnTo>
                    <a:pt x="197134" y="43959"/>
                  </a:lnTo>
                  <a:lnTo>
                    <a:pt x="195533" y="43959"/>
                  </a:lnTo>
                  <a:lnTo>
                    <a:pt x="192343" y="37663"/>
                  </a:lnTo>
                  <a:lnTo>
                    <a:pt x="189161" y="43959"/>
                  </a:lnTo>
                  <a:lnTo>
                    <a:pt x="185970" y="43959"/>
                  </a:lnTo>
                  <a:lnTo>
                    <a:pt x="182779" y="43959"/>
                  </a:lnTo>
                  <a:lnTo>
                    <a:pt x="182779" y="47102"/>
                  </a:lnTo>
                  <a:lnTo>
                    <a:pt x="185970" y="47102"/>
                  </a:lnTo>
                  <a:lnTo>
                    <a:pt x="189161" y="47102"/>
                  </a:lnTo>
                  <a:lnTo>
                    <a:pt x="189161" y="50245"/>
                  </a:lnTo>
                  <a:lnTo>
                    <a:pt x="189161" y="51826"/>
                  </a:lnTo>
                  <a:lnTo>
                    <a:pt x="189161" y="58113"/>
                  </a:lnTo>
                  <a:lnTo>
                    <a:pt x="176398" y="61256"/>
                  </a:lnTo>
                  <a:lnTo>
                    <a:pt x="174807" y="64409"/>
                  </a:lnTo>
                  <a:lnTo>
                    <a:pt x="162043" y="69124"/>
                  </a:lnTo>
                  <a:lnTo>
                    <a:pt x="157262" y="75420"/>
                  </a:lnTo>
                  <a:lnTo>
                    <a:pt x="157262" y="84849"/>
                  </a:lnTo>
                  <a:lnTo>
                    <a:pt x="154071" y="89574"/>
                  </a:lnTo>
                  <a:lnTo>
                    <a:pt x="154071" y="95860"/>
                  </a:lnTo>
                  <a:lnTo>
                    <a:pt x="144498" y="95860"/>
                  </a:lnTo>
                  <a:lnTo>
                    <a:pt x="144498" y="105300"/>
                  </a:lnTo>
                  <a:lnTo>
                    <a:pt x="141307" y="110024"/>
                  </a:lnTo>
                  <a:lnTo>
                    <a:pt x="141307" y="119463"/>
                  </a:lnTo>
                  <a:lnTo>
                    <a:pt x="141307" y="125750"/>
                  </a:lnTo>
                  <a:lnTo>
                    <a:pt x="141307" y="133617"/>
                  </a:lnTo>
                  <a:lnTo>
                    <a:pt x="138126" y="143057"/>
                  </a:lnTo>
                  <a:lnTo>
                    <a:pt x="130144" y="147772"/>
                  </a:lnTo>
                  <a:lnTo>
                    <a:pt x="126954" y="154068"/>
                  </a:lnTo>
                  <a:lnTo>
                    <a:pt x="120581" y="157211"/>
                  </a:lnTo>
                  <a:lnTo>
                    <a:pt x="99845" y="165078"/>
                  </a:lnTo>
                  <a:lnTo>
                    <a:pt x="98245" y="168222"/>
                  </a:lnTo>
                  <a:lnTo>
                    <a:pt x="95064" y="171365"/>
                  </a:lnTo>
                  <a:lnTo>
                    <a:pt x="88682" y="177661"/>
                  </a:lnTo>
                  <a:lnTo>
                    <a:pt x="88682" y="180804"/>
                  </a:lnTo>
                  <a:lnTo>
                    <a:pt x="85491" y="183948"/>
                  </a:lnTo>
                  <a:lnTo>
                    <a:pt x="82300" y="185519"/>
                  </a:lnTo>
                  <a:lnTo>
                    <a:pt x="58373" y="201254"/>
                  </a:lnTo>
                  <a:lnTo>
                    <a:pt x="53592" y="204398"/>
                  </a:lnTo>
                  <a:lnTo>
                    <a:pt x="47210" y="204398"/>
                  </a:lnTo>
                  <a:lnTo>
                    <a:pt x="44019" y="205969"/>
                  </a:lnTo>
                  <a:lnTo>
                    <a:pt x="39237" y="205969"/>
                  </a:lnTo>
                  <a:lnTo>
                    <a:pt x="32856" y="209113"/>
                  </a:lnTo>
                  <a:lnTo>
                    <a:pt x="29665" y="212265"/>
                  </a:lnTo>
                  <a:lnTo>
                    <a:pt x="29665" y="212265"/>
                  </a:lnTo>
                  <a:lnTo>
                    <a:pt x="32856" y="215409"/>
                  </a:lnTo>
                  <a:lnTo>
                    <a:pt x="29665" y="215409"/>
                  </a:lnTo>
                  <a:lnTo>
                    <a:pt x="26484" y="215409"/>
                  </a:lnTo>
                  <a:lnTo>
                    <a:pt x="18501" y="218552"/>
                  </a:lnTo>
                  <a:lnTo>
                    <a:pt x="8939" y="226419"/>
                  </a:lnTo>
                  <a:lnTo>
                    <a:pt x="2557" y="229563"/>
                  </a:lnTo>
                  <a:lnTo>
                    <a:pt x="-634" y="232706"/>
                  </a:lnTo>
                  <a:lnTo>
                    <a:pt x="2557" y="232706"/>
                  </a:lnTo>
                  <a:lnTo>
                    <a:pt x="12130" y="226419"/>
                  </a:lnTo>
                  <a:lnTo>
                    <a:pt x="20102" y="223276"/>
                  </a:lnTo>
                  <a:lnTo>
                    <a:pt x="18501" y="226419"/>
                  </a:lnTo>
                  <a:lnTo>
                    <a:pt x="20102" y="229563"/>
                  </a:lnTo>
                  <a:lnTo>
                    <a:pt x="23293" y="229563"/>
                  </a:lnTo>
                  <a:lnTo>
                    <a:pt x="26484" y="226419"/>
                  </a:lnTo>
                  <a:lnTo>
                    <a:pt x="29665" y="223276"/>
                  </a:lnTo>
                  <a:lnTo>
                    <a:pt x="36047" y="218552"/>
                  </a:lnTo>
                  <a:lnTo>
                    <a:pt x="40838" y="215409"/>
                  </a:lnTo>
                  <a:lnTo>
                    <a:pt x="50401" y="209113"/>
                  </a:lnTo>
                  <a:lnTo>
                    <a:pt x="56783" y="209113"/>
                  </a:lnTo>
                  <a:lnTo>
                    <a:pt x="61565" y="204398"/>
                  </a:lnTo>
                  <a:lnTo>
                    <a:pt x="64755" y="205969"/>
                  </a:lnTo>
                  <a:lnTo>
                    <a:pt x="67946" y="205969"/>
                  </a:lnTo>
                  <a:lnTo>
                    <a:pt x="67946" y="204398"/>
                  </a:lnTo>
                  <a:lnTo>
                    <a:pt x="74328" y="204398"/>
                  </a:lnTo>
                  <a:lnTo>
                    <a:pt x="77519" y="204398"/>
                  </a:lnTo>
                  <a:lnTo>
                    <a:pt x="85491" y="209113"/>
                  </a:lnTo>
                  <a:lnTo>
                    <a:pt x="82300" y="209113"/>
                  </a:lnTo>
                  <a:lnTo>
                    <a:pt x="82300" y="212265"/>
                  </a:lnTo>
                  <a:lnTo>
                    <a:pt x="79109" y="212265"/>
                  </a:lnTo>
                  <a:lnTo>
                    <a:pt x="79109" y="215409"/>
                  </a:lnTo>
                  <a:lnTo>
                    <a:pt x="82300" y="215409"/>
                  </a:lnTo>
                  <a:lnTo>
                    <a:pt x="82300" y="215409"/>
                  </a:lnTo>
                  <a:lnTo>
                    <a:pt x="79109" y="221695"/>
                  </a:lnTo>
                  <a:lnTo>
                    <a:pt x="79109" y="226419"/>
                  </a:lnTo>
                  <a:lnTo>
                    <a:pt x="79109" y="229563"/>
                  </a:lnTo>
                  <a:lnTo>
                    <a:pt x="85491" y="226419"/>
                  </a:lnTo>
                  <a:lnTo>
                    <a:pt x="82300" y="232706"/>
                  </a:lnTo>
                  <a:lnTo>
                    <a:pt x="82300" y="235859"/>
                  </a:lnTo>
                  <a:lnTo>
                    <a:pt x="82300" y="235859"/>
                  </a:lnTo>
                  <a:lnTo>
                    <a:pt x="79109" y="235859"/>
                  </a:lnTo>
                  <a:lnTo>
                    <a:pt x="77519" y="239002"/>
                  </a:lnTo>
                  <a:lnTo>
                    <a:pt x="77519" y="242145"/>
                  </a:lnTo>
                  <a:lnTo>
                    <a:pt x="79109" y="242145"/>
                  </a:lnTo>
                  <a:lnTo>
                    <a:pt x="79109" y="242145"/>
                  </a:lnTo>
                  <a:lnTo>
                    <a:pt x="85491" y="243717"/>
                  </a:lnTo>
                  <a:lnTo>
                    <a:pt x="98245" y="242145"/>
                  </a:lnTo>
                  <a:lnTo>
                    <a:pt x="106227" y="242145"/>
                  </a:lnTo>
                  <a:lnTo>
                    <a:pt x="106227" y="243717"/>
                  </a:lnTo>
                  <a:lnTo>
                    <a:pt x="103036" y="243717"/>
                  </a:lnTo>
                  <a:lnTo>
                    <a:pt x="98245" y="246870"/>
                  </a:lnTo>
                  <a:lnTo>
                    <a:pt x="98245" y="250013"/>
                  </a:lnTo>
                  <a:lnTo>
                    <a:pt x="99845" y="253156"/>
                  </a:lnTo>
                  <a:lnTo>
                    <a:pt x="99845" y="253156"/>
                  </a:lnTo>
                  <a:lnTo>
                    <a:pt x="103036" y="256299"/>
                  </a:lnTo>
                  <a:lnTo>
                    <a:pt x="106227" y="253156"/>
                  </a:lnTo>
                  <a:lnTo>
                    <a:pt x="109418" y="253156"/>
                  </a:lnTo>
                  <a:lnTo>
                    <a:pt x="106227" y="256299"/>
                  </a:lnTo>
                  <a:lnTo>
                    <a:pt x="109418" y="259452"/>
                  </a:lnTo>
                  <a:lnTo>
                    <a:pt x="112599" y="262595"/>
                  </a:lnTo>
                  <a:lnTo>
                    <a:pt x="109418" y="264167"/>
                  </a:lnTo>
                  <a:lnTo>
                    <a:pt x="103036" y="264167"/>
                  </a:lnTo>
                  <a:lnTo>
                    <a:pt x="99845" y="270463"/>
                  </a:lnTo>
                  <a:lnTo>
                    <a:pt x="103036" y="273606"/>
                  </a:lnTo>
                  <a:lnTo>
                    <a:pt x="98245" y="276750"/>
                  </a:lnTo>
                  <a:lnTo>
                    <a:pt x="98245" y="273606"/>
                  </a:lnTo>
                  <a:lnTo>
                    <a:pt x="95064" y="270463"/>
                  </a:lnTo>
                  <a:lnTo>
                    <a:pt x="91873" y="267310"/>
                  </a:lnTo>
                  <a:lnTo>
                    <a:pt x="88682" y="267310"/>
                  </a:lnTo>
                  <a:lnTo>
                    <a:pt x="85491" y="267310"/>
                  </a:lnTo>
                  <a:lnTo>
                    <a:pt x="79109" y="267310"/>
                  </a:lnTo>
                  <a:lnTo>
                    <a:pt x="79109" y="273606"/>
                  </a:lnTo>
                  <a:lnTo>
                    <a:pt x="82300" y="270463"/>
                  </a:lnTo>
                  <a:lnTo>
                    <a:pt x="85491" y="270463"/>
                  </a:lnTo>
                  <a:lnTo>
                    <a:pt x="88682" y="270463"/>
                  </a:lnTo>
                  <a:lnTo>
                    <a:pt x="91873" y="273606"/>
                  </a:lnTo>
                  <a:lnTo>
                    <a:pt x="91873" y="276750"/>
                  </a:lnTo>
                  <a:lnTo>
                    <a:pt x="88682" y="276750"/>
                  </a:lnTo>
                  <a:lnTo>
                    <a:pt x="88682" y="279902"/>
                  </a:lnTo>
                  <a:lnTo>
                    <a:pt x="88682" y="281474"/>
                  </a:lnTo>
                  <a:lnTo>
                    <a:pt x="91873" y="284617"/>
                  </a:lnTo>
                  <a:lnTo>
                    <a:pt x="98245" y="284617"/>
                  </a:lnTo>
                  <a:lnTo>
                    <a:pt x="99845" y="284617"/>
                  </a:lnTo>
                  <a:lnTo>
                    <a:pt x="98245" y="287761"/>
                  </a:lnTo>
                  <a:lnTo>
                    <a:pt x="98245" y="287761"/>
                  </a:lnTo>
                  <a:lnTo>
                    <a:pt x="98245" y="290913"/>
                  </a:lnTo>
                  <a:lnTo>
                    <a:pt x="95064" y="290913"/>
                  </a:lnTo>
                  <a:lnTo>
                    <a:pt x="91873" y="290913"/>
                  </a:lnTo>
                  <a:lnTo>
                    <a:pt x="91873" y="290913"/>
                  </a:lnTo>
                  <a:lnTo>
                    <a:pt x="95064" y="290913"/>
                  </a:lnTo>
                  <a:lnTo>
                    <a:pt x="95064" y="294057"/>
                  </a:lnTo>
                  <a:lnTo>
                    <a:pt x="95064" y="297200"/>
                  </a:lnTo>
                  <a:lnTo>
                    <a:pt x="95064" y="301915"/>
                  </a:lnTo>
                  <a:lnTo>
                    <a:pt x="98245" y="301915"/>
                  </a:lnTo>
                  <a:lnTo>
                    <a:pt x="95064" y="305067"/>
                  </a:lnTo>
                  <a:lnTo>
                    <a:pt x="91873" y="305067"/>
                  </a:lnTo>
                  <a:lnTo>
                    <a:pt x="82300" y="300343"/>
                  </a:lnTo>
                  <a:lnTo>
                    <a:pt x="79109" y="301915"/>
                  </a:lnTo>
                  <a:lnTo>
                    <a:pt x="79109" y="308211"/>
                  </a:lnTo>
                  <a:lnTo>
                    <a:pt x="77519" y="314507"/>
                  </a:lnTo>
                  <a:lnTo>
                    <a:pt x="79109" y="314507"/>
                  </a:lnTo>
                  <a:lnTo>
                    <a:pt x="85491" y="305067"/>
                  </a:lnTo>
                  <a:lnTo>
                    <a:pt x="88682" y="308211"/>
                  </a:lnTo>
                  <a:lnTo>
                    <a:pt x="95064" y="308211"/>
                  </a:lnTo>
                  <a:lnTo>
                    <a:pt x="98245" y="311354"/>
                  </a:lnTo>
                  <a:lnTo>
                    <a:pt x="99845" y="319222"/>
                  </a:lnTo>
                  <a:lnTo>
                    <a:pt x="99845" y="319222"/>
                  </a:lnTo>
                  <a:lnTo>
                    <a:pt x="98245" y="325518"/>
                  </a:lnTo>
                  <a:lnTo>
                    <a:pt x="99845" y="328661"/>
                  </a:lnTo>
                  <a:lnTo>
                    <a:pt x="95064" y="334947"/>
                  </a:lnTo>
                  <a:lnTo>
                    <a:pt x="99845" y="339672"/>
                  </a:lnTo>
                  <a:lnTo>
                    <a:pt x="103036" y="342815"/>
                  </a:lnTo>
                  <a:lnTo>
                    <a:pt x="106227" y="342815"/>
                  </a:lnTo>
                  <a:lnTo>
                    <a:pt x="109418" y="342815"/>
                  </a:lnTo>
                  <a:lnTo>
                    <a:pt x="109418" y="342815"/>
                  </a:lnTo>
                  <a:lnTo>
                    <a:pt x="106227" y="339672"/>
                  </a:lnTo>
                  <a:lnTo>
                    <a:pt x="103036" y="339672"/>
                  </a:lnTo>
                  <a:lnTo>
                    <a:pt x="106227" y="334947"/>
                  </a:lnTo>
                  <a:lnTo>
                    <a:pt x="109418" y="334947"/>
                  </a:lnTo>
                  <a:lnTo>
                    <a:pt x="112599" y="334947"/>
                  </a:lnTo>
                  <a:lnTo>
                    <a:pt x="115790" y="338100"/>
                  </a:lnTo>
                  <a:lnTo>
                    <a:pt x="112599" y="331804"/>
                  </a:lnTo>
                  <a:lnTo>
                    <a:pt x="117390" y="334947"/>
                  </a:lnTo>
                  <a:lnTo>
                    <a:pt x="126954" y="339672"/>
                  </a:lnTo>
                  <a:lnTo>
                    <a:pt x="12695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0144" y="339672"/>
                  </a:lnTo>
                  <a:lnTo>
                    <a:pt x="136526" y="331804"/>
                  </a:lnTo>
                  <a:lnTo>
                    <a:pt x="136526" y="328661"/>
                  </a:lnTo>
                  <a:lnTo>
                    <a:pt x="138126" y="325518"/>
                  </a:lnTo>
                  <a:lnTo>
                    <a:pt x="136526" y="322365"/>
                  </a:lnTo>
                  <a:lnTo>
                    <a:pt x="136526" y="317650"/>
                  </a:lnTo>
                  <a:lnTo>
                    <a:pt x="133335" y="308211"/>
                  </a:lnTo>
                  <a:lnTo>
                    <a:pt x="133335" y="305067"/>
                  </a:lnTo>
                  <a:lnTo>
                    <a:pt x="133335" y="301915"/>
                  </a:lnTo>
                  <a:lnTo>
                    <a:pt x="133335" y="300343"/>
                  </a:lnTo>
                  <a:lnTo>
                    <a:pt x="130144" y="300343"/>
                  </a:lnTo>
                  <a:lnTo>
                    <a:pt x="130144" y="297200"/>
                  </a:lnTo>
                  <a:lnTo>
                    <a:pt x="126954" y="287761"/>
                  </a:lnTo>
                  <a:lnTo>
                    <a:pt x="123772" y="284617"/>
                  </a:lnTo>
                  <a:lnTo>
                    <a:pt x="123772" y="281474"/>
                  </a:lnTo>
                  <a:lnTo>
                    <a:pt x="126954" y="279902"/>
                  </a:lnTo>
                  <a:lnTo>
                    <a:pt x="130144" y="281474"/>
                  </a:lnTo>
                  <a:lnTo>
                    <a:pt x="136526" y="284617"/>
                  </a:lnTo>
                  <a:lnTo>
                    <a:pt x="136526" y="287761"/>
                  </a:lnTo>
                  <a:lnTo>
                    <a:pt x="138126" y="287761"/>
                  </a:lnTo>
                  <a:lnTo>
                    <a:pt x="141307" y="284617"/>
                  </a:lnTo>
                  <a:lnTo>
                    <a:pt x="144498" y="279902"/>
                  </a:lnTo>
                  <a:lnTo>
                    <a:pt x="147690" y="276750"/>
                  </a:lnTo>
                  <a:lnTo>
                    <a:pt x="154071" y="273606"/>
                  </a:lnTo>
                  <a:lnTo>
                    <a:pt x="154071" y="270463"/>
                  </a:lnTo>
                  <a:lnTo>
                    <a:pt x="157262" y="270463"/>
                  </a:lnTo>
                  <a:lnTo>
                    <a:pt x="157262" y="267310"/>
                  </a:lnTo>
                  <a:lnTo>
                    <a:pt x="157262" y="264167"/>
                  </a:lnTo>
                  <a:lnTo>
                    <a:pt x="157262" y="262595"/>
                  </a:lnTo>
                  <a:lnTo>
                    <a:pt x="157262" y="259452"/>
                  </a:lnTo>
                  <a:lnTo>
                    <a:pt x="158853" y="256299"/>
                  </a:lnTo>
                  <a:lnTo>
                    <a:pt x="162043" y="253156"/>
                  </a:lnTo>
                  <a:lnTo>
                    <a:pt x="176398" y="246870"/>
                  </a:lnTo>
                  <a:lnTo>
                    <a:pt x="179589" y="243717"/>
                  </a:lnTo>
                  <a:lnTo>
                    <a:pt x="179589" y="242145"/>
                  </a:lnTo>
                  <a:lnTo>
                    <a:pt x="179589" y="239002"/>
                  </a:lnTo>
                  <a:lnTo>
                    <a:pt x="176398" y="235859"/>
                  </a:lnTo>
                  <a:lnTo>
                    <a:pt x="174807" y="232706"/>
                  </a:lnTo>
                  <a:lnTo>
                    <a:pt x="174807" y="232706"/>
                  </a:lnTo>
                  <a:lnTo>
                    <a:pt x="171616" y="229563"/>
                  </a:lnTo>
                  <a:lnTo>
                    <a:pt x="171616" y="226419"/>
                  </a:lnTo>
                  <a:lnTo>
                    <a:pt x="168425" y="223276"/>
                  </a:lnTo>
                  <a:lnTo>
                    <a:pt x="165234" y="223276"/>
                  </a:lnTo>
                  <a:lnTo>
                    <a:pt x="165234" y="221695"/>
                  </a:lnTo>
                  <a:lnTo>
                    <a:pt x="165234" y="218552"/>
                  </a:lnTo>
                  <a:lnTo>
                    <a:pt x="165234" y="212265"/>
                  </a:lnTo>
                  <a:lnTo>
                    <a:pt x="165234" y="209113"/>
                  </a:lnTo>
                  <a:lnTo>
                    <a:pt x="168425" y="209113"/>
                  </a:lnTo>
                  <a:lnTo>
                    <a:pt x="195533" y="209113"/>
                  </a:lnTo>
                  <a:lnTo>
                    <a:pt x="197134" y="205969"/>
                  </a:lnTo>
                  <a:lnTo>
                    <a:pt x="200325" y="205969"/>
                  </a:lnTo>
                  <a:lnTo>
                    <a:pt x="206706" y="201254"/>
                  </a:lnTo>
                  <a:lnTo>
                    <a:pt x="213079" y="191815"/>
                  </a:lnTo>
                  <a:lnTo>
                    <a:pt x="213079" y="188672"/>
                  </a:lnTo>
                  <a:lnTo>
                    <a:pt x="216269" y="185519"/>
                  </a:lnTo>
                  <a:lnTo>
                    <a:pt x="213079" y="183948"/>
                  </a:lnTo>
                  <a:lnTo>
                    <a:pt x="216269" y="180804"/>
                  </a:lnTo>
                  <a:lnTo>
                    <a:pt x="216269" y="174508"/>
                  </a:lnTo>
                  <a:lnTo>
                    <a:pt x="217870" y="171365"/>
                  </a:lnTo>
                  <a:lnTo>
                    <a:pt x="217870" y="165078"/>
                  </a:lnTo>
                  <a:lnTo>
                    <a:pt x="221051" y="163497"/>
                  </a:lnTo>
                  <a:lnTo>
                    <a:pt x="224242" y="160354"/>
                  </a:lnTo>
                  <a:lnTo>
                    <a:pt x="227432" y="157211"/>
                  </a:lnTo>
                  <a:lnTo>
                    <a:pt x="230623" y="154068"/>
                  </a:lnTo>
                  <a:lnTo>
                    <a:pt x="235405" y="139904"/>
                  </a:lnTo>
                  <a:lnTo>
                    <a:pt x="238596" y="133617"/>
                  </a:lnTo>
                  <a:lnTo>
                    <a:pt x="238596" y="130465"/>
                  </a:lnTo>
                  <a:lnTo>
                    <a:pt x="241787" y="130465"/>
                  </a:lnTo>
                  <a:lnTo>
                    <a:pt x="244978" y="127321"/>
                  </a:lnTo>
                  <a:lnTo>
                    <a:pt x="248168" y="127321"/>
                  </a:lnTo>
                  <a:lnTo>
                    <a:pt x="251359" y="127321"/>
                  </a:lnTo>
                  <a:lnTo>
                    <a:pt x="254550" y="127321"/>
                  </a:lnTo>
                  <a:lnTo>
                    <a:pt x="256141" y="122607"/>
                  </a:lnTo>
                  <a:lnTo>
                    <a:pt x="259332" y="122607"/>
                  </a:lnTo>
                  <a:lnTo>
                    <a:pt x="262523" y="122607"/>
                  </a:lnTo>
                  <a:lnTo>
                    <a:pt x="268904" y="122607"/>
                  </a:lnTo>
                  <a:lnTo>
                    <a:pt x="275286" y="119463"/>
                  </a:lnTo>
                  <a:lnTo>
                    <a:pt x="283259" y="119463"/>
                  </a:lnTo>
                  <a:lnTo>
                    <a:pt x="292822" y="119463"/>
                  </a:lnTo>
                  <a:lnTo>
                    <a:pt x="300803" y="119463"/>
                  </a:lnTo>
                  <a:lnTo>
                    <a:pt x="307176" y="116311"/>
                  </a:lnTo>
                  <a:lnTo>
                    <a:pt x="313558" y="113167"/>
                  </a:lnTo>
                  <a:lnTo>
                    <a:pt x="321530" y="110024"/>
                  </a:lnTo>
                  <a:lnTo>
                    <a:pt x="339075" y="110024"/>
                  </a:lnTo>
                  <a:lnTo>
                    <a:pt x="342266" y="105300"/>
                  </a:lnTo>
                  <a:lnTo>
                    <a:pt x="342266" y="99013"/>
                  </a:lnTo>
                  <a:lnTo>
                    <a:pt x="342266" y="89574"/>
                  </a:lnTo>
                  <a:lnTo>
                    <a:pt x="342266" y="75420"/>
                  </a:lnTo>
                  <a:close/>
                  <a:moveTo>
                    <a:pt x="213079" y="26652"/>
                  </a:moveTo>
                  <a:lnTo>
                    <a:pt x="209887" y="29804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13079" y="34519"/>
                  </a:lnTo>
                  <a:lnTo>
                    <a:pt x="209887" y="34519"/>
                  </a:lnTo>
                  <a:lnTo>
                    <a:pt x="209887" y="37663"/>
                  </a:lnTo>
                  <a:lnTo>
                    <a:pt x="209887" y="40815"/>
                  </a:lnTo>
                  <a:lnTo>
                    <a:pt x="209887" y="43959"/>
                  </a:lnTo>
                  <a:lnTo>
                    <a:pt x="209887" y="47102"/>
                  </a:lnTo>
                  <a:lnTo>
                    <a:pt x="216269" y="43959"/>
                  </a:lnTo>
                  <a:lnTo>
                    <a:pt x="224242" y="34519"/>
                  </a:lnTo>
                  <a:lnTo>
                    <a:pt x="227432" y="31376"/>
                  </a:lnTo>
                  <a:lnTo>
                    <a:pt x="224242" y="31376"/>
                  </a:lnTo>
                  <a:lnTo>
                    <a:pt x="224242" y="31376"/>
                  </a:lnTo>
                  <a:lnTo>
                    <a:pt x="221051" y="31376"/>
                  </a:lnTo>
                  <a:lnTo>
                    <a:pt x="221051" y="29804"/>
                  </a:lnTo>
                  <a:lnTo>
                    <a:pt x="217870" y="26652"/>
                  </a:lnTo>
                  <a:lnTo>
                    <a:pt x="216269" y="26652"/>
                  </a:lnTo>
                  <a:lnTo>
                    <a:pt x="213079" y="26652"/>
                  </a:lnTo>
                  <a:close/>
                  <a:moveTo>
                    <a:pt x="203515" y="23508"/>
                  </a:moveTo>
                  <a:lnTo>
                    <a:pt x="213079" y="23508"/>
                  </a:lnTo>
                  <a:lnTo>
                    <a:pt x="216269" y="20365"/>
                  </a:lnTo>
                  <a:lnTo>
                    <a:pt x="216269" y="14069"/>
                  </a:lnTo>
                  <a:lnTo>
                    <a:pt x="216269" y="6211"/>
                  </a:lnTo>
                  <a:lnTo>
                    <a:pt x="209887" y="-85"/>
                  </a:lnTo>
                  <a:lnTo>
                    <a:pt x="206706" y="3058"/>
                  </a:lnTo>
                  <a:lnTo>
                    <a:pt x="203515" y="6211"/>
                  </a:lnTo>
                  <a:lnTo>
                    <a:pt x="197134" y="10926"/>
                  </a:lnTo>
                  <a:lnTo>
                    <a:pt x="200325" y="10926"/>
                  </a:lnTo>
                  <a:lnTo>
                    <a:pt x="200325" y="10926"/>
                  </a:lnTo>
                  <a:lnTo>
                    <a:pt x="203515" y="14069"/>
                  </a:lnTo>
                  <a:lnTo>
                    <a:pt x="203515" y="17222"/>
                  </a:lnTo>
                  <a:lnTo>
                    <a:pt x="200325" y="17222"/>
                  </a:lnTo>
                  <a:lnTo>
                    <a:pt x="197134" y="20365"/>
                  </a:lnTo>
                  <a:lnTo>
                    <a:pt x="197134" y="20365"/>
                  </a:lnTo>
                  <a:lnTo>
                    <a:pt x="195533" y="26652"/>
                  </a:lnTo>
                  <a:lnTo>
                    <a:pt x="197134" y="26652"/>
                  </a:lnTo>
                  <a:lnTo>
                    <a:pt x="203515" y="23508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00041D1-93E0-E683-78B7-96AEBCF1E3DD}"/>
                </a:ext>
              </a:extLst>
            </p:cNvPr>
            <p:cNvSpPr/>
            <p:nvPr/>
          </p:nvSpPr>
          <p:spPr>
            <a:xfrm>
              <a:off x="8586081" y="3736397"/>
              <a:ext cx="228600" cy="295275"/>
            </a:xfrm>
            <a:custGeom>
              <a:avLst/>
              <a:gdLst>
                <a:gd name="connsiteX0" fmla="*/ 224823 w 228600"/>
                <a:gd name="connsiteY0" fmla="*/ 86764 h 295275"/>
                <a:gd name="connsiteX1" fmla="*/ 224823 w 228600"/>
                <a:gd name="connsiteY1" fmla="*/ 86764 h 295275"/>
                <a:gd name="connsiteX2" fmla="*/ 221680 w 228600"/>
                <a:gd name="connsiteY2" fmla="*/ 85183 h 295275"/>
                <a:gd name="connsiteX3" fmla="*/ 221680 w 228600"/>
                <a:gd name="connsiteY3" fmla="*/ 86764 h 295275"/>
                <a:gd name="connsiteX4" fmla="*/ 217012 w 228600"/>
                <a:gd name="connsiteY4" fmla="*/ 85183 h 295275"/>
                <a:gd name="connsiteX5" fmla="*/ 210726 w 228600"/>
                <a:gd name="connsiteY5" fmla="*/ 85183 h 295275"/>
                <a:gd name="connsiteX6" fmla="*/ 207582 w 228600"/>
                <a:gd name="connsiteY6" fmla="*/ 82020 h 295275"/>
                <a:gd name="connsiteX7" fmla="*/ 201391 w 228600"/>
                <a:gd name="connsiteY7" fmla="*/ 75705 h 295275"/>
                <a:gd name="connsiteX8" fmla="*/ 193486 w 228600"/>
                <a:gd name="connsiteY8" fmla="*/ 64656 h 295275"/>
                <a:gd name="connsiteX9" fmla="*/ 190342 w 228600"/>
                <a:gd name="connsiteY9" fmla="*/ 61494 h 295275"/>
                <a:gd name="connsiteX10" fmla="*/ 184151 w 228600"/>
                <a:gd name="connsiteY10" fmla="*/ 58341 h 295275"/>
                <a:gd name="connsiteX11" fmla="*/ 176341 w 228600"/>
                <a:gd name="connsiteY11" fmla="*/ 55179 h 295275"/>
                <a:gd name="connsiteX12" fmla="*/ 163768 w 228600"/>
                <a:gd name="connsiteY12" fmla="*/ 48864 h 295275"/>
                <a:gd name="connsiteX13" fmla="*/ 162243 w 228600"/>
                <a:gd name="connsiteY13" fmla="*/ 47283 h 295275"/>
                <a:gd name="connsiteX14" fmla="*/ 141860 w 228600"/>
                <a:gd name="connsiteY14" fmla="*/ 47283 h 295275"/>
                <a:gd name="connsiteX15" fmla="*/ 129287 w 228600"/>
                <a:gd name="connsiteY15" fmla="*/ 48864 h 295275"/>
                <a:gd name="connsiteX16" fmla="*/ 124620 w 228600"/>
                <a:gd name="connsiteY16" fmla="*/ 48864 h 295275"/>
                <a:gd name="connsiteX17" fmla="*/ 118333 w 228600"/>
                <a:gd name="connsiteY17" fmla="*/ 55179 h 295275"/>
                <a:gd name="connsiteX18" fmla="*/ 115190 w 228600"/>
                <a:gd name="connsiteY18" fmla="*/ 58341 h 295275"/>
                <a:gd name="connsiteX19" fmla="*/ 85472 w 228600"/>
                <a:gd name="connsiteY19" fmla="*/ 58341 h 295275"/>
                <a:gd name="connsiteX20" fmla="*/ 83948 w 228600"/>
                <a:gd name="connsiteY20" fmla="*/ 58341 h 295275"/>
                <a:gd name="connsiteX21" fmla="*/ 74518 w 228600"/>
                <a:gd name="connsiteY21" fmla="*/ 55179 h 295275"/>
                <a:gd name="connsiteX22" fmla="*/ 43181 w 228600"/>
                <a:gd name="connsiteY22" fmla="*/ 40968 h 295275"/>
                <a:gd name="connsiteX23" fmla="*/ 33846 w 228600"/>
                <a:gd name="connsiteY23" fmla="*/ 34653 h 295275"/>
                <a:gd name="connsiteX24" fmla="*/ 22892 w 228600"/>
                <a:gd name="connsiteY24" fmla="*/ 17289 h 295275"/>
                <a:gd name="connsiteX25" fmla="*/ 8796 w 228600"/>
                <a:gd name="connsiteY25" fmla="*/ -85 h 295275"/>
                <a:gd name="connsiteX26" fmla="*/ 5652 w 228600"/>
                <a:gd name="connsiteY26" fmla="*/ -85 h 295275"/>
                <a:gd name="connsiteX27" fmla="*/ 2500 w 228600"/>
                <a:gd name="connsiteY27" fmla="*/ -85 h 295275"/>
                <a:gd name="connsiteX28" fmla="*/ -634 w 228600"/>
                <a:gd name="connsiteY28" fmla="*/ -85 h 295275"/>
                <a:gd name="connsiteX29" fmla="*/ 5652 w 228600"/>
                <a:gd name="connsiteY29" fmla="*/ 9392 h 295275"/>
                <a:gd name="connsiteX30" fmla="*/ 8796 w 228600"/>
                <a:gd name="connsiteY30" fmla="*/ 14126 h 295275"/>
                <a:gd name="connsiteX31" fmla="*/ 13463 w 228600"/>
                <a:gd name="connsiteY31" fmla="*/ 34653 h 295275"/>
                <a:gd name="connsiteX32" fmla="*/ 16606 w 228600"/>
                <a:gd name="connsiteY32" fmla="*/ 37815 h 295275"/>
                <a:gd name="connsiteX33" fmla="*/ 19750 w 228600"/>
                <a:gd name="connsiteY33" fmla="*/ 44130 h 295275"/>
                <a:gd name="connsiteX34" fmla="*/ 22892 w 228600"/>
                <a:gd name="connsiteY34" fmla="*/ 47283 h 295275"/>
                <a:gd name="connsiteX35" fmla="*/ 22892 w 228600"/>
                <a:gd name="connsiteY35" fmla="*/ 52026 h 295275"/>
                <a:gd name="connsiteX36" fmla="*/ 22892 w 228600"/>
                <a:gd name="connsiteY36" fmla="*/ 58341 h 295275"/>
                <a:gd name="connsiteX37" fmla="*/ 22892 w 228600"/>
                <a:gd name="connsiteY37" fmla="*/ 75705 h 295275"/>
                <a:gd name="connsiteX38" fmla="*/ 25941 w 228600"/>
                <a:gd name="connsiteY38" fmla="*/ 96232 h 295275"/>
                <a:gd name="connsiteX39" fmla="*/ 25941 w 228600"/>
                <a:gd name="connsiteY39" fmla="*/ 102547 h 295275"/>
                <a:gd name="connsiteX40" fmla="*/ 22892 w 228600"/>
                <a:gd name="connsiteY40" fmla="*/ 105709 h 295275"/>
                <a:gd name="connsiteX41" fmla="*/ 22892 w 228600"/>
                <a:gd name="connsiteY41" fmla="*/ 110443 h 295275"/>
                <a:gd name="connsiteX42" fmla="*/ 22892 w 228600"/>
                <a:gd name="connsiteY42" fmla="*/ 110443 h 295275"/>
                <a:gd name="connsiteX43" fmla="*/ 25941 w 228600"/>
                <a:gd name="connsiteY43" fmla="*/ 113605 h 295275"/>
                <a:gd name="connsiteX44" fmla="*/ 25941 w 228600"/>
                <a:gd name="connsiteY44" fmla="*/ 113605 h 295275"/>
                <a:gd name="connsiteX45" fmla="*/ 27560 w 228600"/>
                <a:gd name="connsiteY45" fmla="*/ 116758 h 295275"/>
                <a:gd name="connsiteX46" fmla="*/ 30703 w 228600"/>
                <a:gd name="connsiteY46" fmla="*/ 113605 h 295275"/>
                <a:gd name="connsiteX47" fmla="*/ 36990 w 228600"/>
                <a:gd name="connsiteY47" fmla="*/ 110443 h 295275"/>
                <a:gd name="connsiteX48" fmla="*/ 30703 w 228600"/>
                <a:gd name="connsiteY48" fmla="*/ 105709 h 295275"/>
                <a:gd name="connsiteX49" fmla="*/ 40038 w 228600"/>
                <a:gd name="connsiteY49" fmla="*/ 102547 h 295275"/>
                <a:gd name="connsiteX50" fmla="*/ 46324 w 228600"/>
                <a:gd name="connsiteY50" fmla="*/ 102547 h 295275"/>
                <a:gd name="connsiteX51" fmla="*/ 47943 w 228600"/>
                <a:gd name="connsiteY51" fmla="*/ 105709 h 295275"/>
                <a:gd name="connsiteX52" fmla="*/ 50991 w 228600"/>
                <a:gd name="connsiteY52" fmla="*/ 105709 h 295275"/>
                <a:gd name="connsiteX53" fmla="*/ 54135 w 228600"/>
                <a:gd name="connsiteY53" fmla="*/ 110443 h 295275"/>
                <a:gd name="connsiteX54" fmla="*/ 57278 w 228600"/>
                <a:gd name="connsiteY54" fmla="*/ 110443 h 295275"/>
                <a:gd name="connsiteX55" fmla="*/ 63564 w 228600"/>
                <a:gd name="connsiteY55" fmla="*/ 116758 h 295275"/>
                <a:gd name="connsiteX56" fmla="*/ 66708 w 228600"/>
                <a:gd name="connsiteY56" fmla="*/ 119920 h 295275"/>
                <a:gd name="connsiteX57" fmla="*/ 66708 w 228600"/>
                <a:gd name="connsiteY57" fmla="*/ 123083 h 295275"/>
                <a:gd name="connsiteX58" fmla="*/ 66708 w 228600"/>
                <a:gd name="connsiteY58" fmla="*/ 127817 h 295275"/>
                <a:gd name="connsiteX59" fmla="*/ 68232 w 228600"/>
                <a:gd name="connsiteY59" fmla="*/ 127817 h 295275"/>
                <a:gd name="connsiteX60" fmla="*/ 68232 w 228600"/>
                <a:gd name="connsiteY60" fmla="*/ 130970 h 295275"/>
                <a:gd name="connsiteX61" fmla="*/ 66708 w 228600"/>
                <a:gd name="connsiteY61" fmla="*/ 134132 h 295275"/>
                <a:gd name="connsiteX62" fmla="*/ 63564 w 228600"/>
                <a:gd name="connsiteY62" fmla="*/ 134132 h 295275"/>
                <a:gd name="connsiteX63" fmla="*/ 57278 w 228600"/>
                <a:gd name="connsiteY63" fmla="*/ 143609 h 295275"/>
                <a:gd name="connsiteX64" fmla="*/ 50991 w 228600"/>
                <a:gd name="connsiteY64" fmla="*/ 145181 h 295275"/>
                <a:gd name="connsiteX65" fmla="*/ 47943 w 228600"/>
                <a:gd name="connsiteY65" fmla="*/ 151496 h 295275"/>
                <a:gd name="connsiteX66" fmla="*/ 46324 w 228600"/>
                <a:gd name="connsiteY66" fmla="*/ 154658 h 295275"/>
                <a:gd name="connsiteX67" fmla="*/ 40038 w 228600"/>
                <a:gd name="connsiteY67" fmla="*/ 154658 h 295275"/>
                <a:gd name="connsiteX68" fmla="*/ 36990 w 228600"/>
                <a:gd name="connsiteY68" fmla="*/ 160973 h 295275"/>
                <a:gd name="connsiteX69" fmla="*/ 30703 w 228600"/>
                <a:gd name="connsiteY69" fmla="*/ 160973 h 295275"/>
                <a:gd name="connsiteX70" fmla="*/ 27560 w 228600"/>
                <a:gd name="connsiteY70" fmla="*/ 164136 h 295275"/>
                <a:gd name="connsiteX71" fmla="*/ 30703 w 228600"/>
                <a:gd name="connsiteY71" fmla="*/ 172032 h 295275"/>
                <a:gd name="connsiteX72" fmla="*/ 30703 w 228600"/>
                <a:gd name="connsiteY72" fmla="*/ 175185 h 295275"/>
                <a:gd name="connsiteX73" fmla="*/ 27560 w 228600"/>
                <a:gd name="connsiteY73" fmla="*/ 178347 h 295275"/>
                <a:gd name="connsiteX74" fmla="*/ 16606 w 228600"/>
                <a:gd name="connsiteY74" fmla="*/ 175185 h 295275"/>
                <a:gd name="connsiteX75" fmla="*/ 16606 w 228600"/>
                <a:gd name="connsiteY75" fmla="*/ 181500 h 295275"/>
                <a:gd name="connsiteX76" fmla="*/ 13463 w 228600"/>
                <a:gd name="connsiteY76" fmla="*/ 183081 h 295275"/>
                <a:gd name="connsiteX77" fmla="*/ 13463 w 228600"/>
                <a:gd name="connsiteY77" fmla="*/ 186243 h 295275"/>
                <a:gd name="connsiteX78" fmla="*/ 8796 w 228600"/>
                <a:gd name="connsiteY78" fmla="*/ 189396 h 295275"/>
                <a:gd name="connsiteX79" fmla="*/ 5652 w 228600"/>
                <a:gd name="connsiteY79" fmla="*/ 189396 h 295275"/>
                <a:gd name="connsiteX80" fmla="*/ 5652 w 228600"/>
                <a:gd name="connsiteY80" fmla="*/ 192558 h 295275"/>
                <a:gd name="connsiteX81" fmla="*/ 10320 w 228600"/>
                <a:gd name="connsiteY81" fmla="*/ 192558 h 295275"/>
                <a:gd name="connsiteX82" fmla="*/ 16606 w 228600"/>
                <a:gd name="connsiteY82" fmla="*/ 195711 h 295275"/>
                <a:gd name="connsiteX83" fmla="*/ 16606 w 228600"/>
                <a:gd name="connsiteY83" fmla="*/ 202026 h 295275"/>
                <a:gd name="connsiteX84" fmla="*/ 22892 w 228600"/>
                <a:gd name="connsiteY84" fmla="*/ 206770 h 295275"/>
                <a:gd name="connsiteX85" fmla="*/ 22892 w 228600"/>
                <a:gd name="connsiteY85" fmla="*/ 213085 h 295275"/>
                <a:gd name="connsiteX86" fmla="*/ 19750 w 228600"/>
                <a:gd name="connsiteY86" fmla="*/ 216237 h 295275"/>
                <a:gd name="connsiteX87" fmla="*/ 13463 w 228600"/>
                <a:gd name="connsiteY87" fmla="*/ 219400 h 295275"/>
                <a:gd name="connsiteX88" fmla="*/ 10320 w 228600"/>
                <a:gd name="connsiteY88" fmla="*/ 224134 h 295275"/>
                <a:gd name="connsiteX89" fmla="*/ 13463 w 228600"/>
                <a:gd name="connsiteY89" fmla="*/ 227296 h 295275"/>
                <a:gd name="connsiteX90" fmla="*/ 10320 w 228600"/>
                <a:gd name="connsiteY90" fmla="*/ 230449 h 295275"/>
                <a:gd name="connsiteX91" fmla="*/ 16606 w 228600"/>
                <a:gd name="connsiteY91" fmla="*/ 236764 h 295275"/>
                <a:gd name="connsiteX92" fmla="*/ 16606 w 228600"/>
                <a:gd name="connsiteY92" fmla="*/ 244660 h 295275"/>
                <a:gd name="connsiteX93" fmla="*/ 16606 w 228600"/>
                <a:gd name="connsiteY93" fmla="*/ 247822 h 295275"/>
                <a:gd name="connsiteX94" fmla="*/ 16606 w 228600"/>
                <a:gd name="connsiteY94" fmla="*/ 254137 h 295275"/>
                <a:gd name="connsiteX95" fmla="*/ 19750 w 228600"/>
                <a:gd name="connsiteY95" fmla="*/ 257290 h 295275"/>
                <a:gd name="connsiteX96" fmla="*/ 16606 w 228600"/>
                <a:gd name="connsiteY96" fmla="*/ 260452 h 295275"/>
                <a:gd name="connsiteX97" fmla="*/ 13463 w 228600"/>
                <a:gd name="connsiteY97" fmla="*/ 260452 h 295275"/>
                <a:gd name="connsiteX98" fmla="*/ 16606 w 228600"/>
                <a:gd name="connsiteY98" fmla="*/ 262034 h 295275"/>
                <a:gd name="connsiteX99" fmla="*/ 19750 w 228600"/>
                <a:gd name="connsiteY99" fmla="*/ 265186 h 295275"/>
                <a:gd name="connsiteX100" fmla="*/ 22892 w 228600"/>
                <a:gd name="connsiteY100" fmla="*/ 265186 h 295275"/>
                <a:gd name="connsiteX101" fmla="*/ 22892 w 228600"/>
                <a:gd name="connsiteY101" fmla="*/ 271501 h 295275"/>
                <a:gd name="connsiteX102" fmla="*/ 22892 w 228600"/>
                <a:gd name="connsiteY102" fmla="*/ 271501 h 295275"/>
                <a:gd name="connsiteX103" fmla="*/ 19750 w 228600"/>
                <a:gd name="connsiteY103" fmla="*/ 274664 h 295275"/>
                <a:gd name="connsiteX104" fmla="*/ 16606 w 228600"/>
                <a:gd name="connsiteY104" fmla="*/ 271501 h 295275"/>
                <a:gd name="connsiteX105" fmla="*/ 13463 w 228600"/>
                <a:gd name="connsiteY105" fmla="*/ 271501 h 295275"/>
                <a:gd name="connsiteX106" fmla="*/ 10320 w 228600"/>
                <a:gd name="connsiteY106" fmla="*/ 274664 h 295275"/>
                <a:gd name="connsiteX107" fmla="*/ 10320 w 228600"/>
                <a:gd name="connsiteY107" fmla="*/ 277826 h 295275"/>
                <a:gd name="connsiteX108" fmla="*/ 8796 w 228600"/>
                <a:gd name="connsiteY108" fmla="*/ 277826 h 295275"/>
                <a:gd name="connsiteX109" fmla="*/ 5652 w 228600"/>
                <a:gd name="connsiteY109" fmla="*/ 277826 h 295275"/>
                <a:gd name="connsiteX110" fmla="*/ 2500 w 228600"/>
                <a:gd name="connsiteY110" fmla="*/ 277826 h 295275"/>
                <a:gd name="connsiteX111" fmla="*/ -634 w 228600"/>
                <a:gd name="connsiteY111" fmla="*/ 277826 h 295275"/>
                <a:gd name="connsiteX112" fmla="*/ -634 w 228600"/>
                <a:gd name="connsiteY112" fmla="*/ 280979 h 295275"/>
                <a:gd name="connsiteX113" fmla="*/ -634 w 228600"/>
                <a:gd name="connsiteY113" fmla="*/ 280979 h 295275"/>
                <a:gd name="connsiteX114" fmla="*/ 5652 w 228600"/>
                <a:gd name="connsiteY114" fmla="*/ 280979 h 295275"/>
                <a:gd name="connsiteX115" fmla="*/ 10320 w 228600"/>
                <a:gd name="connsiteY115" fmla="*/ 282560 h 295275"/>
                <a:gd name="connsiteX116" fmla="*/ 13463 w 228600"/>
                <a:gd name="connsiteY116" fmla="*/ 285713 h 295275"/>
                <a:gd name="connsiteX117" fmla="*/ 13463 w 228600"/>
                <a:gd name="connsiteY117" fmla="*/ 288875 h 295275"/>
                <a:gd name="connsiteX118" fmla="*/ 13463 w 228600"/>
                <a:gd name="connsiteY118" fmla="*/ 292037 h 295275"/>
                <a:gd name="connsiteX119" fmla="*/ 16606 w 228600"/>
                <a:gd name="connsiteY119" fmla="*/ 295190 h 295275"/>
                <a:gd name="connsiteX120" fmla="*/ 16606 w 228600"/>
                <a:gd name="connsiteY120" fmla="*/ 295190 h 295275"/>
                <a:gd name="connsiteX121" fmla="*/ 19750 w 228600"/>
                <a:gd name="connsiteY121" fmla="*/ 295190 h 295275"/>
                <a:gd name="connsiteX122" fmla="*/ 22892 w 228600"/>
                <a:gd name="connsiteY122" fmla="*/ 295190 h 295275"/>
                <a:gd name="connsiteX123" fmla="*/ 25941 w 228600"/>
                <a:gd name="connsiteY123" fmla="*/ 295190 h 295275"/>
                <a:gd name="connsiteX124" fmla="*/ 27560 w 228600"/>
                <a:gd name="connsiteY124" fmla="*/ 295190 h 295275"/>
                <a:gd name="connsiteX125" fmla="*/ 33846 w 228600"/>
                <a:gd name="connsiteY125" fmla="*/ 292037 h 295275"/>
                <a:gd name="connsiteX126" fmla="*/ 36990 w 228600"/>
                <a:gd name="connsiteY126" fmla="*/ 288875 h 295275"/>
                <a:gd name="connsiteX127" fmla="*/ 40038 w 228600"/>
                <a:gd name="connsiteY127" fmla="*/ 288875 h 295275"/>
                <a:gd name="connsiteX128" fmla="*/ 40038 w 228600"/>
                <a:gd name="connsiteY128" fmla="*/ 285713 h 295275"/>
                <a:gd name="connsiteX129" fmla="*/ 43181 w 228600"/>
                <a:gd name="connsiteY129" fmla="*/ 280979 h 295275"/>
                <a:gd name="connsiteX130" fmla="*/ 43181 w 228600"/>
                <a:gd name="connsiteY130" fmla="*/ 277826 h 295275"/>
                <a:gd name="connsiteX131" fmla="*/ 43181 w 228600"/>
                <a:gd name="connsiteY131" fmla="*/ 271501 h 295275"/>
                <a:gd name="connsiteX132" fmla="*/ 46324 w 228600"/>
                <a:gd name="connsiteY132" fmla="*/ 268349 h 295275"/>
                <a:gd name="connsiteX133" fmla="*/ 46324 w 228600"/>
                <a:gd name="connsiteY133" fmla="*/ 265186 h 295275"/>
                <a:gd name="connsiteX134" fmla="*/ 54135 w 228600"/>
                <a:gd name="connsiteY134" fmla="*/ 260452 h 295275"/>
                <a:gd name="connsiteX135" fmla="*/ 60421 w 228600"/>
                <a:gd name="connsiteY135" fmla="*/ 254137 h 295275"/>
                <a:gd name="connsiteX136" fmla="*/ 63564 w 228600"/>
                <a:gd name="connsiteY136" fmla="*/ 254137 h 295275"/>
                <a:gd name="connsiteX137" fmla="*/ 68232 w 228600"/>
                <a:gd name="connsiteY137" fmla="*/ 250975 h 295275"/>
                <a:gd name="connsiteX138" fmla="*/ 71375 w 228600"/>
                <a:gd name="connsiteY138" fmla="*/ 244660 h 295275"/>
                <a:gd name="connsiteX139" fmla="*/ 77661 w 228600"/>
                <a:gd name="connsiteY139" fmla="*/ 239926 h 295275"/>
                <a:gd name="connsiteX140" fmla="*/ 80805 w 228600"/>
                <a:gd name="connsiteY140" fmla="*/ 239926 h 295275"/>
                <a:gd name="connsiteX141" fmla="*/ 88615 w 228600"/>
                <a:gd name="connsiteY141" fmla="*/ 241507 h 295275"/>
                <a:gd name="connsiteX142" fmla="*/ 98045 w 228600"/>
                <a:gd name="connsiteY142" fmla="*/ 241507 h 295275"/>
                <a:gd name="connsiteX143" fmla="*/ 101093 w 228600"/>
                <a:gd name="connsiteY143" fmla="*/ 236764 h 295275"/>
                <a:gd name="connsiteX144" fmla="*/ 105855 w 228600"/>
                <a:gd name="connsiteY144" fmla="*/ 236764 h 295275"/>
                <a:gd name="connsiteX145" fmla="*/ 108999 w 228600"/>
                <a:gd name="connsiteY145" fmla="*/ 233611 h 295275"/>
                <a:gd name="connsiteX146" fmla="*/ 108999 w 228600"/>
                <a:gd name="connsiteY146" fmla="*/ 236764 h 295275"/>
                <a:gd name="connsiteX147" fmla="*/ 115190 w 228600"/>
                <a:gd name="connsiteY147" fmla="*/ 236764 h 295275"/>
                <a:gd name="connsiteX148" fmla="*/ 118333 w 228600"/>
                <a:gd name="connsiteY148" fmla="*/ 233611 h 295275"/>
                <a:gd name="connsiteX149" fmla="*/ 115190 w 228600"/>
                <a:gd name="connsiteY149" fmla="*/ 230449 h 295275"/>
                <a:gd name="connsiteX150" fmla="*/ 121477 w 228600"/>
                <a:gd name="connsiteY150" fmla="*/ 224134 h 295275"/>
                <a:gd name="connsiteX151" fmla="*/ 126239 w 228600"/>
                <a:gd name="connsiteY151" fmla="*/ 224134 h 295275"/>
                <a:gd name="connsiteX152" fmla="*/ 129287 w 228600"/>
                <a:gd name="connsiteY152" fmla="*/ 222552 h 295275"/>
                <a:gd name="connsiteX153" fmla="*/ 129287 w 228600"/>
                <a:gd name="connsiteY153" fmla="*/ 216237 h 295275"/>
                <a:gd name="connsiteX154" fmla="*/ 129287 w 228600"/>
                <a:gd name="connsiteY154" fmla="*/ 203607 h 295275"/>
                <a:gd name="connsiteX155" fmla="*/ 132430 w 228600"/>
                <a:gd name="connsiteY155" fmla="*/ 195711 h 295275"/>
                <a:gd name="connsiteX156" fmla="*/ 132430 w 228600"/>
                <a:gd name="connsiteY156" fmla="*/ 186243 h 295275"/>
                <a:gd name="connsiteX157" fmla="*/ 126239 w 228600"/>
                <a:gd name="connsiteY157" fmla="*/ 175185 h 295275"/>
                <a:gd name="connsiteX158" fmla="*/ 135573 w 228600"/>
                <a:gd name="connsiteY158" fmla="*/ 145181 h 295275"/>
                <a:gd name="connsiteX159" fmla="*/ 146527 w 228600"/>
                <a:gd name="connsiteY159" fmla="*/ 127817 h 295275"/>
                <a:gd name="connsiteX160" fmla="*/ 170054 w 228600"/>
                <a:gd name="connsiteY160" fmla="*/ 107290 h 295275"/>
                <a:gd name="connsiteX161" fmla="*/ 184151 w 228600"/>
                <a:gd name="connsiteY161" fmla="*/ 96232 h 295275"/>
                <a:gd name="connsiteX162" fmla="*/ 193486 w 228600"/>
                <a:gd name="connsiteY162" fmla="*/ 96232 h 295275"/>
                <a:gd name="connsiteX163" fmla="*/ 196629 w 228600"/>
                <a:gd name="connsiteY163" fmla="*/ 99394 h 295275"/>
                <a:gd name="connsiteX164" fmla="*/ 204440 w 228600"/>
                <a:gd name="connsiteY164" fmla="*/ 96232 h 295275"/>
                <a:gd name="connsiteX165" fmla="*/ 210726 w 228600"/>
                <a:gd name="connsiteY165" fmla="*/ 93079 h 295275"/>
                <a:gd name="connsiteX166" fmla="*/ 217012 w 228600"/>
                <a:gd name="connsiteY166" fmla="*/ 89917 h 295275"/>
                <a:gd name="connsiteX167" fmla="*/ 220155 w 228600"/>
                <a:gd name="connsiteY167" fmla="*/ 93079 h 295275"/>
                <a:gd name="connsiteX168" fmla="*/ 221680 w 228600"/>
                <a:gd name="connsiteY168" fmla="*/ 96232 h 295275"/>
                <a:gd name="connsiteX169" fmla="*/ 224823 w 228600"/>
                <a:gd name="connsiteY169" fmla="*/ 99394 h 295275"/>
                <a:gd name="connsiteX170" fmla="*/ 224823 w 228600"/>
                <a:gd name="connsiteY170" fmla="*/ 96232 h 295275"/>
                <a:gd name="connsiteX171" fmla="*/ 227966 w 228600"/>
                <a:gd name="connsiteY171" fmla="*/ 89917 h 295275"/>
                <a:gd name="connsiteX172" fmla="*/ 224823 w 228600"/>
                <a:gd name="connsiteY172" fmla="*/ 8676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228600" h="295275">
                  <a:moveTo>
                    <a:pt x="224823" y="86764"/>
                  </a:moveTo>
                  <a:lnTo>
                    <a:pt x="224823" y="86764"/>
                  </a:lnTo>
                  <a:lnTo>
                    <a:pt x="221680" y="85183"/>
                  </a:lnTo>
                  <a:lnTo>
                    <a:pt x="221680" y="86764"/>
                  </a:lnTo>
                  <a:lnTo>
                    <a:pt x="217012" y="85183"/>
                  </a:lnTo>
                  <a:lnTo>
                    <a:pt x="210726" y="85183"/>
                  </a:lnTo>
                  <a:lnTo>
                    <a:pt x="207582" y="82020"/>
                  </a:lnTo>
                  <a:lnTo>
                    <a:pt x="201391" y="75705"/>
                  </a:lnTo>
                  <a:lnTo>
                    <a:pt x="193486" y="64656"/>
                  </a:lnTo>
                  <a:lnTo>
                    <a:pt x="190342" y="61494"/>
                  </a:lnTo>
                  <a:lnTo>
                    <a:pt x="184151" y="58341"/>
                  </a:lnTo>
                  <a:lnTo>
                    <a:pt x="176341" y="55179"/>
                  </a:lnTo>
                  <a:lnTo>
                    <a:pt x="163768" y="48864"/>
                  </a:lnTo>
                  <a:lnTo>
                    <a:pt x="162243" y="47283"/>
                  </a:lnTo>
                  <a:lnTo>
                    <a:pt x="141860" y="47283"/>
                  </a:lnTo>
                  <a:lnTo>
                    <a:pt x="129287" y="48864"/>
                  </a:lnTo>
                  <a:lnTo>
                    <a:pt x="124620" y="48864"/>
                  </a:lnTo>
                  <a:lnTo>
                    <a:pt x="118333" y="55179"/>
                  </a:lnTo>
                  <a:lnTo>
                    <a:pt x="115190" y="58341"/>
                  </a:lnTo>
                  <a:lnTo>
                    <a:pt x="85472" y="58341"/>
                  </a:lnTo>
                  <a:lnTo>
                    <a:pt x="83948" y="58341"/>
                  </a:lnTo>
                  <a:lnTo>
                    <a:pt x="74518" y="55179"/>
                  </a:lnTo>
                  <a:lnTo>
                    <a:pt x="43181" y="40968"/>
                  </a:lnTo>
                  <a:lnTo>
                    <a:pt x="33846" y="34653"/>
                  </a:lnTo>
                  <a:lnTo>
                    <a:pt x="22892" y="17289"/>
                  </a:lnTo>
                  <a:lnTo>
                    <a:pt x="8796" y="-85"/>
                  </a:lnTo>
                  <a:lnTo>
                    <a:pt x="5652" y="-85"/>
                  </a:lnTo>
                  <a:lnTo>
                    <a:pt x="2500" y="-85"/>
                  </a:lnTo>
                  <a:lnTo>
                    <a:pt x="-634" y="-85"/>
                  </a:lnTo>
                  <a:lnTo>
                    <a:pt x="5652" y="9392"/>
                  </a:lnTo>
                  <a:lnTo>
                    <a:pt x="8796" y="14126"/>
                  </a:lnTo>
                  <a:lnTo>
                    <a:pt x="13463" y="34653"/>
                  </a:lnTo>
                  <a:lnTo>
                    <a:pt x="16606" y="37815"/>
                  </a:lnTo>
                  <a:lnTo>
                    <a:pt x="19750" y="44130"/>
                  </a:lnTo>
                  <a:lnTo>
                    <a:pt x="22892" y="47283"/>
                  </a:lnTo>
                  <a:lnTo>
                    <a:pt x="22892" y="52026"/>
                  </a:lnTo>
                  <a:lnTo>
                    <a:pt x="22892" y="58341"/>
                  </a:lnTo>
                  <a:lnTo>
                    <a:pt x="22892" y="75705"/>
                  </a:lnTo>
                  <a:lnTo>
                    <a:pt x="25941" y="96232"/>
                  </a:lnTo>
                  <a:lnTo>
                    <a:pt x="25941" y="102547"/>
                  </a:lnTo>
                  <a:lnTo>
                    <a:pt x="22892" y="105709"/>
                  </a:lnTo>
                  <a:lnTo>
                    <a:pt x="22892" y="110443"/>
                  </a:lnTo>
                  <a:lnTo>
                    <a:pt x="22892" y="110443"/>
                  </a:lnTo>
                  <a:lnTo>
                    <a:pt x="25941" y="113605"/>
                  </a:lnTo>
                  <a:lnTo>
                    <a:pt x="25941" y="113605"/>
                  </a:lnTo>
                  <a:lnTo>
                    <a:pt x="27560" y="116758"/>
                  </a:lnTo>
                  <a:lnTo>
                    <a:pt x="30703" y="113605"/>
                  </a:lnTo>
                  <a:lnTo>
                    <a:pt x="36990" y="110443"/>
                  </a:lnTo>
                  <a:lnTo>
                    <a:pt x="30703" y="105709"/>
                  </a:lnTo>
                  <a:lnTo>
                    <a:pt x="40038" y="102547"/>
                  </a:lnTo>
                  <a:lnTo>
                    <a:pt x="46324" y="102547"/>
                  </a:lnTo>
                  <a:lnTo>
                    <a:pt x="47943" y="105709"/>
                  </a:lnTo>
                  <a:lnTo>
                    <a:pt x="50991" y="105709"/>
                  </a:lnTo>
                  <a:lnTo>
                    <a:pt x="54135" y="110443"/>
                  </a:lnTo>
                  <a:lnTo>
                    <a:pt x="57278" y="110443"/>
                  </a:lnTo>
                  <a:lnTo>
                    <a:pt x="63564" y="116758"/>
                  </a:lnTo>
                  <a:lnTo>
                    <a:pt x="66708" y="119920"/>
                  </a:lnTo>
                  <a:lnTo>
                    <a:pt x="66708" y="123083"/>
                  </a:lnTo>
                  <a:lnTo>
                    <a:pt x="66708" y="127817"/>
                  </a:lnTo>
                  <a:lnTo>
                    <a:pt x="68232" y="127817"/>
                  </a:lnTo>
                  <a:lnTo>
                    <a:pt x="68232" y="130970"/>
                  </a:lnTo>
                  <a:lnTo>
                    <a:pt x="66708" y="134132"/>
                  </a:lnTo>
                  <a:lnTo>
                    <a:pt x="63564" y="134132"/>
                  </a:lnTo>
                  <a:lnTo>
                    <a:pt x="57278" y="143609"/>
                  </a:lnTo>
                  <a:lnTo>
                    <a:pt x="50991" y="145181"/>
                  </a:lnTo>
                  <a:lnTo>
                    <a:pt x="47943" y="151496"/>
                  </a:lnTo>
                  <a:lnTo>
                    <a:pt x="46324" y="154658"/>
                  </a:lnTo>
                  <a:lnTo>
                    <a:pt x="40038" y="154658"/>
                  </a:lnTo>
                  <a:lnTo>
                    <a:pt x="36990" y="160973"/>
                  </a:lnTo>
                  <a:lnTo>
                    <a:pt x="30703" y="160973"/>
                  </a:lnTo>
                  <a:lnTo>
                    <a:pt x="27560" y="164136"/>
                  </a:lnTo>
                  <a:lnTo>
                    <a:pt x="30703" y="172032"/>
                  </a:lnTo>
                  <a:lnTo>
                    <a:pt x="30703" y="175185"/>
                  </a:lnTo>
                  <a:lnTo>
                    <a:pt x="27560" y="178347"/>
                  </a:lnTo>
                  <a:lnTo>
                    <a:pt x="16606" y="175185"/>
                  </a:lnTo>
                  <a:lnTo>
                    <a:pt x="16606" y="181500"/>
                  </a:lnTo>
                  <a:lnTo>
                    <a:pt x="13463" y="183081"/>
                  </a:lnTo>
                  <a:lnTo>
                    <a:pt x="13463" y="186243"/>
                  </a:lnTo>
                  <a:lnTo>
                    <a:pt x="8796" y="189396"/>
                  </a:lnTo>
                  <a:lnTo>
                    <a:pt x="5652" y="189396"/>
                  </a:lnTo>
                  <a:lnTo>
                    <a:pt x="5652" y="192558"/>
                  </a:lnTo>
                  <a:lnTo>
                    <a:pt x="10320" y="192558"/>
                  </a:lnTo>
                  <a:lnTo>
                    <a:pt x="16606" y="195711"/>
                  </a:lnTo>
                  <a:lnTo>
                    <a:pt x="16606" y="202026"/>
                  </a:lnTo>
                  <a:lnTo>
                    <a:pt x="22892" y="206770"/>
                  </a:lnTo>
                  <a:lnTo>
                    <a:pt x="22892" y="213085"/>
                  </a:lnTo>
                  <a:lnTo>
                    <a:pt x="19750" y="216237"/>
                  </a:lnTo>
                  <a:lnTo>
                    <a:pt x="13463" y="219400"/>
                  </a:lnTo>
                  <a:lnTo>
                    <a:pt x="10320" y="224134"/>
                  </a:lnTo>
                  <a:lnTo>
                    <a:pt x="13463" y="227296"/>
                  </a:lnTo>
                  <a:lnTo>
                    <a:pt x="10320" y="230449"/>
                  </a:lnTo>
                  <a:lnTo>
                    <a:pt x="16606" y="236764"/>
                  </a:lnTo>
                  <a:lnTo>
                    <a:pt x="16606" y="244660"/>
                  </a:lnTo>
                  <a:lnTo>
                    <a:pt x="16606" y="247822"/>
                  </a:lnTo>
                  <a:lnTo>
                    <a:pt x="16606" y="254137"/>
                  </a:lnTo>
                  <a:lnTo>
                    <a:pt x="19750" y="257290"/>
                  </a:lnTo>
                  <a:lnTo>
                    <a:pt x="16606" y="260452"/>
                  </a:lnTo>
                  <a:lnTo>
                    <a:pt x="13463" y="260452"/>
                  </a:lnTo>
                  <a:lnTo>
                    <a:pt x="16606" y="262034"/>
                  </a:lnTo>
                  <a:lnTo>
                    <a:pt x="19750" y="265186"/>
                  </a:lnTo>
                  <a:lnTo>
                    <a:pt x="22892" y="265186"/>
                  </a:lnTo>
                  <a:lnTo>
                    <a:pt x="22892" y="271501"/>
                  </a:lnTo>
                  <a:lnTo>
                    <a:pt x="22892" y="271501"/>
                  </a:lnTo>
                  <a:lnTo>
                    <a:pt x="19750" y="274664"/>
                  </a:lnTo>
                  <a:lnTo>
                    <a:pt x="16606" y="271501"/>
                  </a:lnTo>
                  <a:lnTo>
                    <a:pt x="13463" y="271501"/>
                  </a:lnTo>
                  <a:lnTo>
                    <a:pt x="10320" y="274664"/>
                  </a:lnTo>
                  <a:lnTo>
                    <a:pt x="10320" y="277826"/>
                  </a:lnTo>
                  <a:lnTo>
                    <a:pt x="8796" y="277826"/>
                  </a:lnTo>
                  <a:lnTo>
                    <a:pt x="5652" y="277826"/>
                  </a:lnTo>
                  <a:lnTo>
                    <a:pt x="2500" y="277826"/>
                  </a:lnTo>
                  <a:lnTo>
                    <a:pt x="-634" y="277826"/>
                  </a:lnTo>
                  <a:lnTo>
                    <a:pt x="-634" y="280979"/>
                  </a:lnTo>
                  <a:lnTo>
                    <a:pt x="-634" y="280979"/>
                  </a:lnTo>
                  <a:lnTo>
                    <a:pt x="5652" y="280979"/>
                  </a:lnTo>
                  <a:lnTo>
                    <a:pt x="10320" y="282560"/>
                  </a:lnTo>
                  <a:lnTo>
                    <a:pt x="13463" y="285713"/>
                  </a:lnTo>
                  <a:lnTo>
                    <a:pt x="13463" y="288875"/>
                  </a:lnTo>
                  <a:lnTo>
                    <a:pt x="13463" y="292037"/>
                  </a:lnTo>
                  <a:lnTo>
                    <a:pt x="16606" y="295190"/>
                  </a:lnTo>
                  <a:lnTo>
                    <a:pt x="16606" y="295190"/>
                  </a:lnTo>
                  <a:lnTo>
                    <a:pt x="19750" y="295190"/>
                  </a:lnTo>
                  <a:lnTo>
                    <a:pt x="22892" y="295190"/>
                  </a:lnTo>
                  <a:lnTo>
                    <a:pt x="25941" y="295190"/>
                  </a:lnTo>
                  <a:lnTo>
                    <a:pt x="27560" y="295190"/>
                  </a:lnTo>
                  <a:lnTo>
                    <a:pt x="33846" y="292037"/>
                  </a:lnTo>
                  <a:lnTo>
                    <a:pt x="36990" y="288875"/>
                  </a:lnTo>
                  <a:lnTo>
                    <a:pt x="40038" y="288875"/>
                  </a:lnTo>
                  <a:lnTo>
                    <a:pt x="40038" y="285713"/>
                  </a:lnTo>
                  <a:lnTo>
                    <a:pt x="43181" y="280979"/>
                  </a:lnTo>
                  <a:lnTo>
                    <a:pt x="43181" y="277826"/>
                  </a:lnTo>
                  <a:lnTo>
                    <a:pt x="43181" y="271501"/>
                  </a:lnTo>
                  <a:lnTo>
                    <a:pt x="46324" y="268349"/>
                  </a:lnTo>
                  <a:lnTo>
                    <a:pt x="46324" y="265186"/>
                  </a:lnTo>
                  <a:lnTo>
                    <a:pt x="54135" y="260452"/>
                  </a:lnTo>
                  <a:lnTo>
                    <a:pt x="60421" y="254137"/>
                  </a:lnTo>
                  <a:lnTo>
                    <a:pt x="63564" y="254137"/>
                  </a:lnTo>
                  <a:lnTo>
                    <a:pt x="68232" y="250975"/>
                  </a:lnTo>
                  <a:lnTo>
                    <a:pt x="71375" y="244660"/>
                  </a:lnTo>
                  <a:lnTo>
                    <a:pt x="77661" y="239926"/>
                  </a:lnTo>
                  <a:lnTo>
                    <a:pt x="80805" y="239926"/>
                  </a:lnTo>
                  <a:lnTo>
                    <a:pt x="88615" y="241507"/>
                  </a:lnTo>
                  <a:lnTo>
                    <a:pt x="98045" y="241507"/>
                  </a:lnTo>
                  <a:lnTo>
                    <a:pt x="101093" y="236764"/>
                  </a:lnTo>
                  <a:lnTo>
                    <a:pt x="105855" y="236764"/>
                  </a:lnTo>
                  <a:lnTo>
                    <a:pt x="108999" y="233611"/>
                  </a:lnTo>
                  <a:lnTo>
                    <a:pt x="108999" y="236764"/>
                  </a:lnTo>
                  <a:lnTo>
                    <a:pt x="115190" y="236764"/>
                  </a:lnTo>
                  <a:lnTo>
                    <a:pt x="118333" y="233611"/>
                  </a:lnTo>
                  <a:lnTo>
                    <a:pt x="115190" y="230449"/>
                  </a:lnTo>
                  <a:lnTo>
                    <a:pt x="121477" y="224134"/>
                  </a:lnTo>
                  <a:lnTo>
                    <a:pt x="126239" y="224134"/>
                  </a:lnTo>
                  <a:lnTo>
                    <a:pt x="129287" y="222552"/>
                  </a:lnTo>
                  <a:lnTo>
                    <a:pt x="129287" y="216237"/>
                  </a:lnTo>
                  <a:lnTo>
                    <a:pt x="129287" y="203607"/>
                  </a:lnTo>
                  <a:lnTo>
                    <a:pt x="132430" y="195711"/>
                  </a:lnTo>
                  <a:lnTo>
                    <a:pt x="132430" y="186243"/>
                  </a:lnTo>
                  <a:lnTo>
                    <a:pt x="126239" y="175185"/>
                  </a:lnTo>
                  <a:lnTo>
                    <a:pt x="135573" y="145181"/>
                  </a:lnTo>
                  <a:lnTo>
                    <a:pt x="146527" y="127817"/>
                  </a:lnTo>
                  <a:lnTo>
                    <a:pt x="170054" y="107290"/>
                  </a:lnTo>
                  <a:lnTo>
                    <a:pt x="184151" y="96232"/>
                  </a:lnTo>
                  <a:lnTo>
                    <a:pt x="193486" y="96232"/>
                  </a:lnTo>
                  <a:lnTo>
                    <a:pt x="196629" y="99394"/>
                  </a:lnTo>
                  <a:lnTo>
                    <a:pt x="204440" y="96232"/>
                  </a:lnTo>
                  <a:lnTo>
                    <a:pt x="210726" y="93079"/>
                  </a:lnTo>
                  <a:lnTo>
                    <a:pt x="217012" y="89917"/>
                  </a:lnTo>
                  <a:lnTo>
                    <a:pt x="220155" y="93079"/>
                  </a:lnTo>
                  <a:lnTo>
                    <a:pt x="221680" y="96232"/>
                  </a:lnTo>
                  <a:lnTo>
                    <a:pt x="224823" y="99394"/>
                  </a:lnTo>
                  <a:lnTo>
                    <a:pt x="224823" y="96232"/>
                  </a:lnTo>
                  <a:lnTo>
                    <a:pt x="227966" y="89917"/>
                  </a:lnTo>
                  <a:lnTo>
                    <a:pt x="224823" y="86764"/>
                  </a:lnTo>
                  <a:close/>
                </a:path>
              </a:pathLst>
            </a:custGeom>
            <a:solidFill>
              <a:srgbClr val="DADADA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5915843-5F61-EB17-9BDA-627AD831BF64}"/>
                </a:ext>
              </a:extLst>
            </p:cNvPr>
            <p:cNvSpPr/>
            <p:nvPr/>
          </p:nvSpPr>
          <p:spPr>
            <a:xfrm>
              <a:off x="8605131" y="2288597"/>
              <a:ext cx="371475" cy="371475"/>
            </a:xfrm>
            <a:custGeom>
              <a:avLst/>
              <a:gdLst>
                <a:gd name="connsiteX0" fmla="*/ 358269 w 371475"/>
                <a:gd name="connsiteY0" fmla="*/ 290285 h 371475"/>
                <a:gd name="connsiteX1" fmla="*/ 353600 w 371475"/>
                <a:gd name="connsiteY1" fmla="*/ 288656 h 371475"/>
                <a:gd name="connsiteX2" fmla="*/ 350457 w 371475"/>
                <a:gd name="connsiteY2" fmla="*/ 285417 h 371475"/>
                <a:gd name="connsiteX3" fmla="*/ 350457 w 371475"/>
                <a:gd name="connsiteY3" fmla="*/ 282169 h 371475"/>
                <a:gd name="connsiteX4" fmla="*/ 347315 w 371475"/>
                <a:gd name="connsiteY4" fmla="*/ 282169 h 371475"/>
                <a:gd name="connsiteX5" fmla="*/ 344171 w 371475"/>
                <a:gd name="connsiteY5" fmla="*/ 285417 h 371475"/>
                <a:gd name="connsiteX6" fmla="*/ 341028 w 371475"/>
                <a:gd name="connsiteY6" fmla="*/ 285417 h 371475"/>
                <a:gd name="connsiteX7" fmla="*/ 337885 w 371475"/>
                <a:gd name="connsiteY7" fmla="*/ 282169 h 371475"/>
                <a:gd name="connsiteX8" fmla="*/ 333218 w 371475"/>
                <a:gd name="connsiteY8" fmla="*/ 275683 h 371475"/>
                <a:gd name="connsiteX9" fmla="*/ 330074 w 371475"/>
                <a:gd name="connsiteY9" fmla="*/ 272435 h 371475"/>
                <a:gd name="connsiteX10" fmla="*/ 326931 w 371475"/>
                <a:gd name="connsiteY10" fmla="*/ 267568 h 371475"/>
                <a:gd name="connsiteX11" fmla="*/ 320644 w 371475"/>
                <a:gd name="connsiteY11" fmla="*/ 246489 h 371475"/>
                <a:gd name="connsiteX12" fmla="*/ 317597 w 371475"/>
                <a:gd name="connsiteY12" fmla="*/ 231887 h 371475"/>
                <a:gd name="connsiteX13" fmla="*/ 315977 w 371475"/>
                <a:gd name="connsiteY13" fmla="*/ 204312 h 371475"/>
                <a:gd name="connsiteX14" fmla="*/ 312834 w 371475"/>
                <a:gd name="connsiteY14" fmla="*/ 176728 h 371475"/>
                <a:gd name="connsiteX15" fmla="*/ 312834 w 371475"/>
                <a:gd name="connsiteY15" fmla="*/ 171860 h 371475"/>
                <a:gd name="connsiteX16" fmla="*/ 312834 w 371475"/>
                <a:gd name="connsiteY16" fmla="*/ 158887 h 371475"/>
                <a:gd name="connsiteX17" fmla="*/ 309690 w 371475"/>
                <a:gd name="connsiteY17" fmla="*/ 147533 h 371475"/>
                <a:gd name="connsiteX18" fmla="*/ 312834 w 371475"/>
                <a:gd name="connsiteY18" fmla="*/ 129684 h 371475"/>
                <a:gd name="connsiteX19" fmla="*/ 312834 w 371475"/>
                <a:gd name="connsiteY19" fmla="*/ 126445 h 371475"/>
                <a:gd name="connsiteX20" fmla="*/ 312834 w 371475"/>
                <a:gd name="connsiteY20" fmla="*/ 123197 h 371475"/>
                <a:gd name="connsiteX21" fmla="*/ 312834 w 371475"/>
                <a:gd name="connsiteY21" fmla="*/ 116710 h 371475"/>
                <a:gd name="connsiteX22" fmla="*/ 312834 w 371475"/>
                <a:gd name="connsiteY22" fmla="*/ 116710 h 371475"/>
                <a:gd name="connsiteX23" fmla="*/ 312834 w 371475"/>
                <a:gd name="connsiteY23" fmla="*/ 108605 h 371475"/>
                <a:gd name="connsiteX24" fmla="*/ 315977 w 371475"/>
                <a:gd name="connsiteY24" fmla="*/ 92374 h 371475"/>
                <a:gd name="connsiteX25" fmla="*/ 315977 w 371475"/>
                <a:gd name="connsiteY25" fmla="*/ 90755 h 371475"/>
                <a:gd name="connsiteX26" fmla="*/ 315977 w 371475"/>
                <a:gd name="connsiteY26" fmla="*/ 84268 h 371475"/>
                <a:gd name="connsiteX27" fmla="*/ 317597 w 371475"/>
                <a:gd name="connsiteY27" fmla="*/ 66428 h 371475"/>
                <a:gd name="connsiteX28" fmla="*/ 320644 w 371475"/>
                <a:gd name="connsiteY28" fmla="*/ 63180 h 371475"/>
                <a:gd name="connsiteX29" fmla="*/ 320644 w 371475"/>
                <a:gd name="connsiteY29" fmla="*/ 56694 h 371475"/>
                <a:gd name="connsiteX30" fmla="*/ 323788 w 371475"/>
                <a:gd name="connsiteY30" fmla="*/ 51826 h 371475"/>
                <a:gd name="connsiteX31" fmla="*/ 323788 w 371475"/>
                <a:gd name="connsiteY31" fmla="*/ 48578 h 371475"/>
                <a:gd name="connsiteX32" fmla="*/ 326931 w 371475"/>
                <a:gd name="connsiteY32" fmla="*/ 45340 h 371475"/>
                <a:gd name="connsiteX33" fmla="*/ 323788 w 371475"/>
                <a:gd name="connsiteY33" fmla="*/ 45340 h 371475"/>
                <a:gd name="connsiteX34" fmla="*/ 323788 w 371475"/>
                <a:gd name="connsiteY34" fmla="*/ 42092 h 371475"/>
                <a:gd name="connsiteX35" fmla="*/ 326931 w 371475"/>
                <a:gd name="connsiteY35" fmla="*/ 42092 h 371475"/>
                <a:gd name="connsiteX36" fmla="*/ 326931 w 371475"/>
                <a:gd name="connsiteY36" fmla="*/ 42092 h 371475"/>
                <a:gd name="connsiteX37" fmla="*/ 326931 w 371475"/>
                <a:gd name="connsiteY37" fmla="*/ 38844 h 371475"/>
                <a:gd name="connsiteX38" fmla="*/ 326931 w 371475"/>
                <a:gd name="connsiteY38" fmla="*/ 35605 h 371475"/>
                <a:gd name="connsiteX39" fmla="*/ 326931 w 371475"/>
                <a:gd name="connsiteY39" fmla="*/ 35605 h 371475"/>
                <a:gd name="connsiteX40" fmla="*/ 326931 w 371475"/>
                <a:gd name="connsiteY40" fmla="*/ 32357 h 371475"/>
                <a:gd name="connsiteX41" fmla="*/ 323788 w 371475"/>
                <a:gd name="connsiteY41" fmla="*/ 35605 h 371475"/>
                <a:gd name="connsiteX42" fmla="*/ 320644 w 371475"/>
                <a:gd name="connsiteY42" fmla="*/ 42092 h 371475"/>
                <a:gd name="connsiteX43" fmla="*/ 315977 w 371475"/>
                <a:gd name="connsiteY43" fmla="*/ 45340 h 371475"/>
                <a:gd name="connsiteX44" fmla="*/ 309690 w 371475"/>
                <a:gd name="connsiteY44" fmla="*/ 51826 h 371475"/>
                <a:gd name="connsiteX45" fmla="*/ 303404 w 371475"/>
                <a:gd name="connsiteY45" fmla="*/ 53445 h 371475"/>
                <a:gd name="connsiteX46" fmla="*/ 297213 w 371475"/>
                <a:gd name="connsiteY46" fmla="*/ 56694 h 371475"/>
                <a:gd name="connsiteX47" fmla="*/ 289306 w 371475"/>
                <a:gd name="connsiteY47" fmla="*/ 56694 h 371475"/>
                <a:gd name="connsiteX48" fmla="*/ 279972 w 371475"/>
                <a:gd name="connsiteY48" fmla="*/ 51826 h 371475"/>
                <a:gd name="connsiteX49" fmla="*/ 272067 w 371475"/>
                <a:gd name="connsiteY49" fmla="*/ 45340 h 371475"/>
                <a:gd name="connsiteX50" fmla="*/ 268924 w 371475"/>
                <a:gd name="connsiteY50" fmla="*/ 42092 h 371475"/>
                <a:gd name="connsiteX51" fmla="*/ 268924 w 371475"/>
                <a:gd name="connsiteY51" fmla="*/ 42092 h 371475"/>
                <a:gd name="connsiteX52" fmla="*/ 265780 w 371475"/>
                <a:gd name="connsiteY52" fmla="*/ 38844 h 371475"/>
                <a:gd name="connsiteX53" fmla="*/ 259588 w 371475"/>
                <a:gd name="connsiteY53" fmla="*/ 32357 h 371475"/>
                <a:gd name="connsiteX54" fmla="*/ 254826 w 371475"/>
                <a:gd name="connsiteY54" fmla="*/ 24251 h 371475"/>
                <a:gd name="connsiteX55" fmla="*/ 245492 w 371475"/>
                <a:gd name="connsiteY55" fmla="*/ 21003 h 371475"/>
                <a:gd name="connsiteX56" fmla="*/ 237586 w 371475"/>
                <a:gd name="connsiteY56" fmla="*/ 17755 h 371475"/>
                <a:gd name="connsiteX57" fmla="*/ 234444 w 371475"/>
                <a:gd name="connsiteY57" fmla="*/ 17755 h 371475"/>
                <a:gd name="connsiteX58" fmla="*/ 231300 w 371475"/>
                <a:gd name="connsiteY58" fmla="*/ 17755 h 371475"/>
                <a:gd name="connsiteX59" fmla="*/ 228252 w 371475"/>
                <a:gd name="connsiteY59" fmla="*/ 14517 h 371475"/>
                <a:gd name="connsiteX60" fmla="*/ 225108 w 371475"/>
                <a:gd name="connsiteY60" fmla="*/ 12888 h 371475"/>
                <a:gd name="connsiteX61" fmla="*/ 221965 w 371475"/>
                <a:gd name="connsiteY61" fmla="*/ 9650 h 371475"/>
                <a:gd name="connsiteX62" fmla="*/ 217203 w 371475"/>
                <a:gd name="connsiteY62" fmla="*/ 6402 h 371475"/>
                <a:gd name="connsiteX63" fmla="*/ 214060 w 371475"/>
                <a:gd name="connsiteY63" fmla="*/ -85 h 371475"/>
                <a:gd name="connsiteX64" fmla="*/ 214060 w 371475"/>
                <a:gd name="connsiteY64" fmla="*/ 3163 h 371475"/>
                <a:gd name="connsiteX65" fmla="*/ 214060 w 371475"/>
                <a:gd name="connsiteY65" fmla="*/ 6402 h 371475"/>
                <a:gd name="connsiteX66" fmla="*/ 211011 w 371475"/>
                <a:gd name="connsiteY66" fmla="*/ 9650 h 371475"/>
                <a:gd name="connsiteX67" fmla="*/ 214060 w 371475"/>
                <a:gd name="connsiteY67" fmla="*/ 12888 h 371475"/>
                <a:gd name="connsiteX68" fmla="*/ 214060 w 371475"/>
                <a:gd name="connsiteY68" fmla="*/ 14517 h 371475"/>
                <a:gd name="connsiteX69" fmla="*/ 211011 w 371475"/>
                <a:gd name="connsiteY69" fmla="*/ 21003 h 371475"/>
                <a:gd name="connsiteX70" fmla="*/ 211011 w 371475"/>
                <a:gd name="connsiteY70" fmla="*/ 21003 h 371475"/>
                <a:gd name="connsiteX71" fmla="*/ 207868 w 371475"/>
                <a:gd name="connsiteY71" fmla="*/ 24251 h 371475"/>
                <a:gd name="connsiteX72" fmla="*/ 201582 w 371475"/>
                <a:gd name="connsiteY72" fmla="*/ 32357 h 371475"/>
                <a:gd name="connsiteX73" fmla="*/ 199962 w 371475"/>
                <a:gd name="connsiteY73" fmla="*/ 35605 h 371475"/>
                <a:gd name="connsiteX74" fmla="*/ 196819 w 371475"/>
                <a:gd name="connsiteY74" fmla="*/ 45340 h 371475"/>
                <a:gd name="connsiteX75" fmla="*/ 196819 w 371475"/>
                <a:gd name="connsiteY75" fmla="*/ 51826 h 371475"/>
                <a:gd name="connsiteX76" fmla="*/ 193771 w 371475"/>
                <a:gd name="connsiteY76" fmla="*/ 59932 h 371475"/>
                <a:gd name="connsiteX77" fmla="*/ 190628 w 371475"/>
                <a:gd name="connsiteY77" fmla="*/ 63180 h 371475"/>
                <a:gd name="connsiteX78" fmla="*/ 190628 w 371475"/>
                <a:gd name="connsiteY78" fmla="*/ 66428 h 371475"/>
                <a:gd name="connsiteX79" fmla="*/ 190628 w 371475"/>
                <a:gd name="connsiteY79" fmla="*/ 69667 h 371475"/>
                <a:gd name="connsiteX80" fmla="*/ 190628 w 371475"/>
                <a:gd name="connsiteY80" fmla="*/ 74534 h 371475"/>
                <a:gd name="connsiteX81" fmla="*/ 187485 w 371475"/>
                <a:gd name="connsiteY81" fmla="*/ 84268 h 371475"/>
                <a:gd name="connsiteX82" fmla="*/ 187485 w 371475"/>
                <a:gd name="connsiteY82" fmla="*/ 90755 h 371475"/>
                <a:gd name="connsiteX83" fmla="*/ 187485 w 371475"/>
                <a:gd name="connsiteY83" fmla="*/ 95622 h 371475"/>
                <a:gd name="connsiteX84" fmla="*/ 184341 w 371475"/>
                <a:gd name="connsiteY84" fmla="*/ 98870 h 371475"/>
                <a:gd name="connsiteX85" fmla="*/ 184341 w 371475"/>
                <a:gd name="connsiteY85" fmla="*/ 102109 h 371475"/>
                <a:gd name="connsiteX86" fmla="*/ 184341 w 371475"/>
                <a:gd name="connsiteY86" fmla="*/ 113463 h 371475"/>
                <a:gd name="connsiteX87" fmla="*/ 190628 w 371475"/>
                <a:gd name="connsiteY87" fmla="*/ 116710 h 371475"/>
                <a:gd name="connsiteX88" fmla="*/ 193771 w 371475"/>
                <a:gd name="connsiteY88" fmla="*/ 116710 h 371475"/>
                <a:gd name="connsiteX89" fmla="*/ 196819 w 371475"/>
                <a:gd name="connsiteY89" fmla="*/ 113463 h 371475"/>
                <a:gd name="connsiteX90" fmla="*/ 204725 w 371475"/>
                <a:gd name="connsiteY90" fmla="*/ 108605 h 371475"/>
                <a:gd name="connsiteX91" fmla="*/ 207868 w 371475"/>
                <a:gd name="connsiteY91" fmla="*/ 108605 h 371475"/>
                <a:gd name="connsiteX92" fmla="*/ 211011 w 371475"/>
                <a:gd name="connsiteY92" fmla="*/ 108605 h 371475"/>
                <a:gd name="connsiteX93" fmla="*/ 214060 w 371475"/>
                <a:gd name="connsiteY93" fmla="*/ 105357 h 371475"/>
                <a:gd name="connsiteX94" fmla="*/ 221965 w 371475"/>
                <a:gd name="connsiteY94" fmla="*/ 105357 h 371475"/>
                <a:gd name="connsiteX95" fmla="*/ 225108 w 371475"/>
                <a:gd name="connsiteY95" fmla="*/ 102109 h 371475"/>
                <a:gd name="connsiteX96" fmla="*/ 228252 w 371475"/>
                <a:gd name="connsiteY96" fmla="*/ 98870 h 371475"/>
                <a:gd name="connsiteX97" fmla="*/ 231300 w 371475"/>
                <a:gd name="connsiteY97" fmla="*/ 98870 h 371475"/>
                <a:gd name="connsiteX98" fmla="*/ 234444 w 371475"/>
                <a:gd name="connsiteY98" fmla="*/ 98870 h 371475"/>
                <a:gd name="connsiteX99" fmla="*/ 239206 w 371475"/>
                <a:gd name="connsiteY99" fmla="*/ 102109 h 371475"/>
                <a:gd name="connsiteX100" fmla="*/ 242349 w 371475"/>
                <a:gd name="connsiteY100" fmla="*/ 102109 h 371475"/>
                <a:gd name="connsiteX101" fmla="*/ 245492 w 371475"/>
                <a:gd name="connsiteY101" fmla="*/ 98870 h 371475"/>
                <a:gd name="connsiteX102" fmla="*/ 251683 w 371475"/>
                <a:gd name="connsiteY102" fmla="*/ 95622 h 371475"/>
                <a:gd name="connsiteX103" fmla="*/ 254826 w 371475"/>
                <a:gd name="connsiteY103" fmla="*/ 92374 h 371475"/>
                <a:gd name="connsiteX104" fmla="*/ 262732 w 371475"/>
                <a:gd name="connsiteY104" fmla="*/ 87516 h 371475"/>
                <a:gd name="connsiteX105" fmla="*/ 262732 w 371475"/>
                <a:gd name="connsiteY105" fmla="*/ 84268 h 371475"/>
                <a:gd name="connsiteX106" fmla="*/ 262732 w 371475"/>
                <a:gd name="connsiteY106" fmla="*/ 84268 h 371475"/>
                <a:gd name="connsiteX107" fmla="*/ 262732 w 371475"/>
                <a:gd name="connsiteY107" fmla="*/ 84268 h 371475"/>
                <a:gd name="connsiteX108" fmla="*/ 262732 w 371475"/>
                <a:gd name="connsiteY108" fmla="*/ 84268 h 371475"/>
                <a:gd name="connsiteX109" fmla="*/ 262732 w 371475"/>
                <a:gd name="connsiteY109" fmla="*/ 84268 h 371475"/>
                <a:gd name="connsiteX110" fmla="*/ 259588 w 371475"/>
                <a:gd name="connsiteY110" fmla="*/ 87516 h 371475"/>
                <a:gd name="connsiteX111" fmla="*/ 259588 w 371475"/>
                <a:gd name="connsiteY111" fmla="*/ 87516 h 371475"/>
                <a:gd name="connsiteX112" fmla="*/ 259588 w 371475"/>
                <a:gd name="connsiteY112" fmla="*/ 84268 h 371475"/>
                <a:gd name="connsiteX113" fmla="*/ 262732 w 371475"/>
                <a:gd name="connsiteY113" fmla="*/ 84268 h 371475"/>
                <a:gd name="connsiteX114" fmla="*/ 262732 w 371475"/>
                <a:gd name="connsiteY114" fmla="*/ 81020 h 371475"/>
                <a:gd name="connsiteX115" fmla="*/ 265780 w 371475"/>
                <a:gd name="connsiteY115" fmla="*/ 74534 h 371475"/>
                <a:gd name="connsiteX116" fmla="*/ 268924 w 371475"/>
                <a:gd name="connsiteY116" fmla="*/ 77782 h 371475"/>
                <a:gd name="connsiteX117" fmla="*/ 275210 w 371475"/>
                <a:gd name="connsiteY117" fmla="*/ 81020 h 371475"/>
                <a:gd name="connsiteX118" fmla="*/ 279972 w 371475"/>
                <a:gd name="connsiteY118" fmla="*/ 87516 h 371475"/>
                <a:gd name="connsiteX119" fmla="*/ 283021 w 371475"/>
                <a:gd name="connsiteY119" fmla="*/ 95622 h 371475"/>
                <a:gd name="connsiteX120" fmla="*/ 286164 w 371475"/>
                <a:gd name="connsiteY120" fmla="*/ 102109 h 371475"/>
                <a:gd name="connsiteX121" fmla="*/ 289306 w 371475"/>
                <a:gd name="connsiteY121" fmla="*/ 111843 h 371475"/>
                <a:gd name="connsiteX122" fmla="*/ 286164 w 371475"/>
                <a:gd name="connsiteY122" fmla="*/ 116710 h 371475"/>
                <a:gd name="connsiteX123" fmla="*/ 286164 w 371475"/>
                <a:gd name="connsiteY123" fmla="*/ 119959 h 371475"/>
                <a:gd name="connsiteX124" fmla="*/ 283021 w 371475"/>
                <a:gd name="connsiteY124" fmla="*/ 119959 h 371475"/>
                <a:gd name="connsiteX125" fmla="*/ 283021 w 371475"/>
                <a:gd name="connsiteY125" fmla="*/ 123197 h 371475"/>
                <a:gd name="connsiteX126" fmla="*/ 283021 w 371475"/>
                <a:gd name="connsiteY126" fmla="*/ 126445 h 371475"/>
                <a:gd name="connsiteX127" fmla="*/ 279972 w 371475"/>
                <a:gd name="connsiteY127" fmla="*/ 131312 h 371475"/>
                <a:gd name="connsiteX128" fmla="*/ 279972 w 371475"/>
                <a:gd name="connsiteY128" fmla="*/ 150772 h 371475"/>
                <a:gd name="connsiteX129" fmla="*/ 278354 w 371475"/>
                <a:gd name="connsiteY129" fmla="*/ 158887 h 371475"/>
                <a:gd name="connsiteX130" fmla="*/ 268924 w 371475"/>
                <a:gd name="connsiteY130" fmla="*/ 179976 h 371475"/>
                <a:gd name="connsiteX131" fmla="*/ 265780 w 371475"/>
                <a:gd name="connsiteY131" fmla="*/ 183224 h 371475"/>
                <a:gd name="connsiteX132" fmla="*/ 262732 w 371475"/>
                <a:gd name="connsiteY132" fmla="*/ 189710 h 371475"/>
                <a:gd name="connsiteX133" fmla="*/ 257970 w 371475"/>
                <a:gd name="connsiteY133" fmla="*/ 189710 h 371475"/>
                <a:gd name="connsiteX134" fmla="*/ 254826 w 371475"/>
                <a:gd name="connsiteY134" fmla="*/ 189710 h 371475"/>
                <a:gd name="connsiteX135" fmla="*/ 251683 w 371475"/>
                <a:gd name="connsiteY135" fmla="*/ 186462 h 371475"/>
                <a:gd name="connsiteX136" fmla="*/ 248540 w 371475"/>
                <a:gd name="connsiteY136" fmla="*/ 186462 h 371475"/>
                <a:gd name="connsiteX137" fmla="*/ 248540 w 371475"/>
                <a:gd name="connsiteY137" fmla="*/ 183224 h 371475"/>
                <a:gd name="connsiteX138" fmla="*/ 245492 w 371475"/>
                <a:gd name="connsiteY138" fmla="*/ 179976 h 371475"/>
                <a:gd name="connsiteX139" fmla="*/ 242349 w 371475"/>
                <a:gd name="connsiteY139" fmla="*/ 176728 h 371475"/>
                <a:gd name="connsiteX140" fmla="*/ 242349 w 371475"/>
                <a:gd name="connsiteY140" fmla="*/ 176728 h 371475"/>
                <a:gd name="connsiteX141" fmla="*/ 239206 w 371475"/>
                <a:gd name="connsiteY141" fmla="*/ 176728 h 371475"/>
                <a:gd name="connsiteX142" fmla="*/ 234444 w 371475"/>
                <a:gd name="connsiteY142" fmla="*/ 173489 h 371475"/>
                <a:gd name="connsiteX143" fmla="*/ 231300 w 371475"/>
                <a:gd name="connsiteY143" fmla="*/ 171860 h 371475"/>
                <a:gd name="connsiteX144" fmla="*/ 228252 w 371475"/>
                <a:gd name="connsiteY144" fmla="*/ 171860 h 371475"/>
                <a:gd name="connsiteX145" fmla="*/ 228252 w 371475"/>
                <a:gd name="connsiteY145" fmla="*/ 171860 h 371475"/>
                <a:gd name="connsiteX146" fmla="*/ 228252 w 371475"/>
                <a:gd name="connsiteY146" fmla="*/ 168622 h 371475"/>
                <a:gd name="connsiteX147" fmla="*/ 228252 w 371475"/>
                <a:gd name="connsiteY147" fmla="*/ 168622 h 371475"/>
                <a:gd name="connsiteX148" fmla="*/ 228252 w 371475"/>
                <a:gd name="connsiteY148" fmla="*/ 168622 h 371475"/>
                <a:gd name="connsiteX149" fmla="*/ 228252 w 371475"/>
                <a:gd name="connsiteY149" fmla="*/ 168622 h 371475"/>
                <a:gd name="connsiteX150" fmla="*/ 228252 w 371475"/>
                <a:gd name="connsiteY150" fmla="*/ 165374 h 371475"/>
                <a:gd name="connsiteX151" fmla="*/ 225108 w 371475"/>
                <a:gd name="connsiteY151" fmla="*/ 162135 h 371475"/>
                <a:gd name="connsiteX152" fmla="*/ 221965 w 371475"/>
                <a:gd name="connsiteY152" fmla="*/ 158887 h 371475"/>
                <a:gd name="connsiteX153" fmla="*/ 221965 w 371475"/>
                <a:gd name="connsiteY153" fmla="*/ 155639 h 371475"/>
                <a:gd name="connsiteX154" fmla="*/ 220346 w 371475"/>
                <a:gd name="connsiteY154" fmla="*/ 155639 h 371475"/>
                <a:gd name="connsiteX155" fmla="*/ 214060 w 371475"/>
                <a:gd name="connsiteY155" fmla="*/ 155639 h 371475"/>
                <a:gd name="connsiteX156" fmla="*/ 211011 w 371475"/>
                <a:gd name="connsiteY156" fmla="*/ 152401 h 371475"/>
                <a:gd name="connsiteX157" fmla="*/ 211011 w 371475"/>
                <a:gd name="connsiteY157" fmla="*/ 150772 h 371475"/>
                <a:gd name="connsiteX158" fmla="*/ 207868 w 371475"/>
                <a:gd name="connsiteY158" fmla="*/ 152401 h 371475"/>
                <a:gd name="connsiteX159" fmla="*/ 204725 w 371475"/>
                <a:gd name="connsiteY159" fmla="*/ 155639 h 371475"/>
                <a:gd name="connsiteX160" fmla="*/ 204725 w 371475"/>
                <a:gd name="connsiteY160" fmla="*/ 158887 h 371475"/>
                <a:gd name="connsiteX161" fmla="*/ 204725 w 371475"/>
                <a:gd name="connsiteY161" fmla="*/ 158887 h 371475"/>
                <a:gd name="connsiteX162" fmla="*/ 204725 w 371475"/>
                <a:gd name="connsiteY162" fmla="*/ 162135 h 371475"/>
                <a:gd name="connsiteX163" fmla="*/ 201582 w 371475"/>
                <a:gd name="connsiteY163" fmla="*/ 165374 h 371475"/>
                <a:gd name="connsiteX164" fmla="*/ 204725 w 371475"/>
                <a:gd name="connsiteY164" fmla="*/ 165374 h 371475"/>
                <a:gd name="connsiteX165" fmla="*/ 201582 w 371475"/>
                <a:gd name="connsiteY165" fmla="*/ 165374 h 371475"/>
                <a:gd name="connsiteX166" fmla="*/ 199962 w 371475"/>
                <a:gd name="connsiteY166" fmla="*/ 168622 h 371475"/>
                <a:gd name="connsiteX167" fmla="*/ 201582 w 371475"/>
                <a:gd name="connsiteY167" fmla="*/ 168622 h 371475"/>
                <a:gd name="connsiteX168" fmla="*/ 201582 w 371475"/>
                <a:gd name="connsiteY168" fmla="*/ 168622 h 371475"/>
                <a:gd name="connsiteX169" fmla="*/ 204725 w 371475"/>
                <a:gd name="connsiteY169" fmla="*/ 168622 h 371475"/>
                <a:gd name="connsiteX170" fmla="*/ 204725 w 371475"/>
                <a:gd name="connsiteY170" fmla="*/ 168622 h 371475"/>
                <a:gd name="connsiteX171" fmla="*/ 204725 w 371475"/>
                <a:gd name="connsiteY171" fmla="*/ 171860 h 371475"/>
                <a:gd name="connsiteX172" fmla="*/ 204725 w 371475"/>
                <a:gd name="connsiteY172" fmla="*/ 173489 h 371475"/>
                <a:gd name="connsiteX173" fmla="*/ 204725 w 371475"/>
                <a:gd name="connsiteY173" fmla="*/ 176728 h 371475"/>
                <a:gd name="connsiteX174" fmla="*/ 204725 w 371475"/>
                <a:gd name="connsiteY174" fmla="*/ 176728 h 371475"/>
                <a:gd name="connsiteX175" fmla="*/ 201582 w 371475"/>
                <a:gd name="connsiteY175" fmla="*/ 186462 h 371475"/>
                <a:gd name="connsiteX176" fmla="*/ 196819 w 371475"/>
                <a:gd name="connsiteY176" fmla="*/ 191329 h 371475"/>
                <a:gd name="connsiteX177" fmla="*/ 190628 w 371475"/>
                <a:gd name="connsiteY177" fmla="*/ 197816 h 371475"/>
                <a:gd name="connsiteX178" fmla="*/ 181199 w 371475"/>
                <a:gd name="connsiteY178" fmla="*/ 201064 h 371475"/>
                <a:gd name="connsiteX179" fmla="*/ 170245 w 371475"/>
                <a:gd name="connsiteY179" fmla="*/ 194577 h 371475"/>
                <a:gd name="connsiteX180" fmla="*/ 163958 w 371475"/>
                <a:gd name="connsiteY180" fmla="*/ 183224 h 371475"/>
                <a:gd name="connsiteX181" fmla="*/ 162339 w 371475"/>
                <a:gd name="connsiteY181" fmla="*/ 152401 h 371475"/>
                <a:gd name="connsiteX182" fmla="*/ 159196 w 371475"/>
                <a:gd name="connsiteY182" fmla="*/ 144285 h 371475"/>
                <a:gd name="connsiteX183" fmla="*/ 159196 w 371475"/>
                <a:gd name="connsiteY183" fmla="*/ 134551 h 371475"/>
                <a:gd name="connsiteX184" fmla="*/ 156148 w 371475"/>
                <a:gd name="connsiteY184" fmla="*/ 129684 h 371475"/>
                <a:gd name="connsiteX185" fmla="*/ 156148 w 371475"/>
                <a:gd name="connsiteY185" fmla="*/ 126445 h 371475"/>
                <a:gd name="connsiteX186" fmla="*/ 159196 w 371475"/>
                <a:gd name="connsiteY186" fmla="*/ 123197 h 371475"/>
                <a:gd name="connsiteX187" fmla="*/ 159196 w 371475"/>
                <a:gd name="connsiteY187" fmla="*/ 113463 h 371475"/>
                <a:gd name="connsiteX188" fmla="*/ 159196 w 371475"/>
                <a:gd name="connsiteY188" fmla="*/ 105357 h 371475"/>
                <a:gd name="connsiteX189" fmla="*/ 159196 w 371475"/>
                <a:gd name="connsiteY189" fmla="*/ 98870 h 371475"/>
                <a:gd name="connsiteX190" fmla="*/ 149861 w 371475"/>
                <a:gd name="connsiteY190" fmla="*/ 92374 h 371475"/>
                <a:gd name="connsiteX191" fmla="*/ 141955 w 371475"/>
                <a:gd name="connsiteY191" fmla="*/ 90755 h 371475"/>
                <a:gd name="connsiteX192" fmla="*/ 135764 w 371475"/>
                <a:gd name="connsiteY192" fmla="*/ 92374 h 371475"/>
                <a:gd name="connsiteX193" fmla="*/ 132621 w 371475"/>
                <a:gd name="connsiteY193" fmla="*/ 98870 h 371475"/>
                <a:gd name="connsiteX194" fmla="*/ 126334 w 371475"/>
                <a:gd name="connsiteY194" fmla="*/ 102109 h 371475"/>
                <a:gd name="connsiteX195" fmla="*/ 123191 w 371475"/>
                <a:gd name="connsiteY195" fmla="*/ 102109 h 371475"/>
                <a:gd name="connsiteX196" fmla="*/ 118524 w 371475"/>
                <a:gd name="connsiteY196" fmla="*/ 98870 h 371475"/>
                <a:gd name="connsiteX197" fmla="*/ 112237 w 371475"/>
                <a:gd name="connsiteY197" fmla="*/ 90755 h 371475"/>
                <a:gd name="connsiteX198" fmla="*/ 109094 w 371475"/>
                <a:gd name="connsiteY198" fmla="*/ 87516 h 371475"/>
                <a:gd name="connsiteX199" fmla="*/ 105951 w 371475"/>
                <a:gd name="connsiteY199" fmla="*/ 87516 h 371475"/>
                <a:gd name="connsiteX200" fmla="*/ 101284 w 371475"/>
                <a:gd name="connsiteY200" fmla="*/ 84268 h 371475"/>
                <a:gd name="connsiteX201" fmla="*/ 98140 w 371475"/>
                <a:gd name="connsiteY201" fmla="*/ 81020 h 371475"/>
                <a:gd name="connsiteX202" fmla="*/ 98140 w 371475"/>
                <a:gd name="connsiteY202" fmla="*/ 81020 h 371475"/>
                <a:gd name="connsiteX203" fmla="*/ 98140 w 371475"/>
                <a:gd name="connsiteY203" fmla="*/ 84268 h 371475"/>
                <a:gd name="connsiteX204" fmla="*/ 94997 w 371475"/>
                <a:gd name="connsiteY204" fmla="*/ 87516 h 371475"/>
                <a:gd name="connsiteX205" fmla="*/ 94997 w 371475"/>
                <a:gd name="connsiteY205" fmla="*/ 95622 h 371475"/>
                <a:gd name="connsiteX206" fmla="*/ 94997 w 371475"/>
                <a:gd name="connsiteY206" fmla="*/ 98870 h 371475"/>
                <a:gd name="connsiteX207" fmla="*/ 94997 w 371475"/>
                <a:gd name="connsiteY207" fmla="*/ 102109 h 371475"/>
                <a:gd name="connsiteX208" fmla="*/ 94997 w 371475"/>
                <a:gd name="connsiteY208" fmla="*/ 105357 h 371475"/>
                <a:gd name="connsiteX209" fmla="*/ 94997 w 371475"/>
                <a:gd name="connsiteY209" fmla="*/ 111843 h 371475"/>
                <a:gd name="connsiteX210" fmla="*/ 88711 w 371475"/>
                <a:gd name="connsiteY210" fmla="*/ 116710 h 371475"/>
                <a:gd name="connsiteX211" fmla="*/ 85567 w 371475"/>
                <a:gd name="connsiteY211" fmla="*/ 113463 h 371475"/>
                <a:gd name="connsiteX212" fmla="*/ 80900 w 371475"/>
                <a:gd name="connsiteY212" fmla="*/ 113463 h 371475"/>
                <a:gd name="connsiteX213" fmla="*/ 77757 w 371475"/>
                <a:gd name="connsiteY213" fmla="*/ 116710 h 371475"/>
                <a:gd name="connsiteX214" fmla="*/ 80900 w 371475"/>
                <a:gd name="connsiteY214" fmla="*/ 119959 h 371475"/>
                <a:gd name="connsiteX215" fmla="*/ 84043 w 371475"/>
                <a:gd name="connsiteY215" fmla="*/ 119959 h 371475"/>
                <a:gd name="connsiteX216" fmla="*/ 85567 w 371475"/>
                <a:gd name="connsiteY216" fmla="*/ 119959 h 371475"/>
                <a:gd name="connsiteX217" fmla="*/ 88711 w 371475"/>
                <a:gd name="connsiteY217" fmla="*/ 123197 h 371475"/>
                <a:gd name="connsiteX218" fmla="*/ 94997 w 371475"/>
                <a:gd name="connsiteY218" fmla="*/ 131312 h 371475"/>
                <a:gd name="connsiteX219" fmla="*/ 94997 w 371475"/>
                <a:gd name="connsiteY219" fmla="*/ 134551 h 371475"/>
                <a:gd name="connsiteX220" fmla="*/ 94997 w 371475"/>
                <a:gd name="connsiteY220" fmla="*/ 141047 h 371475"/>
                <a:gd name="connsiteX221" fmla="*/ 94997 w 371475"/>
                <a:gd name="connsiteY221" fmla="*/ 144285 h 371475"/>
                <a:gd name="connsiteX222" fmla="*/ 98140 w 371475"/>
                <a:gd name="connsiteY222" fmla="*/ 141047 h 371475"/>
                <a:gd name="connsiteX223" fmla="*/ 98140 w 371475"/>
                <a:gd name="connsiteY223" fmla="*/ 141047 h 371475"/>
                <a:gd name="connsiteX224" fmla="*/ 98140 w 371475"/>
                <a:gd name="connsiteY224" fmla="*/ 141047 h 371475"/>
                <a:gd name="connsiteX225" fmla="*/ 101284 w 371475"/>
                <a:gd name="connsiteY225" fmla="*/ 144285 h 371475"/>
                <a:gd name="connsiteX226" fmla="*/ 104427 w 371475"/>
                <a:gd name="connsiteY226" fmla="*/ 144285 h 371475"/>
                <a:gd name="connsiteX227" fmla="*/ 105951 w 371475"/>
                <a:gd name="connsiteY227" fmla="*/ 144285 h 371475"/>
                <a:gd name="connsiteX228" fmla="*/ 109094 w 371475"/>
                <a:gd name="connsiteY228" fmla="*/ 144285 h 371475"/>
                <a:gd name="connsiteX229" fmla="*/ 109094 w 371475"/>
                <a:gd name="connsiteY229" fmla="*/ 144285 h 371475"/>
                <a:gd name="connsiteX230" fmla="*/ 112237 w 371475"/>
                <a:gd name="connsiteY230" fmla="*/ 147533 h 371475"/>
                <a:gd name="connsiteX231" fmla="*/ 109094 w 371475"/>
                <a:gd name="connsiteY231" fmla="*/ 147533 h 371475"/>
                <a:gd name="connsiteX232" fmla="*/ 105951 w 371475"/>
                <a:gd name="connsiteY232" fmla="*/ 147533 h 371475"/>
                <a:gd name="connsiteX233" fmla="*/ 105951 w 371475"/>
                <a:gd name="connsiteY233" fmla="*/ 147533 h 371475"/>
                <a:gd name="connsiteX234" fmla="*/ 104427 w 371475"/>
                <a:gd name="connsiteY234" fmla="*/ 147533 h 371475"/>
                <a:gd name="connsiteX235" fmla="*/ 104427 w 371475"/>
                <a:gd name="connsiteY235" fmla="*/ 150772 h 371475"/>
                <a:gd name="connsiteX236" fmla="*/ 105951 w 371475"/>
                <a:gd name="connsiteY236" fmla="*/ 155639 h 371475"/>
                <a:gd name="connsiteX237" fmla="*/ 104427 w 371475"/>
                <a:gd name="connsiteY237" fmla="*/ 158887 h 371475"/>
                <a:gd name="connsiteX238" fmla="*/ 104427 w 371475"/>
                <a:gd name="connsiteY238" fmla="*/ 155639 h 371475"/>
                <a:gd name="connsiteX239" fmla="*/ 101284 w 371475"/>
                <a:gd name="connsiteY239" fmla="*/ 155639 h 371475"/>
                <a:gd name="connsiteX240" fmla="*/ 98140 w 371475"/>
                <a:gd name="connsiteY240" fmla="*/ 152401 h 371475"/>
                <a:gd name="connsiteX241" fmla="*/ 94997 w 371475"/>
                <a:gd name="connsiteY241" fmla="*/ 147533 h 371475"/>
                <a:gd name="connsiteX242" fmla="*/ 94997 w 371475"/>
                <a:gd name="connsiteY242" fmla="*/ 147533 h 371475"/>
                <a:gd name="connsiteX243" fmla="*/ 94997 w 371475"/>
                <a:gd name="connsiteY243" fmla="*/ 152401 h 371475"/>
                <a:gd name="connsiteX244" fmla="*/ 91854 w 371475"/>
                <a:gd name="connsiteY244" fmla="*/ 158887 h 371475"/>
                <a:gd name="connsiteX245" fmla="*/ 91854 w 371475"/>
                <a:gd name="connsiteY245" fmla="*/ 168622 h 371475"/>
                <a:gd name="connsiteX246" fmla="*/ 91854 w 371475"/>
                <a:gd name="connsiteY246" fmla="*/ 171860 h 371475"/>
                <a:gd name="connsiteX247" fmla="*/ 88711 w 371475"/>
                <a:gd name="connsiteY247" fmla="*/ 189710 h 371475"/>
                <a:gd name="connsiteX248" fmla="*/ 84043 w 371475"/>
                <a:gd name="connsiteY248" fmla="*/ 207550 h 371475"/>
                <a:gd name="connsiteX249" fmla="*/ 80900 w 371475"/>
                <a:gd name="connsiteY249" fmla="*/ 210799 h 371475"/>
                <a:gd name="connsiteX250" fmla="*/ 77757 w 371475"/>
                <a:gd name="connsiteY250" fmla="*/ 212418 h 371475"/>
                <a:gd name="connsiteX251" fmla="*/ 71470 w 371475"/>
                <a:gd name="connsiteY251" fmla="*/ 215666 h 371475"/>
                <a:gd name="connsiteX252" fmla="*/ 68327 w 371475"/>
                <a:gd name="connsiteY252" fmla="*/ 212418 h 371475"/>
                <a:gd name="connsiteX253" fmla="*/ 60516 w 371475"/>
                <a:gd name="connsiteY253" fmla="*/ 218904 h 371475"/>
                <a:gd name="connsiteX254" fmla="*/ 57374 w 371475"/>
                <a:gd name="connsiteY254" fmla="*/ 225400 h 371475"/>
                <a:gd name="connsiteX255" fmla="*/ 54230 w 371475"/>
                <a:gd name="connsiteY255" fmla="*/ 225400 h 371475"/>
                <a:gd name="connsiteX256" fmla="*/ 51087 w 371475"/>
                <a:gd name="connsiteY256" fmla="*/ 225400 h 371475"/>
                <a:gd name="connsiteX257" fmla="*/ 47943 w 371475"/>
                <a:gd name="connsiteY257" fmla="*/ 225400 h 371475"/>
                <a:gd name="connsiteX258" fmla="*/ 43276 w 371475"/>
                <a:gd name="connsiteY258" fmla="*/ 218904 h 371475"/>
                <a:gd name="connsiteX259" fmla="*/ 36990 w 371475"/>
                <a:gd name="connsiteY259" fmla="*/ 218904 h 371475"/>
                <a:gd name="connsiteX260" fmla="*/ 27560 w 371475"/>
                <a:gd name="connsiteY260" fmla="*/ 225400 h 371475"/>
                <a:gd name="connsiteX261" fmla="*/ 26036 w 371475"/>
                <a:gd name="connsiteY261" fmla="*/ 231887 h 371475"/>
                <a:gd name="connsiteX262" fmla="*/ 22892 w 371475"/>
                <a:gd name="connsiteY262" fmla="*/ 239993 h 371475"/>
                <a:gd name="connsiteX263" fmla="*/ 19750 w 371475"/>
                <a:gd name="connsiteY263" fmla="*/ 243241 h 371475"/>
                <a:gd name="connsiteX264" fmla="*/ 16606 w 371475"/>
                <a:gd name="connsiteY264" fmla="*/ 246489 h 371475"/>
                <a:gd name="connsiteX265" fmla="*/ 13463 w 371475"/>
                <a:gd name="connsiteY265" fmla="*/ 251346 h 371475"/>
                <a:gd name="connsiteX266" fmla="*/ 7177 w 371475"/>
                <a:gd name="connsiteY266" fmla="*/ 251346 h 371475"/>
                <a:gd name="connsiteX267" fmla="*/ 5652 w 371475"/>
                <a:gd name="connsiteY267" fmla="*/ 257842 h 371475"/>
                <a:gd name="connsiteX268" fmla="*/ -634 w 371475"/>
                <a:gd name="connsiteY268" fmla="*/ 264329 h 371475"/>
                <a:gd name="connsiteX269" fmla="*/ -634 w 371475"/>
                <a:gd name="connsiteY269" fmla="*/ 267568 h 371475"/>
                <a:gd name="connsiteX270" fmla="*/ 2509 w 371475"/>
                <a:gd name="connsiteY270" fmla="*/ 270815 h 371475"/>
                <a:gd name="connsiteX271" fmla="*/ 10320 w 371475"/>
                <a:gd name="connsiteY271" fmla="*/ 270815 h 371475"/>
                <a:gd name="connsiteX272" fmla="*/ 13463 w 371475"/>
                <a:gd name="connsiteY272" fmla="*/ 272435 h 371475"/>
                <a:gd name="connsiteX273" fmla="*/ 13463 w 371475"/>
                <a:gd name="connsiteY273" fmla="*/ 278931 h 371475"/>
                <a:gd name="connsiteX274" fmla="*/ 16606 w 371475"/>
                <a:gd name="connsiteY274" fmla="*/ 278931 h 371475"/>
                <a:gd name="connsiteX275" fmla="*/ 16606 w 371475"/>
                <a:gd name="connsiteY275" fmla="*/ 288656 h 371475"/>
                <a:gd name="connsiteX276" fmla="*/ 16606 w 371475"/>
                <a:gd name="connsiteY276" fmla="*/ 300019 h 371475"/>
                <a:gd name="connsiteX277" fmla="*/ 16606 w 371475"/>
                <a:gd name="connsiteY277" fmla="*/ 311373 h 371475"/>
                <a:gd name="connsiteX278" fmla="*/ 16606 w 371475"/>
                <a:gd name="connsiteY278" fmla="*/ 311373 h 371475"/>
                <a:gd name="connsiteX279" fmla="*/ 16606 w 371475"/>
                <a:gd name="connsiteY279" fmla="*/ 311373 h 371475"/>
                <a:gd name="connsiteX280" fmla="*/ 26036 w 371475"/>
                <a:gd name="connsiteY280" fmla="*/ 311373 h 371475"/>
                <a:gd name="connsiteX281" fmla="*/ 27560 w 371475"/>
                <a:gd name="connsiteY281" fmla="*/ 311373 h 371475"/>
                <a:gd name="connsiteX282" fmla="*/ 30703 w 371475"/>
                <a:gd name="connsiteY282" fmla="*/ 309744 h 371475"/>
                <a:gd name="connsiteX283" fmla="*/ 33846 w 371475"/>
                <a:gd name="connsiteY283" fmla="*/ 306506 h 371475"/>
                <a:gd name="connsiteX284" fmla="*/ 36990 w 371475"/>
                <a:gd name="connsiteY284" fmla="*/ 303258 h 371475"/>
                <a:gd name="connsiteX285" fmla="*/ 40133 w 371475"/>
                <a:gd name="connsiteY285" fmla="*/ 303258 h 371475"/>
                <a:gd name="connsiteX286" fmla="*/ 46420 w 371475"/>
                <a:gd name="connsiteY286" fmla="*/ 303258 h 371475"/>
                <a:gd name="connsiteX287" fmla="*/ 47943 w 371475"/>
                <a:gd name="connsiteY287" fmla="*/ 306506 h 371475"/>
                <a:gd name="connsiteX288" fmla="*/ 54230 w 371475"/>
                <a:gd name="connsiteY288" fmla="*/ 306506 h 371475"/>
                <a:gd name="connsiteX289" fmla="*/ 88711 w 371475"/>
                <a:gd name="connsiteY289" fmla="*/ 306506 h 371475"/>
                <a:gd name="connsiteX290" fmla="*/ 94997 w 371475"/>
                <a:gd name="connsiteY290" fmla="*/ 306506 h 371475"/>
                <a:gd name="connsiteX291" fmla="*/ 101284 w 371475"/>
                <a:gd name="connsiteY291" fmla="*/ 300019 h 371475"/>
                <a:gd name="connsiteX292" fmla="*/ 105951 w 371475"/>
                <a:gd name="connsiteY292" fmla="*/ 296771 h 371475"/>
                <a:gd name="connsiteX293" fmla="*/ 112237 w 371475"/>
                <a:gd name="connsiteY293" fmla="*/ 296771 h 371475"/>
                <a:gd name="connsiteX294" fmla="*/ 115380 w 371475"/>
                <a:gd name="connsiteY294" fmla="*/ 300019 h 371475"/>
                <a:gd name="connsiteX295" fmla="*/ 115380 w 371475"/>
                <a:gd name="connsiteY295" fmla="*/ 300019 h 371475"/>
                <a:gd name="connsiteX296" fmla="*/ 118524 w 371475"/>
                <a:gd name="connsiteY296" fmla="*/ 303258 h 371475"/>
                <a:gd name="connsiteX297" fmla="*/ 123191 w 371475"/>
                <a:gd name="connsiteY297" fmla="*/ 309744 h 371475"/>
                <a:gd name="connsiteX298" fmla="*/ 135764 w 371475"/>
                <a:gd name="connsiteY298" fmla="*/ 317860 h 371475"/>
                <a:gd name="connsiteX299" fmla="*/ 138907 w 371475"/>
                <a:gd name="connsiteY299" fmla="*/ 317860 h 371475"/>
                <a:gd name="connsiteX300" fmla="*/ 141955 w 371475"/>
                <a:gd name="connsiteY300" fmla="*/ 317860 h 371475"/>
                <a:gd name="connsiteX301" fmla="*/ 141955 w 371475"/>
                <a:gd name="connsiteY301" fmla="*/ 314612 h 371475"/>
                <a:gd name="connsiteX302" fmla="*/ 143575 w 371475"/>
                <a:gd name="connsiteY302" fmla="*/ 314612 h 371475"/>
                <a:gd name="connsiteX303" fmla="*/ 149861 w 371475"/>
                <a:gd name="connsiteY303" fmla="*/ 311373 h 371475"/>
                <a:gd name="connsiteX304" fmla="*/ 153004 w 371475"/>
                <a:gd name="connsiteY304" fmla="*/ 314612 h 371475"/>
                <a:gd name="connsiteX305" fmla="*/ 153004 w 371475"/>
                <a:gd name="connsiteY305" fmla="*/ 314612 h 371475"/>
                <a:gd name="connsiteX306" fmla="*/ 159196 w 371475"/>
                <a:gd name="connsiteY306" fmla="*/ 317860 h 371475"/>
                <a:gd name="connsiteX307" fmla="*/ 162339 w 371475"/>
                <a:gd name="connsiteY307" fmla="*/ 317860 h 371475"/>
                <a:gd name="connsiteX308" fmla="*/ 163958 w 371475"/>
                <a:gd name="connsiteY308" fmla="*/ 314612 h 371475"/>
                <a:gd name="connsiteX309" fmla="*/ 167101 w 371475"/>
                <a:gd name="connsiteY309" fmla="*/ 314612 h 371475"/>
                <a:gd name="connsiteX310" fmla="*/ 170245 w 371475"/>
                <a:gd name="connsiteY310" fmla="*/ 311373 h 371475"/>
                <a:gd name="connsiteX311" fmla="*/ 173388 w 371475"/>
                <a:gd name="connsiteY311" fmla="*/ 311373 h 371475"/>
                <a:gd name="connsiteX312" fmla="*/ 181199 w 371475"/>
                <a:gd name="connsiteY312" fmla="*/ 306506 h 371475"/>
                <a:gd name="connsiteX313" fmla="*/ 184341 w 371475"/>
                <a:gd name="connsiteY313" fmla="*/ 306506 h 371475"/>
                <a:gd name="connsiteX314" fmla="*/ 187485 w 371475"/>
                <a:gd name="connsiteY314" fmla="*/ 303258 h 371475"/>
                <a:gd name="connsiteX315" fmla="*/ 193771 w 371475"/>
                <a:gd name="connsiteY315" fmla="*/ 296771 h 371475"/>
                <a:gd name="connsiteX316" fmla="*/ 196819 w 371475"/>
                <a:gd name="connsiteY316" fmla="*/ 293523 h 371475"/>
                <a:gd name="connsiteX317" fmla="*/ 201582 w 371475"/>
                <a:gd name="connsiteY317" fmla="*/ 293523 h 371475"/>
                <a:gd name="connsiteX318" fmla="*/ 204725 w 371475"/>
                <a:gd name="connsiteY318" fmla="*/ 293523 h 371475"/>
                <a:gd name="connsiteX319" fmla="*/ 214060 w 371475"/>
                <a:gd name="connsiteY319" fmla="*/ 296771 h 371475"/>
                <a:gd name="connsiteX320" fmla="*/ 217203 w 371475"/>
                <a:gd name="connsiteY320" fmla="*/ 300019 h 371475"/>
                <a:gd name="connsiteX321" fmla="*/ 220346 w 371475"/>
                <a:gd name="connsiteY321" fmla="*/ 300019 h 371475"/>
                <a:gd name="connsiteX322" fmla="*/ 220346 w 371475"/>
                <a:gd name="connsiteY322" fmla="*/ 303258 h 371475"/>
                <a:gd name="connsiteX323" fmla="*/ 221965 w 371475"/>
                <a:gd name="connsiteY323" fmla="*/ 303258 h 371475"/>
                <a:gd name="connsiteX324" fmla="*/ 221965 w 371475"/>
                <a:gd name="connsiteY324" fmla="*/ 306506 h 371475"/>
                <a:gd name="connsiteX325" fmla="*/ 221965 w 371475"/>
                <a:gd name="connsiteY325" fmla="*/ 306506 h 371475"/>
                <a:gd name="connsiteX326" fmla="*/ 221965 w 371475"/>
                <a:gd name="connsiteY326" fmla="*/ 309744 h 371475"/>
                <a:gd name="connsiteX327" fmla="*/ 220346 w 371475"/>
                <a:gd name="connsiteY327" fmla="*/ 309744 h 371475"/>
                <a:gd name="connsiteX328" fmla="*/ 220346 w 371475"/>
                <a:gd name="connsiteY328" fmla="*/ 309744 h 371475"/>
                <a:gd name="connsiteX329" fmla="*/ 220346 w 371475"/>
                <a:gd name="connsiteY329" fmla="*/ 311373 h 371475"/>
                <a:gd name="connsiteX330" fmla="*/ 221965 w 371475"/>
                <a:gd name="connsiteY330" fmla="*/ 311373 h 371475"/>
                <a:gd name="connsiteX331" fmla="*/ 221965 w 371475"/>
                <a:gd name="connsiteY331" fmla="*/ 314612 h 371475"/>
                <a:gd name="connsiteX332" fmla="*/ 225108 w 371475"/>
                <a:gd name="connsiteY332" fmla="*/ 317860 h 371475"/>
                <a:gd name="connsiteX333" fmla="*/ 225108 w 371475"/>
                <a:gd name="connsiteY333" fmla="*/ 327594 h 371475"/>
                <a:gd name="connsiteX334" fmla="*/ 225108 w 371475"/>
                <a:gd name="connsiteY334" fmla="*/ 330833 h 371475"/>
                <a:gd name="connsiteX335" fmla="*/ 221965 w 371475"/>
                <a:gd name="connsiteY335" fmla="*/ 332461 h 371475"/>
                <a:gd name="connsiteX336" fmla="*/ 221965 w 371475"/>
                <a:gd name="connsiteY336" fmla="*/ 335700 h 371475"/>
                <a:gd name="connsiteX337" fmla="*/ 221965 w 371475"/>
                <a:gd name="connsiteY337" fmla="*/ 335700 h 371475"/>
                <a:gd name="connsiteX338" fmla="*/ 220346 w 371475"/>
                <a:gd name="connsiteY338" fmla="*/ 342196 h 371475"/>
                <a:gd name="connsiteX339" fmla="*/ 220346 w 371475"/>
                <a:gd name="connsiteY339" fmla="*/ 348682 h 371475"/>
                <a:gd name="connsiteX340" fmla="*/ 220346 w 371475"/>
                <a:gd name="connsiteY340" fmla="*/ 350302 h 371475"/>
                <a:gd name="connsiteX341" fmla="*/ 220346 w 371475"/>
                <a:gd name="connsiteY341" fmla="*/ 356788 h 371475"/>
                <a:gd name="connsiteX342" fmla="*/ 217203 w 371475"/>
                <a:gd name="connsiteY342" fmla="*/ 363284 h 371475"/>
                <a:gd name="connsiteX343" fmla="*/ 228252 w 371475"/>
                <a:gd name="connsiteY343" fmla="*/ 369771 h 371475"/>
                <a:gd name="connsiteX344" fmla="*/ 231300 w 371475"/>
                <a:gd name="connsiteY344" fmla="*/ 371390 h 371475"/>
                <a:gd name="connsiteX345" fmla="*/ 231300 w 371475"/>
                <a:gd name="connsiteY345" fmla="*/ 371390 h 371475"/>
                <a:gd name="connsiteX346" fmla="*/ 234444 w 371475"/>
                <a:gd name="connsiteY346" fmla="*/ 371390 h 371475"/>
                <a:gd name="connsiteX347" fmla="*/ 237586 w 371475"/>
                <a:gd name="connsiteY347" fmla="*/ 369771 h 371475"/>
                <a:gd name="connsiteX348" fmla="*/ 248540 w 371475"/>
                <a:gd name="connsiteY348" fmla="*/ 356788 h 371475"/>
                <a:gd name="connsiteX349" fmla="*/ 279972 w 371475"/>
                <a:gd name="connsiteY349" fmla="*/ 338948 h 371475"/>
                <a:gd name="connsiteX350" fmla="*/ 295593 w 371475"/>
                <a:gd name="connsiteY350" fmla="*/ 332461 h 371475"/>
                <a:gd name="connsiteX351" fmla="*/ 295593 w 371475"/>
                <a:gd name="connsiteY351" fmla="*/ 332461 h 371475"/>
                <a:gd name="connsiteX352" fmla="*/ 297213 w 371475"/>
                <a:gd name="connsiteY352" fmla="*/ 332461 h 371475"/>
                <a:gd name="connsiteX353" fmla="*/ 300260 w 371475"/>
                <a:gd name="connsiteY353" fmla="*/ 335700 h 371475"/>
                <a:gd name="connsiteX354" fmla="*/ 303404 w 371475"/>
                <a:gd name="connsiteY354" fmla="*/ 335700 h 371475"/>
                <a:gd name="connsiteX355" fmla="*/ 309690 w 371475"/>
                <a:gd name="connsiteY355" fmla="*/ 335700 h 371475"/>
                <a:gd name="connsiteX356" fmla="*/ 320644 w 371475"/>
                <a:gd name="connsiteY356" fmla="*/ 330833 h 371475"/>
                <a:gd name="connsiteX357" fmla="*/ 323788 w 371475"/>
                <a:gd name="connsiteY357" fmla="*/ 330833 h 371475"/>
                <a:gd name="connsiteX358" fmla="*/ 330074 w 371475"/>
                <a:gd name="connsiteY358" fmla="*/ 330833 h 371475"/>
                <a:gd name="connsiteX359" fmla="*/ 336361 w 371475"/>
                <a:gd name="connsiteY359" fmla="*/ 330833 h 371475"/>
                <a:gd name="connsiteX360" fmla="*/ 341028 w 371475"/>
                <a:gd name="connsiteY360" fmla="*/ 332461 h 371475"/>
                <a:gd name="connsiteX361" fmla="*/ 344171 w 371475"/>
                <a:gd name="connsiteY361" fmla="*/ 330833 h 371475"/>
                <a:gd name="connsiteX362" fmla="*/ 347315 w 371475"/>
                <a:gd name="connsiteY362" fmla="*/ 330833 h 371475"/>
                <a:gd name="connsiteX363" fmla="*/ 347315 w 371475"/>
                <a:gd name="connsiteY363" fmla="*/ 327594 h 371475"/>
                <a:gd name="connsiteX364" fmla="*/ 350457 w 371475"/>
                <a:gd name="connsiteY364" fmla="*/ 324346 h 371475"/>
                <a:gd name="connsiteX365" fmla="*/ 350457 w 371475"/>
                <a:gd name="connsiteY365" fmla="*/ 321107 h 371475"/>
                <a:gd name="connsiteX366" fmla="*/ 353600 w 371475"/>
                <a:gd name="connsiteY366" fmla="*/ 317860 h 371475"/>
                <a:gd name="connsiteX367" fmla="*/ 370841 w 371475"/>
                <a:gd name="connsiteY367" fmla="*/ 306506 h 371475"/>
                <a:gd name="connsiteX368" fmla="*/ 370841 w 371475"/>
                <a:gd name="connsiteY368" fmla="*/ 306506 h 371475"/>
                <a:gd name="connsiteX369" fmla="*/ 358269 w 371475"/>
                <a:gd name="connsiteY369" fmla="*/ 29028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</a:cxnLst>
              <a:rect l="l" t="t" r="r" b="b"/>
              <a:pathLst>
                <a:path w="371475" h="371475">
                  <a:moveTo>
                    <a:pt x="358269" y="290285"/>
                  </a:moveTo>
                  <a:lnTo>
                    <a:pt x="353600" y="288656"/>
                  </a:lnTo>
                  <a:lnTo>
                    <a:pt x="350457" y="285417"/>
                  </a:lnTo>
                  <a:lnTo>
                    <a:pt x="350457" y="282169"/>
                  </a:lnTo>
                  <a:lnTo>
                    <a:pt x="347315" y="282169"/>
                  </a:lnTo>
                  <a:lnTo>
                    <a:pt x="344171" y="285417"/>
                  </a:lnTo>
                  <a:lnTo>
                    <a:pt x="341028" y="285417"/>
                  </a:lnTo>
                  <a:lnTo>
                    <a:pt x="337885" y="282169"/>
                  </a:lnTo>
                  <a:lnTo>
                    <a:pt x="333218" y="275683"/>
                  </a:lnTo>
                  <a:lnTo>
                    <a:pt x="330074" y="272435"/>
                  </a:lnTo>
                  <a:lnTo>
                    <a:pt x="326931" y="267568"/>
                  </a:lnTo>
                  <a:lnTo>
                    <a:pt x="320644" y="246489"/>
                  </a:lnTo>
                  <a:lnTo>
                    <a:pt x="317597" y="231887"/>
                  </a:lnTo>
                  <a:lnTo>
                    <a:pt x="315977" y="204312"/>
                  </a:lnTo>
                  <a:lnTo>
                    <a:pt x="312834" y="176728"/>
                  </a:lnTo>
                  <a:lnTo>
                    <a:pt x="312834" y="171860"/>
                  </a:lnTo>
                  <a:lnTo>
                    <a:pt x="312834" y="158887"/>
                  </a:lnTo>
                  <a:lnTo>
                    <a:pt x="309690" y="147533"/>
                  </a:lnTo>
                  <a:lnTo>
                    <a:pt x="312834" y="129684"/>
                  </a:lnTo>
                  <a:lnTo>
                    <a:pt x="312834" y="126445"/>
                  </a:lnTo>
                  <a:lnTo>
                    <a:pt x="312834" y="123197"/>
                  </a:lnTo>
                  <a:lnTo>
                    <a:pt x="312834" y="116710"/>
                  </a:lnTo>
                  <a:lnTo>
                    <a:pt x="312834" y="116710"/>
                  </a:lnTo>
                  <a:lnTo>
                    <a:pt x="312834" y="108605"/>
                  </a:lnTo>
                  <a:lnTo>
                    <a:pt x="315977" y="92374"/>
                  </a:lnTo>
                  <a:lnTo>
                    <a:pt x="315977" y="90755"/>
                  </a:lnTo>
                  <a:lnTo>
                    <a:pt x="315977" y="84268"/>
                  </a:lnTo>
                  <a:lnTo>
                    <a:pt x="317597" y="66428"/>
                  </a:lnTo>
                  <a:lnTo>
                    <a:pt x="320644" y="63180"/>
                  </a:lnTo>
                  <a:lnTo>
                    <a:pt x="320644" y="56694"/>
                  </a:lnTo>
                  <a:lnTo>
                    <a:pt x="323788" y="51826"/>
                  </a:lnTo>
                  <a:lnTo>
                    <a:pt x="323788" y="48578"/>
                  </a:lnTo>
                  <a:lnTo>
                    <a:pt x="326931" y="45340"/>
                  </a:lnTo>
                  <a:lnTo>
                    <a:pt x="323788" y="45340"/>
                  </a:lnTo>
                  <a:lnTo>
                    <a:pt x="323788" y="42092"/>
                  </a:lnTo>
                  <a:lnTo>
                    <a:pt x="326931" y="42092"/>
                  </a:lnTo>
                  <a:lnTo>
                    <a:pt x="326931" y="42092"/>
                  </a:lnTo>
                  <a:lnTo>
                    <a:pt x="326931" y="38844"/>
                  </a:lnTo>
                  <a:lnTo>
                    <a:pt x="326931" y="35605"/>
                  </a:lnTo>
                  <a:lnTo>
                    <a:pt x="326931" y="35605"/>
                  </a:lnTo>
                  <a:lnTo>
                    <a:pt x="326931" y="32357"/>
                  </a:lnTo>
                  <a:lnTo>
                    <a:pt x="323788" y="35605"/>
                  </a:lnTo>
                  <a:lnTo>
                    <a:pt x="320644" y="42092"/>
                  </a:lnTo>
                  <a:lnTo>
                    <a:pt x="315977" y="45340"/>
                  </a:lnTo>
                  <a:lnTo>
                    <a:pt x="309690" y="51826"/>
                  </a:lnTo>
                  <a:lnTo>
                    <a:pt x="303404" y="53445"/>
                  </a:lnTo>
                  <a:lnTo>
                    <a:pt x="297213" y="56694"/>
                  </a:lnTo>
                  <a:lnTo>
                    <a:pt x="289306" y="56694"/>
                  </a:lnTo>
                  <a:lnTo>
                    <a:pt x="279972" y="51826"/>
                  </a:lnTo>
                  <a:lnTo>
                    <a:pt x="272067" y="45340"/>
                  </a:lnTo>
                  <a:lnTo>
                    <a:pt x="268924" y="42092"/>
                  </a:lnTo>
                  <a:lnTo>
                    <a:pt x="268924" y="42092"/>
                  </a:lnTo>
                  <a:lnTo>
                    <a:pt x="265780" y="38844"/>
                  </a:lnTo>
                  <a:lnTo>
                    <a:pt x="259588" y="32357"/>
                  </a:lnTo>
                  <a:lnTo>
                    <a:pt x="254826" y="24251"/>
                  </a:lnTo>
                  <a:lnTo>
                    <a:pt x="245492" y="21003"/>
                  </a:lnTo>
                  <a:lnTo>
                    <a:pt x="237586" y="17755"/>
                  </a:lnTo>
                  <a:lnTo>
                    <a:pt x="234444" y="17755"/>
                  </a:lnTo>
                  <a:lnTo>
                    <a:pt x="231300" y="17755"/>
                  </a:lnTo>
                  <a:lnTo>
                    <a:pt x="228252" y="14517"/>
                  </a:lnTo>
                  <a:lnTo>
                    <a:pt x="225108" y="12888"/>
                  </a:lnTo>
                  <a:lnTo>
                    <a:pt x="221965" y="9650"/>
                  </a:lnTo>
                  <a:lnTo>
                    <a:pt x="217203" y="6402"/>
                  </a:lnTo>
                  <a:lnTo>
                    <a:pt x="214060" y="-85"/>
                  </a:lnTo>
                  <a:lnTo>
                    <a:pt x="214060" y="3163"/>
                  </a:lnTo>
                  <a:lnTo>
                    <a:pt x="214060" y="6402"/>
                  </a:lnTo>
                  <a:lnTo>
                    <a:pt x="211011" y="9650"/>
                  </a:lnTo>
                  <a:lnTo>
                    <a:pt x="214060" y="12888"/>
                  </a:lnTo>
                  <a:lnTo>
                    <a:pt x="214060" y="14517"/>
                  </a:lnTo>
                  <a:lnTo>
                    <a:pt x="211011" y="21003"/>
                  </a:lnTo>
                  <a:lnTo>
                    <a:pt x="211011" y="21003"/>
                  </a:lnTo>
                  <a:lnTo>
                    <a:pt x="207868" y="24251"/>
                  </a:lnTo>
                  <a:lnTo>
                    <a:pt x="201582" y="32357"/>
                  </a:lnTo>
                  <a:lnTo>
                    <a:pt x="199962" y="35605"/>
                  </a:lnTo>
                  <a:lnTo>
                    <a:pt x="196819" y="45340"/>
                  </a:lnTo>
                  <a:lnTo>
                    <a:pt x="196819" y="51826"/>
                  </a:lnTo>
                  <a:lnTo>
                    <a:pt x="193771" y="59932"/>
                  </a:lnTo>
                  <a:lnTo>
                    <a:pt x="190628" y="63180"/>
                  </a:lnTo>
                  <a:lnTo>
                    <a:pt x="190628" y="66428"/>
                  </a:lnTo>
                  <a:lnTo>
                    <a:pt x="190628" y="69667"/>
                  </a:lnTo>
                  <a:lnTo>
                    <a:pt x="190628" y="74534"/>
                  </a:lnTo>
                  <a:lnTo>
                    <a:pt x="187485" y="84268"/>
                  </a:lnTo>
                  <a:lnTo>
                    <a:pt x="187485" y="90755"/>
                  </a:lnTo>
                  <a:lnTo>
                    <a:pt x="187485" y="95622"/>
                  </a:lnTo>
                  <a:lnTo>
                    <a:pt x="184341" y="98870"/>
                  </a:lnTo>
                  <a:lnTo>
                    <a:pt x="184341" y="102109"/>
                  </a:lnTo>
                  <a:lnTo>
                    <a:pt x="184341" y="113463"/>
                  </a:lnTo>
                  <a:lnTo>
                    <a:pt x="190628" y="116710"/>
                  </a:lnTo>
                  <a:lnTo>
                    <a:pt x="193771" y="116710"/>
                  </a:lnTo>
                  <a:lnTo>
                    <a:pt x="196819" y="113463"/>
                  </a:lnTo>
                  <a:lnTo>
                    <a:pt x="204725" y="108605"/>
                  </a:lnTo>
                  <a:lnTo>
                    <a:pt x="207868" y="108605"/>
                  </a:lnTo>
                  <a:lnTo>
                    <a:pt x="211011" y="108605"/>
                  </a:lnTo>
                  <a:lnTo>
                    <a:pt x="214060" y="105357"/>
                  </a:lnTo>
                  <a:lnTo>
                    <a:pt x="221965" y="105357"/>
                  </a:lnTo>
                  <a:lnTo>
                    <a:pt x="225108" y="102109"/>
                  </a:lnTo>
                  <a:lnTo>
                    <a:pt x="228252" y="98870"/>
                  </a:lnTo>
                  <a:lnTo>
                    <a:pt x="231300" y="98870"/>
                  </a:lnTo>
                  <a:lnTo>
                    <a:pt x="234444" y="98870"/>
                  </a:lnTo>
                  <a:lnTo>
                    <a:pt x="239206" y="102109"/>
                  </a:lnTo>
                  <a:lnTo>
                    <a:pt x="242349" y="102109"/>
                  </a:lnTo>
                  <a:lnTo>
                    <a:pt x="245492" y="98870"/>
                  </a:lnTo>
                  <a:lnTo>
                    <a:pt x="251683" y="95622"/>
                  </a:lnTo>
                  <a:lnTo>
                    <a:pt x="254826" y="92374"/>
                  </a:lnTo>
                  <a:lnTo>
                    <a:pt x="262732" y="87516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62732" y="84268"/>
                  </a:lnTo>
                  <a:lnTo>
                    <a:pt x="259588" y="87516"/>
                  </a:lnTo>
                  <a:lnTo>
                    <a:pt x="259588" y="87516"/>
                  </a:lnTo>
                  <a:lnTo>
                    <a:pt x="259588" y="84268"/>
                  </a:lnTo>
                  <a:lnTo>
                    <a:pt x="262732" y="84268"/>
                  </a:lnTo>
                  <a:lnTo>
                    <a:pt x="262732" y="81020"/>
                  </a:lnTo>
                  <a:lnTo>
                    <a:pt x="265780" y="74534"/>
                  </a:lnTo>
                  <a:lnTo>
                    <a:pt x="268924" y="77782"/>
                  </a:lnTo>
                  <a:lnTo>
                    <a:pt x="275210" y="81020"/>
                  </a:lnTo>
                  <a:lnTo>
                    <a:pt x="279972" y="87516"/>
                  </a:lnTo>
                  <a:lnTo>
                    <a:pt x="283021" y="95622"/>
                  </a:lnTo>
                  <a:lnTo>
                    <a:pt x="286164" y="102109"/>
                  </a:lnTo>
                  <a:lnTo>
                    <a:pt x="289306" y="111843"/>
                  </a:lnTo>
                  <a:lnTo>
                    <a:pt x="286164" y="116710"/>
                  </a:lnTo>
                  <a:lnTo>
                    <a:pt x="286164" y="119959"/>
                  </a:lnTo>
                  <a:lnTo>
                    <a:pt x="283021" y="119959"/>
                  </a:lnTo>
                  <a:lnTo>
                    <a:pt x="283021" y="123197"/>
                  </a:lnTo>
                  <a:lnTo>
                    <a:pt x="283021" y="126445"/>
                  </a:lnTo>
                  <a:lnTo>
                    <a:pt x="279972" y="131312"/>
                  </a:lnTo>
                  <a:lnTo>
                    <a:pt x="279972" y="150772"/>
                  </a:lnTo>
                  <a:lnTo>
                    <a:pt x="278354" y="158887"/>
                  </a:lnTo>
                  <a:lnTo>
                    <a:pt x="268924" y="179976"/>
                  </a:lnTo>
                  <a:lnTo>
                    <a:pt x="265780" y="183224"/>
                  </a:lnTo>
                  <a:lnTo>
                    <a:pt x="262732" y="189710"/>
                  </a:lnTo>
                  <a:lnTo>
                    <a:pt x="257970" y="189710"/>
                  </a:lnTo>
                  <a:lnTo>
                    <a:pt x="254826" y="189710"/>
                  </a:lnTo>
                  <a:lnTo>
                    <a:pt x="251683" y="186462"/>
                  </a:lnTo>
                  <a:lnTo>
                    <a:pt x="248540" y="186462"/>
                  </a:lnTo>
                  <a:lnTo>
                    <a:pt x="248540" y="183224"/>
                  </a:lnTo>
                  <a:lnTo>
                    <a:pt x="245492" y="179976"/>
                  </a:lnTo>
                  <a:lnTo>
                    <a:pt x="242349" y="176728"/>
                  </a:lnTo>
                  <a:lnTo>
                    <a:pt x="242349" y="176728"/>
                  </a:lnTo>
                  <a:lnTo>
                    <a:pt x="239206" y="176728"/>
                  </a:lnTo>
                  <a:lnTo>
                    <a:pt x="234444" y="173489"/>
                  </a:lnTo>
                  <a:lnTo>
                    <a:pt x="231300" y="171860"/>
                  </a:lnTo>
                  <a:lnTo>
                    <a:pt x="228252" y="171860"/>
                  </a:lnTo>
                  <a:lnTo>
                    <a:pt x="228252" y="171860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8622"/>
                  </a:lnTo>
                  <a:lnTo>
                    <a:pt x="228252" y="165374"/>
                  </a:lnTo>
                  <a:lnTo>
                    <a:pt x="225108" y="162135"/>
                  </a:lnTo>
                  <a:lnTo>
                    <a:pt x="221965" y="158887"/>
                  </a:lnTo>
                  <a:lnTo>
                    <a:pt x="221965" y="155639"/>
                  </a:lnTo>
                  <a:lnTo>
                    <a:pt x="220346" y="155639"/>
                  </a:lnTo>
                  <a:lnTo>
                    <a:pt x="214060" y="155639"/>
                  </a:lnTo>
                  <a:lnTo>
                    <a:pt x="211011" y="152401"/>
                  </a:lnTo>
                  <a:lnTo>
                    <a:pt x="211011" y="150772"/>
                  </a:lnTo>
                  <a:lnTo>
                    <a:pt x="207868" y="152401"/>
                  </a:lnTo>
                  <a:lnTo>
                    <a:pt x="204725" y="155639"/>
                  </a:lnTo>
                  <a:lnTo>
                    <a:pt x="204725" y="158887"/>
                  </a:lnTo>
                  <a:lnTo>
                    <a:pt x="204725" y="158887"/>
                  </a:lnTo>
                  <a:lnTo>
                    <a:pt x="204725" y="162135"/>
                  </a:lnTo>
                  <a:lnTo>
                    <a:pt x="201582" y="165374"/>
                  </a:lnTo>
                  <a:lnTo>
                    <a:pt x="204725" y="165374"/>
                  </a:lnTo>
                  <a:lnTo>
                    <a:pt x="201582" y="165374"/>
                  </a:lnTo>
                  <a:lnTo>
                    <a:pt x="199962" y="168622"/>
                  </a:lnTo>
                  <a:lnTo>
                    <a:pt x="201582" y="168622"/>
                  </a:lnTo>
                  <a:lnTo>
                    <a:pt x="201582" y="168622"/>
                  </a:lnTo>
                  <a:lnTo>
                    <a:pt x="204725" y="168622"/>
                  </a:lnTo>
                  <a:lnTo>
                    <a:pt x="204725" y="168622"/>
                  </a:lnTo>
                  <a:lnTo>
                    <a:pt x="204725" y="171860"/>
                  </a:lnTo>
                  <a:lnTo>
                    <a:pt x="204725" y="173489"/>
                  </a:lnTo>
                  <a:lnTo>
                    <a:pt x="204725" y="176728"/>
                  </a:lnTo>
                  <a:lnTo>
                    <a:pt x="204725" y="176728"/>
                  </a:lnTo>
                  <a:lnTo>
                    <a:pt x="201582" y="186462"/>
                  </a:lnTo>
                  <a:lnTo>
                    <a:pt x="196819" y="191329"/>
                  </a:lnTo>
                  <a:lnTo>
                    <a:pt x="190628" y="197816"/>
                  </a:lnTo>
                  <a:lnTo>
                    <a:pt x="181199" y="201064"/>
                  </a:lnTo>
                  <a:lnTo>
                    <a:pt x="170245" y="194577"/>
                  </a:lnTo>
                  <a:lnTo>
                    <a:pt x="163958" y="183224"/>
                  </a:lnTo>
                  <a:lnTo>
                    <a:pt x="162339" y="152401"/>
                  </a:lnTo>
                  <a:lnTo>
                    <a:pt x="159196" y="144285"/>
                  </a:lnTo>
                  <a:lnTo>
                    <a:pt x="159196" y="134551"/>
                  </a:lnTo>
                  <a:lnTo>
                    <a:pt x="156148" y="129684"/>
                  </a:lnTo>
                  <a:lnTo>
                    <a:pt x="156148" y="126445"/>
                  </a:lnTo>
                  <a:lnTo>
                    <a:pt x="159196" y="123197"/>
                  </a:lnTo>
                  <a:lnTo>
                    <a:pt x="159196" y="113463"/>
                  </a:lnTo>
                  <a:lnTo>
                    <a:pt x="159196" y="105357"/>
                  </a:lnTo>
                  <a:lnTo>
                    <a:pt x="159196" y="98870"/>
                  </a:lnTo>
                  <a:lnTo>
                    <a:pt x="149861" y="92374"/>
                  </a:lnTo>
                  <a:lnTo>
                    <a:pt x="141955" y="90755"/>
                  </a:lnTo>
                  <a:lnTo>
                    <a:pt x="135764" y="92374"/>
                  </a:lnTo>
                  <a:lnTo>
                    <a:pt x="132621" y="98870"/>
                  </a:lnTo>
                  <a:lnTo>
                    <a:pt x="126334" y="102109"/>
                  </a:lnTo>
                  <a:lnTo>
                    <a:pt x="123191" y="102109"/>
                  </a:lnTo>
                  <a:lnTo>
                    <a:pt x="118524" y="98870"/>
                  </a:lnTo>
                  <a:lnTo>
                    <a:pt x="112237" y="90755"/>
                  </a:lnTo>
                  <a:lnTo>
                    <a:pt x="109094" y="87516"/>
                  </a:lnTo>
                  <a:lnTo>
                    <a:pt x="105951" y="87516"/>
                  </a:lnTo>
                  <a:lnTo>
                    <a:pt x="101284" y="84268"/>
                  </a:lnTo>
                  <a:lnTo>
                    <a:pt x="98140" y="81020"/>
                  </a:lnTo>
                  <a:lnTo>
                    <a:pt x="98140" y="81020"/>
                  </a:lnTo>
                  <a:lnTo>
                    <a:pt x="98140" y="84268"/>
                  </a:lnTo>
                  <a:lnTo>
                    <a:pt x="94997" y="87516"/>
                  </a:lnTo>
                  <a:lnTo>
                    <a:pt x="94997" y="95622"/>
                  </a:lnTo>
                  <a:lnTo>
                    <a:pt x="94997" y="98870"/>
                  </a:lnTo>
                  <a:lnTo>
                    <a:pt x="94997" y="102109"/>
                  </a:lnTo>
                  <a:lnTo>
                    <a:pt x="94997" y="105357"/>
                  </a:lnTo>
                  <a:lnTo>
                    <a:pt x="94997" y="111843"/>
                  </a:lnTo>
                  <a:lnTo>
                    <a:pt x="88711" y="116710"/>
                  </a:lnTo>
                  <a:lnTo>
                    <a:pt x="85567" y="113463"/>
                  </a:lnTo>
                  <a:lnTo>
                    <a:pt x="80900" y="113463"/>
                  </a:lnTo>
                  <a:lnTo>
                    <a:pt x="77757" y="116710"/>
                  </a:lnTo>
                  <a:lnTo>
                    <a:pt x="80900" y="119959"/>
                  </a:lnTo>
                  <a:lnTo>
                    <a:pt x="84043" y="119959"/>
                  </a:lnTo>
                  <a:lnTo>
                    <a:pt x="85567" y="119959"/>
                  </a:lnTo>
                  <a:lnTo>
                    <a:pt x="88711" y="123197"/>
                  </a:lnTo>
                  <a:lnTo>
                    <a:pt x="94997" y="131312"/>
                  </a:lnTo>
                  <a:lnTo>
                    <a:pt x="94997" y="134551"/>
                  </a:lnTo>
                  <a:lnTo>
                    <a:pt x="94997" y="141047"/>
                  </a:lnTo>
                  <a:lnTo>
                    <a:pt x="94997" y="144285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98140" y="141047"/>
                  </a:lnTo>
                  <a:lnTo>
                    <a:pt x="101284" y="144285"/>
                  </a:lnTo>
                  <a:lnTo>
                    <a:pt x="104427" y="144285"/>
                  </a:lnTo>
                  <a:lnTo>
                    <a:pt x="105951" y="144285"/>
                  </a:lnTo>
                  <a:lnTo>
                    <a:pt x="109094" y="144285"/>
                  </a:lnTo>
                  <a:lnTo>
                    <a:pt x="109094" y="144285"/>
                  </a:lnTo>
                  <a:lnTo>
                    <a:pt x="112237" y="147533"/>
                  </a:lnTo>
                  <a:lnTo>
                    <a:pt x="109094" y="147533"/>
                  </a:lnTo>
                  <a:lnTo>
                    <a:pt x="105951" y="147533"/>
                  </a:lnTo>
                  <a:lnTo>
                    <a:pt x="105951" y="147533"/>
                  </a:lnTo>
                  <a:lnTo>
                    <a:pt x="104427" y="147533"/>
                  </a:lnTo>
                  <a:lnTo>
                    <a:pt x="104427" y="150772"/>
                  </a:lnTo>
                  <a:lnTo>
                    <a:pt x="105951" y="155639"/>
                  </a:lnTo>
                  <a:lnTo>
                    <a:pt x="104427" y="158887"/>
                  </a:lnTo>
                  <a:lnTo>
                    <a:pt x="104427" y="155639"/>
                  </a:lnTo>
                  <a:lnTo>
                    <a:pt x="101284" y="155639"/>
                  </a:lnTo>
                  <a:lnTo>
                    <a:pt x="98140" y="152401"/>
                  </a:lnTo>
                  <a:lnTo>
                    <a:pt x="94997" y="147533"/>
                  </a:lnTo>
                  <a:lnTo>
                    <a:pt x="94997" y="147533"/>
                  </a:lnTo>
                  <a:lnTo>
                    <a:pt x="94997" y="152401"/>
                  </a:lnTo>
                  <a:lnTo>
                    <a:pt x="91854" y="158887"/>
                  </a:lnTo>
                  <a:lnTo>
                    <a:pt x="91854" y="168622"/>
                  </a:lnTo>
                  <a:lnTo>
                    <a:pt x="91854" y="171860"/>
                  </a:lnTo>
                  <a:lnTo>
                    <a:pt x="88711" y="189710"/>
                  </a:lnTo>
                  <a:lnTo>
                    <a:pt x="84043" y="207550"/>
                  </a:lnTo>
                  <a:lnTo>
                    <a:pt x="80900" y="210799"/>
                  </a:lnTo>
                  <a:lnTo>
                    <a:pt x="77757" y="212418"/>
                  </a:lnTo>
                  <a:lnTo>
                    <a:pt x="71470" y="215666"/>
                  </a:lnTo>
                  <a:lnTo>
                    <a:pt x="68327" y="212418"/>
                  </a:lnTo>
                  <a:lnTo>
                    <a:pt x="60516" y="218904"/>
                  </a:lnTo>
                  <a:lnTo>
                    <a:pt x="57374" y="225400"/>
                  </a:lnTo>
                  <a:lnTo>
                    <a:pt x="54230" y="225400"/>
                  </a:lnTo>
                  <a:lnTo>
                    <a:pt x="51087" y="225400"/>
                  </a:lnTo>
                  <a:lnTo>
                    <a:pt x="47943" y="225400"/>
                  </a:lnTo>
                  <a:lnTo>
                    <a:pt x="43276" y="218904"/>
                  </a:lnTo>
                  <a:lnTo>
                    <a:pt x="36990" y="218904"/>
                  </a:lnTo>
                  <a:lnTo>
                    <a:pt x="27560" y="225400"/>
                  </a:lnTo>
                  <a:lnTo>
                    <a:pt x="26036" y="231887"/>
                  </a:lnTo>
                  <a:lnTo>
                    <a:pt x="22892" y="239993"/>
                  </a:lnTo>
                  <a:lnTo>
                    <a:pt x="19750" y="243241"/>
                  </a:lnTo>
                  <a:lnTo>
                    <a:pt x="16606" y="246489"/>
                  </a:lnTo>
                  <a:lnTo>
                    <a:pt x="13463" y="251346"/>
                  </a:lnTo>
                  <a:lnTo>
                    <a:pt x="7177" y="251346"/>
                  </a:lnTo>
                  <a:lnTo>
                    <a:pt x="5652" y="257842"/>
                  </a:lnTo>
                  <a:lnTo>
                    <a:pt x="-634" y="264329"/>
                  </a:lnTo>
                  <a:lnTo>
                    <a:pt x="-634" y="267568"/>
                  </a:lnTo>
                  <a:lnTo>
                    <a:pt x="2509" y="270815"/>
                  </a:lnTo>
                  <a:lnTo>
                    <a:pt x="10320" y="270815"/>
                  </a:lnTo>
                  <a:lnTo>
                    <a:pt x="13463" y="272435"/>
                  </a:lnTo>
                  <a:lnTo>
                    <a:pt x="13463" y="278931"/>
                  </a:lnTo>
                  <a:lnTo>
                    <a:pt x="16606" y="278931"/>
                  </a:lnTo>
                  <a:lnTo>
                    <a:pt x="16606" y="288656"/>
                  </a:lnTo>
                  <a:lnTo>
                    <a:pt x="16606" y="300019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16606" y="311373"/>
                  </a:lnTo>
                  <a:lnTo>
                    <a:pt x="26036" y="311373"/>
                  </a:lnTo>
                  <a:lnTo>
                    <a:pt x="27560" y="311373"/>
                  </a:lnTo>
                  <a:lnTo>
                    <a:pt x="30703" y="309744"/>
                  </a:lnTo>
                  <a:lnTo>
                    <a:pt x="33846" y="306506"/>
                  </a:lnTo>
                  <a:lnTo>
                    <a:pt x="36990" y="303258"/>
                  </a:lnTo>
                  <a:lnTo>
                    <a:pt x="40133" y="303258"/>
                  </a:lnTo>
                  <a:lnTo>
                    <a:pt x="46420" y="303258"/>
                  </a:lnTo>
                  <a:lnTo>
                    <a:pt x="47943" y="306506"/>
                  </a:lnTo>
                  <a:lnTo>
                    <a:pt x="54230" y="306506"/>
                  </a:lnTo>
                  <a:lnTo>
                    <a:pt x="88711" y="306506"/>
                  </a:lnTo>
                  <a:lnTo>
                    <a:pt x="94997" y="306506"/>
                  </a:lnTo>
                  <a:lnTo>
                    <a:pt x="101284" y="300019"/>
                  </a:lnTo>
                  <a:lnTo>
                    <a:pt x="105951" y="296771"/>
                  </a:lnTo>
                  <a:lnTo>
                    <a:pt x="112237" y="296771"/>
                  </a:lnTo>
                  <a:lnTo>
                    <a:pt x="115380" y="300019"/>
                  </a:lnTo>
                  <a:lnTo>
                    <a:pt x="115380" y="300019"/>
                  </a:lnTo>
                  <a:lnTo>
                    <a:pt x="118524" y="303258"/>
                  </a:lnTo>
                  <a:lnTo>
                    <a:pt x="123191" y="309744"/>
                  </a:lnTo>
                  <a:lnTo>
                    <a:pt x="135764" y="317860"/>
                  </a:lnTo>
                  <a:lnTo>
                    <a:pt x="138907" y="317860"/>
                  </a:lnTo>
                  <a:lnTo>
                    <a:pt x="141955" y="317860"/>
                  </a:lnTo>
                  <a:lnTo>
                    <a:pt x="141955" y="314612"/>
                  </a:lnTo>
                  <a:lnTo>
                    <a:pt x="143575" y="314612"/>
                  </a:lnTo>
                  <a:lnTo>
                    <a:pt x="149861" y="311373"/>
                  </a:lnTo>
                  <a:lnTo>
                    <a:pt x="153004" y="314612"/>
                  </a:lnTo>
                  <a:lnTo>
                    <a:pt x="153004" y="314612"/>
                  </a:lnTo>
                  <a:lnTo>
                    <a:pt x="159196" y="317860"/>
                  </a:lnTo>
                  <a:lnTo>
                    <a:pt x="162339" y="317860"/>
                  </a:lnTo>
                  <a:lnTo>
                    <a:pt x="163958" y="314612"/>
                  </a:lnTo>
                  <a:lnTo>
                    <a:pt x="167101" y="314612"/>
                  </a:lnTo>
                  <a:lnTo>
                    <a:pt x="170245" y="311373"/>
                  </a:lnTo>
                  <a:lnTo>
                    <a:pt x="173388" y="311373"/>
                  </a:lnTo>
                  <a:lnTo>
                    <a:pt x="181199" y="306506"/>
                  </a:lnTo>
                  <a:lnTo>
                    <a:pt x="184341" y="306506"/>
                  </a:lnTo>
                  <a:lnTo>
                    <a:pt x="187485" y="303258"/>
                  </a:lnTo>
                  <a:lnTo>
                    <a:pt x="193771" y="296771"/>
                  </a:lnTo>
                  <a:lnTo>
                    <a:pt x="196819" y="293523"/>
                  </a:lnTo>
                  <a:lnTo>
                    <a:pt x="201582" y="293523"/>
                  </a:lnTo>
                  <a:lnTo>
                    <a:pt x="204725" y="293523"/>
                  </a:lnTo>
                  <a:lnTo>
                    <a:pt x="214060" y="296771"/>
                  </a:lnTo>
                  <a:lnTo>
                    <a:pt x="217203" y="300019"/>
                  </a:lnTo>
                  <a:lnTo>
                    <a:pt x="220346" y="300019"/>
                  </a:lnTo>
                  <a:lnTo>
                    <a:pt x="220346" y="303258"/>
                  </a:lnTo>
                  <a:lnTo>
                    <a:pt x="221965" y="303258"/>
                  </a:lnTo>
                  <a:lnTo>
                    <a:pt x="221965" y="306506"/>
                  </a:lnTo>
                  <a:lnTo>
                    <a:pt x="221965" y="306506"/>
                  </a:lnTo>
                  <a:lnTo>
                    <a:pt x="221965" y="309744"/>
                  </a:lnTo>
                  <a:lnTo>
                    <a:pt x="220346" y="309744"/>
                  </a:lnTo>
                  <a:lnTo>
                    <a:pt x="220346" y="309744"/>
                  </a:lnTo>
                  <a:lnTo>
                    <a:pt x="220346" y="311373"/>
                  </a:lnTo>
                  <a:lnTo>
                    <a:pt x="221965" y="311373"/>
                  </a:lnTo>
                  <a:lnTo>
                    <a:pt x="221965" y="314612"/>
                  </a:lnTo>
                  <a:lnTo>
                    <a:pt x="225108" y="317860"/>
                  </a:lnTo>
                  <a:lnTo>
                    <a:pt x="225108" y="327594"/>
                  </a:lnTo>
                  <a:lnTo>
                    <a:pt x="225108" y="330833"/>
                  </a:lnTo>
                  <a:lnTo>
                    <a:pt x="221965" y="332461"/>
                  </a:lnTo>
                  <a:lnTo>
                    <a:pt x="221965" y="335700"/>
                  </a:lnTo>
                  <a:lnTo>
                    <a:pt x="221965" y="335700"/>
                  </a:lnTo>
                  <a:lnTo>
                    <a:pt x="220346" y="342196"/>
                  </a:lnTo>
                  <a:lnTo>
                    <a:pt x="220346" y="348682"/>
                  </a:lnTo>
                  <a:lnTo>
                    <a:pt x="220346" y="350302"/>
                  </a:lnTo>
                  <a:lnTo>
                    <a:pt x="220346" y="356788"/>
                  </a:lnTo>
                  <a:lnTo>
                    <a:pt x="217203" y="363284"/>
                  </a:lnTo>
                  <a:lnTo>
                    <a:pt x="228252" y="369771"/>
                  </a:lnTo>
                  <a:lnTo>
                    <a:pt x="231300" y="371390"/>
                  </a:lnTo>
                  <a:lnTo>
                    <a:pt x="231300" y="371390"/>
                  </a:lnTo>
                  <a:lnTo>
                    <a:pt x="234444" y="371390"/>
                  </a:lnTo>
                  <a:lnTo>
                    <a:pt x="237586" y="369771"/>
                  </a:lnTo>
                  <a:lnTo>
                    <a:pt x="248540" y="356788"/>
                  </a:lnTo>
                  <a:lnTo>
                    <a:pt x="279972" y="338948"/>
                  </a:lnTo>
                  <a:lnTo>
                    <a:pt x="295593" y="332461"/>
                  </a:lnTo>
                  <a:lnTo>
                    <a:pt x="295593" y="332461"/>
                  </a:lnTo>
                  <a:lnTo>
                    <a:pt x="297213" y="332461"/>
                  </a:lnTo>
                  <a:lnTo>
                    <a:pt x="300260" y="335700"/>
                  </a:lnTo>
                  <a:lnTo>
                    <a:pt x="303404" y="335700"/>
                  </a:lnTo>
                  <a:lnTo>
                    <a:pt x="309690" y="335700"/>
                  </a:lnTo>
                  <a:lnTo>
                    <a:pt x="320644" y="330833"/>
                  </a:lnTo>
                  <a:lnTo>
                    <a:pt x="323788" y="330833"/>
                  </a:lnTo>
                  <a:lnTo>
                    <a:pt x="330074" y="330833"/>
                  </a:lnTo>
                  <a:lnTo>
                    <a:pt x="336361" y="330833"/>
                  </a:lnTo>
                  <a:lnTo>
                    <a:pt x="341028" y="332461"/>
                  </a:lnTo>
                  <a:lnTo>
                    <a:pt x="344171" y="330833"/>
                  </a:lnTo>
                  <a:lnTo>
                    <a:pt x="347315" y="330833"/>
                  </a:lnTo>
                  <a:lnTo>
                    <a:pt x="347315" y="327594"/>
                  </a:lnTo>
                  <a:lnTo>
                    <a:pt x="350457" y="324346"/>
                  </a:lnTo>
                  <a:lnTo>
                    <a:pt x="350457" y="321107"/>
                  </a:lnTo>
                  <a:lnTo>
                    <a:pt x="353600" y="317860"/>
                  </a:lnTo>
                  <a:lnTo>
                    <a:pt x="370841" y="306506"/>
                  </a:lnTo>
                  <a:lnTo>
                    <a:pt x="370841" y="306506"/>
                  </a:lnTo>
                  <a:lnTo>
                    <a:pt x="358269" y="29028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CBC4C08-289B-44A6-933A-FD4241F46E8C}"/>
                </a:ext>
              </a:extLst>
            </p:cNvPr>
            <p:cNvSpPr/>
            <p:nvPr/>
          </p:nvSpPr>
          <p:spPr>
            <a:xfrm>
              <a:off x="8567031" y="2583872"/>
              <a:ext cx="266700" cy="428625"/>
            </a:xfrm>
            <a:custGeom>
              <a:avLst/>
              <a:gdLst>
                <a:gd name="connsiteX0" fmla="*/ 266066 w 266700"/>
                <a:gd name="connsiteY0" fmla="*/ 23385 h 428625"/>
                <a:gd name="connsiteX1" fmla="*/ 262828 w 266700"/>
                <a:gd name="connsiteY1" fmla="*/ 20251 h 428625"/>
                <a:gd name="connsiteX2" fmla="*/ 262828 w 266700"/>
                <a:gd name="connsiteY2" fmla="*/ 17127 h 428625"/>
                <a:gd name="connsiteX3" fmla="*/ 261208 w 266700"/>
                <a:gd name="connsiteY3" fmla="*/ 17127 h 428625"/>
                <a:gd name="connsiteX4" fmla="*/ 261208 w 266700"/>
                <a:gd name="connsiteY4" fmla="*/ 15555 h 428625"/>
                <a:gd name="connsiteX5" fmla="*/ 261208 w 266700"/>
                <a:gd name="connsiteY5" fmla="*/ 15555 h 428625"/>
                <a:gd name="connsiteX6" fmla="*/ 262828 w 266700"/>
                <a:gd name="connsiteY6" fmla="*/ 15555 h 428625"/>
                <a:gd name="connsiteX7" fmla="*/ 262828 w 266700"/>
                <a:gd name="connsiteY7" fmla="*/ 12431 h 428625"/>
                <a:gd name="connsiteX8" fmla="*/ 262828 w 266700"/>
                <a:gd name="connsiteY8" fmla="*/ 12431 h 428625"/>
                <a:gd name="connsiteX9" fmla="*/ 262828 w 266700"/>
                <a:gd name="connsiteY9" fmla="*/ 9297 h 428625"/>
                <a:gd name="connsiteX10" fmla="*/ 261208 w 266700"/>
                <a:gd name="connsiteY10" fmla="*/ 9297 h 428625"/>
                <a:gd name="connsiteX11" fmla="*/ 261208 w 266700"/>
                <a:gd name="connsiteY11" fmla="*/ 6173 h 428625"/>
                <a:gd name="connsiteX12" fmla="*/ 257970 w 266700"/>
                <a:gd name="connsiteY12" fmla="*/ 6173 h 428625"/>
                <a:gd name="connsiteX13" fmla="*/ 254636 w 266700"/>
                <a:gd name="connsiteY13" fmla="*/ 3049 h 428625"/>
                <a:gd name="connsiteX14" fmla="*/ 244921 w 266700"/>
                <a:gd name="connsiteY14" fmla="*/ -85 h 428625"/>
                <a:gd name="connsiteX15" fmla="*/ 241682 w 266700"/>
                <a:gd name="connsiteY15" fmla="*/ -85 h 428625"/>
                <a:gd name="connsiteX16" fmla="*/ 236824 w 266700"/>
                <a:gd name="connsiteY16" fmla="*/ -85 h 428625"/>
                <a:gd name="connsiteX17" fmla="*/ 233586 w 266700"/>
                <a:gd name="connsiteY17" fmla="*/ 3049 h 428625"/>
                <a:gd name="connsiteX18" fmla="*/ 227014 w 266700"/>
                <a:gd name="connsiteY18" fmla="*/ 9297 h 428625"/>
                <a:gd name="connsiteX19" fmla="*/ 223775 w 266700"/>
                <a:gd name="connsiteY19" fmla="*/ 12431 h 428625"/>
                <a:gd name="connsiteX20" fmla="*/ 220536 w 266700"/>
                <a:gd name="connsiteY20" fmla="*/ 12431 h 428625"/>
                <a:gd name="connsiteX21" fmla="*/ 212440 w 266700"/>
                <a:gd name="connsiteY21" fmla="*/ 17127 h 428625"/>
                <a:gd name="connsiteX22" fmla="*/ 209107 w 266700"/>
                <a:gd name="connsiteY22" fmla="*/ 17127 h 428625"/>
                <a:gd name="connsiteX23" fmla="*/ 205868 w 266700"/>
                <a:gd name="connsiteY23" fmla="*/ 20251 h 428625"/>
                <a:gd name="connsiteX24" fmla="*/ 202630 w 266700"/>
                <a:gd name="connsiteY24" fmla="*/ 20251 h 428625"/>
                <a:gd name="connsiteX25" fmla="*/ 201010 w 266700"/>
                <a:gd name="connsiteY25" fmla="*/ 23385 h 428625"/>
                <a:gd name="connsiteX26" fmla="*/ 197772 w 266700"/>
                <a:gd name="connsiteY26" fmla="*/ 23385 h 428625"/>
                <a:gd name="connsiteX27" fmla="*/ 191295 w 266700"/>
                <a:gd name="connsiteY27" fmla="*/ 20251 h 428625"/>
                <a:gd name="connsiteX28" fmla="*/ 191295 w 266700"/>
                <a:gd name="connsiteY28" fmla="*/ 20251 h 428625"/>
                <a:gd name="connsiteX29" fmla="*/ 187961 w 266700"/>
                <a:gd name="connsiteY29" fmla="*/ 17127 h 428625"/>
                <a:gd name="connsiteX30" fmla="*/ 181484 w 266700"/>
                <a:gd name="connsiteY30" fmla="*/ 20251 h 428625"/>
                <a:gd name="connsiteX31" fmla="*/ 179865 w 266700"/>
                <a:gd name="connsiteY31" fmla="*/ 20251 h 428625"/>
                <a:gd name="connsiteX32" fmla="*/ 179865 w 266700"/>
                <a:gd name="connsiteY32" fmla="*/ 23385 h 428625"/>
                <a:gd name="connsiteX33" fmla="*/ 176626 w 266700"/>
                <a:gd name="connsiteY33" fmla="*/ 23385 h 428625"/>
                <a:gd name="connsiteX34" fmla="*/ 173388 w 266700"/>
                <a:gd name="connsiteY34" fmla="*/ 23385 h 428625"/>
                <a:gd name="connsiteX35" fmla="*/ 160339 w 266700"/>
                <a:gd name="connsiteY35" fmla="*/ 15555 h 428625"/>
                <a:gd name="connsiteX36" fmla="*/ 155481 w 266700"/>
                <a:gd name="connsiteY36" fmla="*/ 9297 h 428625"/>
                <a:gd name="connsiteX37" fmla="*/ 152242 w 266700"/>
                <a:gd name="connsiteY37" fmla="*/ 6173 h 428625"/>
                <a:gd name="connsiteX38" fmla="*/ 152242 w 266700"/>
                <a:gd name="connsiteY38" fmla="*/ 6173 h 428625"/>
                <a:gd name="connsiteX39" fmla="*/ 149004 w 266700"/>
                <a:gd name="connsiteY39" fmla="*/ 3049 h 428625"/>
                <a:gd name="connsiteX40" fmla="*/ 142432 w 266700"/>
                <a:gd name="connsiteY40" fmla="*/ 3049 h 428625"/>
                <a:gd name="connsiteX41" fmla="*/ 137574 w 266700"/>
                <a:gd name="connsiteY41" fmla="*/ 6173 h 428625"/>
                <a:gd name="connsiteX42" fmla="*/ 131097 w 266700"/>
                <a:gd name="connsiteY42" fmla="*/ 12431 h 428625"/>
                <a:gd name="connsiteX43" fmla="*/ 124620 w 266700"/>
                <a:gd name="connsiteY43" fmla="*/ 12431 h 428625"/>
                <a:gd name="connsiteX44" fmla="*/ 88806 w 266700"/>
                <a:gd name="connsiteY44" fmla="*/ 12431 h 428625"/>
                <a:gd name="connsiteX45" fmla="*/ 82329 w 266700"/>
                <a:gd name="connsiteY45" fmla="*/ 12431 h 428625"/>
                <a:gd name="connsiteX46" fmla="*/ 80709 w 266700"/>
                <a:gd name="connsiteY46" fmla="*/ 9297 h 428625"/>
                <a:gd name="connsiteX47" fmla="*/ 74137 w 266700"/>
                <a:gd name="connsiteY47" fmla="*/ 9297 h 428625"/>
                <a:gd name="connsiteX48" fmla="*/ 70899 w 266700"/>
                <a:gd name="connsiteY48" fmla="*/ 9297 h 428625"/>
                <a:gd name="connsiteX49" fmla="*/ 67660 w 266700"/>
                <a:gd name="connsiteY49" fmla="*/ 12431 h 428625"/>
                <a:gd name="connsiteX50" fmla="*/ 64422 w 266700"/>
                <a:gd name="connsiteY50" fmla="*/ 15555 h 428625"/>
                <a:gd name="connsiteX51" fmla="*/ 61183 w 266700"/>
                <a:gd name="connsiteY51" fmla="*/ 17127 h 428625"/>
                <a:gd name="connsiteX52" fmla="*/ 59564 w 266700"/>
                <a:gd name="connsiteY52" fmla="*/ 17127 h 428625"/>
                <a:gd name="connsiteX53" fmla="*/ 49753 w 266700"/>
                <a:gd name="connsiteY53" fmla="*/ 17127 h 428625"/>
                <a:gd name="connsiteX54" fmla="*/ 49753 w 266700"/>
                <a:gd name="connsiteY54" fmla="*/ 17127 h 428625"/>
                <a:gd name="connsiteX55" fmla="*/ 49753 w 266700"/>
                <a:gd name="connsiteY55" fmla="*/ 20251 h 428625"/>
                <a:gd name="connsiteX56" fmla="*/ 56325 w 266700"/>
                <a:gd name="connsiteY56" fmla="*/ 23385 h 428625"/>
                <a:gd name="connsiteX57" fmla="*/ 61183 w 266700"/>
                <a:gd name="connsiteY57" fmla="*/ 32767 h 428625"/>
                <a:gd name="connsiteX58" fmla="*/ 64422 w 266700"/>
                <a:gd name="connsiteY58" fmla="*/ 35891 h 428625"/>
                <a:gd name="connsiteX59" fmla="*/ 67660 w 266700"/>
                <a:gd name="connsiteY59" fmla="*/ 37463 h 428625"/>
                <a:gd name="connsiteX60" fmla="*/ 64422 w 266700"/>
                <a:gd name="connsiteY60" fmla="*/ 43720 h 428625"/>
                <a:gd name="connsiteX61" fmla="*/ 64422 w 266700"/>
                <a:gd name="connsiteY61" fmla="*/ 70314 h 428625"/>
                <a:gd name="connsiteX62" fmla="*/ 61183 w 266700"/>
                <a:gd name="connsiteY62" fmla="*/ 73438 h 428625"/>
                <a:gd name="connsiteX63" fmla="*/ 59564 w 266700"/>
                <a:gd name="connsiteY63" fmla="*/ 81258 h 428625"/>
                <a:gd name="connsiteX64" fmla="*/ 61183 w 266700"/>
                <a:gd name="connsiteY64" fmla="*/ 87516 h 428625"/>
                <a:gd name="connsiteX65" fmla="*/ 59564 w 266700"/>
                <a:gd name="connsiteY65" fmla="*/ 98470 h 428625"/>
                <a:gd name="connsiteX66" fmla="*/ 40038 w 266700"/>
                <a:gd name="connsiteY66" fmla="*/ 128188 h 428625"/>
                <a:gd name="connsiteX67" fmla="*/ 35180 w 266700"/>
                <a:gd name="connsiteY67" fmla="*/ 136008 h 428625"/>
                <a:gd name="connsiteX68" fmla="*/ 25369 w 266700"/>
                <a:gd name="connsiteY68" fmla="*/ 142266 h 428625"/>
                <a:gd name="connsiteX69" fmla="*/ 20511 w 266700"/>
                <a:gd name="connsiteY69" fmla="*/ 142266 h 428625"/>
                <a:gd name="connsiteX70" fmla="*/ 7500 w 266700"/>
                <a:gd name="connsiteY70" fmla="*/ 136008 h 428625"/>
                <a:gd name="connsiteX71" fmla="*/ -634 w 266700"/>
                <a:gd name="connsiteY71" fmla="*/ 131322 h 428625"/>
                <a:gd name="connsiteX72" fmla="*/ -634 w 266700"/>
                <a:gd name="connsiteY72" fmla="*/ 132884 h 428625"/>
                <a:gd name="connsiteX73" fmla="*/ -634 w 266700"/>
                <a:gd name="connsiteY73" fmla="*/ 142266 h 428625"/>
                <a:gd name="connsiteX74" fmla="*/ 995 w 266700"/>
                <a:gd name="connsiteY74" fmla="*/ 145400 h 428625"/>
                <a:gd name="connsiteX75" fmla="*/ -634 w 266700"/>
                <a:gd name="connsiteY75" fmla="*/ 145400 h 428625"/>
                <a:gd name="connsiteX76" fmla="*/ 995 w 266700"/>
                <a:gd name="connsiteY76" fmla="*/ 151658 h 428625"/>
                <a:gd name="connsiteX77" fmla="*/ 4243 w 266700"/>
                <a:gd name="connsiteY77" fmla="*/ 156344 h 428625"/>
                <a:gd name="connsiteX78" fmla="*/ 7500 w 266700"/>
                <a:gd name="connsiteY78" fmla="*/ 159478 h 428625"/>
                <a:gd name="connsiteX79" fmla="*/ 10748 w 266700"/>
                <a:gd name="connsiteY79" fmla="*/ 168860 h 428625"/>
                <a:gd name="connsiteX80" fmla="*/ 10748 w 266700"/>
                <a:gd name="connsiteY80" fmla="*/ 168860 h 428625"/>
                <a:gd name="connsiteX81" fmla="*/ 25369 w 266700"/>
                <a:gd name="connsiteY81" fmla="*/ 168860 h 428625"/>
                <a:gd name="connsiteX82" fmla="*/ 28608 w 266700"/>
                <a:gd name="connsiteY82" fmla="*/ 168860 h 428625"/>
                <a:gd name="connsiteX83" fmla="*/ 31846 w 266700"/>
                <a:gd name="connsiteY83" fmla="*/ 165736 h 428625"/>
                <a:gd name="connsiteX84" fmla="*/ 35180 w 266700"/>
                <a:gd name="connsiteY84" fmla="*/ 162602 h 428625"/>
                <a:gd name="connsiteX85" fmla="*/ 35180 w 266700"/>
                <a:gd name="connsiteY85" fmla="*/ 159478 h 428625"/>
                <a:gd name="connsiteX86" fmla="*/ 46515 w 266700"/>
                <a:gd name="connsiteY86" fmla="*/ 159478 h 428625"/>
                <a:gd name="connsiteX87" fmla="*/ 56325 w 266700"/>
                <a:gd name="connsiteY87" fmla="*/ 162602 h 428625"/>
                <a:gd name="connsiteX88" fmla="*/ 61183 w 266700"/>
                <a:gd name="connsiteY88" fmla="*/ 170431 h 428625"/>
                <a:gd name="connsiteX89" fmla="*/ 67660 w 266700"/>
                <a:gd name="connsiteY89" fmla="*/ 176680 h 428625"/>
                <a:gd name="connsiteX90" fmla="*/ 70899 w 266700"/>
                <a:gd name="connsiteY90" fmla="*/ 186072 h 428625"/>
                <a:gd name="connsiteX91" fmla="*/ 70899 w 266700"/>
                <a:gd name="connsiteY91" fmla="*/ 190767 h 428625"/>
                <a:gd name="connsiteX92" fmla="*/ 74137 w 266700"/>
                <a:gd name="connsiteY92" fmla="*/ 203274 h 428625"/>
                <a:gd name="connsiteX93" fmla="*/ 74137 w 266700"/>
                <a:gd name="connsiteY93" fmla="*/ 211103 h 428625"/>
                <a:gd name="connsiteX94" fmla="*/ 70899 w 266700"/>
                <a:gd name="connsiteY94" fmla="*/ 261157 h 428625"/>
                <a:gd name="connsiteX95" fmla="*/ 67660 w 266700"/>
                <a:gd name="connsiteY95" fmla="*/ 286189 h 428625"/>
                <a:gd name="connsiteX96" fmla="*/ 61183 w 266700"/>
                <a:gd name="connsiteY96" fmla="*/ 309649 h 428625"/>
                <a:gd name="connsiteX97" fmla="*/ 56325 w 266700"/>
                <a:gd name="connsiteY97" fmla="*/ 315907 h 428625"/>
                <a:gd name="connsiteX98" fmla="*/ 46515 w 266700"/>
                <a:gd name="connsiteY98" fmla="*/ 319041 h 428625"/>
                <a:gd name="connsiteX99" fmla="*/ 43276 w 266700"/>
                <a:gd name="connsiteY99" fmla="*/ 323727 h 428625"/>
                <a:gd name="connsiteX100" fmla="*/ 40038 w 266700"/>
                <a:gd name="connsiteY100" fmla="*/ 336243 h 428625"/>
                <a:gd name="connsiteX101" fmla="*/ 40038 w 266700"/>
                <a:gd name="connsiteY101" fmla="*/ 344063 h 428625"/>
                <a:gd name="connsiteX102" fmla="*/ 40038 w 266700"/>
                <a:gd name="connsiteY102" fmla="*/ 353454 h 428625"/>
                <a:gd name="connsiteX103" fmla="*/ 38418 w 266700"/>
                <a:gd name="connsiteY103" fmla="*/ 359712 h 428625"/>
                <a:gd name="connsiteX104" fmla="*/ 38418 w 266700"/>
                <a:gd name="connsiteY104" fmla="*/ 364399 h 428625"/>
                <a:gd name="connsiteX105" fmla="*/ 38418 w 266700"/>
                <a:gd name="connsiteY105" fmla="*/ 364399 h 428625"/>
                <a:gd name="connsiteX106" fmla="*/ 52992 w 266700"/>
                <a:gd name="connsiteY106" fmla="*/ 367532 h 428625"/>
                <a:gd name="connsiteX107" fmla="*/ 56325 w 266700"/>
                <a:gd name="connsiteY107" fmla="*/ 367532 h 428625"/>
                <a:gd name="connsiteX108" fmla="*/ 59564 w 266700"/>
                <a:gd name="connsiteY108" fmla="*/ 367532 h 428625"/>
                <a:gd name="connsiteX109" fmla="*/ 61183 w 266700"/>
                <a:gd name="connsiteY109" fmla="*/ 364399 h 428625"/>
                <a:gd name="connsiteX110" fmla="*/ 64422 w 266700"/>
                <a:gd name="connsiteY110" fmla="*/ 364399 h 428625"/>
                <a:gd name="connsiteX111" fmla="*/ 67660 w 266700"/>
                <a:gd name="connsiteY111" fmla="*/ 364399 h 428625"/>
                <a:gd name="connsiteX112" fmla="*/ 70899 w 266700"/>
                <a:gd name="connsiteY112" fmla="*/ 367532 h 428625"/>
                <a:gd name="connsiteX113" fmla="*/ 77471 w 266700"/>
                <a:gd name="connsiteY113" fmla="*/ 373790 h 428625"/>
                <a:gd name="connsiteX114" fmla="*/ 82329 w 266700"/>
                <a:gd name="connsiteY114" fmla="*/ 380048 h 428625"/>
                <a:gd name="connsiteX115" fmla="*/ 88806 w 266700"/>
                <a:gd name="connsiteY115" fmla="*/ 381610 h 428625"/>
                <a:gd name="connsiteX116" fmla="*/ 95283 w 266700"/>
                <a:gd name="connsiteY116" fmla="*/ 381610 h 428625"/>
                <a:gd name="connsiteX117" fmla="*/ 98521 w 266700"/>
                <a:gd name="connsiteY117" fmla="*/ 381610 h 428625"/>
                <a:gd name="connsiteX118" fmla="*/ 100236 w 266700"/>
                <a:gd name="connsiteY118" fmla="*/ 381610 h 428625"/>
                <a:gd name="connsiteX119" fmla="*/ 100236 w 266700"/>
                <a:gd name="connsiteY119" fmla="*/ 384735 h 428625"/>
                <a:gd name="connsiteX120" fmla="*/ 103474 w 266700"/>
                <a:gd name="connsiteY120" fmla="*/ 387868 h 428625"/>
                <a:gd name="connsiteX121" fmla="*/ 106713 w 266700"/>
                <a:gd name="connsiteY121" fmla="*/ 387868 h 428625"/>
                <a:gd name="connsiteX122" fmla="*/ 121286 w 266700"/>
                <a:gd name="connsiteY122" fmla="*/ 390993 h 428625"/>
                <a:gd name="connsiteX123" fmla="*/ 131097 w 266700"/>
                <a:gd name="connsiteY123" fmla="*/ 390993 h 428625"/>
                <a:gd name="connsiteX124" fmla="*/ 134335 w 266700"/>
                <a:gd name="connsiteY124" fmla="*/ 394126 h 428625"/>
                <a:gd name="connsiteX125" fmla="*/ 149004 w 266700"/>
                <a:gd name="connsiteY125" fmla="*/ 400384 h 428625"/>
                <a:gd name="connsiteX126" fmla="*/ 152242 w 266700"/>
                <a:gd name="connsiteY126" fmla="*/ 401946 h 428625"/>
                <a:gd name="connsiteX127" fmla="*/ 155481 w 266700"/>
                <a:gd name="connsiteY127" fmla="*/ 408204 h 428625"/>
                <a:gd name="connsiteX128" fmla="*/ 158719 w 266700"/>
                <a:gd name="connsiteY128" fmla="*/ 417586 h 428625"/>
                <a:gd name="connsiteX129" fmla="*/ 163577 w 266700"/>
                <a:gd name="connsiteY129" fmla="*/ 422282 h 428625"/>
                <a:gd name="connsiteX130" fmla="*/ 176626 w 266700"/>
                <a:gd name="connsiteY130" fmla="*/ 425416 h 428625"/>
                <a:gd name="connsiteX131" fmla="*/ 176626 w 266700"/>
                <a:gd name="connsiteY131" fmla="*/ 425416 h 428625"/>
                <a:gd name="connsiteX132" fmla="*/ 179865 w 266700"/>
                <a:gd name="connsiteY132" fmla="*/ 428540 h 428625"/>
                <a:gd name="connsiteX133" fmla="*/ 184723 w 266700"/>
                <a:gd name="connsiteY133" fmla="*/ 428540 h 428625"/>
                <a:gd name="connsiteX134" fmla="*/ 197772 w 266700"/>
                <a:gd name="connsiteY134" fmla="*/ 422282 h 428625"/>
                <a:gd name="connsiteX135" fmla="*/ 209107 w 266700"/>
                <a:gd name="connsiteY135" fmla="*/ 417586 h 428625"/>
                <a:gd name="connsiteX136" fmla="*/ 212440 w 266700"/>
                <a:gd name="connsiteY136" fmla="*/ 414462 h 428625"/>
                <a:gd name="connsiteX137" fmla="*/ 215679 w 266700"/>
                <a:gd name="connsiteY137" fmla="*/ 411328 h 428625"/>
                <a:gd name="connsiteX138" fmla="*/ 218917 w 266700"/>
                <a:gd name="connsiteY138" fmla="*/ 408204 h 428625"/>
                <a:gd name="connsiteX139" fmla="*/ 220536 w 266700"/>
                <a:gd name="connsiteY139" fmla="*/ 405080 h 428625"/>
                <a:gd name="connsiteX140" fmla="*/ 223775 w 266700"/>
                <a:gd name="connsiteY140" fmla="*/ 394126 h 428625"/>
                <a:gd name="connsiteX141" fmla="*/ 230252 w 266700"/>
                <a:gd name="connsiteY141" fmla="*/ 384735 h 428625"/>
                <a:gd name="connsiteX142" fmla="*/ 230252 w 266700"/>
                <a:gd name="connsiteY142" fmla="*/ 381610 h 428625"/>
                <a:gd name="connsiteX143" fmla="*/ 230252 w 266700"/>
                <a:gd name="connsiteY143" fmla="*/ 380048 h 428625"/>
                <a:gd name="connsiteX144" fmla="*/ 227014 w 266700"/>
                <a:gd name="connsiteY144" fmla="*/ 376914 h 428625"/>
                <a:gd name="connsiteX145" fmla="*/ 223775 w 266700"/>
                <a:gd name="connsiteY145" fmla="*/ 373790 h 428625"/>
                <a:gd name="connsiteX146" fmla="*/ 220536 w 266700"/>
                <a:gd name="connsiteY146" fmla="*/ 370657 h 428625"/>
                <a:gd name="connsiteX147" fmla="*/ 220536 w 266700"/>
                <a:gd name="connsiteY147" fmla="*/ 367532 h 428625"/>
                <a:gd name="connsiteX148" fmla="*/ 220536 w 266700"/>
                <a:gd name="connsiteY148" fmla="*/ 364399 h 428625"/>
                <a:gd name="connsiteX149" fmla="*/ 220536 w 266700"/>
                <a:gd name="connsiteY149" fmla="*/ 362836 h 428625"/>
                <a:gd name="connsiteX150" fmla="*/ 223775 w 266700"/>
                <a:gd name="connsiteY150" fmla="*/ 356579 h 428625"/>
                <a:gd name="connsiteX151" fmla="*/ 227014 w 266700"/>
                <a:gd name="connsiteY151" fmla="*/ 353454 h 428625"/>
                <a:gd name="connsiteX152" fmla="*/ 227014 w 266700"/>
                <a:gd name="connsiteY152" fmla="*/ 350321 h 428625"/>
                <a:gd name="connsiteX153" fmla="*/ 230252 w 266700"/>
                <a:gd name="connsiteY153" fmla="*/ 350321 h 428625"/>
                <a:gd name="connsiteX154" fmla="*/ 230252 w 266700"/>
                <a:gd name="connsiteY154" fmla="*/ 347196 h 428625"/>
                <a:gd name="connsiteX155" fmla="*/ 230252 w 266700"/>
                <a:gd name="connsiteY155" fmla="*/ 347196 h 428625"/>
                <a:gd name="connsiteX156" fmla="*/ 227014 w 266700"/>
                <a:gd name="connsiteY156" fmla="*/ 344063 h 428625"/>
                <a:gd name="connsiteX157" fmla="*/ 223775 w 266700"/>
                <a:gd name="connsiteY157" fmla="*/ 342501 h 428625"/>
                <a:gd name="connsiteX158" fmla="*/ 223775 w 266700"/>
                <a:gd name="connsiteY158" fmla="*/ 339377 h 428625"/>
                <a:gd name="connsiteX159" fmla="*/ 223775 w 266700"/>
                <a:gd name="connsiteY159" fmla="*/ 336243 h 428625"/>
                <a:gd name="connsiteX160" fmla="*/ 223775 w 266700"/>
                <a:gd name="connsiteY160" fmla="*/ 333119 h 428625"/>
                <a:gd name="connsiteX161" fmla="*/ 223775 w 266700"/>
                <a:gd name="connsiteY161" fmla="*/ 329985 h 428625"/>
                <a:gd name="connsiteX162" fmla="*/ 220536 w 266700"/>
                <a:gd name="connsiteY162" fmla="*/ 329985 h 428625"/>
                <a:gd name="connsiteX163" fmla="*/ 215679 w 266700"/>
                <a:gd name="connsiteY163" fmla="*/ 326861 h 428625"/>
                <a:gd name="connsiteX164" fmla="*/ 215679 w 266700"/>
                <a:gd name="connsiteY164" fmla="*/ 323727 h 428625"/>
                <a:gd name="connsiteX165" fmla="*/ 212440 w 266700"/>
                <a:gd name="connsiteY165" fmla="*/ 322165 h 428625"/>
                <a:gd name="connsiteX166" fmla="*/ 212440 w 266700"/>
                <a:gd name="connsiteY166" fmla="*/ 319041 h 428625"/>
                <a:gd name="connsiteX167" fmla="*/ 209107 w 266700"/>
                <a:gd name="connsiteY167" fmla="*/ 319041 h 428625"/>
                <a:gd name="connsiteX168" fmla="*/ 209107 w 266700"/>
                <a:gd name="connsiteY168" fmla="*/ 315907 h 428625"/>
                <a:gd name="connsiteX169" fmla="*/ 205868 w 266700"/>
                <a:gd name="connsiteY169" fmla="*/ 306525 h 428625"/>
                <a:gd name="connsiteX170" fmla="*/ 202630 w 266700"/>
                <a:gd name="connsiteY170" fmla="*/ 298705 h 428625"/>
                <a:gd name="connsiteX171" fmla="*/ 201010 w 266700"/>
                <a:gd name="connsiteY171" fmla="*/ 295571 h 428625"/>
                <a:gd name="connsiteX172" fmla="*/ 201010 w 266700"/>
                <a:gd name="connsiteY172" fmla="*/ 292447 h 428625"/>
                <a:gd name="connsiteX173" fmla="*/ 205868 w 266700"/>
                <a:gd name="connsiteY173" fmla="*/ 281493 h 428625"/>
                <a:gd name="connsiteX174" fmla="*/ 212440 w 266700"/>
                <a:gd name="connsiteY174" fmla="*/ 265853 h 428625"/>
                <a:gd name="connsiteX175" fmla="*/ 215679 w 266700"/>
                <a:gd name="connsiteY175" fmla="*/ 254899 h 428625"/>
                <a:gd name="connsiteX176" fmla="*/ 218917 w 266700"/>
                <a:gd name="connsiteY176" fmla="*/ 251775 h 428625"/>
                <a:gd name="connsiteX177" fmla="*/ 220536 w 266700"/>
                <a:gd name="connsiteY177" fmla="*/ 247079 h 428625"/>
                <a:gd name="connsiteX178" fmla="*/ 230252 w 266700"/>
                <a:gd name="connsiteY178" fmla="*/ 237697 h 428625"/>
                <a:gd name="connsiteX179" fmla="*/ 233586 w 266700"/>
                <a:gd name="connsiteY179" fmla="*/ 231439 h 428625"/>
                <a:gd name="connsiteX180" fmla="*/ 233586 w 266700"/>
                <a:gd name="connsiteY180" fmla="*/ 228305 h 428625"/>
                <a:gd name="connsiteX181" fmla="*/ 233586 w 266700"/>
                <a:gd name="connsiteY181" fmla="*/ 226743 h 428625"/>
                <a:gd name="connsiteX182" fmla="*/ 233586 w 266700"/>
                <a:gd name="connsiteY182" fmla="*/ 220486 h 428625"/>
                <a:gd name="connsiteX183" fmla="*/ 233586 w 266700"/>
                <a:gd name="connsiteY183" fmla="*/ 217361 h 428625"/>
                <a:gd name="connsiteX184" fmla="*/ 230252 w 266700"/>
                <a:gd name="connsiteY184" fmla="*/ 211103 h 428625"/>
                <a:gd name="connsiteX185" fmla="*/ 230252 w 266700"/>
                <a:gd name="connsiteY185" fmla="*/ 206407 h 428625"/>
                <a:gd name="connsiteX186" fmla="*/ 230252 w 266700"/>
                <a:gd name="connsiteY186" fmla="*/ 203274 h 428625"/>
                <a:gd name="connsiteX187" fmla="*/ 233586 w 266700"/>
                <a:gd name="connsiteY187" fmla="*/ 200150 h 428625"/>
                <a:gd name="connsiteX188" fmla="*/ 236824 w 266700"/>
                <a:gd name="connsiteY188" fmla="*/ 193892 h 428625"/>
                <a:gd name="connsiteX189" fmla="*/ 236824 w 266700"/>
                <a:gd name="connsiteY189" fmla="*/ 190767 h 428625"/>
                <a:gd name="connsiteX190" fmla="*/ 236824 w 266700"/>
                <a:gd name="connsiteY190" fmla="*/ 189196 h 428625"/>
                <a:gd name="connsiteX191" fmla="*/ 233586 w 266700"/>
                <a:gd name="connsiteY191" fmla="*/ 186072 h 428625"/>
                <a:gd name="connsiteX192" fmla="*/ 230252 w 266700"/>
                <a:gd name="connsiteY192" fmla="*/ 182938 h 428625"/>
                <a:gd name="connsiteX193" fmla="*/ 227014 w 266700"/>
                <a:gd name="connsiteY193" fmla="*/ 179814 h 428625"/>
                <a:gd name="connsiteX194" fmla="*/ 227014 w 266700"/>
                <a:gd name="connsiteY194" fmla="*/ 176680 h 428625"/>
                <a:gd name="connsiteX195" fmla="*/ 227014 w 266700"/>
                <a:gd name="connsiteY195" fmla="*/ 173556 h 428625"/>
                <a:gd name="connsiteX196" fmla="*/ 227014 w 266700"/>
                <a:gd name="connsiteY196" fmla="*/ 170431 h 428625"/>
                <a:gd name="connsiteX197" fmla="*/ 230252 w 266700"/>
                <a:gd name="connsiteY197" fmla="*/ 168860 h 428625"/>
                <a:gd name="connsiteX198" fmla="*/ 233586 w 266700"/>
                <a:gd name="connsiteY198" fmla="*/ 168860 h 428625"/>
                <a:gd name="connsiteX199" fmla="*/ 233586 w 266700"/>
                <a:gd name="connsiteY199" fmla="*/ 165736 h 428625"/>
                <a:gd name="connsiteX200" fmla="*/ 236824 w 266700"/>
                <a:gd name="connsiteY200" fmla="*/ 165736 h 428625"/>
                <a:gd name="connsiteX201" fmla="*/ 240063 w 266700"/>
                <a:gd name="connsiteY201" fmla="*/ 168860 h 428625"/>
                <a:gd name="connsiteX202" fmla="*/ 241682 w 266700"/>
                <a:gd name="connsiteY202" fmla="*/ 168860 h 428625"/>
                <a:gd name="connsiteX203" fmla="*/ 244921 w 266700"/>
                <a:gd name="connsiteY203" fmla="*/ 165736 h 428625"/>
                <a:gd name="connsiteX204" fmla="*/ 244921 w 266700"/>
                <a:gd name="connsiteY204" fmla="*/ 162602 h 428625"/>
                <a:gd name="connsiteX205" fmla="*/ 244921 w 266700"/>
                <a:gd name="connsiteY205" fmla="*/ 159478 h 428625"/>
                <a:gd name="connsiteX206" fmla="*/ 241682 w 266700"/>
                <a:gd name="connsiteY206" fmla="*/ 153220 h 428625"/>
                <a:gd name="connsiteX207" fmla="*/ 241682 w 266700"/>
                <a:gd name="connsiteY207" fmla="*/ 148524 h 428625"/>
                <a:gd name="connsiteX208" fmla="*/ 240063 w 266700"/>
                <a:gd name="connsiteY208" fmla="*/ 142266 h 428625"/>
                <a:gd name="connsiteX209" fmla="*/ 240063 w 266700"/>
                <a:gd name="connsiteY209" fmla="*/ 139142 h 428625"/>
                <a:gd name="connsiteX210" fmla="*/ 240063 w 266700"/>
                <a:gd name="connsiteY210" fmla="*/ 136008 h 428625"/>
                <a:gd name="connsiteX211" fmla="*/ 240063 w 266700"/>
                <a:gd name="connsiteY211" fmla="*/ 121930 h 428625"/>
                <a:gd name="connsiteX212" fmla="*/ 240063 w 266700"/>
                <a:gd name="connsiteY212" fmla="*/ 115672 h 428625"/>
                <a:gd name="connsiteX213" fmla="*/ 240063 w 266700"/>
                <a:gd name="connsiteY213" fmla="*/ 112548 h 428625"/>
                <a:gd name="connsiteX214" fmla="*/ 240063 w 266700"/>
                <a:gd name="connsiteY214" fmla="*/ 110986 h 428625"/>
                <a:gd name="connsiteX215" fmla="*/ 241682 w 266700"/>
                <a:gd name="connsiteY215" fmla="*/ 107852 h 428625"/>
                <a:gd name="connsiteX216" fmla="*/ 241682 w 266700"/>
                <a:gd name="connsiteY216" fmla="*/ 104728 h 428625"/>
                <a:gd name="connsiteX217" fmla="*/ 241682 w 266700"/>
                <a:gd name="connsiteY217" fmla="*/ 101594 h 428625"/>
                <a:gd name="connsiteX218" fmla="*/ 241682 w 266700"/>
                <a:gd name="connsiteY218" fmla="*/ 95337 h 428625"/>
                <a:gd name="connsiteX219" fmla="*/ 244921 w 266700"/>
                <a:gd name="connsiteY219" fmla="*/ 93774 h 428625"/>
                <a:gd name="connsiteX220" fmla="*/ 244921 w 266700"/>
                <a:gd name="connsiteY220" fmla="*/ 93774 h 428625"/>
                <a:gd name="connsiteX221" fmla="*/ 241682 w 266700"/>
                <a:gd name="connsiteY221" fmla="*/ 90650 h 428625"/>
                <a:gd name="connsiteX222" fmla="*/ 241682 w 266700"/>
                <a:gd name="connsiteY222" fmla="*/ 87516 h 428625"/>
                <a:gd name="connsiteX223" fmla="*/ 241682 w 266700"/>
                <a:gd name="connsiteY223" fmla="*/ 84392 h 428625"/>
                <a:gd name="connsiteX224" fmla="*/ 244921 w 266700"/>
                <a:gd name="connsiteY224" fmla="*/ 78134 h 428625"/>
                <a:gd name="connsiteX225" fmla="*/ 248159 w 266700"/>
                <a:gd name="connsiteY225" fmla="*/ 75001 h 428625"/>
                <a:gd name="connsiteX226" fmla="*/ 254636 w 266700"/>
                <a:gd name="connsiteY226" fmla="*/ 70314 h 428625"/>
                <a:gd name="connsiteX227" fmla="*/ 257970 w 266700"/>
                <a:gd name="connsiteY227" fmla="*/ 67181 h 428625"/>
                <a:gd name="connsiteX228" fmla="*/ 261208 w 266700"/>
                <a:gd name="connsiteY228" fmla="*/ 60923 h 428625"/>
                <a:gd name="connsiteX229" fmla="*/ 261208 w 266700"/>
                <a:gd name="connsiteY229" fmla="*/ 54665 h 428625"/>
                <a:gd name="connsiteX230" fmla="*/ 261208 w 266700"/>
                <a:gd name="connsiteY230" fmla="*/ 53103 h 428625"/>
                <a:gd name="connsiteX231" fmla="*/ 261208 w 266700"/>
                <a:gd name="connsiteY231" fmla="*/ 46845 h 428625"/>
                <a:gd name="connsiteX232" fmla="*/ 262828 w 266700"/>
                <a:gd name="connsiteY232" fmla="*/ 40587 h 428625"/>
                <a:gd name="connsiteX233" fmla="*/ 262828 w 266700"/>
                <a:gd name="connsiteY233" fmla="*/ 40587 h 428625"/>
                <a:gd name="connsiteX234" fmla="*/ 262828 w 266700"/>
                <a:gd name="connsiteY234" fmla="*/ 37463 h 428625"/>
                <a:gd name="connsiteX235" fmla="*/ 266066 w 266700"/>
                <a:gd name="connsiteY235" fmla="*/ 35891 h 428625"/>
                <a:gd name="connsiteX236" fmla="*/ 266066 w 266700"/>
                <a:gd name="connsiteY236" fmla="*/ 32767 h 428625"/>
                <a:gd name="connsiteX237" fmla="*/ 266066 w 266700"/>
                <a:gd name="connsiteY237" fmla="*/ 2338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</a:cxnLst>
              <a:rect l="l" t="t" r="r" b="b"/>
              <a:pathLst>
                <a:path w="266700" h="428625">
                  <a:moveTo>
                    <a:pt x="266066" y="23385"/>
                  </a:moveTo>
                  <a:lnTo>
                    <a:pt x="262828" y="20251"/>
                  </a:lnTo>
                  <a:lnTo>
                    <a:pt x="262828" y="17127"/>
                  </a:lnTo>
                  <a:lnTo>
                    <a:pt x="261208" y="17127"/>
                  </a:lnTo>
                  <a:lnTo>
                    <a:pt x="261208" y="15555"/>
                  </a:lnTo>
                  <a:lnTo>
                    <a:pt x="261208" y="15555"/>
                  </a:lnTo>
                  <a:lnTo>
                    <a:pt x="262828" y="15555"/>
                  </a:lnTo>
                  <a:lnTo>
                    <a:pt x="262828" y="12431"/>
                  </a:lnTo>
                  <a:lnTo>
                    <a:pt x="262828" y="12431"/>
                  </a:lnTo>
                  <a:lnTo>
                    <a:pt x="262828" y="9297"/>
                  </a:lnTo>
                  <a:lnTo>
                    <a:pt x="261208" y="9297"/>
                  </a:lnTo>
                  <a:lnTo>
                    <a:pt x="261208" y="6173"/>
                  </a:lnTo>
                  <a:lnTo>
                    <a:pt x="257970" y="6173"/>
                  </a:lnTo>
                  <a:lnTo>
                    <a:pt x="254636" y="3049"/>
                  </a:lnTo>
                  <a:lnTo>
                    <a:pt x="244921" y="-85"/>
                  </a:lnTo>
                  <a:lnTo>
                    <a:pt x="241682" y="-85"/>
                  </a:lnTo>
                  <a:lnTo>
                    <a:pt x="236824" y="-85"/>
                  </a:lnTo>
                  <a:lnTo>
                    <a:pt x="233586" y="3049"/>
                  </a:lnTo>
                  <a:lnTo>
                    <a:pt x="227014" y="9297"/>
                  </a:lnTo>
                  <a:lnTo>
                    <a:pt x="223775" y="12431"/>
                  </a:lnTo>
                  <a:lnTo>
                    <a:pt x="220536" y="12431"/>
                  </a:lnTo>
                  <a:lnTo>
                    <a:pt x="212440" y="17127"/>
                  </a:lnTo>
                  <a:lnTo>
                    <a:pt x="209107" y="17127"/>
                  </a:lnTo>
                  <a:lnTo>
                    <a:pt x="205868" y="20251"/>
                  </a:lnTo>
                  <a:lnTo>
                    <a:pt x="202630" y="20251"/>
                  </a:lnTo>
                  <a:lnTo>
                    <a:pt x="201010" y="23385"/>
                  </a:lnTo>
                  <a:lnTo>
                    <a:pt x="197772" y="23385"/>
                  </a:lnTo>
                  <a:lnTo>
                    <a:pt x="191295" y="20251"/>
                  </a:lnTo>
                  <a:lnTo>
                    <a:pt x="191295" y="20251"/>
                  </a:lnTo>
                  <a:lnTo>
                    <a:pt x="187961" y="17127"/>
                  </a:lnTo>
                  <a:lnTo>
                    <a:pt x="181484" y="20251"/>
                  </a:lnTo>
                  <a:lnTo>
                    <a:pt x="179865" y="20251"/>
                  </a:lnTo>
                  <a:lnTo>
                    <a:pt x="179865" y="23385"/>
                  </a:lnTo>
                  <a:lnTo>
                    <a:pt x="176626" y="23385"/>
                  </a:lnTo>
                  <a:lnTo>
                    <a:pt x="173388" y="23385"/>
                  </a:lnTo>
                  <a:lnTo>
                    <a:pt x="160339" y="15555"/>
                  </a:lnTo>
                  <a:lnTo>
                    <a:pt x="155481" y="9297"/>
                  </a:lnTo>
                  <a:lnTo>
                    <a:pt x="152242" y="6173"/>
                  </a:lnTo>
                  <a:lnTo>
                    <a:pt x="152242" y="6173"/>
                  </a:lnTo>
                  <a:lnTo>
                    <a:pt x="149004" y="3049"/>
                  </a:lnTo>
                  <a:lnTo>
                    <a:pt x="142432" y="3049"/>
                  </a:lnTo>
                  <a:lnTo>
                    <a:pt x="137574" y="6173"/>
                  </a:lnTo>
                  <a:lnTo>
                    <a:pt x="131097" y="12431"/>
                  </a:lnTo>
                  <a:lnTo>
                    <a:pt x="124620" y="12431"/>
                  </a:lnTo>
                  <a:lnTo>
                    <a:pt x="88806" y="12431"/>
                  </a:lnTo>
                  <a:lnTo>
                    <a:pt x="82329" y="12431"/>
                  </a:lnTo>
                  <a:lnTo>
                    <a:pt x="80709" y="9297"/>
                  </a:lnTo>
                  <a:lnTo>
                    <a:pt x="74137" y="9297"/>
                  </a:lnTo>
                  <a:lnTo>
                    <a:pt x="70899" y="9297"/>
                  </a:lnTo>
                  <a:lnTo>
                    <a:pt x="67660" y="12431"/>
                  </a:lnTo>
                  <a:lnTo>
                    <a:pt x="64422" y="15555"/>
                  </a:lnTo>
                  <a:lnTo>
                    <a:pt x="61183" y="17127"/>
                  </a:lnTo>
                  <a:lnTo>
                    <a:pt x="59564" y="17127"/>
                  </a:lnTo>
                  <a:lnTo>
                    <a:pt x="49753" y="17127"/>
                  </a:lnTo>
                  <a:lnTo>
                    <a:pt x="49753" y="17127"/>
                  </a:lnTo>
                  <a:lnTo>
                    <a:pt x="49753" y="20251"/>
                  </a:lnTo>
                  <a:lnTo>
                    <a:pt x="56325" y="23385"/>
                  </a:lnTo>
                  <a:lnTo>
                    <a:pt x="61183" y="32767"/>
                  </a:lnTo>
                  <a:lnTo>
                    <a:pt x="64422" y="35891"/>
                  </a:lnTo>
                  <a:lnTo>
                    <a:pt x="67660" y="37463"/>
                  </a:lnTo>
                  <a:lnTo>
                    <a:pt x="64422" y="43720"/>
                  </a:lnTo>
                  <a:lnTo>
                    <a:pt x="64422" y="70314"/>
                  </a:lnTo>
                  <a:lnTo>
                    <a:pt x="61183" y="73438"/>
                  </a:lnTo>
                  <a:lnTo>
                    <a:pt x="59564" y="81258"/>
                  </a:lnTo>
                  <a:lnTo>
                    <a:pt x="61183" y="87516"/>
                  </a:lnTo>
                  <a:lnTo>
                    <a:pt x="59564" y="98470"/>
                  </a:lnTo>
                  <a:lnTo>
                    <a:pt x="40038" y="128188"/>
                  </a:lnTo>
                  <a:lnTo>
                    <a:pt x="35180" y="136008"/>
                  </a:lnTo>
                  <a:lnTo>
                    <a:pt x="25369" y="142266"/>
                  </a:lnTo>
                  <a:lnTo>
                    <a:pt x="20511" y="142266"/>
                  </a:lnTo>
                  <a:lnTo>
                    <a:pt x="7500" y="136008"/>
                  </a:lnTo>
                  <a:lnTo>
                    <a:pt x="-634" y="131322"/>
                  </a:lnTo>
                  <a:lnTo>
                    <a:pt x="-634" y="132884"/>
                  </a:lnTo>
                  <a:lnTo>
                    <a:pt x="-634" y="142266"/>
                  </a:lnTo>
                  <a:lnTo>
                    <a:pt x="995" y="145400"/>
                  </a:lnTo>
                  <a:lnTo>
                    <a:pt x="-634" y="145400"/>
                  </a:lnTo>
                  <a:lnTo>
                    <a:pt x="995" y="151658"/>
                  </a:lnTo>
                  <a:lnTo>
                    <a:pt x="4243" y="156344"/>
                  </a:lnTo>
                  <a:lnTo>
                    <a:pt x="7500" y="159478"/>
                  </a:lnTo>
                  <a:lnTo>
                    <a:pt x="10748" y="168860"/>
                  </a:lnTo>
                  <a:lnTo>
                    <a:pt x="10748" y="168860"/>
                  </a:lnTo>
                  <a:lnTo>
                    <a:pt x="25369" y="168860"/>
                  </a:lnTo>
                  <a:lnTo>
                    <a:pt x="28608" y="168860"/>
                  </a:lnTo>
                  <a:lnTo>
                    <a:pt x="31846" y="165736"/>
                  </a:lnTo>
                  <a:lnTo>
                    <a:pt x="35180" y="162602"/>
                  </a:lnTo>
                  <a:lnTo>
                    <a:pt x="35180" y="159478"/>
                  </a:lnTo>
                  <a:lnTo>
                    <a:pt x="46515" y="159478"/>
                  </a:lnTo>
                  <a:lnTo>
                    <a:pt x="56325" y="162602"/>
                  </a:lnTo>
                  <a:lnTo>
                    <a:pt x="61183" y="170431"/>
                  </a:lnTo>
                  <a:lnTo>
                    <a:pt x="67660" y="176680"/>
                  </a:lnTo>
                  <a:lnTo>
                    <a:pt x="70899" y="186072"/>
                  </a:lnTo>
                  <a:lnTo>
                    <a:pt x="70899" y="190767"/>
                  </a:lnTo>
                  <a:lnTo>
                    <a:pt x="74137" y="203274"/>
                  </a:lnTo>
                  <a:lnTo>
                    <a:pt x="74137" y="211103"/>
                  </a:lnTo>
                  <a:lnTo>
                    <a:pt x="70899" y="261157"/>
                  </a:lnTo>
                  <a:lnTo>
                    <a:pt x="67660" y="286189"/>
                  </a:lnTo>
                  <a:lnTo>
                    <a:pt x="61183" y="309649"/>
                  </a:lnTo>
                  <a:lnTo>
                    <a:pt x="56325" y="315907"/>
                  </a:lnTo>
                  <a:lnTo>
                    <a:pt x="46515" y="319041"/>
                  </a:lnTo>
                  <a:lnTo>
                    <a:pt x="43276" y="323727"/>
                  </a:lnTo>
                  <a:lnTo>
                    <a:pt x="40038" y="336243"/>
                  </a:lnTo>
                  <a:lnTo>
                    <a:pt x="40038" y="344063"/>
                  </a:lnTo>
                  <a:lnTo>
                    <a:pt x="40038" y="353454"/>
                  </a:lnTo>
                  <a:lnTo>
                    <a:pt x="38418" y="359712"/>
                  </a:lnTo>
                  <a:lnTo>
                    <a:pt x="38418" y="364399"/>
                  </a:lnTo>
                  <a:lnTo>
                    <a:pt x="38418" y="364399"/>
                  </a:lnTo>
                  <a:lnTo>
                    <a:pt x="52992" y="367532"/>
                  </a:lnTo>
                  <a:lnTo>
                    <a:pt x="56325" y="367532"/>
                  </a:lnTo>
                  <a:lnTo>
                    <a:pt x="59564" y="367532"/>
                  </a:lnTo>
                  <a:lnTo>
                    <a:pt x="61183" y="364399"/>
                  </a:lnTo>
                  <a:lnTo>
                    <a:pt x="64422" y="364399"/>
                  </a:lnTo>
                  <a:lnTo>
                    <a:pt x="67660" y="364399"/>
                  </a:lnTo>
                  <a:lnTo>
                    <a:pt x="70899" y="367532"/>
                  </a:lnTo>
                  <a:lnTo>
                    <a:pt x="77471" y="373790"/>
                  </a:lnTo>
                  <a:lnTo>
                    <a:pt x="82329" y="380048"/>
                  </a:lnTo>
                  <a:lnTo>
                    <a:pt x="88806" y="381610"/>
                  </a:lnTo>
                  <a:lnTo>
                    <a:pt x="95283" y="381610"/>
                  </a:lnTo>
                  <a:lnTo>
                    <a:pt x="98521" y="381610"/>
                  </a:lnTo>
                  <a:lnTo>
                    <a:pt x="100236" y="381610"/>
                  </a:lnTo>
                  <a:lnTo>
                    <a:pt x="100236" y="384735"/>
                  </a:lnTo>
                  <a:lnTo>
                    <a:pt x="103474" y="387868"/>
                  </a:lnTo>
                  <a:lnTo>
                    <a:pt x="106713" y="387868"/>
                  </a:lnTo>
                  <a:lnTo>
                    <a:pt x="121286" y="390993"/>
                  </a:lnTo>
                  <a:lnTo>
                    <a:pt x="131097" y="390993"/>
                  </a:lnTo>
                  <a:lnTo>
                    <a:pt x="134335" y="394126"/>
                  </a:lnTo>
                  <a:lnTo>
                    <a:pt x="149004" y="400384"/>
                  </a:lnTo>
                  <a:lnTo>
                    <a:pt x="152242" y="401946"/>
                  </a:lnTo>
                  <a:lnTo>
                    <a:pt x="155481" y="408204"/>
                  </a:lnTo>
                  <a:lnTo>
                    <a:pt x="158719" y="417586"/>
                  </a:lnTo>
                  <a:lnTo>
                    <a:pt x="163577" y="422282"/>
                  </a:lnTo>
                  <a:lnTo>
                    <a:pt x="176626" y="425416"/>
                  </a:lnTo>
                  <a:lnTo>
                    <a:pt x="176626" y="425416"/>
                  </a:lnTo>
                  <a:lnTo>
                    <a:pt x="179865" y="428540"/>
                  </a:lnTo>
                  <a:lnTo>
                    <a:pt x="184723" y="428540"/>
                  </a:lnTo>
                  <a:lnTo>
                    <a:pt x="197772" y="422282"/>
                  </a:lnTo>
                  <a:lnTo>
                    <a:pt x="209107" y="417586"/>
                  </a:lnTo>
                  <a:lnTo>
                    <a:pt x="212440" y="414462"/>
                  </a:lnTo>
                  <a:lnTo>
                    <a:pt x="215679" y="411328"/>
                  </a:lnTo>
                  <a:lnTo>
                    <a:pt x="218917" y="408204"/>
                  </a:lnTo>
                  <a:lnTo>
                    <a:pt x="220536" y="405080"/>
                  </a:lnTo>
                  <a:lnTo>
                    <a:pt x="223775" y="394126"/>
                  </a:lnTo>
                  <a:lnTo>
                    <a:pt x="230252" y="384735"/>
                  </a:lnTo>
                  <a:lnTo>
                    <a:pt x="230252" y="381610"/>
                  </a:lnTo>
                  <a:lnTo>
                    <a:pt x="230252" y="380048"/>
                  </a:lnTo>
                  <a:lnTo>
                    <a:pt x="227014" y="376914"/>
                  </a:lnTo>
                  <a:lnTo>
                    <a:pt x="223775" y="373790"/>
                  </a:lnTo>
                  <a:lnTo>
                    <a:pt x="220536" y="370657"/>
                  </a:lnTo>
                  <a:lnTo>
                    <a:pt x="220536" y="367532"/>
                  </a:lnTo>
                  <a:lnTo>
                    <a:pt x="220536" y="364399"/>
                  </a:lnTo>
                  <a:lnTo>
                    <a:pt x="220536" y="362836"/>
                  </a:lnTo>
                  <a:lnTo>
                    <a:pt x="223775" y="356579"/>
                  </a:lnTo>
                  <a:lnTo>
                    <a:pt x="227014" y="353454"/>
                  </a:lnTo>
                  <a:lnTo>
                    <a:pt x="227014" y="350321"/>
                  </a:lnTo>
                  <a:lnTo>
                    <a:pt x="230252" y="350321"/>
                  </a:lnTo>
                  <a:lnTo>
                    <a:pt x="230252" y="347196"/>
                  </a:lnTo>
                  <a:lnTo>
                    <a:pt x="230252" y="347196"/>
                  </a:lnTo>
                  <a:lnTo>
                    <a:pt x="227014" y="344063"/>
                  </a:lnTo>
                  <a:lnTo>
                    <a:pt x="223775" y="342501"/>
                  </a:lnTo>
                  <a:lnTo>
                    <a:pt x="223775" y="339377"/>
                  </a:lnTo>
                  <a:lnTo>
                    <a:pt x="223775" y="336243"/>
                  </a:lnTo>
                  <a:lnTo>
                    <a:pt x="223775" y="333119"/>
                  </a:lnTo>
                  <a:lnTo>
                    <a:pt x="223775" y="329985"/>
                  </a:lnTo>
                  <a:lnTo>
                    <a:pt x="220536" y="329985"/>
                  </a:lnTo>
                  <a:lnTo>
                    <a:pt x="215679" y="326861"/>
                  </a:lnTo>
                  <a:lnTo>
                    <a:pt x="215679" y="323727"/>
                  </a:lnTo>
                  <a:lnTo>
                    <a:pt x="212440" y="322165"/>
                  </a:lnTo>
                  <a:lnTo>
                    <a:pt x="212440" y="319041"/>
                  </a:lnTo>
                  <a:lnTo>
                    <a:pt x="209107" y="319041"/>
                  </a:lnTo>
                  <a:lnTo>
                    <a:pt x="209107" y="315907"/>
                  </a:lnTo>
                  <a:lnTo>
                    <a:pt x="205868" y="306525"/>
                  </a:lnTo>
                  <a:lnTo>
                    <a:pt x="202630" y="298705"/>
                  </a:lnTo>
                  <a:lnTo>
                    <a:pt x="201010" y="295571"/>
                  </a:lnTo>
                  <a:lnTo>
                    <a:pt x="201010" y="292447"/>
                  </a:lnTo>
                  <a:lnTo>
                    <a:pt x="205868" y="281493"/>
                  </a:lnTo>
                  <a:lnTo>
                    <a:pt x="212440" y="265853"/>
                  </a:lnTo>
                  <a:lnTo>
                    <a:pt x="215679" y="254899"/>
                  </a:lnTo>
                  <a:lnTo>
                    <a:pt x="218917" y="251775"/>
                  </a:lnTo>
                  <a:lnTo>
                    <a:pt x="220536" y="247079"/>
                  </a:lnTo>
                  <a:lnTo>
                    <a:pt x="230252" y="237697"/>
                  </a:lnTo>
                  <a:lnTo>
                    <a:pt x="233586" y="231439"/>
                  </a:lnTo>
                  <a:lnTo>
                    <a:pt x="233586" y="228305"/>
                  </a:lnTo>
                  <a:lnTo>
                    <a:pt x="233586" y="226743"/>
                  </a:lnTo>
                  <a:lnTo>
                    <a:pt x="233586" y="220486"/>
                  </a:lnTo>
                  <a:lnTo>
                    <a:pt x="233586" y="217361"/>
                  </a:lnTo>
                  <a:lnTo>
                    <a:pt x="230252" y="211103"/>
                  </a:lnTo>
                  <a:lnTo>
                    <a:pt x="230252" y="206407"/>
                  </a:lnTo>
                  <a:lnTo>
                    <a:pt x="230252" y="203274"/>
                  </a:lnTo>
                  <a:lnTo>
                    <a:pt x="233586" y="200150"/>
                  </a:lnTo>
                  <a:lnTo>
                    <a:pt x="236824" y="193892"/>
                  </a:lnTo>
                  <a:lnTo>
                    <a:pt x="236824" y="190767"/>
                  </a:lnTo>
                  <a:lnTo>
                    <a:pt x="236824" y="189196"/>
                  </a:lnTo>
                  <a:lnTo>
                    <a:pt x="233586" y="186072"/>
                  </a:lnTo>
                  <a:lnTo>
                    <a:pt x="230252" y="182938"/>
                  </a:lnTo>
                  <a:lnTo>
                    <a:pt x="227014" y="179814"/>
                  </a:lnTo>
                  <a:lnTo>
                    <a:pt x="227014" y="176680"/>
                  </a:lnTo>
                  <a:lnTo>
                    <a:pt x="227014" y="173556"/>
                  </a:lnTo>
                  <a:lnTo>
                    <a:pt x="227014" y="170431"/>
                  </a:lnTo>
                  <a:lnTo>
                    <a:pt x="230252" y="168860"/>
                  </a:lnTo>
                  <a:lnTo>
                    <a:pt x="233586" y="168860"/>
                  </a:lnTo>
                  <a:lnTo>
                    <a:pt x="233586" y="165736"/>
                  </a:lnTo>
                  <a:lnTo>
                    <a:pt x="236824" y="165736"/>
                  </a:lnTo>
                  <a:lnTo>
                    <a:pt x="240063" y="168860"/>
                  </a:lnTo>
                  <a:lnTo>
                    <a:pt x="241682" y="168860"/>
                  </a:lnTo>
                  <a:lnTo>
                    <a:pt x="244921" y="165736"/>
                  </a:lnTo>
                  <a:lnTo>
                    <a:pt x="244921" y="162602"/>
                  </a:lnTo>
                  <a:lnTo>
                    <a:pt x="244921" y="159478"/>
                  </a:lnTo>
                  <a:lnTo>
                    <a:pt x="241682" y="153220"/>
                  </a:lnTo>
                  <a:lnTo>
                    <a:pt x="241682" y="148524"/>
                  </a:lnTo>
                  <a:lnTo>
                    <a:pt x="240063" y="142266"/>
                  </a:lnTo>
                  <a:lnTo>
                    <a:pt x="240063" y="139142"/>
                  </a:lnTo>
                  <a:lnTo>
                    <a:pt x="240063" y="136008"/>
                  </a:lnTo>
                  <a:lnTo>
                    <a:pt x="240063" y="121930"/>
                  </a:lnTo>
                  <a:lnTo>
                    <a:pt x="240063" y="115672"/>
                  </a:lnTo>
                  <a:lnTo>
                    <a:pt x="240063" y="112548"/>
                  </a:lnTo>
                  <a:lnTo>
                    <a:pt x="240063" y="110986"/>
                  </a:lnTo>
                  <a:lnTo>
                    <a:pt x="241682" y="107852"/>
                  </a:lnTo>
                  <a:lnTo>
                    <a:pt x="241682" y="104728"/>
                  </a:lnTo>
                  <a:lnTo>
                    <a:pt x="241682" y="101594"/>
                  </a:lnTo>
                  <a:lnTo>
                    <a:pt x="241682" y="95337"/>
                  </a:lnTo>
                  <a:lnTo>
                    <a:pt x="244921" y="93774"/>
                  </a:lnTo>
                  <a:lnTo>
                    <a:pt x="244921" y="93774"/>
                  </a:lnTo>
                  <a:lnTo>
                    <a:pt x="241682" y="90650"/>
                  </a:lnTo>
                  <a:lnTo>
                    <a:pt x="241682" y="87516"/>
                  </a:lnTo>
                  <a:lnTo>
                    <a:pt x="241682" y="84392"/>
                  </a:lnTo>
                  <a:lnTo>
                    <a:pt x="244921" y="78134"/>
                  </a:lnTo>
                  <a:lnTo>
                    <a:pt x="248159" y="75001"/>
                  </a:lnTo>
                  <a:lnTo>
                    <a:pt x="254636" y="70314"/>
                  </a:lnTo>
                  <a:lnTo>
                    <a:pt x="257970" y="67181"/>
                  </a:lnTo>
                  <a:lnTo>
                    <a:pt x="261208" y="60923"/>
                  </a:lnTo>
                  <a:lnTo>
                    <a:pt x="261208" y="54665"/>
                  </a:lnTo>
                  <a:lnTo>
                    <a:pt x="261208" y="53103"/>
                  </a:lnTo>
                  <a:lnTo>
                    <a:pt x="261208" y="46845"/>
                  </a:lnTo>
                  <a:lnTo>
                    <a:pt x="262828" y="40587"/>
                  </a:lnTo>
                  <a:lnTo>
                    <a:pt x="262828" y="40587"/>
                  </a:lnTo>
                  <a:lnTo>
                    <a:pt x="262828" y="37463"/>
                  </a:lnTo>
                  <a:lnTo>
                    <a:pt x="266066" y="35891"/>
                  </a:lnTo>
                  <a:lnTo>
                    <a:pt x="266066" y="32767"/>
                  </a:lnTo>
                  <a:lnTo>
                    <a:pt x="266066" y="23385"/>
                  </a:lnTo>
                  <a:close/>
                </a:path>
              </a:pathLst>
            </a:custGeom>
            <a:solidFill>
              <a:srgbClr val="79797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4FB121-AAF9-03B2-546B-70686E2789DE}"/>
                </a:ext>
              </a:extLst>
            </p:cNvPr>
            <p:cNvSpPr/>
            <p:nvPr/>
          </p:nvSpPr>
          <p:spPr>
            <a:xfrm>
              <a:off x="7947906" y="3917372"/>
              <a:ext cx="228600" cy="200025"/>
            </a:xfrm>
            <a:custGeom>
              <a:avLst/>
              <a:gdLst>
                <a:gd name="connsiteX0" fmla="*/ 31799 w 228600"/>
                <a:gd name="connsiteY0" fmla="*/ 128503 h 200025"/>
                <a:gd name="connsiteX1" fmla="*/ 28712 w 228600"/>
                <a:gd name="connsiteY1" fmla="*/ 125331 h 200025"/>
                <a:gd name="connsiteX2" fmla="*/ 25627 w 228600"/>
                <a:gd name="connsiteY2" fmla="*/ 125331 h 200025"/>
                <a:gd name="connsiteX3" fmla="*/ 28712 w 228600"/>
                <a:gd name="connsiteY3" fmla="*/ 134856 h 200025"/>
                <a:gd name="connsiteX4" fmla="*/ 28712 w 228600"/>
                <a:gd name="connsiteY4" fmla="*/ 134856 h 200025"/>
                <a:gd name="connsiteX5" fmla="*/ 28712 w 228600"/>
                <a:gd name="connsiteY5" fmla="*/ 134856 h 200025"/>
                <a:gd name="connsiteX6" fmla="*/ 31799 w 228600"/>
                <a:gd name="connsiteY6" fmla="*/ 131674 h 200025"/>
                <a:gd name="connsiteX7" fmla="*/ 31799 w 228600"/>
                <a:gd name="connsiteY7" fmla="*/ 128503 h 200025"/>
                <a:gd name="connsiteX8" fmla="*/ 217155 w 228600"/>
                <a:gd name="connsiteY8" fmla="*/ 47540 h 200025"/>
                <a:gd name="connsiteX9" fmla="*/ 203249 w 228600"/>
                <a:gd name="connsiteY9" fmla="*/ 44368 h 200025"/>
                <a:gd name="connsiteX10" fmla="*/ 200162 w 228600"/>
                <a:gd name="connsiteY10" fmla="*/ 44368 h 200025"/>
                <a:gd name="connsiteX11" fmla="*/ 197077 w 228600"/>
                <a:gd name="connsiteY11" fmla="*/ 44368 h 200025"/>
                <a:gd name="connsiteX12" fmla="*/ 193981 w 228600"/>
                <a:gd name="connsiteY12" fmla="*/ 47540 h 200025"/>
                <a:gd name="connsiteX13" fmla="*/ 190894 w 228600"/>
                <a:gd name="connsiteY13" fmla="*/ 47540 h 200025"/>
                <a:gd name="connsiteX14" fmla="*/ 186266 w 228600"/>
                <a:gd name="connsiteY14" fmla="*/ 47540 h 200025"/>
                <a:gd name="connsiteX15" fmla="*/ 183170 w 228600"/>
                <a:gd name="connsiteY15" fmla="*/ 47540 h 200025"/>
                <a:gd name="connsiteX16" fmla="*/ 180084 w 228600"/>
                <a:gd name="connsiteY16" fmla="*/ 47540 h 200025"/>
                <a:gd name="connsiteX17" fmla="*/ 176998 w 228600"/>
                <a:gd name="connsiteY17" fmla="*/ 44368 h 200025"/>
                <a:gd name="connsiteX18" fmla="*/ 173902 w 228600"/>
                <a:gd name="connsiteY18" fmla="*/ 34843 h 200025"/>
                <a:gd name="connsiteX19" fmla="*/ 176998 w 228600"/>
                <a:gd name="connsiteY19" fmla="*/ 26899 h 200025"/>
                <a:gd name="connsiteX20" fmla="*/ 166187 w 228600"/>
                <a:gd name="connsiteY20" fmla="*/ 31662 h 200025"/>
                <a:gd name="connsiteX21" fmla="*/ 166187 w 228600"/>
                <a:gd name="connsiteY21" fmla="*/ 31662 h 200025"/>
                <a:gd name="connsiteX22" fmla="*/ 160005 w 228600"/>
                <a:gd name="connsiteY22" fmla="*/ 38015 h 200025"/>
                <a:gd name="connsiteX23" fmla="*/ 152281 w 228600"/>
                <a:gd name="connsiteY23" fmla="*/ 41187 h 200025"/>
                <a:gd name="connsiteX24" fmla="*/ 149194 w 228600"/>
                <a:gd name="connsiteY24" fmla="*/ 41187 h 200025"/>
                <a:gd name="connsiteX25" fmla="*/ 146099 w 228600"/>
                <a:gd name="connsiteY25" fmla="*/ 41187 h 200025"/>
                <a:gd name="connsiteX26" fmla="*/ 139927 w 228600"/>
                <a:gd name="connsiteY26" fmla="*/ 34843 h 200025"/>
                <a:gd name="connsiteX27" fmla="*/ 136831 w 228600"/>
                <a:gd name="connsiteY27" fmla="*/ 34843 h 200025"/>
                <a:gd name="connsiteX28" fmla="*/ 133744 w 228600"/>
                <a:gd name="connsiteY28" fmla="*/ 31662 h 200025"/>
                <a:gd name="connsiteX29" fmla="*/ 126020 w 228600"/>
                <a:gd name="connsiteY29" fmla="*/ 28490 h 200025"/>
                <a:gd name="connsiteX30" fmla="*/ 122934 w 228600"/>
                <a:gd name="connsiteY30" fmla="*/ 26899 h 200025"/>
                <a:gd name="connsiteX31" fmla="*/ 119848 w 228600"/>
                <a:gd name="connsiteY31" fmla="*/ 28490 h 200025"/>
                <a:gd name="connsiteX32" fmla="*/ 105941 w 228600"/>
                <a:gd name="connsiteY32" fmla="*/ 34843 h 200025"/>
                <a:gd name="connsiteX33" fmla="*/ 102855 w 228600"/>
                <a:gd name="connsiteY33" fmla="*/ 34843 h 200025"/>
                <a:gd name="connsiteX34" fmla="*/ 99769 w 228600"/>
                <a:gd name="connsiteY34" fmla="*/ 34843 h 200025"/>
                <a:gd name="connsiteX35" fmla="*/ 99769 w 228600"/>
                <a:gd name="connsiteY35" fmla="*/ 31662 h 200025"/>
                <a:gd name="connsiteX36" fmla="*/ 92044 w 228600"/>
                <a:gd name="connsiteY36" fmla="*/ 28490 h 200025"/>
                <a:gd name="connsiteX37" fmla="*/ 88949 w 228600"/>
                <a:gd name="connsiteY37" fmla="*/ 26899 h 200025"/>
                <a:gd name="connsiteX38" fmla="*/ 88949 w 228600"/>
                <a:gd name="connsiteY38" fmla="*/ 26899 h 200025"/>
                <a:gd name="connsiteX39" fmla="*/ 82777 w 228600"/>
                <a:gd name="connsiteY39" fmla="*/ 26899 h 200025"/>
                <a:gd name="connsiteX40" fmla="*/ 82777 w 228600"/>
                <a:gd name="connsiteY40" fmla="*/ 26899 h 200025"/>
                <a:gd name="connsiteX41" fmla="*/ 79681 w 228600"/>
                <a:gd name="connsiteY41" fmla="*/ 23728 h 200025"/>
                <a:gd name="connsiteX42" fmla="*/ 76594 w 228600"/>
                <a:gd name="connsiteY42" fmla="*/ 17374 h 200025"/>
                <a:gd name="connsiteX43" fmla="*/ 76594 w 228600"/>
                <a:gd name="connsiteY43" fmla="*/ 17374 h 200025"/>
                <a:gd name="connsiteX44" fmla="*/ 75052 w 228600"/>
                <a:gd name="connsiteY44" fmla="*/ 14203 h 200025"/>
                <a:gd name="connsiteX45" fmla="*/ 75052 w 228600"/>
                <a:gd name="connsiteY45" fmla="*/ 14203 h 200025"/>
                <a:gd name="connsiteX46" fmla="*/ 75052 w 228600"/>
                <a:gd name="connsiteY46" fmla="*/ 14203 h 200025"/>
                <a:gd name="connsiteX47" fmla="*/ 71966 w 228600"/>
                <a:gd name="connsiteY47" fmla="*/ 11031 h 200025"/>
                <a:gd name="connsiteX48" fmla="*/ 71966 w 228600"/>
                <a:gd name="connsiteY48" fmla="*/ 7849 h 200025"/>
                <a:gd name="connsiteX49" fmla="*/ 68870 w 228600"/>
                <a:gd name="connsiteY49" fmla="*/ 6268 h 200025"/>
                <a:gd name="connsiteX50" fmla="*/ 65784 w 228600"/>
                <a:gd name="connsiteY50" fmla="*/ 3087 h 200025"/>
                <a:gd name="connsiteX51" fmla="*/ 59602 w 228600"/>
                <a:gd name="connsiteY51" fmla="*/ -85 h 200025"/>
                <a:gd name="connsiteX52" fmla="*/ 56516 w 228600"/>
                <a:gd name="connsiteY52" fmla="*/ -85 h 200025"/>
                <a:gd name="connsiteX53" fmla="*/ 54973 w 228600"/>
                <a:gd name="connsiteY53" fmla="*/ -85 h 200025"/>
                <a:gd name="connsiteX54" fmla="*/ 54973 w 228600"/>
                <a:gd name="connsiteY54" fmla="*/ -85 h 200025"/>
                <a:gd name="connsiteX55" fmla="*/ 48791 w 228600"/>
                <a:gd name="connsiteY55" fmla="*/ 3087 h 200025"/>
                <a:gd name="connsiteX56" fmla="*/ 37981 w 228600"/>
                <a:gd name="connsiteY56" fmla="*/ 6268 h 200025"/>
                <a:gd name="connsiteX57" fmla="*/ 31799 w 228600"/>
                <a:gd name="connsiteY57" fmla="*/ 6268 h 200025"/>
                <a:gd name="connsiteX58" fmla="*/ 28712 w 228600"/>
                <a:gd name="connsiteY58" fmla="*/ 7849 h 200025"/>
                <a:gd name="connsiteX59" fmla="*/ 25627 w 228600"/>
                <a:gd name="connsiteY59" fmla="*/ 7849 h 200025"/>
                <a:gd name="connsiteX60" fmla="*/ 25627 w 228600"/>
                <a:gd name="connsiteY60" fmla="*/ 7849 h 200025"/>
                <a:gd name="connsiteX61" fmla="*/ 22531 w 228600"/>
                <a:gd name="connsiteY61" fmla="*/ 7849 h 200025"/>
                <a:gd name="connsiteX62" fmla="*/ 19444 w 228600"/>
                <a:gd name="connsiteY62" fmla="*/ 6268 h 200025"/>
                <a:gd name="connsiteX63" fmla="*/ 19444 w 228600"/>
                <a:gd name="connsiteY63" fmla="*/ 7849 h 200025"/>
                <a:gd name="connsiteX64" fmla="*/ 17901 w 228600"/>
                <a:gd name="connsiteY64" fmla="*/ 11031 h 200025"/>
                <a:gd name="connsiteX65" fmla="*/ 11720 w 228600"/>
                <a:gd name="connsiteY65" fmla="*/ 23728 h 200025"/>
                <a:gd name="connsiteX66" fmla="*/ 2452 w 228600"/>
                <a:gd name="connsiteY66" fmla="*/ 34843 h 200025"/>
                <a:gd name="connsiteX67" fmla="*/ 2452 w 228600"/>
                <a:gd name="connsiteY67" fmla="*/ 41187 h 200025"/>
                <a:gd name="connsiteX68" fmla="*/ -634 w 228600"/>
                <a:gd name="connsiteY68" fmla="*/ 61828 h 200025"/>
                <a:gd name="connsiteX69" fmla="*/ 2452 w 228600"/>
                <a:gd name="connsiteY69" fmla="*/ 64999 h 200025"/>
                <a:gd name="connsiteX70" fmla="*/ 5548 w 228600"/>
                <a:gd name="connsiteY70" fmla="*/ 66590 h 200025"/>
                <a:gd name="connsiteX71" fmla="*/ 8634 w 228600"/>
                <a:gd name="connsiteY71" fmla="*/ 72943 h 200025"/>
                <a:gd name="connsiteX72" fmla="*/ 11720 w 228600"/>
                <a:gd name="connsiteY72" fmla="*/ 79287 h 200025"/>
                <a:gd name="connsiteX73" fmla="*/ 14816 w 228600"/>
                <a:gd name="connsiteY73" fmla="*/ 85640 h 200025"/>
                <a:gd name="connsiteX74" fmla="*/ 17901 w 228600"/>
                <a:gd name="connsiteY74" fmla="*/ 87231 h 200025"/>
                <a:gd name="connsiteX75" fmla="*/ 22531 w 228600"/>
                <a:gd name="connsiteY75" fmla="*/ 90403 h 200025"/>
                <a:gd name="connsiteX76" fmla="*/ 25627 w 228600"/>
                <a:gd name="connsiteY76" fmla="*/ 87231 h 200025"/>
                <a:gd name="connsiteX77" fmla="*/ 25627 w 228600"/>
                <a:gd name="connsiteY77" fmla="*/ 82468 h 200025"/>
                <a:gd name="connsiteX78" fmla="*/ 28712 w 228600"/>
                <a:gd name="connsiteY78" fmla="*/ 82468 h 200025"/>
                <a:gd name="connsiteX79" fmla="*/ 28712 w 228600"/>
                <a:gd name="connsiteY79" fmla="*/ 87231 h 200025"/>
                <a:gd name="connsiteX80" fmla="*/ 34894 w 228600"/>
                <a:gd name="connsiteY80" fmla="*/ 87231 h 200025"/>
                <a:gd name="connsiteX81" fmla="*/ 31799 w 228600"/>
                <a:gd name="connsiteY81" fmla="*/ 76115 h 200025"/>
                <a:gd name="connsiteX82" fmla="*/ 34894 w 228600"/>
                <a:gd name="connsiteY82" fmla="*/ 76115 h 200025"/>
                <a:gd name="connsiteX83" fmla="*/ 34894 w 228600"/>
                <a:gd name="connsiteY83" fmla="*/ 79287 h 200025"/>
                <a:gd name="connsiteX84" fmla="*/ 37981 w 228600"/>
                <a:gd name="connsiteY84" fmla="*/ 85640 h 200025"/>
                <a:gd name="connsiteX85" fmla="*/ 37981 w 228600"/>
                <a:gd name="connsiteY85" fmla="*/ 79287 h 200025"/>
                <a:gd name="connsiteX86" fmla="*/ 39523 w 228600"/>
                <a:gd name="connsiteY86" fmla="*/ 72943 h 200025"/>
                <a:gd name="connsiteX87" fmla="*/ 42619 w 228600"/>
                <a:gd name="connsiteY87" fmla="*/ 72943 h 200025"/>
                <a:gd name="connsiteX88" fmla="*/ 42619 w 228600"/>
                <a:gd name="connsiteY88" fmla="*/ 76115 h 200025"/>
                <a:gd name="connsiteX89" fmla="*/ 42619 w 228600"/>
                <a:gd name="connsiteY89" fmla="*/ 85640 h 200025"/>
                <a:gd name="connsiteX90" fmla="*/ 39523 w 228600"/>
                <a:gd name="connsiteY90" fmla="*/ 87231 h 200025"/>
                <a:gd name="connsiteX91" fmla="*/ 37981 w 228600"/>
                <a:gd name="connsiteY91" fmla="*/ 93574 h 200025"/>
                <a:gd name="connsiteX92" fmla="*/ 34894 w 228600"/>
                <a:gd name="connsiteY92" fmla="*/ 96756 h 200025"/>
                <a:gd name="connsiteX93" fmla="*/ 34894 w 228600"/>
                <a:gd name="connsiteY93" fmla="*/ 103099 h 200025"/>
                <a:gd name="connsiteX94" fmla="*/ 31799 w 228600"/>
                <a:gd name="connsiteY94" fmla="*/ 106281 h 200025"/>
                <a:gd name="connsiteX95" fmla="*/ 31799 w 228600"/>
                <a:gd name="connsiteY95" fmla="*/ 111043 h 200025"/>
                <a:gd name="connsiteX96" fmla="*/ 31799 w 228600"/>
                <a:gd name="connsiteY96" fmla="*/ 114215 h 200025"/>
                <a:gd name="connsiteX97" fmla="*/ 31799 w 228600"/>
                <a:gd name="connsiteY97" fmla="*/ 120568 h 200025"/>
                <a:gd name="connsiteX98" fmla="*/ 31799 w 228600"/>
                <a:gd name="connsiteY98" fmla="*/ 125331 h 200025"/>
                <a:gd name="connsiteX99" fmla="*/ 34894 w 228600"/>
                <a:gd name="connsiteY99" fmla="*/ 125331 h 200025"/>
                <a:gd name="connsiteX100" fmla="*/ 37981 w 228600"/>
                <a:gd name="connsiteY100" fmla="*/ 131674 h 200025"/>
                <a:gd name="connsiteX101" fmla="*/ 39523 w 228600"/>
                <a:gd name="connsiteY101" fmla="*/ 134856 h 200025"/>
                <a:gd name="connsiteX102" fmla="*/ 39523 w 228600"/>
                <a:gd name="connsiteY102" fmla="*/ 141199 h 200025"/>
                <a:gd name="connsiteX103" fmla="*/ 37981 w 228600"/>
                <a:gd name="connsiteY103" fmla="*/ 144381 h 200025"/>
                <a:gd name="connsiteX104" fmla="*/ 37981 w 228600"/>
                <a:gd name="connsiteY104" fmla="*/ 149143 h 200025"/>
                <a:gd name="connsiteX105" fmla="*/ 34894 w 228600"/>
                <a:gd name="connsiteY105" fmla="*/ 152315 h 200025"/>
                <a:gd name="connsiteX106" fmla="*/ 34894 w 228600"/>
                <a:gd name="connsiteY106" fmla="*/ 158668 h 200025"/>
                <a:gd name="connsiteX107" fmla="*/ 37981 w 228600"/>
                <a:gd name="connsiteY107" fmla="*/ 161840 h 200025"/>
                <a:gd name="connsiteX108" fmla="*/ 42619 w 228600"/>
                <a:gd name="connsiteY108" fmla="*/ 163431 h 200025"/>
                <a:gd name="connsiteX109" fmla="*/ 48791 w 228600"/>
                <a:gd name="connsiteY109" fmla="*/ 166603 h 200025"/>
                <a:gd name="connsiteX110" fmla="*/ 56516 w 228600"/>
                <a:gd name="connsiteY110" fmla="*/ 169774 h 200025"/>
                <a:gd name="connsiteX111" fmla="*/ 59602 w 228600"/>
                <a:gd name="connsiteY111" fmla="*/ 169774 h 200025"/>
                <a:gd name="connsiteX112" fmla="*/ 59602 w 228600"/>
                <a:gd name="connsiteY112" fmla="*/ 166603 h 200025"/>
                <a:gd name="connsiteX113" fmla="*/ 59602 w 228600"/>
                <a:gd name="connsiteY113" fmla="*/ 161840 h 200025"/>
                <a:gd name="connsiteX114" fmla="*/ 54973 w 228600"/>
                <a:gd name="connsiteY114" fmla="*/ 158668 h 200025"/>
                <a:gd name="connsiteX115" fmla="*/ 51887 w 228600"/>
                <a:gd name="connsiteY115" fmla="*/ 155487 h 200025"/>
                <a:gd name="connsiteX116" fmla="*/ 48791 w 228600"/>
                <a:gd name="connsiteY116" fmla="*/ 152315 h 200025"/>
                <a:gd name="connsiteX117" fmla="*/ 51887 w 228600"/>
                <a:gd name="connsiteY117" fmla="*/ 138028 h 200025"/>
                <a:gd name="connsiteX118" fmla="*/ 54973 w 228600"/>
                <a:gd name="connsiteY118" fmla="*/ 134856 h 200025"/>
                <a:gd name="connsiteX119" fmla="*/ 54973 w 228600"/>
                <a:gd name="connsiteY119" fmla="*/ 128503 h 200025"/>
                <a:gd name="connsiteX120" fmla="*/ 56516 w 228600"/>
                <a:gd name="connsiteY120" fmla="*/ 123740 h 200025"/>
                <a:gd name="connsiteX121" fmla="*/ 59602 w 228600"/>
                <a:gd name="connsiteY121" fmla="*/ 117387 h 200025"/>
                <a:gd name="connsiteX122" fmla="*/ 62698 w 228600"/>
                <a:gd name="connsiteY122" fmla="*/ 114215 h 200025"/>
                <a:gd name="connsiteX123" fmla="*/ 62698 w 228600"/>
                <a:gd name="connsiteY123" fmla="*/ 120568 h 200025"/>
                <a:gd name="connsiteX124" fmla="*/ 59602 w 228600"/>
                <a:gd name="connsiteY124" fmla="*/ 131674 h 200025"/>
                <a:gd name="connsiteX125" fmla="*/ 56516 w 228600"/>
                <a:gd name="connsiteY125" fmla="*/ 138028 h 200025"/>
                <a:gd name="connsiteX126" fmla="*/ 62698 w 228600"/>
                <a:gd name="connsiteY126" fmla="*/ 138028 h 200025"/>
                <a:gd name="connsiteX127" fmla="*/ 65784 w 228600"/>
                <a:gd name="connsiteY127" fmla="*/ 144381 h 200025"/>
                <a:gd name="connsiteX128" fmla="*/ 68870 w 228600"/>
                <a:gd name="connsiteY128" fmla="*/ 144381 h 200025"/>
                <a:gd name="connsiteX129" fmla="*/ 71966 w 228600"/>
                <a:gd name="connsiteY129" fmla="*/ 149143 h 200025"/>
                <a:gd name="connsiteX130" fmla="*/ 71966 w 228600"/>
                <a:gd name="connsiteY130" fmla="*/ 149143 h 200025"/>
                <a:gd name="connsiteX131" fmla="*/ 76594 w 228600"/>
                <a:gd name="connsiteY131" fmla="*/ 149143 h 200025"/>
                <a:gd name="connsiteX132" fmla="*/ 79681 w 228600"/>
                <a:gd name="connsiteY132" fmla="*/ 149143 h 200025"/>
                <a:gd name="connsiteX133" fmla="*/ 82777 w 228600"/>
                <a:gd name="connsiteY133" fmla="*/ 152315 h 200025"/>
                <a:gd name="connsiteX134" fmla="*/ 85862 w 228600"/>
                <a:gd name="connsiteY134" fmla="*/ 149143 h 200025"/>
                <a:gd name="connsiteX135" fmla="*/ 92044 w 228600"/>
                <a:gd name="connsiteY135" fmla="*/ 149143 h 200025"/>
                <a:gd name="connsiteX136" fmla="*/ 95131 w 228600"/>
                <a:gd name="connsiteY136" fmla="*/ 149143 h 200025"/>
                <a:gd name="connsiteX137" fmla="*/ 96673 w 228600"/>
                <a:gd name="connsiteY137" fmla="*/ 149143 h 200025"/>
                <a:gd name="connsiteX138" fmla="*/ 99769 w 228600"/>
                <a:gd name="connsiteY138" fmla="*/ 149143 h 200025"/>
                <a:gd name="connsiteX139" fmla="*/ 99769 w 228600"/>
                <a:gd name="connsiteY139" fmla="*/ 155487 h 200025"/>
                <a:gd name="connsiteX140" fmla="*/ 105941 w 228600"/>
                <a:gd name="connsiteY140" fmla="*/ 152315 h 200025"/>
                <a:gd name="connsiteX141" fmla="*/ 105941 w 228600"/>
                <a:gd name="connsiteY141" fmla="*/ 149143 h 200025"/>
                <a:gd name="connsiteX142" fmla="*/ 105941 w 228600"/>
                <a:gd name="connsiteY142" fmla="*/ 144381 h 200025"/>
                <a:gd name="connsiteX143" fmla="*/ 109037 w 228600"/>
                <a:gd name="connsiteY143" fmla="*/ 144381 h 200025"/>
                <a:gd name="connsiteX144" fmla="*/ 112123 w 228600"/>
                <a:gd name="connsiteY144" fmla="*/ 141199 h 200025"/>
                <a:gd name="connsiteX145" fmla="*/ 116752 w 228600"/>
                <a:gd name="connsiteY145" fmla="*/ 144381 h 200025"/>
                <a:gd name="connsiteX146" fmla="*/ 119848 w 228600"/>
                <a:gd name="connsiteY146" fmla="*/ 144381 h 200025"/>
                <a:gd name="connsiteX147" fmla="*/ 122934 w 228600"/>
                <a:gd name="connsiteY147" fmla="*/ 144381 h 200025"/>
                <a:gd name="connsiteX148" fmla="*/ 126020 w 228600"/>
                <a:gd name="connsiteY148" fmla="*/ 145962 h 200025"/>
                <a:gd name="connsiteX149" fmla="*/ 132202 w 228600"/>
                <a:gd name="connsiteY149" fmla="*/ 152315 h 200025"/>
                <a:gd name="connsiteX150" fmla="*/ 132202 w 228600"/>
                <a:gd name="connsiteY150" fmla="*/ 152315 h 200025"/>
                <a:gd name="connsiteX151" fmla="*/ 132202 w 228600"/>
                <a:gd name="connsiteY151" fmla="*/ 155487 h 200025"/>
                <a:gd name="connsiteX152" fmla="*/ 129116 w 228600"/>
                <a:gd name="connsiteY152" fmla="*/ 161840 h 200025"/>
                <a:gd name="connsiteX153" fmla="*/ 133744 w 228600"/>
                <a:gd name="connsiteY153" fmla="*/ 163431 h 200025"/>
                <a:gd name="connsiteX154" fmla="*/ 133744 w 228600"/>
                <a:gd name="connsiteY154" fmla="*/ 163431 h 200025"/>
                <a:gd name="connsiteX155" fmla="*/ 129116 w 228600"/>
                <a:gd name="connsiteY155" fmla="*/ 163431 h 200025"/>
                <a:gd name="connsiteX156" fmla="*/ 129116 w 228600"/>
                <a:gd name="connsiteY156" fmla="*/ 169774 h 200025"/>
                <a:gd name="connsiteX157" fmla="*/ 129116 w 228600"/>
                <a:gd name="connsiteY157" fmla="*/ 172956 h 200025"/>
                <a:gd name="connsiteX158" fmla="*/ 126020 w 228600"/>
                <a:gd name="connsiteY158" fmla="*/ 172956 h 200025"/>
                <a:gd name="connsiteX159" fmla="*/ 126020 w 228600"/>
                <a:gd name="connsiteY159" fmla="*/ 166603 h 200025"/>
                <a:gd name="connsiteX160" fmla="*/ 126020 w 228600"/>
                <a:gd name="connsiteY160" fmla="*/ 163431 h 200025"/>
                <a:gd name="connsiteX161" fmla="*/ 122934 w 228600"/>
                <a:gd name="connsiteY161" fmla="*/ 161840 h 200025"/>
                <a:gd name="connsiteX162" fmla="*/ 119848 w 228600"/>
                <a:gd name="connsiteY162" fmla="*/ 169774 h 200025"/>
                <a:gd name="connsiteX163" fmla="*/ 113666 w 228600"/>
                <a:gd name="connsiteY163" fmla="*/ 169774 h 200025"/>
                <a:gd name="connsiteX164" fmla="*/ 105941 w 228600"/>
                <a:gd name="connsiteY164" fmla="*/ 176128 h 200025"/>
                <a:gd name="connsiteX165" fmla="*/ 99769 w 228600"/>
                <a:gd name="connsiteY165" fmla="*/ 182481 h 200025"/>
                <a:gd name="connsiteX166" fmla="*/ 96673 w 228600"/>
                <a:gd name="connsiteY166" fmla="*/ 182481 h 200025"/>
                <a:gd name="connsiteX167" fmla="*/ 95131 w 228600"/>
                <a:gd name="connsiteY167" fmla="*/ 184062 h 200025"/>
                <a:gd name="connsiteX168" fmla="*/ 92044 w 228600"/>
                <a:gd name="connsiteY168" fmla="*/ 184062 h 200025"/>
                <a:gd name="connsiteX169" fmla="*/ 92044 w 228600"/>
                <a:gd name="connsiteY169" fmla="*/ 187243 h 200025"/>
                <a:gd name="connsiteX170" fmla="*/ 88949 w 228600"/>
                <a:gd name="connsiteY170" fmla="*/ 187243 h 200025"/>
                <a:gd name="connsiteX171" fmla="*/ 88949 w 228600"/>
                <a:gd name="connsiteY171" fmla="*/ 187243 h 200025"/>
                <a:gd name="connsiteX172" fmla="*/ 85862 w 228600"/>
                <a:gd name="connsiteY172" fmla="*/ 184062 h 200025"/>
                <a:gd name="connsiteX173" fmla="*/ 79681 w 228600"/>
                <a:gd name="connsiteY173" fmla="*/ 179299 h 200025"/>
                <a:gd name="connsiteX174" fmla="*/ 76594 w 228600"/>
                <a:gd name="connsiteY174" fmla="*/ 184062 h 200025"/>
                <a:gd name="connsiteX175" fmla="*/ 75052 w 228600"/>
                <a:gd name="connsiteY175" fmla="*/ 190415 h 200025"/>
                <a:gd name="connsiteX176" fmla="*/ 71966 w 228600"/>
                <a:gd name="connsiteY176" fmla="*/ 196768 h 200025"/>
                <a:gd name="connsiteX177" fmla="*/ 71966 w 228600"/>
                <a:gd name="connsiteY177" fmla="*/ 196768 h 200025"/>
                <a:gd name="connsiteX178" fmla="*/ 68870 w 228600"/>
                <a:gd name="connsiteY178" fmla="*/ 199940 h 200025"/>
                <a:gd name="connsiteX179" fmla="*/ 75052 w 228600"/>
                <a:gd name="connsiteY179" fmla="*/ 199940 h 200025"/>
                <a:gd name="connsiteX180" fmla="*/ 76594 w 228600"/>
                <a:gd name="connsiteY180" fmla="*/ 199940 h 200025"/>
                <a:gd name="connsiteX181" fmla="*/ 85862 w 228600"/>
                <a:gd name="connsiteY181" fmla="*/ 196768 h 200025"/>
                <a:gd name="connsiteX182" fmla="*/ 95131 w 228600"/>
                <a:gd name="connsiteY182" fmla="*/ 196768 h 200025"/>
                <a:gd name="connsiteX183" fmla="*/ 133744 w 228600"/>
                <a:gd name="connsiteY183" fmla="*/ 184062 h 200025"/>
                <a:gd name="connsiteX184" fmla="*/ 152281 w 228600"/>
                <a:gd name="connsiteY184" fmla="*/ 179299 h 200025"/>
                <a:gd name="connsiteX185" fmla="*/ 160005 w 228600"/>
                <a:gd name="connsiteY185" fmla="*/ 179299 h 200025"/>
                <a:gd name="connsiteX186" fmla="*/ 160005 w 228600"/>
                <a:gd name="connsiteY186" fmla="*/ 172956 h 200025"/>
                <a:gd name="connsiteX187" fmla="*/ 160005 w 228600"/>
                <a:gd name="connsiteY187" fmla="*/ 172956 h 200025"/>
                <a:gd name="connsiteX188" fmla="*/ 160005 w 228600"/>
                <a:gd name="connsiteY188" fmla="*/ 166603 h 200025"/>
                <a:gd name="connsiteX189" fmla="*/ 160005 w 228600"/>
                <a:gd name="connsiteY189" fmla="*/ 163431 h 200025"/>
                <a:gd name="connsiteX190" fmla="*/ 160005 w 228600"/>
                <a:gd name="connsiteY190" fmla="*/ 158668 h 200025"/>
                <a:gd name="connsiteX191" fmla="*/ 160005 w 228600"/>
                <a:gd name="connsiteY191" fmla="*/ 152315 h 200025"/>
                <a:gd name="connsiteX192" fmla="*/ 166187 w 228600"/>
                <a:gd name="connsiteY192" fmla="*/ 144381 h 200025"/>
                <a:gd name="connsiteX193" fmla="*/ 166187 w 228600"/>
                <a:gd name="connsiteY193" fmla="*/ 141199 h 200025"/>
                <a:gd name="connsiteX194" fmla="*/ 169273 w 228600"/>
                <a:gd name="connsiteY194" fmla="*/ 138028 h 200025"/>
                <a:gd name="connsiteX195" fmla="*/ 180084 w 228600"/>
                <a:gd name="connsiteY195" fmla="*/ 134856 h 200025"/>
                <a:gd name="connsiteX196" fmla="*/ 183170 w 228600"/>
                <a:gd name="connsiteY196" fmla="*/ 134856 h 200025"/>
                <a:gd name="connsiteX197" fmla="*/ 183170 w 228600"/>
                <a:gd name="connsiteY197" fmla="*/ 134856 h 200025"/>
                <a:gd name="connsiteX198" fmla="*/ 189352 w 228600"/>
                <a:gd name="connsiteY198" fmla="*/ 128503 h 200025"/>
                <a:gd name="connsiteX199" fmla="*/ 190894 w 228600"/>
                <a:gd name="connsiteY199" fmla="*/ 125331 h 200025"/>
                <a:gd name="connsiteX200" fmla="*/ 190894 w 228600"/>
                <a:gd name="connsiteY200" fmla="*/ 120568 h 200025"/>
                <a:gd name="connsiteX201" fmla="*/ 193981 w 228600"/>
                <a:gd name="connsiteY201" fmla="*/ 117387 h 200025"/>
                <a:gd name="connsiteX202" fmla="*/ 200162 w 228600"/>
                <a:gd name="connsiteY202" fmla="*/ 107862 h 200025"/>
                <a:gd name="connsiteX203" fmla="*/ 203249 w 228600"/>
                <a:gd name="connsiteY203" fmla="*/ 106281 h 200025"/>
                <a:gd name="connsiteX204" fmla="*/ 203249 w 228600"/>
                <a:gd name="connsiteY204" fmla="*/ 93574 h 200025"/>
                <a:gd name="connsiteX205" fmla="*/ 206344 w 228600"/>
                <a:gd name="connsiteY205" fmla="*/ 90403 h 200025"/>
                <a:gd name="connsiteX206" fmla="*/ 217155 w 228600"/>
                <a:gd name="connsiteY206" fmla="*/ 79287 h 200025"/>
                <a:gd name="connsiteX207" fmla="*/ 220241 w 228600"/>
                <a:gd name="connsiteY207" fmla="*/ 76115 h 200025"/>
                <a:gd name="connsiteX208" fmla="*/ 226423 w 228600"/>
                <a:gd name="connsiteY208" fmla="*/ 66590 h 200025"/>
                <a:gd name="connsiteX209" fmla="*/ 226423 w 228600"/>
                <a:gd name="connsiteY209" fmla="*/ 61828 h 200025"/>
                <a:gd name="connsiteX210" fmla="*/ 226423 w 228600"/>
                <a:gd name="connsiteY210" fmla="*/ 55474 h 200025"/>
                <a:gd name="connsiteX211" fmla="*/ 227966 w 228600"/>
                <a:gd name="connsiteY211" fmla="*/ 47540 h 200025"/>
                <a:gd name="connsiteX212" fmla="*/ 217155 w 228600"/>
                <a:gd name="connsiteY212" fmla="*/ 4754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228600" h="200025">
                  <a:moveTo>
                    <a:pt x="31799" y="128503"/>
                  </a:moveTo>
                  <a:lnTo>
                    <a:pt x="28712" y="125331"/>
                  </a:lnTo>
                  <a:lnTo>
                    <a:pt x="25627" y="125331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28712" y="134856"/>
                  </a:lnTo>
                  <a:lnTo>
                    <a:pt x="31799" y="131674"/>
                  </a:lnTo>
                  <a:lnTo>
                    <a:pt x="31799" y="128503"/>
                  </a:lnTo>
                  <a:close/>
                  <a:moveTo>
                    <a:pt x="217155" y="47540"/>
                  </a:moveTo>
                  <a:lnTo>
                    <a:pt x="203249" y="44368"/>
                  </a:lnTo>
                  <a:lnTo>
                    <a:pt x="200162" y="44368"/>
                  </a:lnTo>
                  <a:lnTo>
                    <a:pt x="197077" y="44368"/>
                  </a:lnTo>
                  <a:lnTo>
                    <a:pt x="193981" y="47540"/>
                  </a:lnTo>
                  <a:lnTo>
                    <a:pt x="190894" y="47540"/>
                  </a:lnTo>
                  <a:lnTo>
                    <a:pt x="186266" y="47540"/>
                  </a:lnTo>
                  <a:lnTo>
                    <a:pt x="183170" y="47540"/>
                  </a:lnTo>
                  <a:lnTo>
                    <a:pt x="180084" y="47540"/>
                  </a:lnTo>
                  <a:lnTo>
                    <a:pt x="176998" y="44368"/>
                  </a:lnTo>
                  <a:lnTo>
                    <a:pt x="173902" y="34843"/>
                  </a:lnTo>
                  <a:lnTo>
                    <a:pt x="176998" y="26899"/>
                  </a:lnTo>
                  <a:lnTo>
                    <a:pt x="166187" y="31662"/>
                  </a:lnTo>
                  <a:lnTo>
                    <a:pt x="166187" y="31662"/>
                  </a:lnTo>
                  <a:lnTo>
                    <a:pt x="160005" y="38015"/>
                  </a:lnTo>
                  <a:lnTo>
                    <a:pt x="152281" y="41187"/>
                  </a:lnTo>
                  <a:lnTo>
                    <a:pt x="149194" y="41187"/>
                  </a:lnTo>
                  <a:lnTo>
                    <a:pt x="146099" y="41187"/>
                  </a:lnTo>
                  <a:lnTo>
                    <a:pt x="139927" y="34843"/>
                  </a:lnTo>
                  <a:lnTo>
                    <a:pt x="136831" y="34843"/>
                  </a:lnTo>
                  <a:lnTo>
                    <a:pt x="133744" y="31662"/>
                  </a:lnTo>
                  <a:lnTo>
                    <a:pt x="126020" y="28490"/>
                  </a:lnTo>
                  <a:lnTo>
                    <a:pt x="122934" y="26899"/>
                  </a:lnTo>
                  <a:lnTo>
                    <a:pt x="119848" y="28490"/>
                  </a:lnTo>
                  <a:lnTo>
                    <a:pt x="105941" y="34843"/>
                  </a:lnTo>
                  <a:lnTo>
                    <a:pt x="102855" y="34843"/>
                  </a:lnTo>
                  <a:lnTo>
                    <a:pt x="99769" y="34843"/>
                  </a:lnTo>
                  <a:lnTo>
                    <a:pt x="99769" y="31662"/>
                  </a:lnTo>
                  <a:lnTo>
                    <a:pt x="92044" y="28490"/>
                  </a:lnTo>
                  <a:lnTo>
                    <a:pt x="88949" y="26899"/>
                  </a:lnTo>
                  <a:lnTo>
                    <a:pt x="88949" y="26899"/>
                  </a:lnTo>
                  <a:lnTo>
                    <a:pt x="82777" y="26899"/>
                  </a:lnTo>
                  <a:lnTo>
                    <a:pt x="82777" y="26899"/>
                  </a:lnTo>
                  <a:lnTo>
                    <a:pt x="79681" y="23728"/>
                  </a:lnTo>
                  <a:lnTo>
                    <a:pt x="76594" y="17374"/>
                  </a:lnTo>
                  <a:lnTo>
                    <a:pt x="76594" y="17374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5052" y="14203"/>
                  </a:lnTo>
                  <a:lnTo>
                    <a:pt x="71966" y="11031"/>
                  </a:lnTo>
                  <a:lnTo>
                    <a:pt x="71966" y="7849"/>
                  </a:lnTo>
                  <a:lnTo>
                    <a:pt x="68870" y="6268"/>
                  </a:lnTo>
                  <a:lnTo>
                    <a:pt x="65784" y="3087"/>
                  </a:lnTo>
                  <a:lnTo>
                    <a:pt x="59602" y="-85"/>
                  </a:lnTo>
                  <a:lnTo>
                    <a:pt x="56516" y="-85"/>
                  </a:lnTo>
                  <a:lnTo>
                    <a:pt x="54973" y="-85"/>
                  </a:lnTo>
                  <a:lnTo>
                    <a:pt x="54973" y="-85"/>
                  </a:lnTo>
                  <a:lnTo>
                    <a:pt x="48791" y="3087"/>
                  </a:lnTo>
                  <a:lnTo>
                    <a:pt x="37981" y="6268"/>
                  </a:lnTo>
                  <a:lnTo>
                    <a:pt x="31799" y="6268"/>
                  </a:lnTo>
                  <a:lnTo>
                    <a:pt x="28712" y="7849"/>
                  </a:lnTo>
                  <a:lnTo>
                    <a:pt x="25627" y="7849"/>
                  </a:lnTo>
                  <a:lnTo>
                    <a:pt x="25627" y="7849"/>
                  </a:lnTo>
                  <a:lnTo>
                    <a:pt x="22531" y="7849"/>
                  </a:lnTo>
                  <a:lnTo>
                    <a:pt x="19444" y="6268"/>
                  </a:lnTo>
                  <a:lnTo>
                    <a:pt x="19444" y="7849"/>
                  </a:lnTo>
                  <a:lnTo>
                    <a:pt x="17901" y="11031"/>
                  </a:lnTo>
                  <a:lnTo>
                    <a:pt x="11720" y="23728"/>
                  </a:lnTo>
                  <a:lnTo>
                    <a:pt x="2452" y="34843"/>
                  </a:lnTo>
                  <a:lnTo>
                    <a:pt x="2452" y="41187"/>
                  </a:lnTo>
                  <a:lnTo>
                    <a:pt x="-634" y="61828"/>
                  </a:lnTo>
                  <a:lnTo>
                    <a:pt x="2452" y="64999"/>
                  </a:lnTo>
                  <a:lnTo>
                    <a:pt x="5548" y="66590"/>
                  </a:lnTo>
                  <a:lnTo>
                    <a:pt x="8634" y="72943"/>
                  </a:lnTo>
                  <a:lnTo>
                    <a:pt x="11720" y="79287"/>
                  </a:lnTo>
                  <a:lnTo>
                    <a:pt x="14816" y="85640"/>
                  </a:lnTo>
                  <a:lnTo>
                    <a:pt x="17901" y="87231"/>
                  </a:lnTo>
                  <a:lnTo>
                    <a:pt x="22531" y="90403"/>
                  </a:lnTo>
                  <a:lnTo>
                    <a:pt x="25627" y="87231"/>
                  </a:lnTo>
                  <a:lnTo>
                    <a:pt x="25627" y="82468"/>
                  </a:lnTo>
                  <a:lnTo>
                    <a:pt x="28712" y="82468"/>
                  </a:lnTo>
                  <a:lnTo>
                    <a:pt x="28712" y="87231"/>
                  </a:lnTo>
                  <a:lnTo>
                    <a:pt x="34894" y="87231"/>
                  </a:lnTo>
                  <a:lnTo>
                    <a:pt x="31799" y="76115"/>
                  </a:lnTo>
                  <a:lnTo>
                    <a:pt x="34894" y="76115"/>
                  </a:lnTo>
                  <a:lnTo>
                    <a:pt x="34894" y="79287"/>
                  </a:lnTo>
                  <a:lnTo>
                    <a:pt x="37981" y="85640"/>
                  </a:lnTo>
                  <a:lnTo>
                    <a:pt x="37981" y="79287"/>
                  </a:lnTo>
                  <a:lnTo>
                    <a:pt x="39523" y="72943"/>
                  </a:lnTo>
                  <a:lnTo>
                    <a:pt x="42619" y="72943"/>
                  </a:lnTo>
                  <a:lnTo>
                    <a:pt x="42619" y="76115"/>
                  </a:lnTo>
                  <a:lnTo>
                    <a:pt x="42619" y="85640"/>
                  </a:lnTo>
                  <a:lnTo>
                    <a:pt x="39523" y="87231"/>
                  </a:lnTo>
                  <a:lnTo>
                    <a:pt x="37981" y="93574"/>
                  </a:lnTo>
                  <a:lnTo>
                    <a:pt x="34894" y="96756"/>
                  </a:lnTo>
                  <a:lnTo>
                    <a:pt x="34894" y="103099"/>
                  </a:lnTo>
                  <a:lnTo>
                    <a:pt x="31799" y="106281"/>
                  </a:lnTo>
                  <a:lnTo>
                    <a:pt x="31799" y="111043"/>
                  </a:lnTo>
                  <a:lnTo>
                    <a:pt x="31799" y="114215"/>
                  </a:lnTo>
                  <a:lnTo>
                    <a:pt x="31799" y="120568"/>
                  </a:lnTo>
                  <a:lnTo>
                    <a:pt x="31799" y="125331"/>
                  </a:lnTo>
                  <a:lnTo>
                    <a:pt x="34894" y="125331"/>
                  </a:lnTo>
                  <a:lnTo>
                    <a:pt x="37981" y="131674"/>
                  </a:lnTo>
                  <a:lnTo>
                    <a:pt x="39523" y="134856"/>
                  </a:lnTo>
                  <a:lnTo>
                    <a:pt x="39523" y="141199"/>
                  </a:lnTo>
                  <a:lnTo>
                    <a:pt x="37981" y="144381"/>
                  </a:lnTo>
                  <a:lnTo>
                    <a:pt x="37981" y="149143"/>
                  </a:lnTo>
                  <a:lnTo>
                    <a:pt x="34894" y="152315"/>
                  </a:lnTo>
                  <a:lnTo>
                    <a:pt x="34894" y="158668"/>
                  </a:lnTo>
                  <a:lnTo>
                    <a:pt x="37981" y="161840"/>
                  </a:lnTo>
                  <a:lnTo>
                    <a:pt x="42619" y="163431"/>
                  </a:lnTo>
                  <a:lnTo>
                    <a:pt x="48791" y="166603"/>
                  </a:lnTo>
                  <a:lnTo>
                    <a:pt x="56516" y="169774"/>
                  </a:lnTo>
                  <a:lnTo>
                    <a:pt x="59602" y="169774"/>
                  </a:lnTo>
                  <a:lnTo>
                    <a:pt x="59602" y="166603"/>
                  </a:lnTo>
                  <a:lnTo>
                    <a:pt x="59602" y="161840"/>
                  </a:lnTo>
                  <a:lnTo>
                    <a:pt x="54973" y="158668"/>
                  </a:lnTo>
                  <a:lnTo>
                    <a:pt x="51887" y="155487"/>
                  </a:lnTo>
                  <a:lnTo>
                    <a:pt x="48791" y="152315"/>
                  </a:lnTo>
                  <a:lnTo>
                    <a:pt x="51887" y="138028"/>
                  </a:lnTo>
                  <a:lnTo>
                    <a:pt x="54973" y="134856"/>
                  </a:lnTo>
                  <a:lnTo>
                    <a:pt x="54973" y="128503"/>
                  </a:lnTo>
                  <a:lnTo>
                    <a:pt x="56516" y="123740"/>
                  </a:lnTo>
                  <a:lnTo>
                    <a:pt x="59602" y="117387"/>
                  </a:lnTo>
                  <a:lnTo>
                    <a:pt x="62698" y="114215"/>
                  </a:lnTo>
                  <a:lnTo>
                    <a:pt x="62698" y="120568"/>
                  </a:lnTo>
                  <a:lnTo>
                    <a:pt x="59602" y="131674"/>
                  </a:lnTo>
                  <a:lnTo>
                    <a:pt x="56516" y="138028"/>
                  </a:lnTo>
                  <a:lnTo>
                    <a:pt x="62698" y="138028"/>
                  </a:lnTo>
                  <a:lnTo>
                    <a:pt x="65784" y="144381"/>
                  </a:lnTo>
                  <a:lnTo>
                    <a:pt x="68870" y="144381"/>
                  </a:lnTo>
                  <a:lnTo>
                    <a:pt x="71966" y="149143"/>
                  </a:lnTo>
                  <a:lnTo>
                    <a:pt x="71966" y="149143"/>
                  </a:lnTo>
                  <a:lnTo>
                    <a:pt x="76594" y="149143"/>
                  </a:lnTo>
                  <a:lnTo>
                    <a:pt x="79681" y="149143"/>
                  </a:lnTo>
                  <a:lnTo>
                    <a:pt x="82777" y="152315"/>
                  </a:lnTo>
                  <a:lnTo>
                    <a:pt x="85862" y="149143"/>
                  </a:lnTo>
                  <a:lnTo>
                    <a:pt x="92044" y="149143"/>
                  </a:lnTo>
                  <a:lnTo>
                    <a:pt x="95131" y="149143"/>
                  </a:lnTo>
                  <a:lnTo>
                    <a:pt x="96673" y="149143"/>
                  </a:lnTo>
                  <a:lnTo>
                    <a:pt x="99769" y="149143"/>
                  </a:lnTo>
                  <a:lnTo>
                    <a:pt x="99769" y="155487"/>
                  </a:lnTo>
                  <a:lnTo>
                    <a:pt x="105941" y="152315"/>
                  </a:lnTo>
                  <a:lnTo>
                    <a:pt x="105941" y="149143"/>
                  </a:lnTo>
                  <a:lnTo>
                    <a:pt x="105941" y="144381"/>
                  </a:lnTo>
                  <a:lnTo>
                    <a:pt x="109037" y="144381"/>
                  </a:lnTo>
                  <a:lnTo>
                    <a:pt x="112123" y="141199"/>
                  </a:lnTo>
                  <a:lnTo>
                    <a:pt x="116752" y="144381"/>
                  </a:lnTo>
                  <a:lnTo>
                    <a:pt x="119848" y="144381"/>
                  </a:lnTo>
                  <a:lnTo>
                    <a:pt x="122934" y="144381"/>
                  </a:lnTo>
                  <a:lnTo>
                    <a:pt x="126020" y="145962"/>
                  </a:lnTo>
                  <a:lnTo>
                    <a:pt x="132202" y="152315"/>
                  </a:lnTo>
                  <a:lnTo>
                    <a:pt x="132202" y="152315"/>
                  </a:lnTo>
                  <a:lnTo>
                    <a:pt x="132202" y="155487"/>
                  </a:lnTo>
                  <a:lnTo>
                    <a:pt x="129116" y="161840"/>
                  </a:lnTo>
                  <a:lnTo>
                    <a:pt x="133744" y="163431"/>
                  </a:lnTo>
                  <a:lnTo>
                    <a:pt x="133744" y="163431"/>
                  </a:lnTo>
                  <a:lnTo>
                    <a:pt x="129116" y="163431"/>
                  </a:lnTo>
                  <a:lnTo>
                    <a:pt x="129116" y="169774"/>
                  </a:lnTo>
                  <a:lnTo>
                    <a:pt x="129116" y="172956"/>
                  </a:lnTo>
                  <a:lnTo>
                    <a:pt x="126020" y="172956"/>
                  </a:lnTo>
                  <a:lnTo>
                    <a:pt x="126020" y="166603"/>
                  </a:lnTo>
                  <a:lnTo>
                    <a:pt x="126020" y="163431"/>
                  </a:lnTo>
                  <a:lnTo>
                    <a:pt x="122934" y="161840"/>
                  </a:lnTo>
                  <a:lnTo>
                    <a:pt x="119848" y="169774"/>
                  </a:lnTo>
                  <a:lnTo>
                    <a:pt x="113666" y="169774"/>
                  </a:lnTo>
                  <a:lnTo>
                    <a:pt x="105941" y="176128"/>
                  </a:lnTo>
                  <a:lnTo>
                    <a:pt x="99769" y="182481"/>
                  </a:lnTo>
                  <a:lnTo>
                    <a:pt x="96673" y="182481"/>
                  </a:lnTo>
                  <a:lnTo>
                    <a:pt x="95131" y="184062"/>
                  </a:lnTo>
                  <a:lnTo>
                    <a:pt x="92044" y="184062"/>
                  </a:lnTo>
                  <a:lnTo>
                    <a:pt x="92044" y="187243"/>
                  </a:lnTo>
                  <a:lnTo>
                    <a:pt x="88949" y="187243"/>
                  </a:lnTo>
                  <a:lnTo>
                    <a:pt x="88949" y="187243"/>
                  </a:lnTo>
                  <a:lnTo>
                    <a:pt x="85862" y="184062"/>
                  </a:lnTo>
                  <a:lnTo>
                    <a:pt x="79681" y="179299"/>
                  </a:lnTo>
                  <a:lnTo>
                    <a:pt x="76594" y="184062"/>
                  </a:lnTo>
                  <a:lnTo>
                    <a:pt x="75052" y="190415"/>
                  </a:lnTo>
                  <a:lnTo>
                    <a:pt x="71966" y="196768"/>
                  </a:lnTo>
                  <a:lnTo>
                    <a:pt x="71966" y="196768"/>
                  </a:lnTo>
                  <a:lnTo>
                    <a:pt x="68870" y="199940"/>
                  </a:lnTo>
                  <a:lnTo>
                    <a:pt x="75052" y="199940"/>
                  </a:lnTo>
                  <a:lnTo>
                    <a:pt x="76594" y="199940"/>
                  </a:lnTo>
                  <a:lnTo>
                    <a:pt x="85862" y="196768"/>
                  </a:lnTo>
                  <a:lnTo>
                    <a:pt x="95131" y="196768"/>
                  </a:lnTo>
                  <a:lnTo>
                    <a:pt x="133744" y="184062"/>
                  </a:lnTo>
                  <a:lnTo>
                    <a:pt x="152281" y="179299"/>
                  </a:lnTo>
                  <a:lnTo>
                    <a:pt x="160005" y="179299"/>
                  </a:lnTo>
                  <a:lnTo>
                    <a:pt x="160005" y="172956"/>
                  </a:lnTo>
                  <a:lnTo>
                    <a:pt x="160005" y="172956"/>
                  </a:lnTo>
                  <a:lnTo>
                    <a:pt x="160005" y="166603"/>
                  </a:lnTo>
                  <a:lnTo>
                    <a:pt x="160005" y="163431"/>
                  </a:lnTo>
                  <a:lnTo>
                    <a:pt x="160005" y="158668"/>
                  </a:lnTo>
                  <a:lnTo>
                    <a:pt x="160005" y="152315"/>
                  </a:lnTo>
                  <a:lnTo>
                    <a:pt x="166187" y="144381"/>
                  </a:lnTo>
                  <a:lnTo>
                    <a:pt x="166187" y="141199"/>
                  </a:lnTo>
                  <a:lnTo>
                    <a:pt x="169273" y="138028"/>
                  </a:lnTo>
                  <a:lnTo>
                    <a:pt x="180084" y="134856"/>
                  </a:lnTo>
                  <a:lnTo>
                    <a:pt x="183170" y="134856"/>
                  </a:lnTo>
                  <a:lnTo>
                    <a:pt x="183170" y="134856"/>
                  </a:lnTo>
                  <a:lnTo>
                    <a:pt x="189352" y="128503"/>
                  </a:lnTo>
                  <a:lnTo>
                    <a:pt x="190894" y="125331"/>
                  </a:lnTo>
                  <a:lnTo>
                    <a:pt x="190894" y="120568"/>
                  </a:lnTo>
                  <a:lnTo>
                    <a:pt x="193981" y="117387"/>
                  </a:lnTo>
                  <a:lnTo>
                    <a:pt x="200162" y="107862"/>
                  </a:lnTo>
                  <a:lnTo>
                    <a:pt x="203249" y="106281"/>
                  </a:lnTo>
                  <a:lnTo>
                    <a:pt x="203249" y="93574"/>
                  </a:lnTo>
                  <a:lnTo>
                    <a:pt x="206344" y="90403"/>
                  </a:lnTo>
                  <a:lnTo>
                    <a:pt x="217155" y="79287"/>
                  </a:lnTo>
                  <a:lnTo>
                    <a:pt x="220241" y="76115"/>
                  </a:lnTo>
                  <a:lnTo>
                    <a:pt x="226423" y="66590"/>
                  </a:lnTo>
                  <a:lnTo>
                    <a:pt x="226423" y="61828"/>
                  </a:lnTo>
                  <a:lnTo>
                    <a:pt x="226423" y="55474"/>
                  </a:lnTo>
                  <a:lnTo>
                    <a:pt x="227966" y="47540"/>
                  </a:lnTo>
                  <a:lnTo>
                    <a:pt x="217155" y="47540"/>
                  </a:lnTo>
                  <a:close/>
                </a:path>
              </a:pathLst>
            </a:custGeom>
            <a:solidFill>
              <a:srgbClr val="B5B5B5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F0A6DC2-D9D3-2963-10E8-A9365252C3A0}"/>
              </a:ext>
            </a:extLst>
          </p:cNvPr>
          <p:cNvGrpSpPr/>
          <p:nvPr/>
        </p:nvGrpSpPr>
        <p:grpSpPr>
          <a:xfrm>
            <a:off x="6258044" y="3407653"/>
            <a:ext cx="552729" cy="790463"/>
            <a:chOff x="7477976" y="2509295"/>
            <a:chExt cx="560521" cy="801607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006C13E-0E63-985F-F329-8B2CCB4D3C86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A183326-25AF-BBD0-30B4-E23212EB29EA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908AEE87-D3D0-55CA-2335-F3772E8D262B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73" name="Teardrop 72">
                  <a:extLst>
                    <a:ext uri="{FF2B5EF4-FFF2-40B4-BE49-F238E27FC236}">
                      <a16:creationId xmlns:a16="http://schemas.microsoft.com/office/drawing/2014/main" id="{BD5391FF-CEB4-84BD-CC42-07EFA6AE28C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40566BA5-6A4D-DE0F-6BFC-8DE7FDDCA08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DF363D90-4618-FB02-19CF-66530B9CD2A2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72" name="Freeform 282">
                <a:extLst>
                  <a:ext uri="{FF2B5EF4-FFF2-40B4-BE49-F238E27FC236}">
                    <a16:creationId xmlns:a16="http://schemas.microsoft.com/office/drawing/2014/main" id="{1DF81D63-3A4E-E92C-9BF1-83B8EBF45B30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2996319-B945-8228-82CC-E1A368BBC1B2}"/>
              </a:ext>
            </a:extLst>
          </p:cNvPr>
          <p:cNvGrpSpPr/>
          <p:nvPr/>
        </p:nvGrpSpPr>
        <p:grpSpPr>
          <a:xfrm>
            <a:off x="5171691" y="3729427"/>
            <a:ext cx="552729" cy="814926"/>
            <a:chOff x="10224542" y="1889713"/>
            <a:chExt cx="560521" cy="826414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1818CD3-C3FA-431A-559A-229BDAE17989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AB6DE8E-759F-4FED-6429-26051384A25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C970FC27-B3ED-F670-CB62-A853D04E975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16A376C-FFB0-1568-005C-4075925CE37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8EF33B8-9E28-7843-84FE-D6491BE679F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251A14A-4519-EB4F-576C-0A37D38931FF}"/>
              </a:ext>
            </a:extLst>
          </p:cNvPr>
          <p:cNvGrpSpPr/>
          <p:nvPr/>
        </p:nvGrpSpPr>
        <p:grpSpPr>
          <a:xfrm>
            <a:off x="3939296" y="4040214"/>
            <a:ext cx="552729" cy="809172"/>
            <a:chOff x="6317174" y="4342713"/>
            <a:chExt cx="560521" cy="820579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FBCF0B1-DC09-60CC-D586-570F9AF0D539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EBD00D8F-4B88-D71D-B260-D6CA6066341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>
                <a:extLst>
                  <a:ext uri="{FF2B5EF4-FFF2-40B4-BE49-F238E27FC236}">
                    <a16:creationId xmlns:a16="http://schemas.microsoft.com/office/drawing/2014/main" id="{215CC69B-5A06-2B3C-0D0B-3EF6D76EF37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108DE5D4-7E93-E9EC-03DD-10463F5D801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8E1E0B24-3586-020C-2062-D494E280AD2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B1DA193-9C9F-36AF-6A55-758F957FF53C}"/>
              </a:ext>
            </a:extLst>
          </p:cNvPr>
          <p:cNvGrpSpPr/>
          <p:nvPr/>
        </p:nvGrpSpPr>
        <p:grpSpPr>
          <a:xfrm>
            <a:off x="6678399" y="992487"/>
            <a:ext cx="552729" cy="807622"/>
            <a:chOff x="6943667" y="1707053"/>
            <a:chExt cx="560521" cy="819008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92DD5F06-C9EF-1648-95C1-DDB126AC56E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5F504933-063C-0747-7F51-A26FD280DC1D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9" name="Teardrop 98">
                <a:extLst>
                  <a:ext uri="{FF2B5EF4-FFF2-40B4-BE49-F238E27FC236}">
                    <a16:creationId xmlns:a16="http://schemas.microsoft.com/office/drawing/2014/main" id="{EDC58860-2023-57E6-AEAB-2F42928C69B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18EC6223-02E3-21EE-AA5A-04386378426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8BC02E77-17DA-0C63-EF3E-2E27BB764C1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FB0B742-5D2D-A38D-0141-76CEA4226B81}"/>
              </a:ext>
            </a:extLst>
          </p:cNvPr>
          <p:cNvGrpSpPr/>
          <p:nvPr/>
        </p:nvGrpSpPr>
        <p:grpSpPr>
          <a:xfrm>
            <a:off x="5733092" y="3822800"/>
            <a:ext cx="3122191" cy="2061833"/>
            <a:chOff x="8186913" y="3623094"/>
            <a:chExt cx="3683034" cy="2432204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EE35A8A-BB3E-7C84-C7BC-4E6A677B3367}"/>
                </a:ext>
              </a:extLst>
            </p:cNvPr>
            <p:cNvCxnSpPr>
              <a:cxnSpLocks/>
            </p:cNvCxnSpPr>
            <p:nvPr/>
          </p:nvCxnSpPr>
          <p:spPr>
            <a:xfrm>
              <a:off x="10619117" y="3623094"/>
              <a:ext cx="1250830" cy="0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7E94D4BF-F16D-2832-054F-9A31B457AA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86913" y="3623094"/>
              <a:ext cx="2432204" cy="2432204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A3431869-A699-8C9B-B12D-724181C5BC06}"/>
              </a:ext>
            </a:extLst>
          </p:cNvPr>
          <p:cNvSpPr/>
          <p:nvPr/>
        </p:nvSpPr>
        <p:spPr>
          <a:xfrm>
            <a:off x="6081426" y="4107997"/>
            <a:ext cx="3183122" cy="1783947"/>
          </a:xfrm>
          <a:custGeom>
            <a:avLst/>
            <a:gdLst>
              <a:gd name="connsiteX0" fmla="*/ 199762 w 1733550"/>
              <a:gd name="connsiteY0" fmla="*/ 944519 h 971550"/>
              <a:gd name="connsiteX1" fmla="*/ 190218 w 1733550"/>
              <a:gd name="connsiteY1" fmla="*/ 941356 h 971550"/>
              <a:gd name="connsiteX2" fmla="*/ 185447 w 1733550"/>
              <a:gd name="connsiteY2" fmla="*/ 941356 h 971550"/>
              <a:gd name="connsiteX3" fmla="*/ 179084 w 1733550"/>
              <a:gd name="connsiteY3" fmla="*/ 941356 h 971550"/>
              <a:gd name="connsiteX4" fmla="*/ 175902 w 1733550"/>
              <a:gd name="connsiteY4" fmla="*/ 938185 h 971550"/>
              <a:gd name="connsiteX5" fmla="*/ 172721 w 1733550"/>
              <a:gd name="connsiteY5" fmla="*/ 935013 h 971550"/>
              <a:gd name="connsiteX6" fmla="*/ 172721 w 1733550"/>
              <a:gd name="connsiteY6" fmla="*/ 935013 h 971550"/>
              <a:gd name="connsiteX7" fmla="*/ 169540 w 1733550"/>
              <a:gd name="connsiteY7" fmla="*/ 935013 h 971550"/>
              <a:gd name="connsiteX8" fmla="*/ 169540 w 1733550"/>
              <a:gd name="connsiteY8" fmla="*/ 938185 h 971550"/>
              <a:gd name="connsiteX9" fmla="*/ 169540 w 1733550"/>
              <a:gd name="connsiteY9" fmla="*/ 938185 h 971550"/>
              <a:gd name="connsiteX10" fmla="*/ 166358 w 1733550"/>
              <a:gd name="connsiteY10" fmla="*/ 947691 h 971550"/>
              <a:gd name="connsiteX11" fmla="*/ 166358 w 1733550"/>
              <a:gd name="connsiteY11" fmla="*/ 955615 h 971550"/>
              <a:gd name="connsiteX12" fmla="*/ 164768 w 1733550"/>
              <a:gd name="connsiteY12" fmla="*/ 958787 h 971550"/>
              <a:gd name="connsiteX13" fmla="*/ 161586 w 1733550"/>
              <a:gd name="connsiteY13" fmla="*/ 958787 h 971550"/>
              <a:gd name="connsiteX14" fmla="*/ 158405 w 1733550"/>
              <a:gd name="connsiteY14" fmla="*/ 955615 h 971550"/>
              <a:gd name="connsiteX15" fmla="*/ 158405 w 1733550"/>
              <a:gd name="connsiteY15" fmla="*/ 955615 h 971550"/>
              <a:gd name="connsiteX16" fmla="*/ 155223 w 1733550"/>
              <a:gd name="connsiteY16" fmla="*/ 958787 h 971550"/>
              <a:gd name="connsiteX17" fmla="*/ 152042 w 1733550"/>
              <a:gd name="connsiteY17" fmla="*/ 958787 h 971550"/>
              <a:gd name="connsiteX18" fmla="*/ 152042 w 1733550"/>
              <a:gd name="connsiteY18" fmla="*/ 955615 h 971550"/>
              <a:gd name="connsiteX19" fmla="*/ 152042 w 1733550"/>
              <a:gd name="connsiteY19" fmla="*/ 955615 h 971550"/>
              <a:gd name="connsiteX20" fmla="*/ 148861 w 1733550"/>
              <a:gd name="connsiteY20" fmla="*/ 961959 h 971550"/>
              <a:gd name="connsiteX21" fmla="*/ 152042 w 1733550"/>
              <a:gd name="connsiteY21" fmla="*/ 965121 h 971550"/>
              <a:gd name="connsiteX22" fmla="*/ 164768 w 1733550"/>
              <a:gd name="connsiteY22" fmla="*/ 965121 h 971550"/>
              <a:gd name="connsiteX23" fmla="*/ 187037 w 1733550"/>
              <a:gd name="connsiteY23" fmla="*/ 971465 h 971550"/>
              <a:gd name="connsiteX24" fmla="*/ 190218 w 1733550"/>
              <a:gd name="connsiteY24" fmla="*/ 971465 h 971550"/>
              <a:gd name="connsiteX25" fmla="*/ 199762 w 1733550"/>
              <a:gd name="connsiteY25" fmla="*/ 961959 h 971550"/>
              <a:gd name="connsiteX26" fmla="*/ 204525 w 1733550"/>
              <a:gd name="connsiteY26" fmla="*/ 954034 h 971550"/>
              <a:gd name="connsiteX27" fmla="*/ 204525 w 1733550"/>
              <a:gd name="connsiteY27" fmla="*/ 947691 h 971550"/>
              <a:gd name="connsiteX28" fmla="*/ 199762 w 1733550"/>
              <a:gd name="connsiteY28" fmla="*/ 944519 h 971550"/>
              <a:gd name="connsiteX29" fmla="*/ 10501 w 1733550"/>
              <a:gd name="connsiteY29" fmla="*/ 923916 h 971550"/>
              <a:gd name="connsiteX30" fmla="*/ 5729 w 1733550"/>
              <a:gd name="connsiteY30" fmla="*/ 923916 h 971550"/>
              <a:gd name="connsiteX31" fmla="*/ 2547 w 1733550"/>
              <a:gd name="connsiteY31" fmla="*/ 923916 h 971550"/>
              <a:gd name="connsiteX32" fmla="*/ -634 w 1733550"/>
              <a:gd name="connsiteY32" fmla="*/ 923916 h 971550"/>
              <a:gd name="connsiteX33" fmla="*/ -634 w 1733550"/>
              <a:gd name="connsiteY33" fmla="*/ 927088 h 971550"/>
              <a:gd name="connsiteX34" fmla="*/ -634 w 1733550"/>
              <a:gd name="connsiteY34" fmla="*/ 930260 h 971550"/>
              <a:gd name="connsiteX35" fmla="*/ -634 w 1733550"/>
              <a:gd name="connsiteY35" fmla="*/ 930260 h 971550"/>
              <a:gd name="connsiteX36" fmla="*/ 8910 w 1733550"/>
              <a:gd name="connsiteY36" fmla="*/ 930260 h 971550"/>
              <a:gd name="connsiteX37" fmla="*/ 10501 w 1733550"/>
              <a:gd name="connsiteY37" fmla="*/ 930260 h 971550"/>
              <a:gd name="connsiteX38" fmla="*/ 13682 w 1733550"/>
              <a:gd name="connsiteY38" fmla="*/ 930260 h 971550"/>
              <a:gd name="connsiteX39" fmla="*/ 13682 w 1733550"/>
              <a:gd name="connsiteY39" fmla="*/ 927088 h 971550"/>
              <a:gd name="connsiteX40" fmla="*/ 13682 w 1733550"/>
              <a:gd name="connsiteY40" fmla="*/ 923916 h 971550"/>
              <a:gd name="connsiteX41" fmla="*/ 10501 w 1733550"/>
              <a:gd name="connsiteY41" fmla="*/ 923916 h 971550"/>
              <a:gd name="connsiteX42" fmla="*/ 284049 w 1733550"/>
              <a:gd name="connsiteY42" fmla="*/ 896979 h 971550"/>
              <a:gd name="connsiteX43" fmla="*/ 282459 w 1733550"/>
              <a:gd name="connsiteY43" fmla="*/ 896979 h 971550"/>
              <a:gd name="connsiteX44" fmla="*/ 279277 w 1733550"/>
              <a:gd name="connsiteY44" fmla="*/ 900142 h 971550"/>
              <a:gd name="connsiteX45" fmla="*/ 272914 w 1733550"/>
              <a:gd name="connsiteY45" fmla="*/ 914410 h 971550"/>
              <a:gd name="connsiteX46" fmla="*/ 269733 w 1733550"/>
              <a:gd name="connsiteY46" fmla="*/ 917582 h 971550"/>
              <a:gd name="connsiteX47" fmla="*/ 266552 w 1733550"/>
              <a:gd name="connsiteY47" fmla="*/ 917582 h 971550"/>
              <a:gd name="connsiteX48" fmla="*/ 263370 w 1733550"/>
              <a:gd name="connsiteY48" fmla="*/ 920744 h 971550"/>
              <a:gd name="connsiteX49" fmla="*/ 263370 w 1733550"/>
              <a:gd name="connsiteY49" fmla="*/ 927088 h 971550"/>
              <a:gd name="connsiteX50" fmla="*/ 261790 w 1733550"/>
              <a:gd name="connsiteY50" fmla="*/ 930260 h 971550"/>
              <a:gd name="connsiteX51" fmla="*/ 258608 w 1733550"/>
              <a:gd name="connsiteY51" fmla="*/ 930260 h 971550"/>
              <a:gd name="connsiteX52" fmla="*/ 258608 w 1733550"/>
              <a:gd name="connsiteY52" fmla="*/ 930260 h 971550"/>
              <a:gd name="connsiteX53" fmla="*/ 252245 w 1733550"/>
              <a:gd name="connsiteY53" fmla="*/ 930260 h 971550"/>
              <a:gd name="connsiteX54" fmla="*/ 249064 w 1733550"/>
              <a:gd name="connsiteY54" fmla="*/ 930260 h 971550"/>
              <a:gd name="connsiteX55" fmla="*/ 249064 w 1733550"/>
              <a:gd name="connsiteY55" fmla="*/ 930260 h 971550"/>
              <a:gd name="connsiteX56" fmla="*/ 245882 w 1733550"/>
              <a:gd name="connsiteY56" fmla="*/ 927088 h 971550"/>
              <a:gd name="connsiteX57" fmla="*/ 245882 w 1733550"/>
              <a:gd name="connsiteY57" fmla="*/ 927088 h 971550"/>
              <a:gd name="connsiteX58" fmla="*/ 245882 w 1733550"/>
              <a:gd name="connsiteY58" fmla="*/ 923916 h 971550"/>
              <a:gd name="connsiteX59" fmla="*/ 244292 w 1733550"/>
              <a:gd name="connsiteY59" fmla="*/ 923916 h 971550"/>
              <a:gd name="connsiteX60" fmla="*/ 241111 w 1733550"/>
              <a:gd name="connsiteY60" fmla="*/ 923916 h 971550"/>
              <a:gd name="connsiteX61" fmla="*/ 241111 w 1733550"/>
              <a:gd name="connsiteY61" fmla="*/ 927088 h 971550"/>
              <a:gd name="connsiteX62" fmla="*/ 237929 w 1733550"/>
              <a:gd name="connsiteY62" fmla="*/ 930260 h 971550"/>
              <a:gd name="connsiteX63" fmla="*/ 237929 w 1733550"/>
              <a:gd name="connsiteY63" fmla="*/ 930260 h 971550"/>
              <a:gd name="connsiteX64" fmla="*/ 234748 w 1733550"/>
              <a:gd name="connsiteY64" fmla="*/ 933432 h 971550"/>
              <a:gd name="connsiteX65" fmla="*/ 234748 w 1733550"/>
              <a:gd name="connsiteY65" fmla="*/ 933432 h 971550"/>
              <a:gd name="connsiteX66" fmla="*/ 234748 w 1733550"/>
              <a:gd name="connsiteY66" fmla="*/ 935013 h 971550"/>
              <a:gd name="connsiteX67" fmla="*/ 241111 w 1733550"/>
              <a:gd name="connsiteY67" fmla="*/ 935013 h 971550"/>
              <a:gd name="connsiteX68" fmla="*/ 244292 w 1733550"/>
              <a:gd name="connsiteY68" fmla="*/ 935013 h 971550"/>
              <a:gd name="connsiteX69" fmla="*/ 244292 w 1733550"/>
              <a:gd name="connsiteY69" fmla="*/ 938185 h 971550"/>
              <a:gd name="connsiteX70" fmla="*/ 245882 w 1733550"/>
              <a:gd name="connsiteY70" fmla="*/ 941356 h 971550"/>
              <a:gd name="connsiteX71" fmla="*/ 245882 w 1733550"/>
              <a:gd name="connsiteY71" fmla="*/ 944519 h 971550"/>
              <a:gd name="connsiteX72" fmla="*/ 244292 w 1733550"/>
              <a:gd name="connsiteY72" fmla="*/ 947691 h 971550"/>
              <a:gd name="connsiteX73" fmla="*/ 245882 w 1733550"/>
              <a:gd name="connsiteY73" fmla="*/ 954034 h 971550"/>
              <a:gd name="connsiteX74" fmla="*/ 255427 w 1733550"/>
              <a:gd name="connsiteY74" fmla="*/ 955615 h 971550"/>
              <a:gd name="connsiteX75" fmla="*/ 261790 w 1733550"/>
              <a:gd name="connsiteY75" fmla="*/ 954034 h 971550"/>
              <a:gd name="connsiteX76" fmla="*/ 266552 w 1733550"/>
              <a:gd name="connsiteY76" fmla="*/ 947691 h 971550"/>
              <a:gd name="connsiteX77" fmla="*/ 269733 w 1733550"/>
              <a:gd name="connsiteY77" fmla="*/ 938185 h 971550"/>
              <a:gd name="connsiteX78" fmla="*/ 269733 w 1733550"/>
              <a:gd name="connsiteY78" fmla="*/ 930260 h 971550"/>
              <a:gd name="connsiteX79" fmla="*/ 272914 w 1733550"/>
              <a:gd name="connsiteY79" fmla="*/ 920744 h 971550"/>
              <a:gd name="connsiteX80" fmla="*/ 282459 w 1733550"/>
              <a:gd name="connsiteY80" fmla="*/ 909657 h 971550"/>
              <a:gd name="connsiteX81" fmla="*/ 284049 w 1733550"/>
              <a:gd name="connsiteY81" fmla="*/ 906485 h 971550"/>
              <a:gd name="connsiteX82" fmla="*/ 284049 w 1733550"/>
              <a:gd name="connsiteY82" fmla="*/ 903313 h 971550"/>
              <a:gd name="connsiteX83" fmla="*/ 287230 w 1733550"/>
              <a:gd name="connsiteY83" fmla="*/ 900142 h 971550"/>
              <a:gd name="connsiteX84" fmla="*/ 284049 w 1733550"/>
              <a:gd name="connsiteY84" fmla="*/ 896979 h 971550"/>
              <a:gd name="connsiteX85" fmla="*/ 284049 w 1733550"/>
              <a:gd name="connsiteY85" fmla="*/ 896979 h 971550"/>
              <a:gd name="connsiteX86" fmla="*/ 466949 w 1733550"/>
              <a:gd name="connsiteY86" fmla="*/ 838334 h 971550"/>
              <a:gd name="connsiteX87" fmla="*/ 463767 w 1733550"/>
              <a:gd name="connsiteY87" fmla="*/ 838334 h 971550"/>
              <a:gd name="connsiteX88" fmla="*/ 460586 w 1733550"/>
              <a:gd name="connsiteY88" fmla="*/ 836753 h 971550"/>
              <a:gd name="connsiteX89" fmla="*/ 458995 w 1733550"/>
              <a:gd name="connsiteY89" fmla="*/ 836753 h 971550"/>
              <a:gd name="connsiteX90" fmla="*/ 458995 w 1733550"/>
              <a:gd name="connsiteY90" fmla="*/ 838334 h 971550"/>
              <a:gd name="connsiteX91" fmla="*/ 458995 w 1733550"/>
              <a:gd name="connsiteY91" fmla="*/ 841506 h 971550"/>
              <a:gd name="connsiteX92" fmla="*/ 455814 w 1733550"/>
              <a:gd name="connsiteY92" fmla="*/ 841506 h 971550"/>
              <a:gd name="connsiteX93" fmla="*/ 452632 w 1733550"/>
              <a:gd name="connsiteY93" fmla="*/ 841506 h 971550"/>
              <a:gd name="connsiteX94" fmla="*/ 452632 w 1733550"/>
              <a:gd name="connsiteY94" fmla="*/ 844668 h 971550"/>
              <a:gd name="connsiteX95" fmla="*/ 455814 w 1733550"/>
              <a:gd name="connsiteY95" fmla="*/ 847840 h 971550"/>
              <a:gd name="connsiteX96" fmla="*/ 458995 w 1733550"/>
              <a:gd name="connsiteY96" fmla="*/ 851012 h 971550"/>
              <a:gd name="connsiteX97" fmla="*/ 466949 w 1733550"/>
              <a:gd name="connsiteY97" fmla="*/ 847840 h 971550"/>
              <a:gd name="connsiteX98" fmla="*/ 470130 w 1733550"/>
              <a:gd name="connsiteY98" fmla="*/ 844668 h 971550"/>
              <a:gd name="connsiteX99" fmla="*/ 466949 w 1733550"/>
              <a:gd name="connsiteY99" fmla="*/ 841506 h 971550"/>
              <a:gd name="connsiteX100" fmla="*/ 466949 w 1733550"/>
              <a:gd name="connsiteY100" fmla="*/ 838334 h 971550"/>
              <a:gd name="connsiteX101" fmla="*/ 511478 w 1733550"/>
              <a:gd name="connsiteY101" fmla="*/ 855765 h 971550"/>
              <a:gd name="connsiteX102" fmla="*/ 508297 w 1733550"/>
              <a:gd name="connsiteY102" fmla="*/ 854184 h 971550"/>
              <a:gd name="connsiteX103" fmla="*/ 505115 w 1733550"/>
              <a:gd name="connsiteY103" fmla="*/ 854184 h 971550"/>
              <a:gd name="connsiteX104" fmla="*/ 498752 w 1733550"/>
              <a:gd name="connsiteY104" fmla="*/ 854184 h 971550"/>
              <a:gd name="connsiteX105" fmla="*/ 498752 w 1733550"/>
              <a:gd name="connsiteY105" fmla="*/ 854184 h 971550"/>
              <a:gd name="connsiteX106" fmla="*/ 490808 w 1733550"/>
              <a:gd name="connsiteY106" fmla="*/ 847840 h 971550"/>
              <a:gd name="connsiteX107" fmla="*/ 490808 w 1733550"/>
              <a:gd name="connsiteY107" fmla="*/ 844668 h 971550"/>
              <a:gd name="connsiteX108" fmla="*/ 490808 w 1733550"/>
              <a:gd name="connsiteY108" fmla="*/ 841506 h 971550"/>
              <a:gd name="connsiteX109" fmla="*/ 487627 w 1733550"/>
              <a:gd name="connsiteY109" fmla="*/ 836753 h 971550"/>
              <a:gd name="connsiteX110" fmla="*/ 484446 w 1733550"/>
              <a:gd name="connsiteY110" fmla="*/ 833581 h 971550"/>
              <a:gd name="connsiteX111" fmla="*/ 484446 w 1733550"/>
              <a:gd name="connsiteY111" fmla="*/ 833581 h 971550"/>
              <a:gd name="connsiteX112" fmla="*/ 481265 w 1733550"/>
              <a:gd name="connsiteY112" fmla="*/ 833581 h 971550"/>
              <a:gd name="connsiteX113" fmla="*/ 481265 w 1733550"/>
              <a:gd name="connsiteY113" fmla="*/ 830409 h 971550"/>
              <a:gd name="connsiteX114" fmla="*/ 479674 w 1733550"/>
              <a:gd name="connsiteY114" fmla="*/ 830409 h 971550"/>
              <a:gd name="connsiteX115" fmla="*/ 479674 w 1733550"/>
              <a:gd name="connsiteY115" fmla="*/ 830409 h 971550"/>
              <a:gd name="connsiteX116" fmla="*/ 479674 w 1733550"/>
              <a:gd name="connsiteY116" fmla="*/ 833581 h 971550"/>
              <a:gd name="connsiteX117" fmla="*/ 481265 w 1733550"/>
              <a:gd name="connsiteY117" fmla="*/ 836753 h 971550"/>
              <a:gd name="connsiteX118" fmla="*/ 481265 w 1733550"/>
              <a:gd name="connsiteY118" fmla="*/ 844668 h 971550"/>
              <a:gd name="connsiteX119" fmla="*/ 479674 w 1733550"/>
              <a:gd name="connsiteY119" fmla="*/ 855765 h 971550"/>
              <a:gd name="connsiteX120" fmla="*/ 476492 w 1733550"/>
              <a:gd name="connsiteY120" fmla="*/ 858936 h 971550"/>
              <a:gd name="connsiteX121" fmla="*/ 479674 w 1733550"/>
              <a:gd name="connsiteY121" fmla="*/ 865280 h 971550"/>
              <a:gd name="connsiteX122" fmla="*/ 484446 w 1733550"/>
              <a:gd name="connsiteY122" fmla="*/ 865280 h 971550"/>
              <a:gd name="connsiteX123" fmla="*/ 501934 w 1733550"/>
              <a:gd name="connsiteY123" fmla="*/ 865280 h 971550"/>
              <a:gd name="connsiteX124" fmla="*/ 511478 w 1733550"/>
              <a:gd name="connsiteY124" fmla="*/ 865280 h 971550"/>
              <a:gd name="connsiteX125" fmla="*/ 517840 w 1733550"/>
              <a:gd name="connsiteY125" fmla="*/ 862108 h 971550"/>
              <a:gd name="connsiteX126" fmla="*/ 517840 w 1733550"/>
              <a:gd name="connsiteY126" fmla="*/ 862108 h 971550"/>
              <a:gd name="connsiteX127" fmla="*/ 517840 w 1733550"/>
              <a:gd name="connsiteY127" fmla="*/ 858936 h 971550"/>
              <a:gd name="connsiteX128" fmla="*/ 511478 w 1733550"/>
              <a:gd name="connsiteY128" fmla="*/ 855765 h 971550"/>
              <a:gd name="connsiteX129" fmla="*/ 1715419 w 1733550"/>
              <a:gd name="connsiteY129" fmla="*/ 603762 h 971550"/>
              <a:gd name="connsiteX130" fmla="*/ 1715419 w 1733550"/>
              <a:gd name="connsiteY130" fmla="*/ 606934 h 971550"/>
              <a:gd name="connsiteX131" fmla="*/ 1712237 w 1733550"/>
              <a:gd name="connsiteY131" fmla="*/ 606934 h 971550"/>
              <a:gd name="connsiteX132" fmla="*/ 1709056 w 1733550"/>
              <a:gd name="connsiteY132" fmla="*/ 610106 h 971550"/>
              <a:gd name="connsiteX133" fmla="*/ 1709056 w 1733550"/>
              <a:gd name="connsiteY133" fmla="*/ 613278 h 971550"/>
              <a:gd name="connsiteX134" fmla="*/ 1709056 w 1733550"/>
              <a:gd name="connsiteY134" fmla="*/ 616449 h 971550"/>
              <a:gd name="connsiteX135" fmla="*/ 1712237 w 1733550"/>
              <a:gd name="connsiteY135" fmla="*/ 619612 h 971550"/>
              <a:gd name="connsiteX136" fmla="*/ 1715419 w 1733550"/>
              <a:gd name="connsiteY136" fmla="*/ 619612 h 971550"/>
              <a:gd name="connsiteX137" fmla="*/ 1717009 w 1733550"/>
              <a:gd name="connsiteY137" fmla="*/ 619612 h 971550"/>
              <a:gd name="connsiteX138" fmla="*/ 1717009 w 1733550"/>
              <a:gd name="connsiteY138" fmla="*/ 616449 h 971550"/>
              <a:gd name="connsiteX139" fmla="*/ 1717009 w 1733550"/>
              <a:gd name="connsiteY139" fmla="*/ 613278 h 971550"/>
              <a:gd name="connsiteX140" fmla="*/ 1717009 w 1733550"/>
              <a:gd name="connsiteY140" fmla="*/ 613278 h 971550"/>
              <a:gd name="connsiteX141" fmla="*/ 1720191 w 1733550"/>
              <a:gd name="connsiteY141" fmla="*/ 610106 h 971550"/>
              <a:gd name="connsiteX142" fmla="*/ 1720191 w 1733550"/>
              <a:gd name="connsiteY142" fmla="*/ 610106 h 971550"/>
              <a:gd name="connsiteX143" fmla="*/ 1717009 w 1733550"/>
              <a:gd name="connsiteY143" fmla="*/ 606934 h 971550"/>
              <a:gd name="connsiteX144" fmla="*/ 1715419 w 1733550"/>
              <a:gd name="connsiteY144" fmla="*/ 603762 h 971550"/>
              <a:gd name="connsiteX145" fmla="*/ 1729735 w 1733550"/>
              <a:gd name="connsiteY145" fmla="*/ 589503 h 971550"/>
              <a:gd name="connsiteX146" fmla="*/ 1726553 w 1733550"/>
              <a:gd name="connsiteY146" fmla="*/ 586331 h 971550"/>
              <a:gd name="connsiteX147" fmla="*/ 1723372 w 1733550"/>
              <a:gd name="connsiteY147" fmla="*/ 589503 h 971550"/>
              <a:gd name="connsiteX148" fmla="*/ 1723372 w 1733550"/>
              <a:gd name="connsiteY148" fmla="*/ 592675 h 971550"/>
              <a:gd name="connsiteX149" fmla="*/ 1726553 w 1733550"/>
              <a:gd name="connsiteY149" fmla="*/ 595847 h 971550"/>
              <a:gd name="connsiteX150" fmla="*/ 1729735 w 1733550"/>
              <a:gd name="connsiteY150" fmla="*/ 595847 h 971550"/>
              <a:gd name="connsiteX151" fmla="*/ 1729735 w 1733550"/>
              <a:gd name="connsiteY151" fmla="*/ 595847 h 971550"/>
              <a:gd name="connsiteX152" fmla="*/ 1732916 w 1733550"/>
              <a:gd name="connsiteY152" fmla="*/ 595847 h 971550"/>
              <a:gd name="connsiteX153" fmla="*/ 1732916 w 1733550"/>
              <a:gd name="connsiteY153" fmla="*/ 592675 h 971550"/>
              <a:gd name="connsiteX154" fmla="*/ 1729735 w 1733550"/>
              <a:gd name="connsiteY154" fmla="*/ 589503 h 971550"/>
              <a:gd name="connsiteX155" fmla="*/ 913851 w 1733550"/>
              <a:gd name="connsiteY155" fmla="*/ 527695 h 971550"/>
              <a:gd name="connsiteX156" fmla="*/ 913851 w 1733550"/>
              <a:gd name="connsiteY156" fmla="*/ 527695 h 971550"/>
              <a:gd name="connsiteX157" fmla="*/ 910670 w 1733550"/>
              <a:gd name="connsiteY157" fmla="*/ 527695 h 971550"/>
              <a:gd name="connsiteX158" fmla="*/ 909080 w 1733550"/>
              <a:gd name="connsiteY158" fmla="*/ 530858 h 971550"/>
              <a:gd name="connsiteX159" fmla="*/ 909080 w 1733550"/>
              <a:gd name="connsiteY159" fmla="*/ 534030 h 971550"/>
              <a:gd name="connsiteX160" fmla="*/ 909080 w 1733550"/>
              <a:gd name="connsiteY160" fmla="*/ 537201 h 971550"/>
              <a:gd name="connsiteX161" fmla="*/ 909080 w 1733550"/>
              <a:gd name="connsiteY161" fmla="*/ 540373 h 971550"/>
              <a:gd name="connsiteX162" fmla="*/ 909080 w 1733550"/>
              <a:gd name="connsiteY162" fmla="*/ 543535 h 971550"/>
              <a:gd name="connsiteX163" fmla="*/ 910670 w 1733550"/>
              <a:gd name="connsiteY163" fmla="*/ 543535 h 971550"/>
              <a:gd name="connsiteX164" fmla="*/ 910670 w 1733550"/>
              <a:gd name="connsiteY164" fmla="*/ 540373 h 971550"/>
              <a:gd name="connsiteX165" fmla="*/ 910670 w 1733550"/>
              <a:gd name="connsiteY165" fmla="*/ 537201 h 971550"/>
              <a:gd name="connsiteX166" fmla="*/ 913851 w 1733550"/>
              <a:gd name="connsiteY166" fmla="*/ 534030 h 971550"/>
              <a:gd name="connsiteX167" fmla="*/ 913851 w 1733550"/>
              <a:gd name="connsiteY167" fmla="*/ 530858 h 971550"/>
              <a:gd name="connsiteX168" fmla="*/ 913851 w 1733550"/>
              <a:gd name="connsiteY168" fmla="*/ 530858 h 971550"/>
              <a:gd name="connsiteX169" fmla="*/ 913851 w 1733550"/>
              <a:gd name="connsiteY169" fmla="*/ 527695 h 971550"/>
              <a:gd name="connsiteX170" fmla="*/ 796161 w 1733550"/>
              <a:gd name="connsiteY170" fmla="*/ 492824 h 971550"/>
              <a:gd name="connsiteX171" fmla="*/ 792979 w 1733550"/>
              <a:gd name="connsiteY171" fmla="*/ 489653 h 971550"/>
              <a:gd name="connsiteX172" fmla="*/ 791389 w 1733550"/>
              <a:gd name="connsiteY172" fmla="*/ 489653 h 971550"/>
              <a:gd name="connsiteX173" fmla="*/ 788207 w 1733550"/>
              <a:gd name="connsiteY173" fmla="*/ 486481 h 971550"/>
              <a:gd name="connsiteX174" fmla="*/ 785026 w 1733550"/>
              <a:gd name="connsiteY174" fmla="*/ 486481 h 971550"/>
              <a:gd name="connsiteX175" fmla="*/ 781854 w 1733550"/>
              <a:gd name="connsiteY175" fmla="*/ 489653 h 971550"/>
              <a:gd name="connsiteX176" fmla="*/ 775491 w 1733550"/>
              <a:gd name="connsiteY176" fmla="*/ 489653 h 971550"/>
              <a:gd name="connsiteX177" fmla="*/ 775491 w 1733550"/>
              <a:gd name="connsiteY177" fmla="*/ 492824 h 971550"/>
              <a:gd name="connsiteX178" fmla="*/ 775491 w 1733550"/>
              <a:gd name="connsiteY178" fmla="*/ 495996 h 971550"/>
              <a:gd name="connsiteX179" fmla="*/ 778673 w 1733550"/>
              <a:gd name="connsiteY179" fmla="*/ 499158 h 971550"/>
              <a:gd name="connsiteX180" fmla="*/ 785026 w 1733550"/>
              <a:gd name="connsiteY180" fmla="*/ 499158 h 971550"/>
              <a:gd name="connsiteX181" fmla="*/ 788207 w 1733550"/>
              <a:gd name="connsiteY181" fmla="*/ 502330 h 971550"/>
              <a:gd name="connsiteX182" fmla="*/ 791389 w 1733550"/>
              <a:gd name="connsiteY182" fmla="*/ 505502 h 971550"/>
              <a:gd name="connsiteX183" fmla="*/ 791389 w 1733550"/>
              <a:gd name="connsiteY183" fmla="*/ 505502 h 971550"/>
              <a:gd name="connsiteX184" fmla="*/ 791389 w 1733550"/>
              <a:gd name="connsiteY184" fmla="*/ 507083 h 971550"/>
              <a:gd name="connsiteX185" fmla="*/ 792979 w 1733550"/>
              <a:gd name="connsiteY185" fmla="*/ 507083 h 971550"/>
              <a:gd name="connsiteX186" fmla="*/ 792979 w 1733550"/>
              <a:gd name="connsiteY186" fmla="*/ 507083 h 971550"/>
              <a:gd name="connsiteX187" fmla="*/ 796161 w 1733550"/>
              <a:gd name="connsiteY187" fmla="*/ 507083 h 971550"/>
              <a:gd name="connsiteX188" fmla="*/ 796161 w 1733550"/>
              <a:gd name="connsiteY188" fmla="*/ 507083 h 971550"/>
              <a:gd name="connsiteX189" fmla="*/ 792979 w 1733550"/>
              <a:gd name="connsiteY189" fmla="*/ 505502 h 971550"/>
              <a:gd name="connsiteX190" fmla="*/ 796161 w 1733550"/>
              <a:gd name="connsiteY190" fmla="*/ 505502 h 971550"/>
              <a:gd name="connsiteX191" fmla="*/ 796161 w 1733550"/>
              <a:gd name="connsiteY191" fmla="*/ 505502 h 971550"/>
              <a:gd name="connsiteX192" fmla="*/ 796161 w 1733550"/>
              <a:gd name="connsiteY192" fmla="*/ 502330 h 971550"/>
              <a:gd name="connsiteX193" fmla="*/ 799342 w 1733550"/>
              <a:gd name="connsiteY193" fmla="*/ 499158 h 971550"/>
              <a:gd name="connsiteX194" fmla="*/ 799342 w 1733550"/>
              <a:gd name="connsiteY194" fmla="*/ 495996 h 971550"/>
              <a:gd name="connsiteX195" fmla="*/ 796161 w 1733550"/>
              <a:gd name="connsiteY195" fmla="*/ 492824 h 971550"/>
              <a:gd name="connsiteX196" fmla="*/ 885229 w 1733550"/>
              <a:gd name="connsiteY196" fmla="*/ 440522 h 971550"/>
              <a:gd name="connsiteX197" fmla="*/ 885229 w 1733550"/>
              <a:gd name="connsiteY197" fmla="*/ 440522 h 971550"/>
              <a:gd name="connsiteX198" fmla="*/ 882048 w 1733550"/>
              <a:gd name="connsiteY198" fmla="*/ 443694 h 971550"/>
              <a:gd name="connsiteX199" fmla="*/ 882048 w 1733550"/>
              <a:gd name="connsiteY199" fmla="*/ 443694 h 971550"/>
              <a:gd name="connsiteX200" fmla="*/ 882048 w 1733550"/>
              <a:gd name="connsiteY200" fmla="*/ 446856 h 971550"/>
              <a:gd name="connsiteX201" fmla="*/ 885229 w 1733550"/>
              <a:gd name="connsiteY201" fmla="*/ 446856 h 971550"/>
              <a:gd name="connsiteX202" fmla="*/ 888411 w 1733550"/>
              <a:gd name="connsiteY202" fmla="*/ 446856 h 971550"/>
              <a:gd name="connsiteX203" fmla="*/ 888411 w 1733550"/>
              <a:gd name="connsiteY203" fmla="*/ 443694 h 971550"/>
              <a:gd name="connsiteX204" fmla="*/ 888411 w 1733550"/>
              <a:gd name="connsiteY204" fmla="*/ 440522 h 971550"/>
              <a:gd name="connsiteX205" fmla="*/ 885229 w 1733550"/>
              <a:gd name="connsiteY205" fmla="*/ 440522 h 971550"/>
              <a:gd name="connsiteX206" fmla="*/ 999739 w 1733550"/>
              <a:gd name="connsiteY206" fmla="*/ 416748 h 971550"/>
              <a:gd name="connsiteX207" fmla="*/ 1006101 w 1733550"/>
              <a:gd name="connsiteY207" fmla="*/ 416748 h 971550"/>
              <a:gd name="connsiteX208" fmla="*/ 1006101 w 1733550"/>
              <a:gd name="connsiteY208" fmla="*/ 408823 h 971550"/>
              <a:gd name="connsiteX209" fmla="*/ 1002920 w 1733550"/>
              <a:gd name="connsiteY209" fmla="*/ 410404 h 971550"/>
              <a:gd name="connsiteX210" fmla="*/ 996557 w 1733550"/>
              <a:gd name="connsiteY210" fmla="*/ 410404 h 971550"/>
              <a:gd name="connsiteX211" fmla="*/ 993376 w 1733550"/>
              <a:gd name="connsiteY211" fmla="*/ 410404 h 971550"/>
              <a:gd name="connsiteX212" fmla="*/ 993376 w 1733550"/>
              <a:gd name="connsiteY212" fmla="*/ 413576 h 971550"/>
              <a:gd name="connsiteX213" fmla="*/ 999739 w 1733550"/>
              <a:gd name="connsiteY213" fmla="*/ 416748 h 971550"/>
              <a:gd name="connsiteX214" fmla="*/ 1114248 w 1733550"/>
              <a:gd name="connsiteY214" fmla="*/ 396145 h 971550"/>
              <a:gd name="connsiteX215" fmla="*/ 1114248 w 1733550"/>
              <a:gd name="connsiteY215" fmla="*/ 396145 h 971550"/>
              <a:gd name="connsiteX216" fmla="*/ 1111067 w 1733550"/>
              <a:gd name="connsiteY216" fmla="*/ 389802 h 971550"/>
              <a:gd name="connsiteX217" fmla="*/ 1096751 w 1733550"/>
              <a:gd name="connsiteY217" fmla="*/ 375543 h 971550"/>
              <a:gd name="connsiteX218" fmla="*/ 1096751 w 1733550"/>
              <a:gd name="connsiteY218" fmla="*/ 378705 h 971550"/>
              <a:gd name="connsiteX219" fmla="*/ 1093570 w 1733550"/>
              <a:gd name="connsiteY219" fmla="*/ 388221 h 971550"/>
              <a:gd name="connsiteX220" fmla="*/ 1093570 w 1733550"/>
              <a:gd name="connsiteY220" fmla="*/ 389802 h 971550"/>
              <a:gd name="connsiteX221" fmla="*/ 1090388 w 1733550"/>
              <a:gd name="connsiteY221" fmla="*/ 392974 h 971550"/>
              <a:gd name="connsiteX222" fmla="*/ 1082435 w 1733550"/>
              <a:gd name="connsiteY222" fmla="*/ 399317 h 971550"/>
              <a:gd name="connsiteX223" fmla="*/ 1082435 w 1733550"/>
              <a:gd name="connsiteY223" fmla="*/ 402479 h 971550"/>
              <a:gd name="connsiteX224" fmla="*/ 1082435 w 1733550"/>
              <a:gd name="connsiteY224" fmla="*/ 402479 h 971550"/>
              <a:gd name="connsiteX225" fmla="*/ 1079254 w 1733550"/>
              <a:gd name="connsiteY225" fmla="*/ 402479 h 971550"/>
              <a:gd name="connsiteX226" fmla="*/ 1079254 w 1733550"/>
              <a:gd name="connsiteY226" fmla="*/ 405651 h 971550"/>
              <a:gd name="connsiteX227" fmla="*/ 1076072 w 1733550"/>
              <a:gd name="connsiteY227" fmla="*/ 408823 h 971550"/>
              <a:gd name="connsiteX228" fmla="*/ 1076072 w 1733550"/>
              <a:gd name="connsiteY228" fmla="*/ 410404 h 971550"/>
              <a:gd name="connsiteX229" fmla="*/ 1068128 w 1733550"/>
              <a:gd name="connsiteY229" fmla="*/ 416748 h 971550"/>
              <a:gd name="connsiteX230" fmla="*/ 1064947 w 1733550"/>
              <a:gd name="connsiteY230" fmla="*/ 419920 h 971550"/>
              <a:gd name="connsiteX231" fmla="*/ 1068128 w 1733550"/>
              <a:gd name="connsiteY231" fmla="*/ 423082 h 971550"/>
              <a:gd name="connsiteX232" fmla="*/ 1055403 w 1733550"/>
              <a:gd name="connsiteY232" fmla="*/ 431007 h 971550"/>
              <a:gd name="connsiteX233" fmla="*/ 1047449 w 1733550"/>
              <a:gd name="connsiteY233" fmla="*/ 431007 h 971550"/>
              <a:gd name="connsiteX234" fmla="*/ 1044268 w 1733550"/>
              <a:gd name="connsiteY234" fmla="*/ 431007 h 971550"/>
              <a:gd name="connsiteX235" fmla="*/ 1044268 w 1733550"/>
              <a:gd name="connsiteY235" fmla="*/ 431007 h 971550"/>
              <a:gd name="connsiteX236" fmla="*/ 1041087 w 1733550"/>
              <a:gd name="connsiteY236" fmla="*/ 427845 h 971550"/>
              <a:gd name="connsiteX237" fmla="*/ 1044268 w 1733550"/>
              <a:gd name="connsiteY237" fmla="*/ 426254 h 971550"/>
              <a:gd name="connsiteX238" fmla="*/ 1044268 w 1733550"/>
              <a:gd name="connsiteY238" fmla="*/ 423082 h 971550"/>
              <a:gd name="connsiteX239" fmla="*/ 1044268 w 1733550"/>
              <a:gd name="connsiteY239" fmla="*/ 423082 h 971550"/>
              <a:gd name="connsiteX240" fmla="*/ 1041087 w 1733550"/>
              <a:gd name="connsiteY240" fmla="*/ 419920 h 971550"/>
              <a:gd name="connsiteX241" fmla="*/ 1037906 w 1733550"/>
              <a:gd name="connsiteY241" fmla="*/ 416748 h 971550"/>
              <a:gd name="connsiteX242" fmla="*/ 1028361 w 1733550"/>
              <a:gd name="connsiteY242" fmla="*/ 419920 h 971550"/>
              <a:gd name="connsiteX243" fmla="*/ 1020408 w 1733550"/>
              <a:gd name="connsiteY243" fmla="*/ 419920 h 971550"/>
              <a:gd name="connsiteX244" fmla="*/ 1020408 w 1733550"/>
              <a:gd name="connsiteY244" fmla="*/ 419920 h 971550"/>
              <a:gd name="connsiteX245" fmla="*/ 1020408 w 1733550"/>
              <a:gd name="connsiteY245" fmla="*/ 419920 h 971550"/>
              <a:gd name="connsiteX246" fmla="*/ 1020408 w 1733550"/>
              <a:gd name="connsiteY246" fmla="*/ 427845 h 971550"/>
              <a:gd name="connsiteX247" fmla="*/ 1020408 w 1733550"/>
              <a:gd name="connsiteY247" fmla="*/ 431007 h 971550"/>
              <a:gd name="connsiteX248" fmla="*/ 1020408 w 1733550"/>
              <a:gd name="connsiteY248" fmla="*/ 437351 h 971550"/>
              <a:gd name="connsiteX249" fmla="*/ 1023590 w 1733550"/>
              <a:gd name="connsiteY249" fmla="*/ 437351 h 971550"/>
              <a:gd name="connsiteX250" fmla="*/ 1031543 w 1733550"/>
              <a:gd name="connsiteY250" fmla="*/ 440522 h 971550"/>
              <a:gd name="connsiteX251" fmla="*/ 1034724 w 1733550"/>
              <a:gd name="connsiteY251" fmla="*/ 440522 h 971550"/>
              <a:gd name="connsiteX252" fmla="*/ 1037906 w 1733550"/>
              <a:gd name="connsiteY252" fmla="*/ 443694 h 971550"/>
              <a:gd name="connsiteX253" fmla="*/ 1034724 w 1733550"/>
              <a:gd name="connsiteY253" fmla="*/ 448448 h 971550"/>
              <a:gd name="connsiteX254" fmla="*/ 1031543 w 1733550"/>
              <a:gd name="connsiteY254" fmla="*/ 454781 h 971550"/>
              <a:gd name="connsiteX255" fmla="*/ 1023590 w 1733550"/>
              <a:gd name="connsiteY255" fmla="*/ 461125 h 971550"/>
              <a:gd name="connsiteX256" fmla="*/ 1017227 w 1733550"/>
              <a:gd name="connsiteY256" fmla="*/ 461125 h 971550"/>
              <a:gd name="connsiteX257" fmla="*/ 1009283 w 1733550"/>
              <a:gd name="connsiteY257" fmla="*/ 467468 h 971550"/>
              <a:gd name="connsiteX258" fmla="*/ 1009283 w 1733550"/>
              <a:gd name="connsiteY258" fmla="*/ 467468 h 971550"/>
              <a:gd name="connsiteX259" fmla="*/ 1006101 w 1733550"/>
              <a:gd name="connsiteY259" fmla="*/ 472222 h 971550"/>
              <a:gd name="connsiteX260" fmla="*/ 1006101 w 1733550"/>
              <a:gd name="connsiteY260" fmla="*/ 472222 h 971550"/>
              <a:gd name="connsiteX261" fmla="*/ 1002920 w 1733550"/>
              <a:gd name="connsiteY261" fmla="*/ 475394 h 971550"/>
              <a:gd name="connsiteX262" fmla="*/ 1002920 w 1733550"/>
              <a:gd name="connsiteY262" fmla="*/ 475394 h 971550"/>
              <a:gd name="connsiteX263" fmla="*/ 999739 w 1733550"/>
              <a:gd name="connsiteY263" fmla="*/ 475394 h 971550"/>
              <a:gd name="connsiteX264" fmla="*/ 990195 w 1733550"/>
              <a:gd name="connsiteY264" fmla="*/ 475394 h 971550"/>
              <a:gd name="connsiteX265" fmla="*/ 988604 w 1733550"/>
              <a:gd name="connsiteY265" fmla="*/ 478556 h 971550"/>
              <a:gd name="connsiteX266" fmla="*/ 988604 w 1733550"/>
              <a:gd name="connsiteY266" fmla="*/ 478556 h 971550"/>
              <a:gd name="connsiteX267" fmla="*/ 988604 w 1733550"/>
              <a:gd name="connsiteY267" fmla="*/ 484899 h 971550"/>
              <a:gd name="connsiteX268" fmla="*/ 988604 w 1733550"/>
              <a:gd name="connsiteY268" fmla="*/ 489653 h 971550"/>
              <a:gd name="connsiteX269" fmla="*/ 990195 w 1733550"/>
              <a:gd name="connsiteY269" fmla="*/ 499158 h 971550"/>
              <a:gd name="connsiteX270" fmla="*/ 990195 w 1733550"/>
              <a:gd name="connsiteY270" fmla="*/ 505502 h 971550"/>
              <a:gd name="connsiteX271" fmla="*/ 990195 w 1733550"/>
              <a:gd name="connsiteY271" fmla="*/ 507083 h 971550"/>
              <a:gd name="connsiteX272" fmla="*/ 988604 w 1733550"/>
              <a:gd name="connsiteY272" fmla="*/ 510255 h 971550"/>
              <a:gd name="connsiteX273" fmla="*/ 985423 w 1733550"/>
              <a:gd name="connsiteY273" fmla="*/ 516599 h 971550"/>
              <a:gd name="connsiteX274" fmla="*/ 982242 w 1733550"/>
              <a:gd name="connsiteY274" fmla="*/ 513427 h 971550"/>
              <a:gd name="connsiteX275" fmla="*/ 982242 w 1733550"/>
              <a:gd name="connsiteY275" fmla="*/ 519770 h 971550"/>
              <a:gd name="connsiteX276" fmla="*/ 979060 w 1733550"/>
              <a:gd name="connsiteY276" fmla="*/ 526104 h 971550"/>
              <a:gd name="connsiteX277" fmla="*/ 972697 w 1733550"/>
              <a:gd name="connsiteY277" fmla="*/ 527695 h 971550"/>
              <a:gd name="connsiteX278" fmla="*/ 969516 w 1733550"/>
              <a:gd name="connsiteY278" fmla="*/ 527695 h 971550"/>
              <a:gd name="connsiteX279" fmla="*/ 969516 w 1733550"/>
              <a:gd name="connsiteY279" fmla="*/ 534030 h 971550"/>
              <a:gd name="connsiteX280" fmla="*/ 972697 w 1733550"/>
              <a:gd name="connsiteY280" fmla="*/ 548298 h 971550"/>
              <a:gd name="connsiteX281" fmla="*/ 972697 w 1733550"/>
              <a:gd name="connsiteY281" fmla="*/ 557804 h 971550"/>
              <a:gd name="connsiteX282" fmla="*/ 985423 w 1733550"/>
              <a:gd name="connsiteY282" fmla="*/ 557804 h 971550"/>
              <a:gd name="connsiteX283" fmla="*/ 988604 w 1733550"/>
              <a:gd name="connsiteY283" fmla="*/ 557804 h 971550"/>
              <a:gd name="connsiteX284" fmla="*/ 990195 w 1733550"/>
              <a:gd name="connsiteY284" fmla="*/ 551460 h 971550"/>
              <a:gd name="connsiteX285" fmla="*/ 993376 w 1733550"/>
              <a:gd name="connsiteY285" fmla="*/ 548298 h 971550"/>
              <a:gd name="connsiteX286" fmla="*/ 996557 w 1733550"/>
              <a:gd name="connsiteY286" fmla="*/ 548298 h 971550"/>
              <a:gd name="connsiteX287" fmla="*/ 1002920 w 1733550"/>
              <a:gd name="connsiteY287" fmla="*/ 545126 h 971550"/>
              <a:gd name="connsiteX288" fmla="*/ 1006101 w 1733550"/>
              <a:gd name="connsiteY288" fmla="*/ 540373 h 971550"/>
              <a:gd name="connsiteX289" fmla="*/ 1009283 w 1733550"/>
              <a:gd name="connsiteY289" fmla="*/ 534030 h 971550"/>
              <a:gd name="connsiteX290" fmla="*/ 1006101 w 1733550"/>
              <a:gd name="connsiteY290" fmla="*/ 534030 h 971550"/>
              <a:gd name="connsiteX291" fmla="*/ 1002920 w 1733550"/>
              <a:gd name="connsiteY291" fmla="*/ 534030 h 971550"/>
              <a:gd name="connsiteX292" fmla="*/ 996557 w 1733550"/>
              <a:gd name="connsiteY292" fmla="*/ 534030 h 971550"/>
              <a:gd name="connsiteX293" fmla="*/ 996557 w 1733550"/>
              <a:gd name="connsiteY293" fmla="*/ 530858 h 971550"/>
              <a:gd name="connsiteX294" fmla="*/ 996557 w 1733550"/>
              <a:gd name="connsiteY294" fmla="*/ 527695 h 971550"/>
              <a:gd name="connsiteX295" fmla="*/ 999739 w 1733550"/>
              <a:gd name="connsiteY295" fmla="*/ 526104 h 971550"/>
              <a:gd name="connsiteX296" fmla="*/ 1009283 w 1733550"/>
              <a:gd name="connsiteY296" fmla="*/ 505502 h 971550"/>
              <a:gd name="connsiteX297" fmla="*/ 1010873 w 1733550"/>
              <a:gd name="connsiteY297" fmla="*/ 505502 h 971550"/>
              <a:gd name="connsiteX298" fmla="*/ 1014055 w 1733550"/>
              <a:gd name="connsiteY298" fmla="*/ 505502 h 971550"/>
              <a:gd name="connsiteX299" fmla="*/ 1020408 w 1733550"/>
              <a:gd name="connsiteY299" fmla="*/ 507083 h 971550"/>
              <a:gd name="connsiteX300" fmla="*/ 1023590 w 1733550"/>
              <a:gd name="connsiteY300" fmla="*/ 507083 h 971550"/>
              <a:gd name="connsiteX301" fmla="*/ 1028361 w 1733550"/>
              <a:gd name="connsiteY301" fmla="*/ 507083 h 971550"/>
              <a:gd name="connsiteX302" fmla="*/ 1026771 w 1733550"/>
              <a:gd name="connsiteY302" fmla="*/ 505502 h 971550"/>
              <a:gd name="connsiteX303" fmla="*/ 1020408 w 1733550"/>
              <a:gd name="connsiteY303" fmla="*/ 499158 h 971550"/>
              <a:gd name="connsiteX304" fmla="*/ 1020408 w 1733550"/>
              <a:gd name="connsiteY304" fmla="*/ 495996 h 971550"/>
              <a:gd name="connsiteX305" fmla="*/ 1017227 w 1733550"/>
              <a:gd name="connsiteY305" fmla="*/ 492824 h 971550"/>
              <a:gd name="connsiteX306" fmla="*/ 1017227 w 1733550"/>
              <a:gd name="connsiteY306" fmla="*/ 486481 h 971550"/>
              <a:gd name="connsiteX307" fmla="*/ 1017227 w 1733550"/>
              <a:gd name="connsiteY307" fmla="*/ 484899 h 971550"/>
              <a:gd name="connsiteX308" fmla="*/ 1014055 w 1733550"/>
              <a:gd name="connsiteY308" fmla="*/ 484899 h 971550"/>
              <a:gd name="connsiteX309" fmla="*/ 1010873 w 1733550"/>
              <a:gd name="connsiteY309" fmla="*/ 481727 h 971550"/>
              <a:gd name="connsiteX310" fmla="*/ 1010873 w 1733550"/>
              <a:gd name="connsiteY310" fmla="*/ 481727 h 971550"/>
              <a:gd name="connsiteX311" fmla="*/ 1014055 w 1733550"/>
              <a:gd name="connsiteY311" fmla="*/ 475394 h 971550"/>
              <a:gd name="connsiteX312" fmla="*/ 1014055 w 1733550"/>
              <a:gd name="connsiteY312" fmla="*/ 475394 h 971550"/>
              <a:gd name="connsiteX313" fmla="*/ 1017227 w 1733550"/>
              <a:gd name="connsiteY313" fmla="*/ 475394 h 971550"/>
              <a:gd name="connsiteX314" fmla="*/ 1031543 w 1733550"/>
              <a:gd name="connsiteY314" fmla="*/ 475394 h 971550"/>
              <a:gd name="connsiteX315" fmla="*/ 1031543 w 1733550"/>
              <a:gd name="connsiteY315" fmla="*/ 475394 h 971550"/>
              <a:gd name="connsiteX316" fmla="*/ 1034724 w 1733550"/>
              <a:gd name="connsiteY316" fmla="*/ 469050 h 971550"/>
              <a:gd name="connsiteX317" fmla="*/ 1034724 w 1733550"/>
              <a:gd name="connsiteY317" fmla="*/ 469050 h 971550"/>
              <a:gd name="connsiteX318" fmla="*/ 1037906 w 1733550"/>
              <a:gd name="connsiteY318" fmla="*/ 469050 h 971550"/>
              <a:gd name="connsiteX319" fmla="*/ 1041087 w 1733550"/>
              <a:gd name="connsiteY319" fmla="*/ 469050 h 971550"/>
              <a:gd name="connsiteX320" fmla="*/ 1052222 w 1733550"/>
              <a:gd name="connsiteY320" fmla="*/ 457953 h 971550"/>
              <a:gd name="connsiteX321" fmla="*/ 1055403 w 1733550"/>
              <a:gd name="connsiteY321" fmla="*/ 451619 h 971550"/>
              <a:gd name="connsiteX322" fmla="*/ 1058584 w 1733550"/>
              <a:gd name="connsiteY322" fmla="*/ 451619 h 971550"/>
              <a:gd name="connsiteX323" fmla="*/ 1064947 w 1733550"/>
              <a:gd name="connsiteY323" fmla="*/ 454781 h 971550"/>
              <a:gd name="connsiteX324" fmla="*/ 1068128 w 1733550"/>
              <a:gd name="connsiteY324" fmla="*/ 451619 h 971550"/>
              <a:gd name="connsiteX325" fmla="*/ 1072891 w 1733550"/>
              <a:gd name="connsiteY325" fmla="*/ 451619 h 971550"/>
              <a:gd name="connsiteX326" fmla="*/ 1072891 w 1733550"/>
              <a:gd name="connsiteY326" fmla="*/ 451619 h 971550"/>
              <a:gd name="connsiteX327" fmla="*/ 1072891 w 1733550"/>
              <a:gd name="connsiteY327" fmla="*/ 448448 h 971550"/>
              <a:gd name="connsiteX328" fmla="*/ 1072891 w 1733550"/>
              <a:gd name="connsiteY328" fmla="*/ 448448 h 971550"/>
              <a:gd name="connsiteX329" fmla="*/ 1072891 w 1733550"/>
              <a:gd name="connsiteY329" fmla="*/ 446856 h 971550"/>
              <a:gd name="connsiteX330" fmla="*/ 1072891 w 1733550"/>
              <a:gd name="connsiteY330" fmla="*/ 446856 h 971550"/>
              <a:gd name="connsiteX331" fmla="*/ 1072891 w 1733550"/>
              <a:gd name="connsiteY331" fmla="*/ 446856 h 971550"/>
              <a:gd name="connsiteX332" fmla="*/ 1069719 w 1733550"/>
              <a:gd name="connsiteY332" fmla="*/ 446856 h 971550"/>
              <a:gd name="connsiteX333" fmla="*/ 1072891 w 1733550"/>
              <a:gd name="connsiteY333" fmla="*/ 443694 h 971550"/>
              <a:gd name="connsiteX334" fmla="*/ 1072891 w 1733550"/>
              <a:gd name="connsiteY334" fmla="*/ 440522 h 971550"/>
              <a:gd name="connsiteX335" fmla="*/ 1076072 w 1733550"/>
              <a:gd name="connsiteY335" fmla="*/ 437351 h 971550"/>
              <a:gd name="connsiteX336" fmla="*/ 1076072 w 1733550"/>
              <a:gd name="connsiteY336" fmla="*/ 437351 h 971550"/>
              <a:gd name="connsiteX337" fmla="*/ 1079254 w 1733550"/>
              <a:gd name="connsiteY337" fmla="*/ 434179 h 971550"/>
              <a:gd name="connsiteX338" fmla="*/ 1088797 w 1733550"/>
              <a:gd name="connsiteY338" fmla="*/ 434179 h 971550"/>
              <a:gd name="connsiteX339" fmla="*/ 1093570 w 1733550"/>
              <a:gd name="connsiteY339" fmla="*/ 431007 h 971550"/>
              <a:gd name="connsiteX340" fmla="*/ 1099932 w 1733550"/>
              <a:gd name="connsiteY340" fmla="*/ 427845 h 971550"/>
              <a:gd name="connsiteX341" fmla="*/ 1106295 w 1733550"/>
              <a:gd name="connsiteY341" fmla="*/ 416748 h 971550"/>
              <a:gd name="connsiteX342" fmla="*/ 1106295 w 1733550"/>
              <a:gd name="connsiteY342" fmla="*/ 416748 h 971550"/>
              <a:gd name="connsiteX343" fmla="*/ 1107886 w 1733550"/>
              <a:gd name="connsiteY343" fmla="*/ 416748 h 971550"/>
              <a:gd name="connsiteX344" fmla="*/ 1107886 w 1733550"/>
              <a:gd name="connsiteY344" fmla="*/ 416748 h 971550"/>
              <a:gd name="connsiteX345" fmla="*/ 1107886 w 1733550"/>
              <a:gd name="connsiteY345" fmla="*/ 416748 h 971550"/>
              <a:gd name="connsiteX346" fmla="*/ 1107886 w 1733550"/>
              <a:gd name="connsiteY346" fmla="*/ 413576 h 971550"/>
              <a:gd name="connsiteX347" fmla="*/ 1107886 w 1733550"/>
              <a:gd name="connsiteY347" fmla="*/ 413576 h 971550"/>
              <a:gd name="connsiteX348" fmla="*/ 1111067 w 1733550"/>
              <a:gd name="connsiteY348" fmla="*/ 408823 h 971550"/>
              <a:gd name="connsiteX349" fmla="*/ 1111067 w 1733550"/>
              <a:gd name="connsiteY349" fmla="*/ 405651 h 971550"/>
              <a:gd name="connsiteX350" fmla="*/ 1114248 w 1733550"/>
              <a:gd name="connsiteY350" fmla="*/ 405651 h 971550"/>
              <a:gd name="connsiteX351" fmla="*/ 1114248 w 1733550"/>
              <a:gd name="connsiteY351" fmla="*/ 402479 h 971550"/>
              <a:gd name="connsiteX352" fmla="*/ 1114248 w 1733550"/>
              <a:gd name="connsiteY352" fmla="*/ 402479 h 971550"/>
              <a:gd name="connsiteX353" fmla="*/ 1111067 w 1733550"/>
              <a:gd name="connsiteY353" fmla="*/ 399317 h 971550"/>
              <a:gd name="connsiteX354" fmla="*/ 1111067 w 1733550"/>
              <a:gd name="connsiteY354" fmla="*/ 396145 h 971550"/>
              <a:gd name="connsiteX355" fmla="*/ 1114248 w 1733550"/>
              <a:gd name="connsiteY355" fmla="*/ 396145 h 971550"/>
              <a:gd name="connsiteX356" fmla="*/ 1138099 w 1733550"/>
              <a:gd name="connsiteY356" fmla="*/ 337500 h 971550"/>
              <a:gd name="connsiteX357" fmla="*/ 1134918 w 1733550"/>
              <a:gd name="connsiteY357" fmla="*/ 334328 h 971550"/>
              <a:gd name="connsiteX358" fmla="*/ 1131736 w 1733550"/>
              <a:gd name="connsiteY358" fmla="*/ 334328 h 971550"/>
              <a:gd name="connsiteX359" fmla="*/ 1128565 w 1733550"/>
              <a:gd name="connsiteY359" fmla="*/ 334328 h 971550"/>
              <a:gd name="connsiteX360" fmla="*/ 1128565 w 1733550"/>
              <a:gd name="connsiteY360" fmla="*/ 337500 h 971550"/>
              <a:gd name="connsiteX361" fmla="*/ 1126973 w 1733550"/>
              <a:gd name="connsiteY361" fmla="*/ 337500 h 971550"/>
              <a:gd name="connsiteX362" fmla="*/ 1126973 w 1733550"/>
              <a:gd name="connsiteY362" fmla="*/ 337500 h 971550"/>
              <a:gd name="connsiteX363" fmla="*/ 1126973 w 1733550"/>
              <a:gd name="connsiteY363" fmla="*/ 340672 h 971550"/>
              <a:gd name="connsiteX364" fmla="*/ 1126973 w 1733550"/>
              <a:gd name="connsiteY364" fmla="*/ 340672 h 971550"/>
              <a:gd name="connsiteX365" fmla="*/ 1128565 w 1733550"/>
              <a:gd name="connsiteY365" fmla="*/ 340672 h 971550"/>
              <a:gd name="connsiteX366" fmla="*/ 1128565 w 1733550"/>
              <a:gd name="connsiteY366" fmla="*/ 340672 h 971550"/>
              <a:gd name="connsiteX367" fmla="*/ 1131736 w 1733550"/>
              <a:gd name="connsiteY367" fmla="*/ 343843 h 971550"/>
              <a:gd name="connsiteX368" fmla="*/ 1138099 w 1733550"/>
              <a:gd name="connsiteY368" fmla="*/ 343843 h 971550"/>
              <a:gd name="connsiteX369" fmla="*/ 1138099 w 1733550"/>
              <a:gd name="connsiteY369" fmla="*/ 343843 h 971550"/>
              <a:gd name="connsiteX370" fmla="*/ 1138099 w 1733550"/>
              <a:gd name="connsiteY370" fmla="*/ 337500 h 971550"/>
              <a:gd name="connsiteX371" fmla="*/ 1138099 w 1733550"/>
              <a:gd name="connsiteY371" fmla="*/ 337500 h 971550"/>
              <a:gd name="connsiteX372" fmla="*/ 1037906 w 1733550"/>
              <a:gd name="connsiteY372" fmla="*/ 340672 h 971550"/>
              <a:gd name="connsiteX373" fmla="*/ 1044268 w 1733550"/>
              <a:gd name="connsiteY373" fmla="*/ 334328 h 971550"/>
              <a:gd name="connsiteX374" fmla="*/ 1044268 w 1733550"/>
              <a:gd name="connsiteY374" fmla="*/ 329575 h 971550"/>
              <a:gd name="connsiteX375" fmla="*/ 1044268 w 1733550"/>
              <a:gd name="connsiteY375" fmla="*/ 329575 h 971550"/>
              <a:gd name="connsiteX376" fmla="*/ 1041087 w 1733550"/>
              <a:gd name="connsiteY376" fmla="*/ 331166 h 971550"/>
              <a:gd name="connsiteX377" fmla="*/ 1031543 w 1733550"/>
              <a:gd name="connsiteY377" fmla="*/ 343843 h 971550"/>
              <a:gd name="connsiteX378" fmla="*/ 1028361 w 1733550"/>
              <a:gd name="connsiteY378" fmla="*/ 347006 h 971550"/>
              <a:gd name="connsiteX379" fmla="*/ 1034724 w 1733550"/>
              <a:gd name="connsiteY379" fmla="*/ 343843 h 971550"/>
              <a:gd name="connsiteX380" fmla="*/ 1037906 w 1733550"/>
              <a:gd name="connsiteY380" fmla="*/ 340672 h 971550"/>
              <a:gd name="connsiteX381" fmla="*/ 1190582 w 1733550"/>
              <a:gd name="connsiteY381" fmla="*/ 243993 h 971550"/>
              <a:gd name="connsiteX382" fmla="*/ 1190582 w 1733550"/>
              <a:gd name="connsiteY382" fmla="*/ 243993 h 971550"/>
              <a:gd name="connsiteX383" fmla="*/ 1187410 w 1733550"/>
              <a:gd name="connsiteY383" fmla="*/ 243993 h 971550"/>
              <a:gd name="connsiteX384" fmla="*/ 1179456 w 1733550"/>
              <a:gd name="connsiteY384" fmla="*/ 250327 h 971550"/>
              <a:gd name="connsiteX385" fmla="*/ 1176275 w 1733550"/>
              <a:gd name="connsiteY385" fmla="*/ 250327 h 971550"/>
              <a:gd name="connsiteX386" fmla="*/ 1173094 w 1733550"/>
              <a:gd name="connsiteY386" fmla="*/ 253499 h 971550"/>
              <a:gd name="connsiteX387" fmla="*/ 1166731 w 1733550"/>
              <a:gd name="connsiteY387" fmla="*/ 253499 h 971550"/>
              <a:gd name="connsiteX388" fmla="*/ 1161959 w 1733550"/>
              <a:gd name="connsiteY388" fmla="*/ 253499 h 971550"/>
              <a:gd name="connsiteX389" fmla="*/ 1158778 w 1733550"/>
              <a:gd name="connsiteY389" fmla="*/ 253499 h 971550"/>
              <a:gd name="connsiteX390" fmla="*/ 1155596 w 1733550"/>
              <a:gd name="connsiteY390" fmla="*/ 253499 h 971550"/>
              <a:gd name="connsiteX391" fmla="*/ 1155596 w 1733550"/>
              <a:gd name="connsiteY391" fmla="*/ 253499 h 971550"/>
              <a:gd name="connsiteX392" fmla="*/ 1152415 w 1733550"/>
              <a:gd name="connsiteY392" fmla="*/ 255090 h 971550"/>
              <a:gd name="connsiteX393" fmla="*/ 1152415 w 1733550"/>
              <a:gd name="connsiteY393" fmla="*/ 258252 h 971550"/>
              <a:gd name="connsiteX394" fmla="*/ 1152415 w 1733550"/>
              <a:gd name="connsiteY394" fmla="*/ 261424 h 971550"/>
              <a:gd name="connsiteX395" fmla="*/ 1152415 w 1733550"/>
              <a:gd name="connsiteY395" fmla="*/ 264596 h 971550"/>
              <a:gd name="connsiteX396" fmla="*/ 1155596 w 1733550"/>
              <a:gd name="connsiteY396" fmla="*/ 264596 h 971550"/>
              <a:gd name="connsiteX397" fmla="*/ 1155596 w 1733550"/>
              <a:gd name="connsiteY397" fmla="*/ 267767 h 971550"/>
              <a:gd name="connsiteX398" fmla="*/ 1158778 w 1733550"/>
              <a:gd name="connsiteY398" fmla="*/ 267767 h 971550"/>
              <a:gd name="connsiteX399" fmla="*/ 1165140 w 1733550"/>
              <a:gd name="connsiteY399" fmla="*/ 267767 h 971550"/>
              <a:gd name="connsiteX400" fmla="*/ 1165140 w 1733550"/>
              <a:gd name="connsiteY400" fmla="*/ 264596 h 971550"/>
              <a:gd name="connsiteX401" fmla="*/ 1166731 w 1733550"/>
              <a:gd name="connsiteY401" fmla="*/ 264596 h 971550"/>
              <a:gd name="connsiteX402" fmla="*/ 1169913 w 1733550"/>
              <a:gd name="connsiteY402" fmla="*/ 264596 h 971550"/>
              <a:gd name="connsiteX403" fmla="*/ 1169913 w 1733550"/>
              <a:gd name="connsiteY403" fmla="*/ 264596 h 971550"/>
              <a:gd name="connsiteX404" fmla="*/ 1173094 w 1733550"/>
              <a:gd name="connsiteY404" fmla="*/ 261424 h 971550"/>
              <a:gd name="connsiteX405" fmla="*/ 1173094 w 1733550"/>
              <a:gd name="connsiteY405" fmla="*/ 261424 h 971550"/>
              <a:gd name="connsiteX406" fmla="*/ 1176275 w 1733550"/>
              <a:gd name="connsiteY406" fmla="*/ 261424 h 971550"/>
              <a:gd name="connsiteX407" fmla="*/ 1179456 w 1733550"/>
              <a:gd name="connsiteY407" fmla="*/ 255090 h 971550"/>
              <a:gd name="connsiteX408" fmla="*/ 1182638 w 1733550"/>
              <a:gd name="connsiteY408" fmla="*/ 253499 h 971550"/>
              <a:gd name="connsiteX409" fmla="*/ 1187410 w 1733550"/>
              <a:gd name="connsiteY409" fmla="*/ 250327 h 971550"/>
              <a:gd name="connsiteX410" fmla="*/ 1190582 w 1733550"/>
              <a:gd name="connsiteY410" fmla="*/ 247165 h 971550"/>
              <a:gd name="connsiteX411" fmla="*/ 1190582 w 1733550"/>
              <a:gd name="connsiteY411" fmla="*/ 243993 h 971550"/>
              <a:gd name="connsiteX412" fmla="*/ 1190582 w 1733550"/>
              <a:gd name="connsiteY412" fmla="*/ 243993 h 971550"/>
              <a:gd name="connsiteX413" fmla="*/ 1093570 w 1733550"/>
              <a:gd name="connsiteY413" fmla="*/ 153649 h 971550"/>
              <a:gd name="connsiteX414" fmla="*/ 1093570 w 1733550"/>
              <a:gd name="connsiteY414" fmla="*/ 150486 h 971550"/>
              <a:gd name="connsiteX415" fmla="*/ 1093570 w 1733550"/>
              <a:gd name="connsiteY415" fmla="*/ 150486 h 971550"/>
              <a:gd name="connsiteX416" fmla="*/ 1093570 w 1733550"/>
              <a:gd name="connsiteY416" fmla="*/ 150486 h 971550"/>
              <a:gd name="connsiteX417" fmla="*/ 1090388 w 1733550"/>
              <a:gd name="connsiteY417" fmla="*/ 147314 h 971550"/>
              <a:gd name="connsiteX418" fmla="*/ 1090388 w 1733550"/>
              <a:gd name="connsiteY418" fmla="*/ 153649 h 971550"/>
              <a:gd name="connsiteX419" fmla="*/ 1093570 w 1733550"/>
              <a:gd name="connsiteY419" fmla="*/ 153649 h 971550"/>
              <a:gd name="connsiteX420" fmla="*/ 1252608 w 1733550"/>
              <a:gd name="connsiteY420" fmla="*/ 164745 h 971550"/>
              <a:gd name="connsiteX421" fmla="*/ 1249427 w 1733550"/>
              <a:gd name="connsiteY421" fmla="*/ 164745 h 971550"/>
              <a:gd name="connsiteX422" fmla="*/ 1249427 w 1733550"/>
              <a:gd name="connsiteY422" fmla="*/ 161573 h 971550"/>
              <a:gd name="connsiteX423" fmla="*/ 1246246 w 1733550"/>
              <a:gd name="connsiteY423" fmla="*/ 155239 h 971550"/>
              <a:gd name="connsiteX424" fmla="*/ 1244664 w 1733550"/>
              <a:gd name="connsiteY424" fmla="*/ 140971 h 971550"/>
              <a:gd name="connsiteX425" fmla="*/ 1241483 w 1733550"/>
              <a:gd name="connsiteY425" fmla="*/ 137799 h 971550"/>
              <a:gd name="connsiteX426" fmla="*/ 1231939 w 1733550"/>
              <a:gd name="connsiteY426" fmla="*/ 140971 h 971550"/>
              <a:gd name="connsiteX427" fmla="*/ 1228758 w 1733550"/>
              <a:gd name="connsiteY427" fmla="*/ 140971 h 971550"/>
              <a:gd name="connsiteX428" fmla="*/ 1228758 w 1733550"/>
              <a:gd name="connsiteY428" fmla="*/ 144143 h 971550"/>
              <a:gd name="connsiteX429" fmla="*/ 1228758 w 1733550"/>
              <a:gd name="connsiteY429" fmla="*/ 153649 h 971550"/>
              <a:gd name="connsiteX430" fmla="*/ 1225577 w 1733550"/>
              <a:gd name="connsiteY430" fmla="*/ 155239 h 971550"/>
              <a:gd name="connsiteX431" fmla="*/ 1225577 w 1733550"/>
              <a:gd name="connsiteY431" fmla="*/ 158411 h 971550"/>
              <a:gd name="connsiteX432" fmla="*/ 1228758 w 1733550"/>
              <a:gd name="connsiteY432" fmla="*/ 171089 h 971550"/>
              <a:gd name="connsiteX433" fmla="*/ 1228758 w 1733550"/>
              <a:gd name="connsiteY433" fmla="*/ 175841 h 971550"/>
              <a:gd name="connsiteX434" fmla="*/ 1228758 w 1733550"/>
              <a:gd name="connsiteY434" fmla="*/ 179013 h 971550"/>
              <a:gd name="connsiteX435" fmla="*/ 1235120 w 1733550"/>
              <a:gd name="connsiteY435" fmla="*/ 182176 h 971550"/>
              <a:gd name="connsiteX436" fmla="*/ 1235120 w 1733550"/>
              <a:gd name="connsiteY436" fmla="*/ 182176 h 971550"/>
              <a:gd name="connsiteX437" fmla="*/ 1235120 w 1733550"/>
              <a:gd name="connsiteY437" fmla="*/ 188520 h 971550"/>
              <a:gd name="connsiteX438" fmla="*/ 1235120 w 1733550"/>
              <a:gd name="connsiteY438" fmla="*/ 191691 h 971550"/>
              <a:gd name="connsiteX439" fmla="*/ 1241483 w 1733550"/>
              <a:gd name="connsiteY439" fmla="*/ 191691 h 971550"/>
              <a:gd name="connsiteX440" fmla="*/ 1244664 w 1733550"/>
              <a:gd name="connsiteY440" fmla="*/ 191691 h 971550"/>
              <a:gd name="connsiteX441" fmla="*/ 1246246 w 1733550"/>
              <a:gd name="connsiteY441" fmla="*/ 188520 h 971550"/>
              <a:gd name="connsiteX442" fmla="*/ 1249427 w 1733550"/>
              <a:gd name="connsiteY442" fmla="*/ 185348 h 971550"/>
              <a:gd name="connsiteX443" fmla="*/ 1249427 w 1733550"/>
              <a:gd name="connsiteY443" fmla="*/ 182176 h 971550"/>
              <a:gd name="connsiteX444" fmla="*/ 1255790 w 1733550"/>
              <a:gd name="connsiteY444" fmla="*/ 174251 h 971550"/>
              <a:gd name="connsiteX445" fmla="*/ 1255790 w 1733550"/>
              <a:gd name="connsiteY445" fmla="*/ 171089 h 971550"/>
              <a:gd name="connsiteX446" fmla="*/ 1255790 w 1733550"/>
              <a:gd name="connsiteY446" fmla="*/ 167917 h 971550"/>
              <a:gd name="connsiteX447" fmla="*/ 1252608 w 1733550"/>
              <a:gd name="connsiteY447" fmla="*/ 164745 h 971550"/>
              <a:gd name="connsiteX448" fmla="*/ 1317816 w 1733550"/>
              <a:gd name="connsiteY448" fmla="*/ 88669 h 971550"/>
              <a:gd name="connsiteX449" fmla="*/ 1311454 w 1733550"/>
              <a:gd name="connsiteY449" fmla="*/ 91841 h 971550"/>
              <a:gd name="connsiteX450" fmla="*/ 1311454 w 1733550"/>
              <a:gd name="connsiteY450" fmla="*/ 88669 h 971550"/>
              <a:gd name="connsiteX451" fmla="*/ 1305091 w 1733550"/>
              <a:gd name="connsiteY451" fmla="*/ 85497 h 971550"/>
              <a:gd name="connsiteX452" fmla="*/ 1303500 w 1733550"/>
              <a:gd name="connsiteY452" fmla="*/ 85497 h 971550"/>
              <a:gd name="connsiteX453" fmla="*/ 1303500 w 1733550"/>
              <a:gd name="connsiteY453" fmla="*/ 82335 h 971550"/>
              <a:gd name="connsiteX454" fmla="*/ 1303500 w 1733550"/>
              <a:gd name="connsiteY454" fmla="*/ 79163 h 971550"/>
              <a:gd name="connsiteX455" fmla="*/ 1305091 w 1733550"/>
              <a:gd name="connsiteY455" fmla="*/ 79163 h 971550"/>
              <a:gd name="connsiteX456" fmla="*/ 1305091 w 1733550"/>
              <a:gd name="connsiteY456" fmla="*/ 77572 h 971550"/>
              <a:gd name="connsiteX457" fmla="*/ 1300329 w 1733550"/>
              <a:gd name="connsiteY457" fmla="*/ 77572 h 971550"/>
              <a:gd name="connsiteX458" fmla="*/ 1297147 w 1733550"/>
              <a:gd name="connsiteY458" fmla="*/ 77572 h 971550"/>
              <a:gd name="connsiteX459" fmla="*/ 1297147 w 1733550"/>
              <a:gd name="connsiteY459" fmla="*/ 74410 h 971550"/>
              <a:gd name="connsiteX460" fmla="*/ 1290784 w 1733550"/>
              <a:gd name="connsiteY460" fmla="*/ 74410 h 971550"/>
              <a:gd name="connsiteX461" fmla="*/ 1287603 w 1733550"/>
              <a:gd name="connsiteY461" fmla="*/ 74410 h 971550"/>
              <a:gd name="connsiteX462" fmla="*/ 1290784 w 1733550"/>
              <a:gd name="connsiteY462" fmla="*/ 77572 h 971550"/>
              <a:gd name="connsiteX463" fmla="*/ 1293966 w 1733550"/>
              <a:gd name="connsiteY463" fmla="*/ 85497 h 971550"/>
              <a:gd name="connsiteX464" fmla="*/ 1297147 w 1733550"/>
              <a:gd name="connsiteY464" fmla="*/ 88669 h 971550"/>
              <a:gd name="connsiteX465" fmla="*/ 1297147 w 1733550"/>
              <a:gd name="connsiteY465" fmla="*/ 95013 h 971550"/>
              <a:gd name="connsiteX466" fmla="*/ 1297147 w 1733550"/>
              <a:gd name="connsiteY466" fmla="*/ 95013 h 971550"/>
              <a:gd name="connsiteX467" fmla="*/ 1300329 w 1733550"/>
              <a:gd name="connsiteY467" fmla="*/ 95013 h 971550"/>
              <a:gd name="connsiteX468" fmla="*/ 1303500 w 1733550"/>
              <a:gd name="connsiteY468" fmla="*/ 95013 h 971550"/>
              <a:gd name="connsiteX469" fmla="*/ 1305091 w 1733550"/>
              <a:gd name="connsiteY469" fmla="*/ 95013 h 971550"/>
              <a:gd name="connsiteX470" fmla="*/ 1305091 w 1733550"/>
              <a:gd name="connsiteY470" fmla="*/ 95013 h 971550"/>
              <a:gd name="connsiteX471" fmla="*/ 1308273 w 1733550"/>
              <a:gd name="connsiteY471" fmla="*/ 98185 h 971550"/>
              <a:gd name="connsiteX472" fmla="*/ 1308273 w 1733550"/>
              <a:gd name="connsiteY472" fmla="*/ 99765 h 971550"/>
              <a:gd name="connsiteX473" fmla="*/ 1308273 w 1733550"/>
              <a:gd name="connsiteY473" fmla="*/ 99765 h 971550"/>
              <a:gd name="connsiteX474" fmla="*/ 1308273 w 1733550"/>
              <a:gd name="connsiteY474" fmla="*/ 99765 h 971550"/>
              <a:gd name="connsiteX475" fmla="*/ 1311454 w 1733550"/>
              <a:gd name="connsiteY475" fmla="*/ 98185 h 971550"/>
              <a:gd name="connsiteX476" fmla="*/ 1311454 w 1733550"/>
              <a:gd name="connsiteY476" fmla="*/ 98185 h 971550"/>
              <a:gd name="connsiteX477" fmla="*/ 1311454 w 1733550"/>
              <a:gd name="connsiteY477" fmla="*/ 95013 h 971550"/>
              <a:gd name="connsiteX478" fmla="*/ 1311454 w 1733550"/>
              <a:gd name="connsiteY478" fmla="*/ 95013 h 971550"/>
              <a:gd name="connsiteX479" fmla="*/ 1314635 w 1733550"/>
              <a:gd name="connsiteY479" fmla="*/ 95013 h 971550"/>
              <a:gd name="connsiteX480" fmla="*/ 1314635 w 1733550"/>
              <a:gd name="connsiteY480" fmla="*/ 95013 h 971550"/>
              <a:gd name="connsiteX481" fmla="*/ 1314635 w 1733550"/>
              <a:gd name="connsiteY481" fmla="*/ 98185 h 971550"/>
              <a:gd name="connsiteX482" fmla="*/ 1317816 w 1733550"/>
              <a:gd name="connsiteY482" fmla="*/ 99765 h 971550"/>
              <a:gd name="connsiteX483" fmla="*/ 1324179 w 1733550"/>
              <a:gd name="connsiteY483" fmla="*/ 98185 h 971550"/>
              <a:gd name="connsiteX484" fmla="*/ 1324179 w 1733550"/>
              <a:gd name="connsiteY484" fmla="*/ 95013 h 971550"/>
              <a:gd name="connsiteX485" fmla="*/ 1317816 w 1733550"/>
              <a:gd name="connsiteY485" fmla="*/ 88669 h 971550"/>
              <a:gd name="connsiteX486" fmla="*/ 1460958 w 1733550"/>
              <a:gd name="connsiteY486" fmla="*/ 33196 h 971550"/>
              <a:gd name="connsiteX487" fmla="*/ 1453005 w 1733550"/>
              <a:gd name="connsiteY487" fmla="*/ 39539 h 971550"/>
              <a:gd name="connsiteX488" fmla="*/ 1441870 w 1733550"/>
              <a:gd name="connsiteY488" fmla="*/ 47464 h 971550"/>
              <a:gd name="connsiteX489" fmla="*/ 1449823 w 1733550"/>
              <a:gd name="connsiteY489" fmla="*/ 50636 h 971550"/>
              <a:gd name="connsiteX490" fmla="*/ 1453005 w 1733550"/>
              <a:gd name="connsiteY490" fmla="*/ 53798 h 971550"/>
              <a:gd name="connsiteX491" fmla="*/ 1456186 w 1733550"/>
              <a:gd name="connsiteY491" fmla="*/ 50636 h 971550"/>
              <a:gd name="connsiteX492" fmla="*/ 1459368 w 1733550"/>
              <a:gd name="connsiteY492" fmla="*/ 47464 h 971550"/>
              <a:gd name="connsiteX493" fmla="*/ 1460958 w 1733550"/>
              <a:gd name="connsiteY493" fmla="*/ 41120 h 971550"/>
              <a:gd name="connsiteX494" fmla="*/ 1464139 w 1733550"/>
              <a:gd name="connsiteY494" fmla="*/ 36367 h 971550"/>
              <a:gd name="connsiteX495" fmla="*/ 1464139 w 1733550"/>
              <a:gd name="connsiteY495" fmla="*/ 30033 h 971550"/>
              <a:gd name="connsiteX496" fmla="*/ 1460958 w 1733550"/>
              <a:gd name="connsiteY496" fmla="*/ 33196 h 971550"/>
              <a:gd name="connsiteX497" fmla="*/ 1397341 w 1733550"/>
              <a:gd name="connsiteY497" fmla="*/ 12593 h 971550"/>
              <a:gd name="connsiteX498" fmla="*/ 1397341 w 1733550"/>
              <a:gd name="connsiteY498" fmla="*/ 9421 h 971550"/>
              <a:gd name="connsiteX499" fmla="*/ 1394159 w 1733550"/>
              <a:gd name="connsiteY499" fmla="*/ 3087 h 971550"/>
              <a:gd name="connsiteX500" fmla="*/ 1394159 w 1733550"/>
              <a:gd name="connsiteY500" fmla="*/ -85 h 971550"/>
              <a:gd name="connsiteX501" fmla="*/ 1390978 w 1733550"/>
              <a:gd name="connsiteY501" fmla="*/ -85 h 971550"/>
              <a:gd name="connsiteX502" fmla="*/ 1387797 w 1733550"/>
              <a:gd name="connsiteY502" fmla="*/ -85 h 971550"/>
              <a:gd name="connsiteX503" fmla="*/ 1387797 w 1733550"/>
              <a:gd name="connsiteY503" fmla="*/ 3087 h 971550"/>
              <a:gd name="connsiteX504" fmla="*/ 1390978 w 1733550"/>
              <a:gd name="connsiteY504" fmla="*/ 3087 h 971550"/>
              <a:gd name="connsiteX505" fmla="*/ 1390978 w 1733550"/>
              <a:gd name="connsiteY505" fmla="*/ 6259 h 971550"/>
              <a:gd name="connsiteX506" fmla="*/ 1384615 w 1733550"/>
              <a:gd name="connsiteY506" fmla="*/ 12593 h 971550"/>
              <a:gd name="connsiteX507" fmla="*/ 1384615 w 1733550"/>
              <a:gd name="connsiteY507" fmla="*/ 15765 h 971550"/>
              <a:gd name="connsiteX508" fmla="*/ 1383025 w 1733550"/>
              <a:gd name="connsiteY508" fmla="*/ 18937 h 971550"/>
              <a:gd name="connsiteX509" fmla="*/ 1379843 w 1733550"/>
              <a:gd name="connsiteY509" fmla="*/ 15765 h 971550"/>
              <a:gd name="connsiteX510" fmla="*/ 1379843 w 1733550"/>
              <a:gd name="connsiteY510" fmla="*/ 12593 h 971550"/>
              <a:gd name="connsiteX511" fmla="*/ 1379843 w 1733550"/>
              <a:gd name="connsiteY511" fmla="*/ 6259 h 971550"/>
              <a:gd name="connsiteX512" fmla="*/ 1367118 w 1733550"/>
              <a:gd name="connsiteY512" fmla="*/ 12593 h 971550"/>
              <a:gd name="connsiteX513" fmla="*/ 1362346 w 1733550"/>
              <a:gd name="connsiteY513" fmla="*/ 18937 h 971550"/>
              <a:gd name="connsiteX514" fmla="*/ 1359174 w 1733550"/>
              <a:gd name="connsiteY514" fmla="*/ 26861 h 971550"/>
              <a:gd name="connsiteX515" fmla="*/ 1355993 w 1733550"/>
              <a:gd name="connsiteY515" fmla="*/ 23689 h 971550"/>
              <a:gd name="connsiteX516" fmla="*/ 1352811 w 1733550"/>
              <a:gd name="connsiteY516" fmla="*/ 23689 h 971550"/>
              <a:gd name="connsiteX517" fmla="*/ 1349630 w 1733550"/>
              <a:gd name="connsiteY517" fmla="*/ 20518 h 971550"/>
              <a:gd name="connsiteX518" fmla="*/ 1349630 w 1733550"/>
              <a:gd name="connsiteY518" fmla="*/ 20518 h 971550"/>
              <a:gd name="connsiteX519" fmla="*/ 1346449 w 1733550"/>
              <a:gd name="connsiteY519" fmla="*/ 23689 h 971550"/>
              <a:gd name="connsiteX520" fmla="*/ 1343267 w 1733550"/>
              <a:gd name="connsiteY520" fmla="*/ 26861 h 971550"/>
              <a:gd name="connsiteX521" fmla="*/ 1341677 w 1733550"/>
              <a:gd name="connsiteY521" fmla="*/ 26861 h 971550"/>
              <a:gd name="connsiteX522" fmla="*/ 1335314 w 1733550"/>
              <a:gd name="connsiteY522" fmla="*/ 26861 h 971550"/>
              <a:gd name="connsiteX523" fmla="*/ 1332132 w 1733550"/>
              <a:gd name="connsiteY523" fmla="*/ 33196 h 971550"/>
              <a:gd name="connsiteX524" fmla="*/ 1328951 w 1733550"/>
              <a:gd name="connsiteY524" fmla="*/ 33196 h 971550"/>
              <a:gd name="connsiteX525" fmla="*/ 1325770 w 1733550"/>
              <a:gd name="connsiteY525" fmla="*/ 33196 h 971550"/>
              <a:gd name="connsiteX526" fmla="*/ 1320998 w 1733550"/>
              <a:gd name="connsiteY526" fmla="*/ 33196 h 971550"/>
              <a:gd name="connsiteX527" fmla="*/ 1320998 w 1733550"/>
              <a:gd name="connsiteY527" fmla="*/ 33196 h 971550"/>
              <a:gd name="connsiteX528" fmla="*/ 1317816 w 1733550"/>
              <a:gd name="connsiteY528" fmla="*/ 36367 h 971550"/>
              <a:gd name="connsiteX529" fmla="*/ 1311454 w 1733550"/>
              <a:gd name="connsiteY529" fmla="*/ 39539 h 971550"/>
              <a:gd name="connsiteX530" fmla="*/ 1311454 w 1733550"/>
              <a:gd name="connsiteY530" fmla="*/ 41120 h 971550"/>
              <a:gd name="connsiteX531" fmla="*/ 1305091 w 1733550"/>
              <a:gd name="connsiteY531" fmla="*/ 41120 h 971550"/>
              <a:gd name="connsiteX532" fmla="*/ 1303500 w 1733550"/>
              <a:gd name="connsiteY532" fmla="*/ 44292 h 971550"/>
              <a:gd name="connsiteX533" fmla="*/ 1300329 w 1733550"/>
              <a:gd name="connsiteY533" fmla="*/ 44292 h 971550"/>
              <a:gd name="connsiteX534" fmla="*/ 1297147 w 1733550"/>
              <a:gd name="connsiteY534" fmla="*/ 47464 h 971550"/>
              <a:gd name="connsiteX535" fmla="*/ 1300329 w 1733550"/>
              <a:gd name="connsiteY535" fmla="*/ 50636 h 971550"/>
              <a:gd name="connsiteX536" fmla="*/ 1303500 w 1733550"/>
              <a:gd name="connsiteY536" fmla="*/ 50636 h 971550"/>
              <a:gd name="connsiteX537" fmla="*/ 1311454 w 1733550"/>
              <a:gd name="connsiteY537" fmla="*/ 50636 h 971550"/>
              <a:gd name="connsiteX538" fmla="*/ 1305091 w 1733550"/>
              <a:gd name="connsiteY538" fmla="*/ 58560 h 971550"/>
              <a:gd name="connsiteX539" fmla="*/ 1300329 w 1733550"/>
              <a:gd name="connsiteY539" fmla="*/ 58560 h 971550"/>
              <a:gd name="connsiteX540" fmla="*/ 1293966 w 1733550"/>
              <a:gd name="connsiteY540" fmla="*/ 56970 h 971550"/>
              <a:gd name="connsiteX541" fmla="*/ 1287603 w 1733550"/>
              <a:gd name="connsiteY541" fmla="*/ 58560 h 971550"/>
              <a:gd name="connsiteX542" fmla="*/ 1284422 w 1733550"/>
              <a:gd name="connsiteY542" fmla="*/ 56970 h 971550"/>
              <a:gd name="connsiteX543" fmla="*/ 1284422 w 1733550"/>
              <a:gd name="connsiteY543" fmla="*/ 56970 h 971550"/>
              <a:gd name="connsiteX544" fmla="*/ 1282831 w 1733550"/>
              <a:gd name="connsiteY544" fmla="*/ 56970 h 971550"/>
              <a:gd name="connsiteX545" fmla="*/ 1282831 w 1733550"/>
              <a:gd name="connsiteY545" fmla="*/ 58560 h 971550"/>
              <a:gd name="connsiteX546" fmla="*/ 1282831 w 1733550"/>
              <a:gd name="connsiteY546" fmla="*/ 58560 h 971550"/>
              <a:gd name="connsiteX547" fmla="*/ 1284422 w 1733550"/>
              <a:gd name="connsiteY547" fmla="*/ 61723 h 971550"/>
              <a:gd name="connsiteX548" fmla="*/ 1287603 w 1733550"/>
              <a:gd name="connsiteY548" fmla="*/ 61723 h 971550"/>
              <a:gd name="connsiteX549" fmla="*/ 1293966 w 1733550"/>
              <a:gd name="connsiteY549" fmla="*/ 64895 h 971550"/>
              <a:gd name="connsiteX550" fmla="*/ 1300329 w 1733550"/>
              <a:gd name="connsiteY550" fmla="*/ 68067 h 971550"/>
              <a:gd name="connsiteX551" fmla="*/ 1303500 w 1733550"/>
              <a:gd name="connsiteY551" fmla="*/ 68067 h 971550"/>
              <a:gd name="connsiteX552" fmla="*/ 1305091 w 1733550"/>
              <a:gd name="connsiteY552" fmla="*/ 64895 h 971550"/>
              <a:gd name="connsiteX553" fmla="*/ 1308273 w 1733550"/>
              <a:gd name="connsiteY553" fmla="*/ 68067 h 971550"/>
              <a:gd name="connsiteX554" fmla="*/ 1308273 w 1733550"/>
              <a:gd name="connsiteY554" fmla="*/ 71238 h 971550"/>
              <a:gd name="connsiteX555" fmla="*/ 1308273 w 1733550"/>
              <a:gd name="connsiteY555" fmla="*/ 74410 h 971550"/>
              <a:gd name="connsiteX556" fmla="*/ 1311454 w 1733550"/>
              <a:gd name="connsiteY556" fmla="*/ 77572 h 971550"/>
              <a:gd name="connsiteX557" fmla="*/ 1320998 w 1733550"/>
              <a:gd name="connsiteY557" fmla="*/ 82335 h 971550"/>
              <a:gd name="connsiteX558" fmla="*/ 1325770 w 1733550"/>
              <a:gd name="connsiteY558" fmla="*/ 88669 h 971550"/>
              <a:gd name="connsiteX559" fmla="*/ 1328951 w 1733550"/>
              <a:gd name="connsiteY559" fmla="*/ 91841 h 971550"/>
              <a:gd name="connsiteX560" fmla="*/ 1328951 w 1733550"/>
              <a:gd name="connsiteY560" fmla="*/ 88669 h 971550"/>
              <a:gd name="connsiteX561" fmla="*/ 1328951 w 1733550"/>
              <a:gd name="connsiteY561" fmla="*/ 85497 h 971550"/>
              <a:gd name="connsiteX562" fmla="*/ 1325770 w 1733550"/>
              <a:gd name="connsiteY562" fmla="*/ 82335 h 971550"/>
              <a:gd name="connsiteX563" fmla="*/ 1324179 w 1733550"/>
              <a:gd name="connsiteY563" fmla="*/ 79163 h 971550"/>
              <a:gd name="connsiteX564" fmla="*/ 1325770 w 1733550"/>
              <a:gd name="connsiteY564" fmla="*/ 79163 h 971550"/>
              <a:gd name="connsiteX565" fmla="*/ 1332132 w 1733550"/>
              <a:gd name="connsiteY565" fmla="*/ 79163 h 971550"/>
              <a:gd name="connsiteX566" fmla="*/ 1335314 w 1733550"/>
              <a:gd name="connsiteY566" fmla="*/ 79163 h 971550"/>
              <a:gd name="connsiteX567" fmla="*/ 1335314 w 1733550"/>
              <a:gd name="connsiteY567" fmla="*/ 74410 h 971550"/>
              <a:gd name="connsiteX568" fmla="*/ 1338495 w 1733550"/>
              <a:gd name="connsiteY568" fmla="*/ 74410 h 971550"/>
              <a:gd name="connsiteX569" fmla="*/ 1346449 w 1733550"/>
              <a:gd name="connsiteY569" fmla="*/ 68067 h 971550"/>
              <a:gd name="connsiteX570" fmla="*/ 1346449 w 1733550"/>
              <a:gd name="connsiteY570" fmla="*/ 64895 h 971550"/>
              <a:gd name="connsiteX571" fmla="*/ 1341677 w 1733550"/>
              <a:gd name="connsiteY571" fmla="*/ 61723 h 971550"/>
              <a:gd name="connsiteX572" fmla="*/ 1338495 w 1733550"/>
              <a:gd name="connsiteY572" fmla="*/ 58560 h 971550"/>
              <a:gd name="connsiteX573" fmla="*/ 1341677 w 1733550"/>
              <a:gd name="connsiteY573" fmla="*/ 58560 h 971550"/>
              <a:gd name="connsiteX574" fmla="*/ 1341677 w 1733550"/>
              <a:gd name="connsiteY574" fmla="*/ 56970 h 971550"/>
              <a:gd name="connsiteX575" fmla="*/ 1343267 w 1733550"/>
              <a:gd name="connsiteY575" fmla="*/ 56970 h 971550"/>
              <a:gd name="connsiteX576" fmla="*/ 1343267 w 1733550"/>
              <a:gd name="connsiteY576" fmla="*/ 53798 h 971550"/>
              <a:gd name="connsiteX577" fmla="*/ 1343267 w 1733550"/>
              <a:gd name="connsiteY577" fmla="*/ 50636 h 971550"/>
              <a:gd name="connsiteX578" fmla="*/ 1346449 w 1733550"/>
              <a:gd name="connsiteY578" fmla="*/ 50636 h 971550"/>
              <a:gd name="connsiteX579" fmla="*/ 1352811 w 1733550"/>
              <a:gd name="connsiteY579" fmla="*/ 53798 h 971550"/>
              <a:gd name="connsiteX580" fmla="*/ 1352811 w 1733550"/>
              <a:gd name="connsiteY580" fmla="*/ 50636 h 971550"/>
              <a:gd name="connsiteX581" fmla="*/ 1362346 w 1733550"/>
              <a:gd name="connsiteY581" fmla="*/ 44292 h 971550"/>
              <a:gd name="connsiteX582" fmla="*/ 1362346 w 1733550"/>
              <a:gd name="connsiteY582" fmla="*/ 44292 h 971550"/>
              <a:gd name="connsiteX583" fmla="*/ 1363937 w 1733550"/>
              <a:gd name="connsiteY583" fmla="*/ 41120 h 971550"/>
              <a:gd name="connsiteX584" fmla="*/ 1370299 w 1733550"/>
              <a:gd name="connsiteY584" fmla="*/ 33196 h 971550"/>
              <a:gd name="connsiteX585" fmla="*/ 1376662 w 1733550"/>
              <a:gd name="connsiteY585" fmla="*/ 30033 h 971550"/>
              <a:gd name="connsiteX586" fmla="*/ 1376662 w 1733550"/>
              <a:gd name="connsiteY586" fmla="*/ 30033 h 971550"/>
              <a:gd name="connsiteX587" fmla="*/ 1379843 w 1733550"/>
              <a:gd name="connsiteY587" fmla="*/ 26861 h 971550"/>
              <a:gd name="connsiteX588" fmla="*/ 1379843 w 1733550"/>
              <a:gd name="connsiteY588" fmla="*/ 26861 h 971550"/>
              <a:gd name="connsiteX589" fmla="*/ 1379843 w 1733550"/>
              <a:gd name="connsiteY589" fmla="*/ 23689 h 971550"/>
              <a:gd name="connsiteX590" fmla="*/ 1379843 w 1733550"/>
              <a:gd name="connsiteY590" fmla="*/ 23689 h 971550"/>
              <a:gd name="connsiteX591" fmla="*/ 1383025 w 1733550"/>
              <a:gd name="connsiteY591" fmla="*/ 23689 h 971550"/>
              <a:gd name="connsiteX592" fmla="*/ 1390978 w 1733550"/>
              <a:gd name="connsiteY592" fmla="*/ 20518 h 971550"/>
              <a:gd name="connsiteX593" fmla="*/ 1394159 w 1733550"/>
              <a:gd name="connsiteY593" fmla="*/ 18937 h 971550"/>
              <a:gd name="connsiteX594" fmla="*/ 1397341 w 1733550"/>
              <a:gd name="connsiteY594" fmla="*/ 18937 h 971550"/>
              <a:gd name="connsiteX595" fmla="*/ 1397341 w 1733550"/>
              <a:gd name="connsiteY595" fmla="*/ 18937 h 971550"/>
              <a:gd name="connsiteX596" fmla="*/ 1400522 w 1733550"/>
              <a:gd name="connsiteY596" fmla="*/ 18937 h 971550"/>
              <a:gd name="connsiteX597" fmla="*/ 1400522 w 1733550"/>
              <a:gd name="connsiteY597" fmla="*/ 18937 h 971550"/>
              <a:gd name="connsiteX598" fmla="*/ 1400522 w 1733550"/>
              <a:gd name="connsiteY598" fmla="*/ 15765 h 971550"/>
              <a:gd name="connsiteX599" fmla="*/ 1400522 w 1733550"/>
              <a:gd name="connsiteY599" fmla="*/ 12593 h 971550"/>
              <a:gd name="connsiteX600" fmla="*/ 1397341 w 1733550"/>
              <a:gd name="connsiteY600" fmla="*/ 12593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</a:cxnLst>
            <a:rect l="l" t="t" r="r" b="b"/>
            <a:pathLst>
              <a:path w="1733550" h="971550">
                <a:moveTo>
                  <a:pt x="199762" y="944519"/>
                </a:moveTo>
                <a:lnTo>
                  <a:pt x="190218" y="941356"/>
                </a:lnTo>
                <a:lnTo>
                  <a:pt x="185447" y="941356"/>
                </a:lnTo>
                <a:lnTo>
                  <a:pt x="179084" y="941356"/>
                </a:lnTo>
                <a:lnTo>
                  <a:pt x="175902" y="938185"/>
                </a:lnTo>
                <a:lnTo>
                  <a:pt x="172721" y="935013"/>
                </a:lnTo>
                <a:lnTo>
                  <a:pt x="172721" y="935013"/>
                </a:lnTo>
                <a:lnTo>
                  <a:pt x="169540" y="935013"/>
                </a:lnTo>
                <a:lnTo>
                  <a:pt x="169540" y="938185"/>
                </a:lnTo>
                <a:lnTo>
                  <a:pt x="169540" y="938185"/>
                </a:lnTo>
                <a:lnTo>
                  <a:pt x="166358" y="947691"/>
                </a:lnTo>
                <a:lnTo>
                  <a:pt x="166358" y="955615"/>
                </a:lnTo>
                <a:lnTo>
                  <a:pt x="164768" y="958787"/>
                </a:lnTo>
                <a:lnTo>
                  <a:pt x="161586" y="958787"/>
                </a:lnTo>
                <a:lnTo>
                  <a:pt x="158405" y="955615"/>
                </a:lnTo>
                <a:lnTo>
                  <a:pt x="158405" y="955615"/>
                </a:lnTo>
                <a:lnTo>
                  <a:pt x="155223" y="958787"/>
                </a:lnTo>
                <a:lnTo>
                  <a:pt x="152042" y="958787"/>
                </a:lnTo>
                <a:lnTo>
                  <a:pt x="152042" y="955615"/>
                </a:lnTo>
                <a:lnTo>
                  <a:pt x="152042" y="955615"/>
                </a:lnTo>
                <a:lnTo>
                  <a:pt x="148861" y="961959"/>
                </a:lnTo>
                <a:lnTo>
                  <a:pt x="152042" y="965121"/>
                </a:lnTo>
                <a:lnTo>
                  <a:pt x="164768" y="965121"/>
                </a:lnTo>
                <a:lnTo>
                  <a:pt x="187037" y="971465"/>
                </a:lnTo>
                <a:lnTo>
                  <a:pt x="190218" y="971465"/>
                </a:lnTo>
                <a:lnTo>
                  <a:pt x="199762" y="961959"/>
                </a:lnTo>
                <a:lnTo>
                  <a:pt x="204525" y="954034"/>
                </a:lnTo>
                <a:lnTo>
                  <a:pt x="204525" y="947691"/>
                </a:lnTo>
                <a:lnTo>
                  <a:pt x="199762" y="944519"/>
                </a:lnTo>
                <a:close/>
                <a:moveTo>
                  <a:pt x="10501" y="923916"/>
                </a:moveTo>
                <a:lnTo>
                  <a:pt x="5729" y="923916"/>
                </a:lnTo>
                <a:lnTo>
                  <a:pt x="2547" y="923916"/>
                </a:lnTo>
                <a:lnTo>
                  <a:pt x="-634" y="923916"/>
                </a:lnTo>
                <a:lnTo>
                  <a:pt x="-634" y="927088"/>
                </a:lnTo>
                <a:lnTo>
                  <a:pt x="-634" y="930260"/>
                </a:lnTo>
                <a:lnTo>
                  <a:pt x="-634" y="930260"/>
                </a:lnTo>
                <a:lnTo>
                  <a:pt x="8910" y="930260"/>
                </a:lnTo>
                <a:lnTo>
                  <a:pt x="10501" y="930260"/>
                </a:lnTo>
                <a:lnTo>
                  <a:pt x="13682" y="930260"/>
                </a:lnTo>
                <a:lnTo>
                  <a:pt x="13682" y="927088"/>
                </a:lnTo>
                <a:lnTo>
                  <a:pt x="13682" y="923916"/>
                </a:lnTo>
                <a:lnTo>
                  <a:pt x="10501" y="923916"/>
                </a:lnTo>
                <a:close/>
                <a:moveTo>
                  <a:pt x="284049" y="896979"/>
                </a:moveTo>
                <a:lnTo>
                  <a:pt x="282459" y="896979"/>
                </a:lnTo>
                <a:lnTo>
                  <a:pt x="279277" y="900142"/>
                </a:lnTo>
                <a:lnTo>
                  <a:pt x="272914" y="914410"/>
                </a:lnTo>
                <a:lnTo>
                  <a:pt x="269733" y="917582"/>
                </a:lnTo>
                <a:lnTo>
                  <a:pt x="266552" y="917582"/>
                </a:lnTo>
                <a:lnTo>
                  <a:pt x="263370" y="920744"/>
                </a:lnTo>
                <a:lnTo>
                  <a:pt x="263370" y="927088"/>
                </a:lnTo>
                <a:lnTo>
                  <a:pt x="261790" y="930260"/>
                </a:lnTo>
                <a:lnTo>
                  <a:pt x="258608" y="930260"/>
                </a:lnTo>
                <a:lnTo>
                  <a:pt x="258608" y="930260"/>
                </a:lnTo>
                <a:lnTo>
                  <a:pt x="252245" y="930260"/>
                </a:lnTo>
                <a:lnTo>
                  <a:pt x="249064" y="930260"/>
                </a:lnTo>
                <a:lnTo>
                  <a:pt x="249064" y="930260"/>
                </a:lnTo>
                <a:lnTo>
                  <a:pt x="245882" y="927088"/>
                </a:lnTo>
                <a:lnTo>
                  <a:pt x="245882" y="927088"/>
                </a:lnTo>
                <a:lnTo>
                  <a:pt x="245882" y="923916"/>
                </a:lnTo>
                <a:lnTo>
                  <a:pt x="244292" y="923916"/>
                </a:lnTo>
                <a:lnTo>
                  <a:pt x="241111" y="923916"/>
                </a:lnTo>
                <a:lnTo>
                  <a:pt x="241111" y="927088"/>
                </a:lnTo>
                <a:lnTo>
                  <a:pt x="237929" y="930260"/>
                </a:lnTo>
                <a:lnTo>
                  <a:pt x="237929" y="930260"/>
                </a:lnTo>
                <a:lnTo>
                  <a:pt x="234748" y="933432"/>
                </a:lnTo>
                <a:lnTo>
                  <a:pt x="234748" y="933432"/>
                </a:lnTo>
                <a:lnTo>
                  <a:pt x="234748" y="935013"/>
                </a:lnTo>
                <a:lnTo>
                  <a:pt x="241111" y="935013"/>
                </a:lnTo>
                <a:lnTo>
                  <a:pt x="244292" y="935013"/>
                </a:lnTo>
                <a:lnTo>
                  <a:pt x="244292" y="938185"/>
                </a:lnTo>
                <a:lnTo>
                  <a:pt x="245882" y="941356"/>
                </a:lnTo>
                <a:lnTo>
                  <a:pt x="245882" y="944519"/>
                </a:lnTo>
                <a:lnTo>
                  <a:pt x="244292" y="947691"/>
                </a:lnTo>
                <a:lnTo>
                  <a:pt x="245882" y="954034"/>
                </a:lnTo>
                <a:lnTo>
                  <a:pt x="255427" y="955615"/>
                </a:lnTo>
                <a:lnTo>
                  <a:pt x="261790" y="954034"/>
                </a:lnTo>
                <a:lnTo>
                  <a:pt x="266552" y="947691"/>
                </a:lnTo>
                <a:lnTo>
                  <a:pt x="269733" y="938185"/>
                </a:lnTo>
                <a:lnTo>
                  <a:pt x="269733" y="930260"/>
                </a:lnTo>
                <a:lnTo>
                  <a:pt x="272914" y="920744"/>
                </a:lnTo>
                <a:lnTo>
                  <a:pt x="282459" y="909657"/>
                </a:lnTo>
                <a:lnTo>
                  <a:pt x="284049" y="906485"/>
                </a:lnTo>
                <a:lnTo>
                  <a:pt x="284049" y="903313"/>
                </a:lnTo>
                <a:lnTo>
                  <a:pt x="287230" y="900142"/>
                </a:lnTo>
                <a:lnTo>
                  <a:pt x="284049" y="896979"/>
                </a:lnTo>
                <a:lnTo>
                  <a:pt x="284049" y="896979"/>
                </a:lnTo>
                <a:close/>
                <a:moveTo>
                  <a:pt x="466949" y="838334"/>
                </a:moveTo>
                <a:lnTo>
                  <a:pt x="463767" y="838334"/>
                </a:lnTo>
                <a:lnTo>
                  <a:pt x="460586" y="836753"/>
                </a:lnTo>
                <a:lnTo>
                  <a:pt x="458995" y="836753"/>
                </a:lnTo>
                <a:lnTo>
                  <a:pt x="458995" y="838334"/>
                </a:lnTo>
                <a:lnTo>
                  <a:pt x="458995" y="841506"/>
                </a:lnTo>
                <a:lnTo>
                  <a:pt x="455814" y="841506"/>
                </a:lnTo>
                <a:lnTo>
                  <a:pt x="452632" y="841506"/>
                </a:lnTo>
                <a:lnTo>
                  <a:pt x="452632" y="844668"/>
                </a:lnTo>
                <a:lnTo>
                  <a:pt x="455814" y="847840"/>
                </a:lnTo>
                <a:lnTo>
                  <a:pt x="458995" y="851012"/>
                </a:lnTo>
                <a:lnTo>
                  <a:pt x="466949" y="847840"/>
                </a:lnTo>
                <a:lnTo>
                  <a:pt x="470130" y="844668"/>
                </a:lnTo>
                <a:lnTo>
                  <a:pt x="466949" y="841506"/>
                </a:lnTo>
                <a:lnTo>
                  <a:pt x="466949" y="838334"/>
                </a:lnTo>
                <a:close/>
                <a:moveTo>
                  <a:pt x="511478" y="855765"/>
                </a:moveTo>
                <a:lnTo>
                  <a:pt x="508297" y="854184"/>
                </a:lnTo>
                <a:lnTo>
                  <a:pt x="505115" y="854184"/>
                </a:lnTo>
                <a:lnTo>
                  <a:pt x="498752" y="854184"/>
                </a:lnTo>
                <a:lnTo>
                  <a:pt x="498752" y="854184"/>
                </a:lnTo>
                <a:lnTo>
                  <a:pt x="490808" y="847840"/>
                </a:lnTo>
                <a:lnTo>
                  <a:pt x="490808" y="844668"/>
                </a:lnTo>
                <a:lnTo>
                  <a:pt x="490808" y="841506"/>
                </a:lnTo>
                <a:lnTo>
                  <a:pt x="487627" y="836753"/>
                </a:lnTo>
                <a:lnTo>
                  <a:pt x="484446" y="833581"/>
                </a:lnTo>
                <a:lnTo>
                  <a:pt x="484446" y="833581"/>
                </a:lnTo>
                <a:lnTo>
                  <a:pt x="481265" y="833581"/>
                </a:lnTo>
                <a:lnTo>
                  <a:pt x="481265" y="830409"/>
                </a:lnTo>
                <a:lnTo>
                  <a:pt x="479674" y="830409"/>
                </a:lnTo>
                <a:lnTo>
                  <a:pt x="479674" y="830409"/>
                </a:lnTo>
                <a:lnTo>
                  <a:pt x="479674" y="833581"/>
                </a:lnTo>
                <a:lnTo>
                  <a:pt x="481265" y="836753"/>
                </a:lnTo>
                <a:lnTo>
                  <a:pt x="481265" y="844668"/>
                </a:lnTo>
                <a:lnTo>
                  <a:pt x="479674" y="855765"/>
                </a:lnTo>
                <a:lnTo>
                  <a:pt x="476492" y="858936"/>
                </a:lnTo>
                <a:lnTo>
                  <a:pt x="479674" y="865280"/>
                </a:lnTo>
                <a:lnTo>
                  <a:pt x="484446" y="865280"/>
                </a:lnTo>
                <a:lnTo>
                  <a:pt x="501934" y="865280"/>
                </a:lnTo>
                <a:lnTo>
                  <a:pt x="511478" y="865280"/>
                </a:lnTo>
                <a:lnTo>
                  <a:pt x="517840" y="862108"/>
                </a:lnTo>
                <a:lnTo>
                  <a:pt x="517840" y="862108"/>
                </a:lnTo>
                <a:lnTo>
                  <a:pt x="517840" y="858936"/>
                </a:lnTo>
                <a:lnTo>
                  <a:pt x="511478" y="855765"/>
                </a:lnTo>
                <a:close/>
                <a:moveTo>
                  <a:pt x="1715419" y="603762"/>
                </a:moveTo>
                <a:lnTo>
                  <a:pt x="1715419" y="606934"/>
                </a:lnTo>
                <a:lnTo>
                  <a:pt x="1712237" y="606934"/>
                </a:lnTo>
                <a:lnTo>
                  <a:pt x="1709056" y="610106"/>
                </a:lnTo>
                <a:lnTo>
                  <a:pt x="1709056" y="613278"/>
                </a:lnTo>
                <a:lnTo>
                  <a:pt x="1709056" y="616449"/>
                </a:lnTo>
                <a:lnTo>
                  <a:pt x="1712237" y="619612"/>
                </a:lnTo>
                <a:lnTo>
                  <a:pt x="1715419" y="619612"/>
                </a:lnTo>
                <a:lnTo>
                  <a:pt x="1717009" y="619612"/>
                </a:lnTo>
                <a:lnTo>
                  <a:pt x="1717009" y="616449"/>
                </a:lnTo>
                <a:lnTo>
                  <a:pt x="1717009" y="613278"/>
                </a:lnTo>
                <a:lnTo>
                  <a:pt x="1717009" y="613278"/>
                </a:lnTo>
                <a:lnTo>
                  <a:pt x="1720191" y="610106"/>
                </a:lnTo>
                <a:lnTo>
                  <a:pt x="1720191" y="610106"/>
                </a:lnTo>
                <a:lnTo>
                  <a:pt x="1717009" y="606934"/>
                </a:lnTo>
                <a:lnTo>
                  <a:pt x="1715419" y="603762"/>
                </a:lnTo>
                <a:close/>
                <a:moveTo>
                  <a:pt x="1729735" y="589503"/>
                </a:moveTo>
                <a:lnTo>
                  <a:pt x="1726553" y="586331"/>
                </a:lnTo>
                <a:lnTo>
                  <a:pt x="1723372" y="589503"/>
                </a:lnTo>
                <a:lnTo>
                  <a:pt x="1723372" y="592675"/>
                </a:lnTo>
                <a:lnTo>
                  <a:pt x="1726553" y="595847"/>
                </a:lnTo>
                <a:lnTo>
                  <a:pt x="1729735" y="595847"/>
                </a:lnTo>
                <a:lnTo>
                  <a:pt x="1729735" y="595847"/>
                </a:lnTo>
                <a:lnTo>
                  <a:pt x="1732916" y="595847"/>
                </a:lnTo>
                <a:lnTo>
                  <a:pt x="1732916" y="592675"/>
                </a:lnTo>
                <a:lnTo>
                  <a:pt x="1729735" y="589503"/>
                </a:lnTo>
                <a:close/>
                <a:moveTo>
                  <a:pt x="913851" y="527695"/>
                </a:moveTo>
                <a:lnTo>
                  <a:pt x="913851" y="527695"/>
                </a:lnTo>
                <a:lnTo>
                  <a:pt x="910670" y="527695"/>
                </a:lnTo>
                <a:lnTo>
                  <a:pt x="909080" y="530858"/>
                </a:lnTo>
                <a:lnTo>
                  <a:pt x="909080" y="534030"/>
                </a:lnTo>
                <a:lnTo>
                  <a:pt x="909080" y="537201"/>
                </a:lnTo>
                <a:lnTo>
                  <a:pt x="909080" y="540373"/>
                </a:lnTo>
                <a:lnTo>
                  <a:pt x="909080" y="543535"/>
                </a:lnTo>
                <a:lnTo>
                  <a:pt x="910670" y="543535"/>
                </a:lnTo>
                <a:lnTo>
                  <a:pt x="910670" y="540373"/>
                </a:lnTo>
                <a:lnTo>
                  <a:pt x="910670" y="537201"/>
                </a:lnTo>
                <a:lnTo>
                  <a:pt x="913851" y="534030"/>
                </a:lnTo>
                <a:lnTo>
                  <a:pt x="913851" y="530858"/>
                </a:lnTo>
                <a:lnTo>
                  <a:pt x="913851" y="530858"/>
                </a:lnTo>
                <a:lnTo>
                  <a:pt x="913851" y="527695"/>
                </a:lnTo>
                <a:close/>
                <a:moveTo>
                  <a:pt x="796161" y="492824"/>
                </a:moveTo>
                <a:lnTo>
                  <a:pt x="792979" y="489653"/>
                </a:lnTo>
                <a:lnTo>
                  <a:pt x="791389" y="489653"/>
                </a:lnTo>
                <a:lnTo>
                  <a:pt x="788207" y="486481"/>
                </a:lnTo>
                <a:lnTo>
                  <a:pt x="785026" y="486481"/>
                </a:lnTo>
                <a:lnTo>
                  <a:pt x="781854" y="489653"/>
                </a:lnTo>
                <a:lnTo>
                  <a:pt x="775491" y="489653"/>
                </a:lnTo>
                <a:lnTo>
                  <a:pt x="775491" y="492824"/>
                </a:lnTo>
                <a:lnTo>
                  <a:pt x="775491" y="495996"/>
                </a:lnTo>
                <a:lnTo>
                  <a:pt x="778673" y="499158"/>
                </a:lnTo>
                <a:lnTo>
                  <a:pt x="785026" y="499158"/>
                </a:lnTo>
                <a:lnTo>
                  <a:pt x="788207" y="502330"/>
                </a:lnTo>
                <a:lnTo>
                  <a:pt x="791389" y="505502"/>
                </a:lnTo>
                <a:lnTo>
                  <a:pt x="791389" y="505502"/>
                </a:lnTo>
                <a:lnTo>
                  <a:pt x="791389" y="507083"/>
                </a:lnTo>
                <a:lnTo>
                  <a:pt x="792979" y="507083"/>
                </a:lnTo>
                <a:lnTo>
                  <a:pt x="792979" y="507083"/>
                </a:lnTo>
                <a:lnTo>
                  <a:pt x="796161" y="507083"/>
                </a:lnTo>
                <a:lnTo>
                  <a:pt x="796161" y="507083"/>
                </a:lnTo>
                <a:lnTo>
                  <a:pt x="792979" y="505502"/>
                </a:lnTo>
                <a:lnTo>
                  <a:pt x="796161" y="505502"/>
                </a:lnTo>
                <a:lnTo>
                  <a:pt x="796161" y="505502"/>
                </a:lnTo>
                <a:lnTo>
                  <a:pt x="796161" y="502330"/>
                </a:lnTo>
                <a:lnTo>
                  <a:pt x="799342" y="499158"/>
                </a:lnTo>
                <a:lnTo>
                  <a:pt x="799342" y="495996"/>
                </a:lnTo>
                <a:lnTo>
                  <a:pt x="796161" y="492824"/>
                </a:lnTo>
                <a:close/>
                <a:moveTo>
                  <a:pt x="885229" y="440522"/>
                </a:moveTo>
                <a:lnTo>
                  <a:pt x="885229" y="440522"/>
                </a:lnTo>
                <a:lnTo>
                  <a:pt x="882048" y="443694"/>
                </a:lnTo>
                <a:lnTo>
                  <a:pt x="882048" y="443694"/>
                </a:lnTo>
                <a:lnTo>
                  <a:pt x="882048" y="446856"/>
                </a:lnTo>
                <a:lnTo>
                  <a:pt x="885229" y="446856"/>
                </a:lnTo>
                <a:lnTo>
                  <a:pt x="888411" y="446856"/>
                </a:lnTo>
                <a:lnTo>
                  <a:pt x="888411" y="443694"/>
                </a:lnTo>
                <a:lnTo>
                  <a:pt x="888411" y="440522"/>
                </a:lnTo>
                <a:lnTo>
                  <a:pt x="885229" y="440522"/>
                </a:lnTo>
                <a:close/>
                <a:moveTo>
                  <a:pt x="999739" y="416748"/>
                </a:moveTo>
                <a:lnTo>
                  <a:pt x="1006101" y="416748"/>
                </a:lnTo>
                <a:lnTo>
                  <a:pt x="1006101" y="408823"/>
                </a:lnTo>
                <a:lnTo>
                  <a:pt x="1002920" y="410404"/>
                </a:lnTo>
                <a:lnTo>
                  <a:pt x="996557" y="410404"/>
                </a:lnTo>
                <a:lnTo>
                  <a:pt x="993376" y="410404"/>
                </a:lnTo>
                <a:lnTo>
                  <a:pt x="993376" y="413576"/>
                </a:lnTo>
                <a:lnTo>
                  <a:pt x="999739" y="416748"/>
                </a:lnTo>
                <a:close/>
                <a:moveTo>
                  <a:pt x="1114248" y="396145"/>
                </a:moveTo>
                <a:lnTo>
                  <a:pt x="1114248" y="396145"/>
                </a:lnTo>
                <a:lnTo>
                  <a:pt x="1111067" y="389802"/>
                </a:lnTo>
                <a:lnTo>
                  <a:pt x="1096751" y="375543"/>
                </a:lnTo>
                <a:lnTo>
                  <a:pt x="1096751" y="378705"/>
                </a:lnTo>
                <a:lnTo>
                  <a:pt x="1093570" y="388221"/>
                </a:lnTo>
                <a:lnTo>
                  <a:pt x="1093570" y="389802"/>
                </a:lnTo>
                <a:lnTo>
                  <a:pt x="1090388" y="392974"/>
                </a:lnTo>
                <a:lnTo>
                  <a:pt x="1082435" y="399317"/>
                </a:lnTo>
                <a:lnTo>
                  <a:pt x="1082435" y="402479"/>
                </a:lnTo>
                <a:lnTo>
                  <a:pt x="1082435" y="402479"/>
                </a:lnTo>
                <a:lnTo>
                  <a:pt x="1079254" y="402479"/>
                </a:lnTo>
                <a:lnTo>
                  <a:pt x="1079254" y="405651"/>
                </a:lnTo>
                <a:lnTo>
                  <a:pt x="1076072" y="408823"/>
                </a:lnTo>
                <a:lnTo>
                  <a:pt x="1076072" y="410404"/>
                </a:lnTo>
                <a:lnTo>
                  <a:pt x="1068128" y="416748"/>
                </a:lnTo>
                <a:lnTo>
                  <a:pt x="1064947" y="419920"/>
                </a:lnTo>
                <a:lnTo>
                  <a:pt x="1068128" y="423082"/>
                </a:lnTo>
                <a:lnTo>
                  <a:pt x="1055403" y="431007"/>
                </a:lnTo>
                <a:lnTo>
                  <a:pt x="1047449" y="431007"/>
                </a:lnTo>
                <a:lnTo>
                  <a:pt x="1044268" y="431007"/>
                </a:lnTo>
                <a:lnTo>
                  <a:pt x="1044268" y="431007"/>
                </a:lnTo>
                <a:lnTo>
                  <a:pt x="1041087" y="427845"/>
                </a:lnTo>
                <a:lnTo>
                  <a:pt x="1044268" y="426254"/>
                </a:lnTo>
                <a:lnTo>
                  <a:pt x="1044268" y="423082"/>
                </a:lnTo>
                <a:lnTo>
                  <a:pt x="1044268" y="423082"/>
                </a:lnTo>
                <a:lnTo>
                  <a:pt x="1041087" y="419920"/>
                </a:lnTo>
                <a:lnTo>
                  <a:pt x="1037906" y="416748"/>
                </a:lnTo>
                <a:lnTo>
                  <a:pt x="1028361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19920"/>
                </a:lnTo>
                <a:lnTo>
                  <a:pt x="1020408" y="427845"/>
                </a:lnTo>
                <a:lnTo>
                  <a:pt x="1020408" y="431007"/>
                </a:lnTo>
                <a:lnTo>
                  <a:pt x="1020408" y="437351"/>
                </a:lnTo>
                <a:lnTo>
                  <a:pt x="1023590" y="437351"/>
                </a:lnTo>
                <a:lnTo>
                  <a:pt x="1031543" y="440522"/>
                </a:lnTo>
                <a:lnTo>
                  <a:pt x="1034724" y="440522"/>
                </a:lnTo>
                <a:lnTo>
                  <a:pt x="1037906" y="443694"/>
                </a:lnTo>
                <a:lnTo>
                  <a:pt x="1034724" y="448448"/>
                </a:lnTo>
                <a:lnTo>
                  <a:pt x="1031543" y="454781"/>
                </a:lnTo>
                <a:lnTo>
                  <a:pt x="1023590" y="461125"/>
                </a:lnTo>
                <a:lnTo>
                  <a:pt x="1017227" y="461125"/>
                </a:lnTo>
                <a:lnTo>
                  <a:pt x="1009283" y="467468"/>
                </a:lnTo>
                <a:lnTo>
                  <a:pt x="1009283" y="467468"/>
                </a:lnTo>
                <a:lnTo>
                  <a:pt x="1006101" y="472222"/>
                </a:lnTo>
                <a:lnTo>
                  <a:pt x="1006101" y="472222"/>
                </a:lnTo>
                <a:lnTo>
                  <a:pt x="1002920" y="475394"/>
                </a:lnTo>
                <a:lnTo>
                  <a:pt x="1002920" y="475394"/>
                </a:lnTo>
                <a:lnTo>
                  <a:pt x="999739" y="475394"/>
                </a:lnTo>
                <a:lnTo>
                  <a:pt x="990195" y="475394"/>
                </a:lnTo>
                <a:lnTo>
                  <a:pt x="988604" y="478556"/>
                </a:lnTo>
                <a:lnTo>
                  <a:pt x="988604" y="478556"/>
                </a:lnTo>
                <a:lnTo>
                  <a:pt x="988604" y="484899"/>
                </a:lnTo>
                <a:lnTo>
                  <a:pt x="988604" y="489653"/>
                </a:lnTo>
                <a:lnTo>
                  <a:pt x="990195" y="499158"/>
                </a:lnTo>
                <a:lnTo>
                  <a:pt x="990195" y="505502"/>
                </a:lnTo>
                <a:lnTo>
                  <a:pt x="990195" y="507083"/>
                </a:lnTo>
                <a:lnTo>
                  <a:pt x="988604" y="510255"/>
                </a:lnTo>
                <a:lnTo>
                  <a:pt x="985423" y="516599"/>
                </a:lnTo>
                <a:lnTo>
                  <a:pt x="982242" y="513427"/>
                </a:lnTo>
                <a:lnTo>
                  <a:pt x="982242" y="519770"/>
                </a:lnTo>
                <a:lnTo>
                  <a:pt x="979060" y="526104"/>
                </a:lnTo>
                <a:lnTo>
                  <a:pt x="972697" y="527695"/>
                </a:lnTo>
                <a:lnTo>
                  <a:pt x="969516" y="527695"/>
                </a:lnTo>
                <a:lnTo>
                  <a:pt x="969516" y="534030"/>
                </a:lnTo>
                <a:lnTo>
                  <a:pt x="972697" y="548298"/>
                </a:lnTo>
                <a:lnTo>
                  <a:pt x="972697" y="557804"/>
                </a:lnTo>
                <a:lnTo>
                  <a:pt x="985423" y="557804"/>
                </a:lnTo>
                <a:lnTo>
                  <a:pt x="988604" y="557804"/>
                </a:lnTo>
                <a:lnTo>
                  <a:pt x="990195" y="551460"/>
                </a:lnTo>
                <a:lnTo>
                  <a:pt x="993376" y="548298"/>
                </a:lnTo>
                <a:lnTo>
                  <a:pt x="996557" y="548298"/>
                </a:lnTo>
                <a:lnTo>
                  <a:pt x="1002920" y="545126"/>
                </a:lnTo>
                <a:lnTo>
                  <a:pt x="1006101" y="540373"/>
                </a:lnTo>
                <a:lnTo>
                  <a:pt x="1009283" y="534030"/>
                </a:lnTo>
                <a:lnTo>
                  <a:pt x="1006101" y="534030"/>
                </a:lnTo>
                <a:lnTo>
                  <a:pt x="1002920" y="534030"/>
                </a:lnTo>
                <a:lnTo>
                  <a:pt x="996557" y="534030"/>
                </a:lnTo>
                <a:lnTo>
                  <a:pt x="996557" y="530858"/>
                </a:lnTo>
                <a:lnTo>
                  <a:pt x="996557" y="527695"/>
                </a:lnTo>
                <a:lnTo>
                  <a:pt x="999739" y="526104"/>
                </a:lnTo>
                <a:lnTo>
                  <a:pt x="1009283" y="505502"/>
                </a:lnTo>
                <a:lnTo>
                  <a:pt x="1010873" y="505502"/>
                </a:lnTo>
                <a:lnTo>
                  <a:pt x="1014055" y="505502"/>
                </a:lnTo>
                <a:lnTo>
                  <a:pt x="1020408" y="507083"/>
                </a:lnTo>
                <a:lnTo>
                  <a:pt x="1023590" y="507083"/>
                </a:lnTo>
                <a:lnTo>
                  <a:pt x="1028361" y="507083"/>
                </a:lnTo>
                <a:lnTo>
                  <a:pt x="1026771" y="505502"/>
                </a:lnTo>
                <a:lnTo>
                  <a:pt x="1020408" y="499158"/>
                </a:lnTo>
                <a:lnTo>
                  <a:pt x="1020408" y="495996"/>
                </a:lnTo>
                <a:lnTo>
                  <a:pt x="1017227" y="492824"/>
                </a:lnTo>
                <a:lnTo>
                  <a:pt x="1017227" y="486481"/>
                </a:lnTo>
                <a:lnTo>
                  <a:pt x="1017227" y="484899"/>
                </a:lnTo>
                <a:lnTo>
                  <a:pt x="1014055" y="484899"/>
                </a:lnTo>
                <a:lnTo>
                  <a:pt x="1010873" y="481727"/>
                </a:lnTo>
                <a:lnTo>
                  <a:pt x="1010873" y="481727"/>
                </a:lnTo>
                <a:lnTo>
                  <a:pt x="1014055" y="475394"/>
                </a:lnTo>
                <a:lnTo>
                  <a:pt x="1014055" y="475394"/>
                </a:lnTo>
                <a:lnTo>
                  <a:pt x="1017227" y="475394"/>
                </a:lnTo>
                <a:lnTo>
                  <a:pt x="1031543" y="475394"/>
                </a:lnTo>
                <a:lnTo>
                  <a:pt x="1031543" y="475394"/>
                </a:lnTo>
                <a:lnTo>
                  <a:pt x="1034724" y="469050"/>
                </a:lnTo>
                <a:lnTo>
                  <a:pt x="1034724" y="469050"/>
                </a:lnTo>
                <a:lnTo>
                  <a:pt x="1037906" y="469050"/>
                </a:lnTo>
                <a:lnTo>
                  <a:pt x="1041087" y="469050"/>
                </a:lnTo>
                <a:lnTo>
                  <a:pt x="1052222" y="457953"/>
                </a:lnTo>
                <a:lnTo>
                  <a:pt x="1055403" y="451619"/>
                </a:lnTo>
                <a:lnTo>
                  <a:pt x="1058584" y="451619"/>
                </a:lnTo>
                <a:lnTo>
                  <a:pt x="1064947" y="454781"/>
                </a:lnTo>
                <a:lnTo>
                  <a:pt x="1068128" y="451619"/>
                </a:lnTo>
                <a:lnTo>
                  <a:pt x="1072891" y="451619"/>
                </a:lnTo>
                <a:lnTo>
                  <a:pt x="1072891" y="451619"/>
                </a:lnTo>
                <a:lnTo>
                  <a:pt x="1072891" y="448448"/>
                </a:lnTo>
                <a:lnTo>
                  <a:pt x="1072891" y="448448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72891" y="446856"/>
                </a:lnTo>
                <a:lnTo>
                  <a:pt x="1069719" y="446856"/>
                </a:lnTo>
                <a:lnTo>
                  <a:pt x="1072891" y="443694"/>
                </a:lnTo>
                <a:lnTo>
                  <a:pt x="1072891" y="440522"/>
                </a:lnTo>
                <a:lnTo>
                  <a:pt x="1076072" y="437351"/>
                </a:lnTo>
                <a:lnTo>
                  <a:pt x="1076072" y="437351"/>
                </a:lnTo>
                <a:lnTo>
                  <a:pt x="1079254" y="434179"/>
                </a:lnTo>
                <a:lnTo>
                  <a:pt x="1088797" y="434179"/>
                </a:lnTo>
                <a:lnTo>
                  <a:pt x="1093570" y="431007"/>
                </a:lnTo>
                <a:lnTo>
                  <a:pt x="1099932" y="427845"/>
                </a:lnTo>
                <a:lnTo>
                  <a:pt x="1106295" y="416748"/>
                </a:lnTo>
                <a:lnTo>
                  <a:pt x="1106295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6748"/>
                </a:lnTo>
                <a:lnTo>
                  <a:pt x="1107886" y="413576"/>
                </a:lnTo>
                <a:lnTo>
                  <a:pt x="1107886" y="413576"/>
                </a:lnTo>
                <a:lnTo>
                  <a:pt x="1111067" y="408823"/>
                </a:lnTo>
                <a:lnTo>
                  <a:pt x="1111067" y="405651"/>
                </a:lnTo>
                <a:lnTo>
                  <a:pt x="1114248" y="405651"/>
                </a:lnTo>
                <a:lnTo>
                  <a:pt x="1114248" y="402479"/>
                </a:lnTo>
                <a:lnTo>
                  <a:pt x="1114248" y="402479"/>
                </a:lnTo>
                <a:lnTo>
                  <a:pt x="1111067" y="399317"/>
                </a:lnTo>
                <a:lnTo>
                  <a:pt x="1111067" y="396145"/>
                </a:lnTo>
                <a:lnTo>
                  <a:pt x="1114248" y="396145"/>
                </a:lnTo>
                <a:close/>
                <a:moveTo>
                  <a:pt x="1138099" y="337500"/>
                </a:moveTo>
                <a:lnTo>
                  <a:pt x="1134918" y="334328"/>
                </a:lnTo>
                <a:lnTo>
                  <a:pt x="1131736" y="334328"/>
                </a:lnTo>
                <a:lnTo>
                  <a:pt x="1128565" y="334328"/>
                </a:lnTo>
                <a:lnTo>
                  <a:pt x="1128565" y="337500"/>
                </a:lnTo>
                <a:lnTo>
                  <a:pt x="1126973" y="337500"/>
                </a:lnTo>
                <a:lnTo>
                  <a:pt x="1126973" y="337500"/>
                </a:lnTo>
                <a:lnTo>
                  <a:pt x="1126973" y="340672"/>
                </a:lnTo>
                <a:lnTo>
                  <a:pt x="1126973" y="340672"/>
                </a:lnTo>
                <a:lnTo>
                  <a:pt x="1128565" y="340672"/>
                </a:lnTo>
                <a:lnTo>
                  <a:pt x="1128565" y="340672"/>
                </a:lnTo>
                <a:lnTo>
                  <a:pt x="1131736" y="343843"/>
                </a:lnTo>
                <a:lnTo>
                  <a:pt x="1138099" y="343843"/>
                </a:lnTo>
                <a:lnTo>
                  <a:pt x="1138099" y="343843"/>
                </a:lnTo>
                <a:lnTo>
                  <a:pt x="1138099" y="337500"/>
                </a:lnTo>
                <a:lnTo>
                  <a:pt x="1138099" y="337500"/>
                </a:lnTo>
                <a:close/>
                <a:moveTo>
                  <a:pt x="1037906" y="340672"/>
                </a:moveTo>
                <a:lnTo>
                  <a:pt x="1044268" y="334328"/>
                </a:lnTo>
                <a:lnTo>
                  <a:pt x="1044268" y="329575"/>
                </a:lnTo>
                <a:lnTo>
                  <a:pt x="1044268" y="329575"/>
                </a:lnTo>
                <a:lnTo>
                  <a:pt x="1041087" y="331166"/>
                </a:lnTo>
                <a:lnTo>
                  <a:pt x="1031543" y="343843"/>
                </a:lnTo>
                <a:lnTo>
                  <a:pt x="1028361" y="347006"/>
                </a:lnTo>
                <a:lnTo>
                  <a:pt x="1034724" y="343843"/>
                </a:lnTo>
                <a:lnTo>
                  <a:pt x="1037906" y="340672"/>
                </a:lnTo>
                <a:close/>
                <a:moveTo>
                  <a:pt x="1190582" y="243993"/>
                </a:moveTo>
                <a:lnTo>
                  <a:pt x="1190582" y="243993"/>
                </a:lnTo>
                <a:lnTo>
                  <a:pt x="1187410" y="243993"/>
                </a:lnTo>
                <a:lnTo>
                  <a:pt x="1179456" y="250327"/>
                </a:lnTo>
                <a:lnTo>
                  <a:pt x="1176275" y="250327"/>
                </a:lnTo>
                <a:lnTo>
                  <a:pt x="1173094" y="253499"/>
                </a:lnTo>
                <a:lnTo>
                  <a:pt x="1166731" y="253499"/>
                </a:lnTo>
                <a:lnTo>
                  <a:pt x="1161959" y="253499"/>
                </a:lnTo>
                <a:lnTo>
                  <a:pt x="1158778" y="253499"/>
                </a:lnTo>
                <a:lnTo>
                  <a:pt x="1155596" y="253499"/>
                </a:lnTo>
                <a:lnTo>
                  <a:pt x="1155596" y="253499"/>
                </a:lnTo>
                <a:lnTo>
                  <a:pt x="1152415" y="255090"/>
                </a:lnTo>
                <a:lnTo>
                  <a:pt x="1152415" y="258252"/>
                </a:lnTo>
                <a:lnTo>
                  <a:pt x="1152415" y="261424"/>
                </a:lnTo>
                <a:lnTo>
                  <a:pt x="1152415" y="264596"/>
                </a:lnTo>
                <a:lnTo>
                  <a:pt x="1155596" y="264596"/>
                </a:lnTo>
                <a:lnTo>
                  <a:pt x="1155596" y="267767"/>
                </a:lnTo>
                <a:lnTo>
                  <a:pt x="1158778" y="267767"/>
                </a:lnTo>
                <a:lnTo>
                  <a:pt x="1165140" y="267767"/>
                </a:lnTo>
                <a:lnTo>
                  <a:pt x="1165140" y="264596"/>
                </a:lnTo>
                <a:lnTo>
                  <a:pt x="1166731" y="264596"/>
                </a:lnTo>
                <a:lnTo>
                  <a:pt x="1169913" y="264596"/>
                </a:lnTo>
                <a:lnTo>
                  <a:pt x="1169913" y="264596"/>
                </a:lnTo>
                <a:lnTo>
                  <a:pt x="1173094" y="261424"/>
                </a:lnTo>
                <a:lnTo>
                  <a:pt x="1173094" y="261424"/>
                </a:lnTo>
                <a:lnTo>
                  <a:pt x="1176275" y="261424"/>
                </a:lnTo>
                <a:lnTo>
                  <a:pt x="1179456" y="255090"/>
                </a:lnTo>
                <a:lnTo>
                  <a:pt x="1182638" y="253499"/>
                </a:lnTo>
                <a:lnTo>
                  <a:pt x="1187410" y="250327"/>
                </a:lnTo>
                <a:lnTo>
                  <a:pt x="1190582" y="247165"/>
                </a:lnTo>
                <a:lnTo>
                  <a:pt x="1190582" y="243993"/>
                </a:lnTo>
                <a:lnTo>
                  <a:pt x="1190582" y="243993"/>
                </a:lnTo>
                <a:close/>
                <a:moveTo>
                  <a:pt x="1093570" y="153649"/>
                </a:moveTo>
                <a:lnTo>
                  <a:pt x="1093570" y="150486"/>
                </a:lnTo>
                <a:lnTo>
                  <a:pt x="1093570" y="150486"/>
                </a:lnTo>
                <a:lnTo>
                  <a:pt x="1093570" y="150486"/>
                </a:lnTo>
                <a:lnTo>
                  <a:pt x="1090388" y="147314"/>
                </a:lnTo>
                <a:lnTo>
                  <a:pt x="1090388" y="153649"/>
                </a:lnTo>
                <a:lnTo>
                  <a:pt x="1093570" y="153649"/>
                </a:lnTo>
                <a:close/>
                <a:moveTo>
                  <a:pt x="1252608" y="164745"/>
                </a:moveTo>
                <a:lnTo>
                  <a:pt x="1249427" y="164745"/>
                </a:lnTo>
                <a:lnTo>
                  <a:pt x="1249427" y="161573"/>
                </a:lnTo>
                <a:lnTo>
                  <a:pt x="1246246" y="155239"/>
                </a:lnTo>
                <a:lnTo>
                  <a:pt x="1244664" y="140971"/>
                </a:lnTo>
                <a:lnTo>
                  <a:pt x="1241483" y="137799"/>
                </a:lnTo>
                <a:lnTo>
                  <a:pt x="1231939" y="140971"/>
                </a:lnTo>
                <a:lnTo>
                  <a:pt x="1228758" y="140971"/>
                </a:lnTo>
                <a:lnTo>
                  <a:pt x="1228758" y="144143"/>
                </a:lnTo>
                <a:lnTo>
                  <a:pt x="1228758" y="153649"/>
                </a:lnTo>
                <a:lnTo>
                  <a:pt x="1225577" y="155239"/>
                </a:lnTo>
                <a:lnTo>
                  <a:pt x="1225577" y="158411"/>
                </a:lnTo>
                <a:lnTo>
                  <a:pt x="1228758" y="171089"/>
                </a:lnTo>
                <a:lnTo>
                  <a:pt x="1228758" y="175841"/>
                </a:lnTo>
                <a:lnTo>
                  <a:pt x="1228758" y="179013"/>
                </a:lnTo>
                <a:lnTo>
                  <a:pt x="1235120" y="182176"/>
                </a:lnTo>
                <a:lnTo>
                  <a:pt x="1235120" y="182176"/>
                </a:lnTo>
                <a:lnTo>
                  <a:pt x="1235120" y="188520"/>
                </a:lnTo>
                <a:lnTo>
                  <a:pt x="1235120" y="191691"/>
                </a:lnTo>
                <a:lnTo>
                  <a:pt x="1241483" y="191691"/>
                </a:lnTo>
                <a:lnTo>
                  <a:pt x="1244664" y="191691"/>
                </a:lnTo>
                <a:lnTo>
                  <a:pt x="1246246" y="188520"/>
                </a:lnTo>
                <a:lnTo>
                  <a:pt x="1249427" y="185348"/>
                </a:lnTo>
                <a:lnTo>
                  <a:pt x="1249427" y="182176"/>
                </a:lnTo>
                <a:lnTo>
                  <a:pt x="1255790" y="174251"/>
                </a:lnTo>
                <a:lnTo>
                  <a:pt x="1255790" y="171089"/>
                </a:lnTo>
                <a:lnTo>
                  <a:pt x="1255790" y="167917"/>
                </a:lnTo>
                <a:lnTo>
                  <a:pt x="1252608" y="164745"/>
                </a:lnTo>
                <a:close/>
                <a:moveTo>
                  <a:pt x="1317816" y="88669"/>
                </a:moveTo>
                <a:lnTo>
                  <a:pt x="1311454" y="91841"/>
                </a:lnTo>
                <a:lnTo>
                  <a:pt x="1311454" y="88669"/>
                </a:lnTo>
                <a:lnTo>
                  <a:pt x="1305091" y="85497"/>
                </a:lnTo>
                <a:lnTo>
                  <a:pt x="1303500" y="85497"/>
                </a:lnTo>
                <a:lnTo>
                  <a:pt x="1303500" y="82335"/>
                </a:lnTo>
                <a:lnTo>
                  <a:pt x="1303500" y="79163"/>
                </a:lnTo>
                <a:lnTo>
                  <a:pt x="1305091" y="79163"/>
                </a:lnTo>
                <a:lnTo>
                  <a:pt x="1305091" y="77572"/>
                </a:lnTo>
                <a:lnTo>
                  <a:pt x="1300329" y="77572"/>
                </a:lnTo>
                <a:lnTo>
                  <a:pt x="1297147" y="77572"/>
                </a:lnTo>
                <a:lnTo>
                  <a:pt x="1297147" y="74410"/>
                </a:lnTo>
                <a:lnTo>
                  <a:pt x="1290784" y="74410"/>
                </a:lnTo>
                <a:lnTo>
                  <a:pt x="1287603" y="74410"/>
                </a:lnTo>
                <a:lnTo>
                  <a:pt x="1290784" y="77572"/>
                </a:lnTo>
                <a:lnTo>
                  <a:pt x="1293966" y="85497"/>
                </a:lnTo>
                <a:lnTo>
                  <a:pt x="1297147" y="88669"/>
                </a:lnTo>
                <a:lnTo>
                  <a:pt x="1297147" y="95013"/>
                </a:lnTo>
                <a:lnTo>
                  <a:pt x="1297147" y="95013"/>
                </a:lnTo>
                <a:lnTo>
                  <a:pt x="1300329" y="95013"/>
                </a:lnTo>
                <a:lnTo>
                  <a:pt x="1303500" y="95013"/>
                </a:lnTo>
                <a:lnTo>
                  <a:pt x="1305091" y="95013"/>
                </a:lnTo>
                <a:lnTo>
                  <a:pt x="1305091" y="95013"/>
                </a:lnTo>
                <a:lnTo>
                  <a:pt x="1308273" y="9818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08273" y="99765"/>
                </a:lnTo>
                <a:lnTo>
                  <a:pt x="1311454" y="98185"/>
                </a:lnTo>
                <a:lnTo>
                  <a:pt x="1311454" y="98185"/>
                </a:lnTo>
                <a:lnTo>
                  <a:pt x="1311454" y="95013"/>
                </a:lnTo>
                <a:lnTo>
                  <a:pt x="1311454" y="95013"/>
                </a:lnTo>
                <a:lnTo>
                  <a:pt x="1314635" y="95013"/>
                </a:lnTo>
                <a:lnTo>
                  <a:pt x="1314635" y="95013"/>
                </a:lnTo>
                <a:lnTo>
                  <a:pt x="1314635" y="98185"/>
                </a:lnTo>
                <a:lnTo>
                  <a:pt x="1317816" y="99765"/>
                </a:lnTo>
                <a:lnTo>
                  <a:pt x="1324179" y="98185"/>
                </a:lnTo>
                <a:lnTo>
                  <a:pt x="1324179" y="95013"/>
                </a:lnTo>
                <a:lnTo>
                  <a:pt x="1317816" y="88669"/>
                </a:lnTo>
                <a:close/>
                <a:moveTo>
                  <a:pt x="1460958" y="33196"/>
                </a:moveTo>
                <a:lnTo>
                  <a:pt x="1453005" y="39539"/>
                </a:lnTo>
                <a:lnTo>
                  <a:pt x="1441870" y="47464"/>
                </a:lnTo>
                <a:lnTo>
                  <a:pt x="1449823" y="50636"/>
                </a:lnTo>
                <a:lnTo>
                  <a:pt x="1453005" y="53798"/>
                </a:lnTo>
                <a:lnTo>
                  <a:pt x="1456186" y="50636"/>
                </a:lnTo>
                <a:lnTo>
                  <a:pt x="1459368" y="47464"/>
                </a:lnTo>
                <a:lnTo>
                  <a:pt x="1460958" y="41120"/>
                </a:lnTo>
                <a:lnTo>
                  <a:pt x="1464139" y="36367"/>
                </a:lnTo>
                <a:lnTo>
                  <a:pt x="1464139" y="30033"/>
                </a:lnTo>
                <a:lnTo>
                  <a:pt x="1460958" y="33196"/>
                </a:lnTo>
                <a:close/>
                <a:moveTo>
                  <a:pt x="1397341" y="12593"/>
                </a:moveTo>
                <a:lnTo>
                  <a:pt x="1397341" y="9421"/>
                </a:lnTo>
                <a:lnTo>
                  <a:pt x="1394159" y="3087"/>
                </a:lnTo>
                <a:lnTo>
                  <a:pt x="1394159" y="-85"/>
                </a:lnTo>
                <a:lnTo>
                  <a:pt x="1390978" y="-85"/>
                </a:lnTo>
                <a:lnTo>
                  <a:pt x="1387797" y="-85"/>
                </a:lnTo>
                <a:lnTo>
                  <a:pt x="1387797" y="3087"/>
                </a:lnTo>
                <a:lnTo>
                  <a:pt x="1390978" y="3087"/>
                </a:lnTo>
                <a:lnTo>
                  <a:pt x="1390978" y="6259"/>
                </a:lnTo>
                <a:lnTo>
                  <a:pt x="1384615" y="12593"/>
                </a:lnTo>
                <a:lnTo>
                  <a:pt x="1384615" y="15765"/>
                </a:lnTo>
                <a:lnTo>
                  <a:pt x="1383025" y="18937"/>
                </a:lnTo>
                <a:lnTo>
                  <a:pt x="1379843" y="15765"/>
                </a:lnTo>
                <a:lnTo>
                  <a:pt x="1379843" y="12593"/>
                </a:lnTo>
                <a:lnTo>
                  <a:pt x="1379843" y="6259"/>
                </a:lnTo>
                <a:lnTo>
                  <a:pt x="1367118" y="12593"/>
                </a:lnTo>
                <a:lnTo>
                  <a:pt x="1362346" y="18937"/>
                </a:lnTo>
                <a:lnTo>
                  <a:pt x="1359174" y="26861"/>
                </a:lnTo>
                <a:lnTo>
                  <a:pt x="1355993" y="23689"/>
                </a:lnTo>
                <a:lnTo>
                  <a:pt x="1352811" y="23689"/>
                </a:lnTo>
                <a:lnTo>
                  <a:pt x="1349630" y="20518"/>
                </a:lnTo>
                <a:lnTo>
                  <a:pt x="1349630" y="20518"/>
                </a:lnTo>
                <a:lnTo>
                  <a:pt x="1346449" y="23689"/>
                </a:lnTo>
                <a:lnTo>
                  <a:pt x="1343267" y="26861"/>
                </a:lnTo>
                <a:lnTo>
                  <a:pt x="1341677" y="26861"/>
                </a:lnTo>
                <a:lnTo>
                  <a:pt x="1335314" y="26861"/>
                </a:lnTo>
                <a:lnTo>
                  <a:pt x="1332132" y="33196"/>
                </a:lnTo>
                <a:lnTo>
                  <a:pt x="1328951" y="33196"/>
                </a:lnTo>
                <a:lnTo>
                  <a:pt x="1325770" y="33196"/>
                </a:lnTo>
                <a:lnTo>
                  <a:pt x="1320998" y="33196"/>
                </a:lnTo>
                <a:lnTo>
                  <a:pt x="1320998" y="33196"/>
                </a:lnTo>
                <a:lnTo>
                  <a:pt x="1317816" y="36367"/>
                </a:lnTo>
                <a:lnTo>
                  <a:pt x="1311454" y="39539"/>
                </a:lnTo>
                <a:lnTo>
                  <a:pt x="1311454" y="41120"/>
                </a:lnTo>
                <a:lnTo>
                  <a:pt x="1305091" y="41120"/>
                </a:lnTo>
                <a:lnTo>
                  <a:pt x="1303500" y="44292"/>
                </a:lnTo>
                <a:lnTo>
                  <a:pt x="1300329" y="44292"/>
                </a:lnTo>
                <a:lnTo>
                  <a:pt x="1297147" y="47464"/>
                </a:lnTo>
                <a:lnTo>
                  <a:pt x="1300329" y="50636"/>
                </a:lnTo>
                <a:lnTo>
                  <a:pt x="1303500" y="50636"/>
                </a:lnTo>
                <a:lnTo>
                  <a:pt x="1311454" y="50636"/>
                </a:lnTo>
                <a:lnTo>
                  <a:pt x="1305091" y="58560"/>
                </a:lnTo>
                <a:lnTo>
                  <a:pt x="1300329" y="58560"/>
                </a:lnTo>
                <a:lnTo>
                  <a:pt x="1293966" y="56970"/>
                </a:lnTo>
                <a:lnTo>
                  <a:pt x="1287603" y="58560"/>
                </a:lnTo>
                <a:lnTo>
                  <a:pt x="1284422" y="56970"/>
                </a:lnTo>
                <a:lnTo>
                  <a:pt x="1284422" y="56970"/>
                </a:lnTo>
                <a:lnTo>
                  <a:pt x="1282831" y="56970"/>
                </a:lnTo>
                <a:lnTo>
                  <a:pt x="1282831" y="58560"/>
                </a:lnTo>
                <a:lnTo>
                  <a:pt x="1282831" y="58560"/>
                </a:lnTo>
                <a:lnTo>
                  <a:pt x="1284422" y="61723"/>
                </a:lnTo>
                <a:lnTo>
                  <a:pt x="1287603" y="61723"/>
                </a:lnTo>
                <a:lnTo>
                  <a:pt x="1293966" y="64895"/>
                </a:lnTo>
                <a:lnTo>
                  <a:pt x="1300329" y="68067"/>
                </a:lnTo>
                <a:lnTo>
                  <a:pt x="1303500" y="68067"/>
                </a:lnTo>
                <a:lnTo>
                  <a:pt x="1305091" y="64895"/>
                </a:lnTo>
                <a:lnTo>
                  <a:pt x="1308273" y="68067"/>
                </a:lnTo>
                <a:lnTo>
                  <a:pt x="1308273" y="71238"/>
                </a:lnTo>
                <a:lnTo>
                  <a:pt x="1308273" y="74410"/>
                </a:lnTo>
                <a:lnTo>
                  <a:pt x="1311454" y="77572"/>
                </a:lnTo>
                <a:lnTo>
                  <a:pt x="1320998" y="82335"/>
                </a:lnTo>
                <a:lnTo>
                  <a:pt x="1325770" y="88669"/>
                </a:lnTo>
                <a:lnTo>
                  <a:pt x="1328951" y="91841"/>
                </a:lnTo>
                <a:lnTo>
                  <a:pt x="1328951" y="88669"/>
                </a:lnTo>
                <a:lnTo>
                  <a:pt x="1328951" y="85497"/>
                </a:lnTo>
                <a:lnTo>
                  <a:pt x="1325770" y="82335"/>
                </a:lnTo>
                <a:lnTo>
                  <a:pt x="1324179" y="79163"/>
                </a:lnTo>
                <a:lnTo>
                  <a:pt x="1325770" y="79163"/>
                </a:lnTo>
                <a:lnTo>
                  <a:pt x="1332132" y="79163"/>
                </a:lnTo>
                <a:lnTo>
                  <a:pt x="1335314" y="79163"/>
                </a:lnTo>
                <a:lnTo>
                  <a:pt x="1335314" y="74410"/>
                </a:lnTo>
                <a:lnTo>
                  <a:pt x="1338495" y="74410"/>
                </a:lnTo>
                <a:lnTo>
                  <a:pt x="1346449" y="68067"/>
                </a:lnTo>
                <a:lnTo>
                  <a:pt x="1346449" y="64895"/>
                </a:lnTo>
                <a:lnTo>
                  <a:pt x="1341677" y="61723"/>
                </a:lnTo>
                <a:lnTo>
                  <a:pt x="1338495" y="58560"/>
                </a:lnTo>
                <a:lnTo>
                  <a:pt x="1341677" y="58560"/>
                </a:lnTo>
                <a:lnTo>
                  <a:pt x="1341677" y="56970"/>
                </a:lnTo>
                <a:lnTo>
                  <a:pt x="1343267" y="56970"/>
                </a:lnTo>
                <a:lnTo>
                  <a:pt x="1343267" y="53798"/>
                </a:lnTo>
                <a:lnTo>
                  <a:pt x="1343267" y="50636"/>
                </a:lnTo>
                <a:lnTo>
                  <a:pt x="1346449" y="50636"/>
                </a:lnTo>
                <a:lnTo>
                  <a:pt x="1352811" y="53798"/>
                </a:lnTo>
                <a:lnTo>
                  <a:pt x="1352811" y="50636"/>
                </a:lnTo>
                <a:lnTo>
                  <a:pt x="1362346" y="44292"/>
                </a:lnTo>
                <a:lnTo>
                  <a:pt x="1362346" y="44292"/>
                </a:lnTo>
                <a:lnTo>
                  <a:pt x="1363937" y="41120"/>
                </a:lnTo>
                <a:lnTo>
                  <a:pt x="1370299" y="33196"/>
                </a:lnTo>
                <a:lnTo>
                  <a:pt x="1376662" y="30033"/>
                </a:lnTo>
                <a:lnTo>
                  <a:pt x="1376662" y="30033"/>
                </a:lnTo>
                <a:lnTo>
                  <a:pt x="1379843" y="26861"/>
                </a:lnTo>
                <a:lnTo>
                  <a:pt x="1379843" y="26861"/>
                </a:lnTo>
                <a:lnTo>
                  <a:pt x="1379843" y="23689"/>
                </a:lnTo>
                <a:lnTo>
                  <a:pt x="1379843" y="23689"/>
                </a:lnTo>
                <a:lnTo>
                  <a:pt x="1383025" y="23689"/>
                </a:lnTo>
                <a:lnTo>
                  <a:pt x="1390978" y="20518"/>
                </a:lnTo>
                <a:lnTo>
                  <a:pt x="1394159" y="18937"/>
                </a:lnTo>
                <a:lnTo>
                  <a:pt x="1397341" y="18937"/>
                </a:lnTo>
                <a:lnTo>
                  <a:pt x="1397341" y="18937"/>
                </a:lnTo>
                <a:lnTo>
                  <a:pt x="1400522" y="18937"/>
                </a:lnTo>
                <a:lnTo>
                  <a:pt x="1400522" y="18937"/>
                </a:lnTo>
                <a:lnTo>
                  <a:pt x="1400522" y="15765"/>
                </a:lnTo>
                <a:lnTo>
                  <a:pt x="1400522" y="12593"/>
                </a:lnTo>
                <a:lnTo>
                  <a:pt x="1397341" y="12593"/>
                </a:lnTo>
                <a:close/>
              </a:path>
            </a:pathLst>
          </a:custGeom>
          <a:solidFill>
            <a:srgbClr val="DADADA"/>
          </a:solidFill>
          <a:ln w="31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3F9967D-3CF1-864F-33F8-3528DC273E3E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92D62D48-C037-B432-F129-9BBC7FC70469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162992A-268A-F572-A95F-FB112D425A2D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743862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10612</TotalTime>
  <Words>328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Japan – Slide Template</vt:lpstr>
      <vt:lpstr>Map of Japan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Japan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2025-04-03T20:52:42Z</dcterms:modified>
  <cp:category>Maps &amp; Flags</cp:category>
</cp:coreProperties>
</file>