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8"/>
  </p:notesMasterIdLst>
  <p:sldIdLst>
    <p:sldId id="359" r:id="rId4"/>
    <p:sldId id="361" r:id="rId5"/>
    <p:sldId id="363" r:id="rId6"/>
    <p:sldId id="30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2" d="100"/>
          <a:sy n="92" d="100"/>
        </p:scale>
        <p:origin x="71" y="4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4D402-BC01-7FE7-DC78-06BDB6436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CFDF0B-0F73-B906-E89D-44C081A427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9435B2-20E8-C494-A54D-77B50FB285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D0A7A8-5C13-1624-7E28-1C017454FB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6655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01784-647F-A7DB-6F49-827B795FF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5DA7EC-28B1-ED7F-9B08-C58D045297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E8A2DE-25F4-FCB8-610F-C029E3034E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90D4FA-C5C1-AACA-155D-30E47A0EEC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0140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861F212-BF2E-9F3B-C300-666E28BD409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99934" y="1659118"/>
            <a:ext cx="5392132" cy="3395967"/>
          </a:xfrm>
          <a:solidFill>
            <a:srgbClr val="C00000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1C9038DE-FD53-DCD5-F734-A485C29385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99934" y="1659118"/>
            <a:ext cx="5392132" cy="3395967"/>
          </a:xfrm>
          <a:solidFill>
            <a:srgbClr val="C00000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CD70EE65-343E-3A26-5823-B0C5489D7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450" y="1383197"/>
            <a:ext cx="7129462" cy="409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Laptop Mockup – Slide Template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AC8BD6DB-5A6F-2707-A8B2-42F744AD7D0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9" r="12799"/>
          <a:stretch>
            <a:fillRect/>
          </a:stretch>
        </p:blipFill>
        <p:spPr>
          <a:prstGeom prst="rect">
            <a:avLst/>
          </a:prstGeom>
          <a:solidFill>
            <a:srgbClr val="C00000"/>
          </a:solidFill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AB292A-27AB-A01F-1627-7AEE040F3BA0}"/>
              </a:ext>
            </a:extLst>
          </p:cNvPr>
          <p:cNvSpPr txBox="1"/>
          <p:nvPr/>
        </p:nvSpPr>
        <p:spPr>
          <a:xfrm>
            <a:off x="2703363" y="6018344"/>
            <a:ext cx="25138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Photo credit: unsplash.com (By Denise Chan)</a:t>
            </a:r>
          </a:p>
        </p:txBody>
      </p:sp>
      <p:sp>
        <p:nvSpPr>
          <p:cNvPr id="6" name="Freeform 37">
            <a:extLst>
              <a:ext uri="{FF2B5EF4-FFF2-40B4-BE49-F238E27FC236}">
                <a16:creationId xmlns:a16="http://schemas.microsoft.com/office/drawing/2014/main" id="{0EDEDD31-A41B-07D3-D1CE-A524854F49F5}"/>
              </a:ext>
            </a:extLst>
          </p:cNvPr>
          <p:cNvSpPr/>
          <p:nvPr/>
        </p:nvSpPr>
        <p:spPr>
          <a:xfrm rot="5400000">
            <a:off x="2691024" y="1980096"/>
            <a:ext cx="3671887" cy="2592390"/>
          </a:xfrm>
          <a:custGeom>
            <a:avLst/>
            <a:gdLst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857249 w 3671887"/>
              <a:gd name="connsiteY6" fmla="*/ 1878018 h 2592390"/>
              <a:gd name="connsiteX7" fmla="*/ 714371 w 3671887"/>
              <a:gd name="connsiteY7" fmla="*/ 1735140 h 2592390"/>
              <a:gd name="connsiteX8" fmla="*/ 142877 w 3671887"/>
              <a:gd name="connsiteY8" fmla="*/ 1735140 h 2592390"/>
              <a:gd name="connsiteX9" fmla="*/ 11227 w 3671887"/>
              <a:gd name="connsiteY9" fmla="*/ 1822404 h 2592390"/>
              <a:gd name="connsiteX10" fmla="*/ 0 w 3671887"/>
              <a:gd name="connsiteY10" fmla="*/ 1878013 h 2592390"/>
              <a:gd name="connsiteX11" fmla="*/ 0 w 3671887"/>
              <a:gd name="connsiteY11" fmla="*/ 0 h 2592390"/>
              <a:gd name="connsiteX12" fmla="*/ 3671887 w 3671887"/>
              <a:gd name="connsiteY12" fmla="*/ 2592389 h 2592390"/>
              <a:gd name="connsiteX13" fmla="*/ 714381 w 3671887"/>
              <a:gd name="connsiteY13" fmla="*/ 2592389 h 2592390"/>
              <a:gd name="connsiteX14" fmla="*/ 714376 w 3671887"/>
              <a:gd name="connsiteY14" fmla="*/ 2592390 h 2592390"/>
              <a:gd name="connsiteX15" fmla="*/ 142872 w 3671887"/>
              <a:gd name="connsiteY15" fmla="*/ 2592390 h 2592390"/>
              <a:gd name="connsiteX16" fmla="*/ 87263 w 3671887"/>
              <a:gd name="connsiteY16" fmla="*/ 2581163 h 2592390"/>
              <a:gd name="connsiteX17" fmla="*/ 11227 w 3671887"/>
              <a:gd name="connsiteY17" fmla="*/ 2505127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857249 w 3671887"/>
              <a:gd name="connsiteY6" fmla="*/ 1878018 h 2592390"/>
              <a:gd name="connsiteX7" fmla="*/ 714371 w 3671887"/>
              <a:gd name="connsiteY7" fmla="*/ 1735140 h 2592390"/>
              <a:gd name="connsiteX8" fmla="*/ 142877 w 3671887"/>
              <a:gd name="connsiteY8" fmla="*/ 1735140 h 2592390"/>
              <a:gd name="connsiteX9" fmla="*/ 11227 w 3671887"/>
              <a:gd name="connsiteY9" fmla="*/ 1822404 h 2592390"/>
              <a:gd name="connsiteX10" fmla="*/ 0 w 3671887"/>
              <a:gd name="connsiteY10" fmla="*/ 1878013 h 2592390"/>
              <a:gd name="connsiteX11" fmla="*/ 0 w 3671887"/>
              <a:gd name="connsiteY11" fmla="*/ 0 h 2592390"/>
              <a:gd name="connsiteX12" fmla="*/ 3671887 w 3671887"/>
              <a:gd name="connsiteY12" fmla="*/ 2592389 h 2592390"/>
              <a:gd name="connsiteX13" fmla="*/ 714381 w 3671887"/>
              <a:gd name="connsiteY13" fmla="*/ 2592389 h 2592390"/>
              <a:gd name="connsiteX14" fmla="*/ 142872 w 3671887"/>
              <a:gd name="connsiteY14" fmla="*/ 2592390 h 2592390"/>
              <a:gd name="connsiteX15" fmla="*/ 87263 w 3671887"/>
              <a:gd name="connsiteY15" fmla="*/ 2581163 h 2592390"/>
              <a:gd name="connsiteX16" fmla="*/ 11227 w 3671887"/>
              <a:gd name="connsiteY16" fmla="*/ 2505127 h 2592390"/>
              <a:gd name="connsiteX17" fmla="*/ 0 w 3671887"/>
              <a:gd name="connsiteY17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857249 w 3671887"/>
              <a:gd name="connsiteY6" fmla="*/ 1878018 h 2592390"/>
              <a:gd name="connsiteX7" fmla="*/ 714371 w 3671887"/>
              <a:gd name="connsiteY7" fmla="*/ 1735140 h 2592390"/>
              <a:gd name="connsiteX8" fmla="*/ 142877 w 3671887"/>
              <a:gd name="connsiteY8" fmla="*/ 1735140 h 2592390"/>
              <a:gd name="connsiteX9" fmla="*/ 11227 w 3671887"/>
              <a:gd name="connsiteY9" fmla="*/ 1822404 h 2592390"/>
              <a:gd name="connsiteX10" fmla="*/ 0 w 3671887"/>
              <a:gd name="connsiteY10" fmla="*/ 1878013 h 2592390"/>
              <a:gd name="connsiteX11" fmla="*/ 0 w 3671887"/>
              <a:gd name="connsiteY11" fmla="*/ 0 h 2592390"/>
              <a:gd name="connsiteX12" fmla="*/ 3671887 w 3671887"/>
              <a:gd name="connsiteY12" fmla="*/ 2592389 h 2592390"/>
              <a:gd name="connsiteX13" fmla="*/ 142872 w 3671887"/>
              <a:gd name="connsiteY13" fmla="*/ 2592390 h 2592390"/>
              <a:gd name="connsiteX14" fmla="*/ 87263 w 3671887"/>
              <a:gd name="connsiteY14" fmla="*/ 2581163 h 2592390"/>
              <a:gd name="connsiteX15" fmla="*/ 11227 w 3671887"/>
              <a:gd name="connsiteY15" fmla="*/ 2505127 h 2592390"/>
              <a:gd name="connsiteX16" fmla="*/ 0 w 3671887"/>
              <a:gd name="connsiteY16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714371 w 3671887"/>
              <a:gd name="connsiteY6" fmla="*/ 1735140 h 2592390"/>
              <a:gd name="connsiteX7" fmla="*/ 142877 w 3671887"/>
              <a:gd name="connsiteY7" fmla="*/ 1735140 h 2592390"/>
              <a:gd name="connsiteX8" fmla="*/ 11227 w 3671887"/>
              <a:gd name="connsiteY8" fmla="*/ 1822404 h 2592390"/>
              <a:gd name="connsiteX9" fmla="*/ 0 w 3671887"/>
              <a:gd name="connsiteY9" fmla="*/ 1878013 h 2592390"/>
              <a:gd name="connsiteX10" fmla="*/ 0 w 3671887"/>
              <a:gd name="connsiteY10" fmla="*/ 0 h 2592390"/>
              <a:gd name="connsiteX11" fmla="*/ 3671887 w 3671887"/>
              <a:gd name="connsiteY11" fmla="*/ 2592389 h 2592390"/>
              <a:gd name="connsiteX12" fmla="*/ 142872 w 3671887"/>
              <a:gd name="connsiteY12" fmla="*/ 2592390 h 2592390"/>
              <a:gd name="connsiteX13" fmla="*/ 87263 w 3671887"/>
              <a:gd name="connsiteY13" fmla="*/ 2581163 h 2592390"/>
              <a:gd name="connsiteX14" fmla="*/ 11227 w 3671887"/>
              <a:gd name="connsiteY14" fmla="*/ 2505127 h 2592390"/>
              <a:gd name="connsiteX15" fmla="*/ 0 w 3671887"/>
              <a:gd name="connsiteY15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714371 w 3671887"/>
              <a:gd name="connsiteY5" fmla="*/ 1735140 h 2592390"/>
              <a:gd name="connsiteX6" fmla="*/ 142877 w 3671887"/>
              <a:gd name="connsiteY6" fmla="*/ 1735140 h 2592390"/>
              <a:gd name="connsiteX7" fmla="*/ 11227 w 3671887"/>
              <a:gd name="connsiteY7" fmla="*/ 1822404 h 2592390"/>
              <a:gd name="connsiteX8" fmla="*/ 0 w 3671887"/>
              <a:gd name="connsiteY8" fmla="*/ 1878013 h 2592390"/>
              <a:gd name="connsiteX9" fmla="*/ 0 w 3671887"/>
              <a:gd name="connsiteY9" fmla="*/ 0 h 2592390"/>
              <a:gd name="connsiteX10" fmla="*/ 3671887 w 3671887"/>
              <a:gd name="connsiteY10" fmla="*/ 2592389 h 2592390"/>
              <a:gd name="connsiteX11" fmla="*/ 142872 w 3671887"/>
              <a:gd name="connsiteY11" fmla="*/ 2592390 h 2592390"/>
              <a:gd name="connsiteX12" fmla="*/ 87263 w 3671887"/>
              <a:gd name="connsiteY12" fmla="*/ 2581163 h 2592390"/>
              <a:gd name="connsiteX13" fmla="*/ 11227 w 3671887"/>
              <a:gd name="connsiteY13" fmla="*/ 2505127 h 2592390"/>
              <a:gd name="connsiteX14" fmla="*/ 0 w 3671887"/>
              <a:gd name="connsiteY14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142877 w 3671887"/>
              <a:gd name="connsiteY5" fmla="*/ 1735140 h 2592390"/>
              <a:gd name="connsiteX6" fmla="*/ 11227 w 3671887"/>
              <a:gd name="connsiteY6" fmla="*/ 1822404 h 2592390"/>
              <a:gd name="connsiteX7" fmla="*/ 0 w 3671887"/>
              <a:gd name="connsiteY7" fmla="*/ 1878013 h 2592390"/>
              <a:gd name="connsiteX8" fmla="*/ 0 w 3671887"/>
              <a:gd name="connsiteY8" fmla="*/ 0 h 2592390"/>
              <a:gd name="connsiteX9" fmla="*/ 3671887 w 3671887"/>
              <a:gd name="connsiteY9" fmla="*/ 2592389 h 2592390"/>
              <a:gd name="connsiteX10" fmla="*/ 142872 w 3671887"/>
              <a:gd name="connsiteY10" fmla="*/ 2592390 h 2592390"/>
              <a:gd name="connsiteX11" fmla="*/ 87263 w 3671887"/>
              <a:gd name="connsiteY11" fmla="*/ 2581163 h 2592390"/>
              <a:gd name="connsiteX12" fmla="*/ 11227 w 3671887"/>
              <a:gd name="connsiteY12" fmla="*/ 2505127 h 2592390"/>
              <a:gd name="connsiteX13" fmla="*/ 0 w 3671887"/>
              <a:gd name="connsiteY13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142877 w 3671887"/>
              <a:gd name="connsiteY4" fmla="*/ 1735140 h 2592390"/>
              <a:gd name="connsiteX5" fmla="*/ 11227 w 3671887"/>
              <a:gd name="connsiteY5" fmla="*/ 1822404 h 2592390"/>
              <a:gd name="connsiteX6" fmla="*/ 0 w 3671887"/>
              <a:gd name="connsiteY6" fmla="*/ 1878013 h 2592390"/>
              <a:gd name="connsiteX7" fmla="*/ 0 w 3671887"/>
              <a:gd name="connsiteY7" fmla="*/ 0 h 2592390"/>
              <a:gd name="connsiteX8" fmla="*/ 3671887 w 3671887"/>
              <a:gd name="connsiteY8" fmla="*/ 2592389 h 2592390"/>
              <a:gd name="connsiteX9" fmla="*/ 142872 w 3671887"/>
              <a:gd name="connsiteY9" fmla="*/ 2592390 h 2592390"/>
              <a:gd name="connsiteX10" fmla="*/ 87263 w 3671887"/>
              <a:gd name="connsiteY10" fmla="*/ 2581163 h 2592390"/>
              <a:gd name="connsiteX11" fmla="*/ 11227 w 3671887"/>
              <a:gd name="connsiteY11" fmla="*/ 2505127 h 2592390"/>
              <a:gd name="connsiteX12" fmla="*/ 0 w 3671887"/>
              <a:gd name="connsiteY12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11227 w 3671887"/>
              <a:gd name="connsiteY4" fmla="*/ 1822404 h 2592390"/>
              <a:gd name="connsiteX5" fmla="*/ 0 w 3671887"/>
              <a:gd name="connsiteY5" fmla="*/ 1878013 h 2592390"/>
              <a:gd name="connsiteX6" fmla="*/ 0 w 3671887"/>
              <a:gd name="connsiteY6" fmla="*/ 0 h 2592390"/>
              <a:gd name="connsiteX7" fmla="*/ 3671887 w 3671887"/>
              <a:gd name="connsiteY7" fmla="*/ 2592389 h 2592390"/>
              <a:gd name="connsiteX8" fmla="*/ 142872 w 3671887"/>
              <a:gd name="connsiteY8" fmla="*/ 2592390 h 2592390"/>
              <a:gd name="connsiteX9" fmla="*/ 87263 w 3671887"/>
              <a:gd name="connsiteY9" fmla="*/ 2581163 h 2592390"/>
              <a:gd name="connsiteX10" fmla="*/ 11227 w 3671887"/>
              <a:gd name="connsiteY10" fmla="*/ 2505127 h 2592390"/>
              <a:gd name="connsiteX11" fmla="*/ 0 w 3671887"/>
              <a:gd name="connsiteY11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1227 w 3671887"/>
              <a:gd name="connsiteY3" fmla="*/ 1822404 h 2592390"/>
              <a:gd name="connsiteX4" fmla="*/ 0 w 3671887"/>
              <a:gd name="connsiteY4" fmla="*/ 1878013 h 2592390"/>
              <a:gd name="connsiteX5" fmla="*/ 0 w 3671887"/>
              <a:gd name="connsiteY5" fmla="*/ 0 h 2592390"/>
              <a:gd name="connsiteX6" fmla="*/ 3671887 w 3671887"/>
              <a:gd name="connsiteY6" fmla="*/ 2592389 h 2592390"/>
              <a:gd name="connsiteX7" fmla="*/ 142872 w 3671887"/>
              <a:gd name="connsiteY7" fmla="*/ 2592390 h 2592390"/>
              <a:gd name="connsiteX8" fmla="*/ 87263 w 3671887"/>
              <a:gd name="connsiteY8" fmla="*/ 2581163 h 2592390"/>
              <a:gd name="connsiteX9" fmla="*/ 11227 w 3671887"/>
              <a:gd name="connsiteY9" fmla="*/ 2505127 h 2592390"/>
              <a:gd name="connsiteX10" fmla="*/ 0 w 3671887"/>
              <a:gd name="connsiteY10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0 w 3671887"/>
              <a:gd name="connsiteY3" fmla="*/ 1878013 h 2592390"/>
              <a:gd name="connsiteX4" fmla="*/ 0 w 3671887"/>
              <a:gd name="connsiteY4" fmla="*/ 0 h 2592390"/>
              <a:gd name="connsiteX5" fmla="*/ 3671887 w 3671887"/>
              <a:gd name="connsiteY5" fmla="*/ 2592389 h 2592390"/>
              <a:gd name="connsiteX6" fmla="*/ 142872 w 3671887"/>
              <a:gd name="connsiteY6" fmla="*/ 2592390 h 2592390"/>
              <a:gd name="connsiteX7" fmla="*/ 87263 w 3671887"/>
              <a:gd name="connsiteY7" fmla="*/ 2581163 h 2592390"/>
              <a:gd name="connsiteX8" fmla="*/ 11227 w 3671887"/>
              <a:gd name="connsiteY8" fmla="*/ 2505127 h 2592390"/>
              <a:gd name="connsiteX9" fmla="*/ 0 w 3671887"/>
              <a:gd name="connsiteY9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0 w 3671887"/>
              <a:gd name="connsiteY2" fmla="*/ 1878013 h 2592390"/>
              <a:gd name="connsiteX3" fmla="*/ 0 w 3671887"/>
              <a:gd name="connsiteY3" fmla="*/ 0 h 2592390"/>
              <a:gd name="connsiteX4" fmla="*/ 3671887 w 3671887"/>
              <a:gd name="connsiteY4" fmla="*/ 2592389 h 2592390"/>
              <a:gd name="connsiteX5" fmla="*/ 142872 w 3671887"/>
              <a:gd name="connsiteY5" fmla="*/ 2592390 h 2592390"/>
              <a:gd name="connsiteX6" fmla="*/ 87263 w 3671887"/>
              <a:gd name="connsiteY6" fmla="*/ 2581163 h 2592390"/>
              <a:gd name="connsiteX7" fmla="*/ 11227 w 3671887"/>
              <a:gd name="connsiteY7" fmla="*/ 2505127 h 2592390"/>
              <a:gd name="connsiteX8" fmla="*/ 0 w 3671887"/>
              <a:gd name="connsiteY8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0 w 3671887"/>
              <a:gd name="connsiteY2" fmla="*/ 0 h 2592390"/>
              <a:gd name="connsiteX3" fmla="*/ 3671887 w 3671887"/>
              <a:gd name="connsiteY3" fmla="*/ 2592389 h 2592390"/>
              <a:gd name="connsiteX4" fmla="*/ 142872 w 3671887"/>
              <a:gd name="connsiteY4" fmla="*/ 2592390 h 2592390"/>
              <a:gd name="connsiteX5" fmla="*/ 87263 w 3671887"/>
              <a:gd name="connsiteY5" fmla="*/ 2581163 h 2592390"/>
              <a:gd name="connsiteX6" fmla="*/ 11227 w 3671887"/>
              <a:gd name="connsiteY6" fmla="*/ 2505127 h 2592390"/>
              <a:gd name="connsiteX7" fmla="*/ 0 w 3671887"/>
              <a:gd name="connsiteY7" fmla="*/ 2449518 h 259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71887" h="2592390">
                <a:moveTo>
                  <a:pt x="0" y="2449518"/>
                </a:moveTo>
                <a:lnTo>
                  <a:pt x="0" y="1878014"/>
                </a:lnTo>
                <a:lnTo>
                  <a:pt x="0" y="0"/>
                </a:lnTo>
                <a:lnTo>
                  <a:pt x="3671887" y="2592389"/>
                </a:lnTo>
                <a:lnTo>
                  <a:pt x="142872" y="2592390"/>
                </a:lnTo>
                <a:lnTo>
                  <a:pt x="87263" y="2581163"/>
                </a:lnTo>
                <a:cubicBezTo>
                  <a:pt x="53075" y="2566702"/>
                  <a:pt x="25687" y="2539314"/>
                  <a:pt x="11227" y="2505127"/>
                </a:cubicBezTo>
                <a:lnTo>
                  <a:pt x="0" y="2449518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20000"/>
                </a:schemeClr>
              </a:gs>
              <a:gs pos="75000">
                <a:srgbClr val="FFFFFF">
                  <a:alpha val="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defRPr/>
            </a:pPr>
            <a:endParaRPr lang="fr-FR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B5CF6-22BB-73AF-CAA6-A99686302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8A52CD5E-10FC-7C4B-310E-06D870E9A7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450" y="1383197"/>
            <a:ext cx="7129462" cy="409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C3FBE8-3E5E-F1BF-9A79-B339FCC4B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Laptop Mockup – Slide Template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005113-0449-9DDF-0FA0-EBFA0980BE40}"/>
              </a:ext>
            </a:extLst>
          </p:cNvPr>
          <p:cNvSpPr txBox="1"/>
          <p:nvPr/>
        </p:nvSpPr>
        <p:spPr>
          <a:xfrm>
            <a:off x="2703363" y="6018344"/>
            <a:ext cx="25138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Photo credit: unsplash.com (By Denise Chan)</a:t>
            </a:r>
          </a:p>
        </p:txBody>
      </p:sp>
      <p:sp>
        <p:nvSpPr>
          <p:cNvPr id="6" name="Freeform 37">
            <a:extLst>
              <a:ext uri="{FF2B5EF4-FFF2-40B4-BE49-F238E27FC236}">
                <a16:creationId xmlns:a16="http://schemas.microsoft.com/office/drawing/2014/main" id="{0963FA92-710F-306C-E5CF-4C161329114B}"/>
              </a:ext>
            </a:extLst>
          </p:cNvPr>
          <p:cNvSpPr/>
          <p:nvPr/>
        </p:nvSpPr>
        <p:spPr>
          <a:xfrm rot="5400000">
            <a:off x="2691024" y="1980096"/>
            <a:ext cx="3671887" cy="2592390"/>
          </a:xfrm>
          <a:custGeom>
            <a:avLst/>
            <a:gdLst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857249 w 3671887"/>
              <a:gd name="connsiteY6" fmla="*/ 1878018 h 2592390"/>
              <a:gd name="connsiteX7" fmla="*/ 714371 w 3671887"/>
              <a:gd name="connsiteY7" fmla="*/ 1735140 h 2592390"/>
              <a:gd name="connsiteX8" fmla="*/ 142877 w 3671887"/>
              <a:gd name="connsiteY8" fmla="*/ 1735140 h 2592390"/>
              <a:gd name="connsiteX9" fmla="*/ 11227 w 3671887"/>
              <a:gd name="connsiteY9" fmla="*/ 1822404 h 2592390"/>
              <a:gd name="connsiteX10" fmla="*/ 0 w 3671887"/>
              <a:gd name="connsiteY10" fmla="*/ 1878013 h 2592390"/>
              <a:gd name="connsiteX11" fmla="*/ 0 w 3671887"/>
              <a:gd name="connsiteY11" fmla="*/ 0 h 2592390"/>
              <a:gd name="connsiteX12" fmla="*/ 3671887 w 3671887"/>
              <a:gd name="connsiteY12" fmla="*/ 2592389 h 2592390"/>
              <a:gd name="connsiteX13" fmla="*/ 714381 w 3671887"/>
              <a:gd name="connsiteY13" fmla="*/ 2592389 h 2592390"/>
              <a:gd name="connsiteX14" fmla="*/ 714376 w 3671887"/>
              <a:gd name="connsiteY14" fmla="*/ 2592390 h 2592390"/>
              <a:gd name="connsiteX15" fmla="*/ 142872 w 3671887"/>
              <a:gd name="connsiteY15" fmla="*/ 2592390 h 2592390"/>
              <a:gd name="connsiteX16" fmla="*/ 87263 w 3671887"/>
              <a:gd name="connsiteY16" fmla="*/ 2581163 h 2592390"/>
              <a:gd name="connsiteX17" fmla="*/ 11227 w 3671887"/>
              <a:gd name="connsiteY17" fmla="*/ 2505127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857249 w 3671887"/>
              <a:gd name="connsiteY6" fmla="*/ 1878018 h 2592390"/>
              <a:gd name="connsiteX7" fmla="*/ 714371 w 3671887"/>
              <a:gd name="connsiteY7" fmla="*/ 1735140 h 2592390"/>
              <a:gd name="connsiteX8" fmla="*/ 142877 w 3671887"/>
              <a:gd name="connsiteY8" fmla="*/ 1735140 h 2592390"/>
              <a:gd name="connsiteX9" fmla="*/ 11227 w 3671887"/>
              <a:gd name="connsiteY9" fmla="*/ 1822404 h 2592390"/>
              <a:gd name="connsiteX10" fmla="*/ 0 w 3671887"/>
              <a:gd name="connsiteY10" fmla="*/ 1878013 h 2592390"/>
              <a:gd name="connsiteX11" fmla="*/ 0 w 3671887"/>
              <a:gd name="connsiteY11" fmla="*/ 0 h 2592390"/>
              <a:gd name="connsiteX12" fmla="*/ 3671887 w 3671887"/>
              <a:gd name="connsiteY12" fmla="*/ 2592389 h 2592390"/>
              <a:gd name="connsiteX13" fmla="*/ 714381 w 3671887"/>
              <a:gd name="connsiteY13" fmla="*/ 2592389 h 2592390"/>
              <a:gd name="connsiteX14" fmla="*/ 142872 w 3671887"/>
              <a:gd name="connsiteY14" fmla="*/ 2592390 h 2592390"/>
              <a:gd name="connsiteX15" fmla="*/ 87263 w 3671887"/>
              <a:gd name="connsiteY15" fmla="*/ 2581163 h 2592390"/>
              <a:gd name="connsiteX16" fmla="*/ 11227 w 3671887"/>
              <a:gd name="connsiteY16" fmla="*/ 2505127 h 2592390"/>
              <a:gd name="connsiteX17" fmla="*/ 0 w 3671887"/>
              <a:gd name="connsiteY17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857249 w 3671887"/>
              <a:gd name="connsiteY6" fmla="*/ 1878018 h 2592390"/>
              <a:gd name="connsiteX7" fmla="*/ 714371 w 3671887"/>
              <a:gd name="connsiteY7" fmla="*/ 1735140 h 2592390"/>
              <a:gd name="connsiteX8" fmla="*/ 142877 w 3671887"/>
              <a:gd name="connsiteY8" fmla="*/ 1735140 h 2592390"/>
              <a:gd name="connsiteX9" fmla="*/ 11227 w 3671887"/>
              <a:gd name="connsiteY9" fmla="*/ 1822404 h 2592390"/>
              <a:gd name="connsiteX10" fmla="*/ 0 w 3671887"/>
              <a:gd name="connsiteY10" fmla="*/ 1878013 h 2592390"/>
              <a:gd name="connsiteX11" fmla="*/ 0 w 3671887"/>
              <a:gd name="connsiteY11" fmla="*/ 0 h 2592390"/>
              <a:gd name="connsiteX12" fmla="*/ 3671887 w 3671887"/>
              <a:gd name="connsiteY12" fmla="*/ 2592389 h 2592390"/>
              <a:gd name="connsiteX13" fmla="*/ 142872 w 3671887"/>
              <a:gd name="connsiteY13" fmla="*/ 2592390 h 2592390"/>
              <a:gd name="connsiteX14" fmla="*/ 87263 w 3671887"/>
              <a:gd name="connsiteY14" fmla="*/ 2581163 h 2592390"/>
              <a:gd name="connsiteX15" fmla="*/ 11227 w 3671887"/>
              <a:gd name="connsiteY15" fmla="*/ 2505127 h 2592390"/>
              <a:gd name="connsiteX16" fmla="*/ 0 w 3671887"/>
              <a:gd name="connsiteY16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714371 w 3671887"/>
              <a:gd name="connsiteY6" fmla="*/ 1735140 h 2592390"/>
              <a:gd name="connsiteX7" fmla="*/ 142877 w 3671887"/>
              <a:gd name="connsiteY7" fmla="*/ 1735140 h 2592390"/>
              <a:gd name="connsiteX8" fmla="*/ 11227 w 3671887"/>
              <a:gd name="connsiteY8" fmla="*/ 1822404 h 2592390"/>
              <a:gd name="connsiteX9" fmla="*/ 0 w 3671887"/>
              <a:gd name="connsiteY9" fmla="*/ 1878013 h 2592390"/>
              <a:gd name="connsiteX10" fmla="*/ 0 w 3671887"/>
              <a:gd name="connsiteY10" fmla="*/ 0 h 2592390"/>
              <a:gd name="connsiteX11" fmla="*/ 3671887 w 3671887"/>
              <a:gd name="connsiteY11" fmla="*/ 2592389 h 2592390"/>
              <a:gd name="connsiteX12" fmla="*/ 142872 w 3671887"/>
              <a:gd name="connsiteY12" fmla="*/ 2592390 h 2592390"/>
              <a:gd name="connsiteX13" fmla="*/ 87263 w 3671887"/>
              <a:gd name="connsiteY13" fmla="*/ 2581163 h 2592390"/>
              <a:gd name="connsiteX14" fmla="*/ 11227 w 3671887"/>
              <a:gd name="connsiteY14" fmla="*/ 2505127 h 2592390"/>
              <a:gd name="connsiteX15" fmla="*/ 0 w 3671887"/>
              <a:gd name="connsiteY15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714371 w 3671887"/>
              <a:gd name="connsiteY5" fmla="*/ 1735140 h 2592390"/>
              <a:gd name="connsiteX6" fmla="*/ 142877 w 3671887"/>
              <a:gd name="connsiteY6" fmla="*/ 1735140 h 2592390"/>
              <a:gd name="connsiteX7" fmla="*/ 11227 w 3671887"/>
              <a:gd name="connsiteY7" fmla="*/ 1822404 h 2592390"/>
              <a:gd name="connsiteX8" fmla="*/ 0 w 3671887"/>
              <a:gd name="connsiteY8" fmla="*/ 1878013 h 2592390"/>
              <a:gd name="connsiteX9" fmla="*/ 0 w 3671887"/>
              <a:gd name="connsiteY9" fmla="*/ 0 h 2592390"/>
              <a:gd name="connsiteX10" fmla="*/ 3671887 w 3671887"/>
              <a:gd name="connsiteY10" fmla="*/ 2592389 h 2592390"/>
              <a:gd name="connsiteX11" fmla="*/ 142872 w 3671887"/>
              <a:gd name="connsiteY11" fmla="*/ 2592390 h 2592390"/>
              <a:gd name="connsiteX12" fmla="*/ 87263 w 3671887"/>
              <a:gd name="connsiteY12" fmla="*/ 2581163 h 2592390"/>
              <a:gd name="connsiteX13" fmla="*/ 11227 w 3671887"/>
              <a:gd name="connsiteY13" fmla="*/ 2505127 h 2592390"/>
              <a:gd name="connsiteX14" fmla="*/ 0 w 3671887"/>
              <a:gd name="connsiteY14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142877 w 3671887"/>
              <a:gd name="connsiteY5" fmla="*/ 1735140 h 2592390"/>
              <a:gd name="connsiteX6" fmla="*/ 11227 w 3671887"/>
              <a:gd name="connsiteY6" fmla="*/ 1822404 h 2592390"/>
              <a:gd name="connsiteX7" fmla="*/ 0 w 3671887"/>
              <a:gd name="connsiteY7" fmla="*/ 1878013 h 2592390"/>
              <a:gd name="connsiteX8" fmla="*/ 0 w 3671887"/>
              <a:gd name="connsiteY8" fmla="*/ 0 h 2592390"/>
              <a:gd name="connsiteX9" fmla="*/ 3671887 w 3671887"/>
              <a:gd name="connsiteY9" fmla="*/ 2592389 h 2592390"/>
              <a:gd name="connsiteX10" fmla="*/ 142872 w 3671887"/>
              <a:gd name="connsiteY10" fmla="*/ 2592390 h 2592390"/>
              <a:gd name="connsiteX11" fmla="*/ 87263 w 3671887"/>
              <a:gd name="connsiteY11" fmla="*/ 2581163 h 2592390"/>
              <a:gd name="connsiteX12" fmla="*/ 11227 w 3671887"/>
              <a:gd name="connsiteY12" fmla="*/ 2505127 h 2592390"/>
              <a:gd name="connsiteX13" fmla="*/ 0 w 3671887"/>
              <a:gd name="connsiteY13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142877 w 3671887"/>
              <a:gd name="connsiteY4" fmla="*/ 1735140 h 2592390"/>
              <a:gd name="connsiteX5" fmla="*/ 11227 w 3671887"/>
              <a:gd name="connsiteY5" fmla="*/ 1822404 h 2592390"/>
              <a:gd name="connsiteX6" fmla="*/ 0 w 3671887"/>
              <a:gd name="connsiteY6" fmla="*/ 1878013 h 2592390"/>
              <a:gd name="connsiteX7" fmla="*/ 0 w 3671887"/>
              <a:gd name="connsiteY7" fmla="*/ 0 h 2592390"/>
              <a:gd name="connsiteX8" fmla="*/ 3671887 w 3671887"/>
              <a:gd name="connsiteY8" fmla="*/ 2592389 h 2592390"/>
              <a:gd name="connsiteX9" fmla="*/ 142872 w 3671887"/>
              <a:gd name="connsiteY9" fmla="*/ 2592390 h 2592390"/>
              <a:gd name="connsiteX10" fmla="*/ 87263 w 3671887"/>
              <a:gd name="connsiteY10" fmla="*/ 2581163 h 2592390"/>
              <a:gd name="connsiteX11" fmla="*/ 11227 w 3671887"/>
              <a:gd name="connsiteY11" fmla="*/ 2505127 h 2592390"/>
              <a:gd name="connsiteX12" fmla="*/ 0 w 3671887"/>
              <a:gd name="connsiteY12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11227 w 3671887"/>
              <a:gd name="connsiteY4" fmla="*/ 1822404 h 2592390"/>
              <a:gd name="connsiteX5" fmla="*/ 0 w 3671887"/>
              <a:gd name="connsiteY5" fmla="*/ 1878013 h 2592390"/>
              <a:gd name="connsiteX6" fmla="*/ 0 w 3671887"/>
              <a:gd name="connsiteY6" fmla="*/ 0 h 2592390"/>
              <a:gd name="connsiteX7" fmla="*/ 3671887 w 3671887"/>
              <a:gd name="connsiteY7" fmla="*/ 2592389 h 2592390"/>
              <a:gd name="connsiteX8" fmla="*/ 142872 w 3671887"/>
              <a:gd name="connsiteY8" fmla="*/ 2592390 h 2592390"/>
              <a:gd name="connsiteX9" fmla="*/ 87263 w 3671887"/>
              <a:gd name="connsiteY9" fmla="*/ 2581163 h 2592390"/>
              <a:gd name="connsiteX10" fmla="*/ 11227 w 3671887"/>
              <a:gd name="connsiteY10" fmla="*/ 2505127 h 2592390"/>
              <a:gd name="connsiteX11" fmla="*/ 0 w 3671887"/>
              <a:gd name="connsiteY11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1227 w 3671887"/>
              <a:gd name="connsiteY3" fmla="*/ 1822404 h 2592390"/>
              <a:gd name="connsiteX4" fmla="*/ 0 w 3671887"/>
              <a:gd name="connsiteY4" fmla="*/ 1878013 h 2592390"/>
              <a:gd name="connsiteX5" fmla="*/ 0 w 3671887"/>
              <a:gd name="connsiteY5" fmla="*/ 0 h 2592390"/>
              <a:gd name="connsiteX6" fmla="*/ 3671887 w 3671887"/>
              <a:gd name="connsiteY6" fmla="*/ 2592389 h 2592390"/>
              <a:gd name="connsiteX7" fmla="*/ 142872 w 3671887"/>
              <a:gd name="connsiteY7" fmla="*/ 2592390 h 2592390"/>
              <a:gd name="connsiteX8" fmla="*/ 87263 w 3671887"/>
              <a:gd name="connsiteY8" fmla="*/ 2581163 h 2592390"/>
              <a:gd name="connsiteX9" fmla="*/ 11227 w 3671887"/>
              <a:gd name="connsiteY9" fmla="*/ 2505127 h 2592390"/>
              <a:gd name="connsiteX10" fmla="*/ 0 w 3671887"/>
              <a:gd name="connsiteY10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0 w 3671887"/>
              <a:gd name="connsiteY3" fmla="*/ 1878013 h 2592390"/>
              <a:gd name="connsiteX4" fmla="*/ 0 w 3671887"/>
              <a:gd name="connsiteY4" fmla="*/ 0 h 2592390"/>
              <a:gd name="connsiteX5" fmla="*/ 3671887 w 3671887"/>
              <a:gd name="connsiteY5" fmla="*/ 2592389 h 2592390"/>
              <a:gd name="connsiteX6" fmla="*/ 142872 w 3671887"/>
              <a:gd name="connsiteY6" fmla="*/ 2592390 h 2592390"/>
              <a:gd name="connsiteX7" fmla="*/ 87263 w 3671887"/>
              <a:gd name="connsiteY7" fmla="*/ 2581163 h 2592390"/>
              <a:gd name="connsiteX8" fmla="*/ 11227 w 3671887"/>
              <a:gd name="connsiteY8" fmla="*/ 2505127 h 2592390"/>
              <a:gd name="connsiteX9" fmla="*/ 0 w 3671887"/>
              <a:gd name="connsiteY9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0 w 3671887"/>
              <a:gd name="connsiteY2" fmla="*/ 1878013 h 2592390"/>
              <a:gd name="connsiteX3" fmla="*/ 0 w 3671887"/>
              <a:gd name="connsiteY3" fmla="*/ 0 h 2592390"/>
              <a:gd name="connsiteX4" fmla="*/ 3671887 w 3671887"/>
              <a:gd name="connsiteY4" fmla="*/ 2592389 h 2592390"/>
              <a:gd name="connsiteX5" fmla="*/ 142872 w 3671887"/>
              <a:gd name="connsiteY5" fmla="*/ 2592390 h 2592390"/>
              <a:gd name="connsiteX6" fmla="*/ 87263 w 3671887"/>
              <a:gd name="connsiteY6" fmla="*/ 2581163 h 2592390"/>
              <a:gd name="connsiteX7" fmla="*/ 11227 w 3671887"/>
              <a:gd name="connsiteY7" fmla="*/ 2505127 h 2592390"/>
              <a:gd name="connsiteX8" fmla="*/ 0 w 3671887"/>
              <a:gd name="connsiteY8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0 w 3671887"/>
              <a:gd name="connsiteY2" fmla="*/ 0 h 2592390"/>
              <a:gd name="connsiteX3" fmla="*/ 3671887 w 3671887"/>
              <a:gd name="connsiteY3" fmla="*/ 2592389 h 2592390"/>
              <a:gd name="connsiteX4" fmla="*/ 142872 w 3671887"/>
              <a:gd name="connsiteY4" fmla="*/ 2592390 h 2592390"/>
              <a:gd name="connsiteX5" fmla="*/ 87263 w 3671887"/>
              <a:gd name="connsiteY5" fmla="*/ 2581163 h 2592390"/>
              <a:gd name="connsiteX6" fmla="*/ 11227 w 3671887"/>
              <a:gd name="connsiteY6" fmla="*/ 2505127 h 2592390"/>
              <a:gd name="connsiteX7" fmla="*/ 0 w 3671887"/>
              <a:gd name="connsiteY7" fmla="*/ 2449518 h 259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71887" h="2592390">
                <a:moveTo>
                  <a:pt x="0" y="2449518"/>
                </a:moveTo>
                <a:lnTo>
                  <a:pt x="0" y="1878014"/>
                </a:lnTo>
                <a:lnTo>
                  <a:pt x="0" y="0"/>
                </a:lnTo>
                <a:lnTo>
                  <a:pt x="3671887" y="2592389"/>
                </a:lnTo>
                <a:lnTo>
                  <a:pt x="142872" y="2592390"/>
                </a:lnTo>
                <a:lnTo>
                  <a:pt x="87263" y="2581163"/>
                </a:lnTo>
                <a:cubicBezTo>
                  <a:pt x="53075" y="2566702"/>
                  <a:pt x="25687" y="2539314"/>
                  <a:pt x="11227" y="2505127"/>
                </a:cubicBezTo>
                <a:lnTo>
                  <a:pt x="0" y="2449518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20000"/>
                </a:schemeClr>
              </a:gs>
              <a:gs pos="75000">
                <a:srgbClr val="FFFFFF">
                  <a:alpha val="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defRPr/>
            </a:pPr>
            <a:endParaRPr lang="fr-F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D90D45-0478-EB2E-BE51-2BCD67BEA611}"/>
              </a:ext>
            </a:extLst>
          </p:cNvPr>
          <p:cNvSpPr txBox="1"/>
          <p:nvPr/>
        </p:nvSpPr>
        <p:spPr>
          <a:xfrm>
            <a:off x="3216274" y="875400"/>
            <a:ext cx="1661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alibri" panose="020F0502020204030204"/>
              </a:rPr>
              <a:t>Blank template: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2C35923-6E76-3791-DFD2-4E3E4DBC73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312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A6D94-766F-3516-828E-FE5B54C47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0A825085-2928-C5D2-085E-726E2A7B1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0450" y="1383197"/>
            <a:ext cx="7129462" cy="409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7B6C70-A546-BA51-2FEE-A39753AC3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Laptop Mockup – Slide Template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534DD01D-2A63-91D6-7582-5C019883BC9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9" r="12799"/>
          <a:stretch/>
        </p:blipFill>
        <p:spPr>
          <a:prstGeom prst="rect">
            <a:avLst/>
          </a:prstGeom>
          <a:solidFill>
            <a:srgbClr val="C00000"/>
          </a:solidFill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6B83864-9C37-B7D2-A352-FA392B66298F}"/>
              </a:ext>
            </a:extLst>
          </p:cNvPr>
          <p:cNvSpPr txBox="1"/>
          <p:nvPr/>
        </p:nvSpPr>
        <p:spPr>
          <a:xfrm>
            <a:off x="2703363" y="6018344"/>
            <a:ext cx="25138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Photo credit: unsplash.com (By Denise Chan)</a:t>
            </a:r>
          </a:p>
        </p:txBody>
      </p:sp>
      <p:sp>
        <p:nvSpPr>
          <p:cNvPr id="6" name="Freeform 37">
            <a:extLst>
              <a:ext uri="{FF2B5EF4-FFF2-40B4-BE49-F238E27FC236}">
                <a16:creationId xmlns:a16="http://schemas.microsoft.com/office/drawing/2014/main" id="{EE8A11ED-19C8-BC1C-1524-621621309921}"/>
              </a:ext>
            </a:extLst>
          </p:cNvPr>
          <p:cNvSpPr/>
          <p:nvPr/>
        </p:nvSpPr>
        <p:spPr>
          <a:xfrm rot="5400000">
            <a:off x="2691024" y="1980096"/>
            <a:ext cx="3671887" cy="2592390"/>
          </a:xfrm>
          <a:custGeom>
            <a:avLst/>
            <a:gdLst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857249 w 3671887"/>
              <a:gd name="connsiteY6" fmla="*/ 1878018 h 2592390"/>
              <a:gd name="connsiteX7" fmla="*/ 714371 w 3671887"/>
              <a:gd name="connsiteY7" fmla="*/ 1735140 h 2592390"/>
              <a:gd name="connsiteX8" fmla="*/ 142877 w 3671887"/>
              <a:gd name="connsiteY8" fmla="*/ 1735140 h 2592390"/>
              <a:gd name="connsiteX9" fmla="*/ 11227 w 3671887"/>
              <a:gd name="connsiteY9" fmla="*/ 1822404 h 2592390"/>
              <a:gd name="connsiteX10" fmla="*/ 0 w 3671887"/>
              <a:gd name="connsiteY10" fmla="*/ 1878013 h 2592390"/>
              <a:gd name="connsiteX11" fmla="*/ 0 w 3671887"/>
              <a:gd name="connsiteY11" fmla="*/ 0 h 2592390"/>
              <a:gd name="connsiteX12" fmla="*/ 3671887 w 3671887"/>
              <a:gd name="connsiteY12" fmla="*/ 2592389 h 2592390"/>
              <a:gd name="connsiteX13" fmla="*/ 714381 w 3671887"/>
              <a:gd name="connsiteY13" fmla="*/ 2592389 h 2592390"/>
              <a:gd name="connsiteX14" fmla="*/ 714376 w 3671887"/>
              <a:gd name="connsiteY14" fmla="*/ 2592390 h 2592390"/>
              <a:gd name="connsiteX15" fmla="*/ 142872 w 3671887"/>
              <a:gd name="connsiteY15" fmla="*/ 2592390 h 2592390"/>
              <a:gd name="connsiteX16" fmla="*/ 87263 w 3671887"/>
              <a:gd name="connsiteY16" fmla="*/ 2581163 h 2592390"/>
              <a:gd name="connsiteX17" fmla="*/ 11227 w 3671887"/>
              <a:gd name="connsiteY17" fmla="*/ 2505127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857249 w 3671887"/>
              <a:gd name="connsiteY6" fmla="*/ 1878018 h 2592390"/>
              <a:gd name="connsiteX7" fmla="*/ 714371 w 3671887"/>
              <a:gd name="connsiteY7" fmla="*/ 1735140 h 2592390"/>
              <a:gd name="connsiteX8" fmla="*/ 142877 w 3671887"/>
              <a:gd name="connsiteY8" fmla="*/ 1735140 h 2592390"/>
              <a:gd name="connsiteX9" fmla="*/ 11227 w 3671887"/>
              <a:gd name="connsiteY9" fmla="*/ 1822404 h 2592390"/>
              <a:gd name="connsiteX10" fmla="*/ 0 w 3671887"/>
              <a:gd name="connsiteY10" fmla="*/ 1878013 h 2592390"/>
              <a:gd name="connsiteX11" fmla="*/ 0 w 3671887"/>
              <a:gd name="connsiteY11" fmla="*/ 0 h 2592390"/>
              <a:gd name="connsiteX12" fmla="*/ 3671887 w 3671887"/>
              <a:gd name="connsiteY12" fmla="*/ 2592389 h 2592390"/>
              <a:gd name="connsiteX13" fmla="*/ 714381 w 3671887"/>
              <a:gd name="connsiteY13" fmla="*/ 2592389 h 2592390"/>
              <a:gd name="connsiteX14" fmla="*/ 142872 w 3671887"/>
              <a:gd name="connsiteY14" fmla="*/ 2592390 h 2592390"/>
              <a:gd name="connsiteX15" fmla="*/ 87263 w 3671887"/>
              <a:gd name="connsiteY15" fmla="*/ 2581163 h 2592390"/>
              <a:gd name="connsiteX16" fmla="*/ 11227 w 3671887"/>
              <a:gd name="connsiteY16" fmla="*/ 2505127 h 2592390"/>
              <a:gd name="connsiteX17" fmla="*/ 0 w 3671887"/>
              <a:gd name="connsiteY17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857249 w 3671887"/>
              <a:gd name="connsiteY6" fmla="*/ 1878018 h 2592390"/>
              <a:gd name="connsiteX7" fmla="*/ 714371 w 3671887"/>
              <a:gd name="connsiteY7" fmla="*/ 1735140 h 2592390"/>
              <a:gd name="connsiteX8" fmla="*/ 142877 w 3671887"/>
              <a:gd name="connsiteY8" fmla="*/ 1735140 h 2592390"/>
              <a:gd name="connsiteX9" fmla="*/ 11227 w 3671887"/>
              <a:gd name="connsiteY9" fmla="*/ 1822404 h 2592390"/>
              <a:gd name="connsiteX10" fmla="*/ 0 w 3671887"/>
              <a:gd name="connsiteY10" fmla="*/ 1878013 h 2592390"/>
              <a:gd name="connsiteX11" fmla="*/ 0 w 3671887"/>
              <a:gd name="connsiteY11" fmla="*/ 0 h 2592390"/>
              <a:gd name="connsiteX12" fmla="*/ 3671887 w 3671887"/>
              <a:gd name="connsiteY12" fmla="*/ 2592389 h 2592390"/>
              <a:gd name="connsiteX13" fmla="*/ 142872 w 3671887"/>
              <a:gd name="connsiteY13" fmla="*/ 2592390 h 2592390"/>
              <a:gd name="connsiteX14" fmla="*/ 87263 w 3671887"/>
              <a:gd name="connsiteY14" fmla="*/ 2581163 h 2592390"/>
              <a:gd name="connsiteX15" fmla="*/ 11227 w 3671887"/>
              <a:gd name="connsiteY15" fmla="*/ 2505127 h 2592390"/>
              <a:gd name="connsiteX16" fmla="*/ 0 w 3671887"/>
              <a:gd name="connsiteY16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857249 w 3671887"/>
              <a:gd name="connsiteY5" fmla="*/ 1878019 h 2592390"/>
              <a:gd name="connsiteX6" fmla="*/ 714371 w 3671887"/>
              <a:gd name="connsiteY6" fmla="*/ 1735140 h 2592390"/>
              <a:gd name="connsiteX7" fmla="*/ 142877 w 3671887"/>
              <a:gd name="connsiteY7" fmla="*/ 1735140 h 2592390"/>
              <a:gd name="connsiteX8" fmla="*/ 11227 w 3671887"/>
              <a:gd name="connsiteY8" fmla="*/ 1822404 h 2592390"/>
              <a:gd name="connsiteX9" fmla="*/ 0 w 3671887"/>
              <a:gd name="connsiteY9" fmla="*/ 1878013 h 2592390"/>
              <a:gd name="connsiteX10" fmla="*/ 0 w 3671887"/>
              <a:gd name="connsiteY10" fmla="*/ 0 h 2592390"/>
              <a:gd name="connsiteX11" fmla="*/ 3671887 w 3671887"/>
              <a:gd name="connsiteY11" fmla="*/ 2592389 h 2592390"/>
              <a:gd name="connsiteX12" fmla="*/ 142872 w 3671887"/>
              <a:gd name="connsiteY12" fmla="*/ 2592390 h 2592390"/>
              <a:gd name="connsiteX13" fmla="*/ 87263 w 3671887"/>
              <a:gd name="connsiteY13" fmla="*/ 2581163 h 2592390"/>
              <a:gd name="connsiteX14" fmla="*/ 11227 w 3671887"/>
              <a:gd name="connsiteY14" fmla="*/ 2505127 h 2592390"/>
              <a:gd name="connsiteX15" fmla="*/ 0 w 3671887"/>
              <a:gd name="connsiteY15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714371 w 3671887"/>
              <a:gd name="connsiteY5" fmla="*/ 1735140 h 2592390"/>
              <a:gd name="connsiteX6" fmla="*/ 142877 w 3671887"/>
              <a:gd name="connsiteY6" fmla="*/ 1735140 h 2592390"/>
              <a:gd name="connsiteX7" fmla="*/ 11227 w 3671887"/>
              <a:gd name="connsiteY7" fmla="*/ 1822404 h 2592390"/>
              <a:gd name="connsiteX8" fmla="*/ 0 w 3671887"/>
              <a:gd name="connsiteY8" fmla="*/ 1878013 h 2592390"/>
              <a:gd name="connsiteX9" fmla="*/ 0 w 3671887"/>
              <a:gd name="connsiteY9" fmla="*/ 0 h 2592390"/>
              <a:gd name="connsiteX10" fmla="*/ 3671887 w 3671887"/>
              <a:gd name="connsiteY10" fmla="*/ 2592389 h 2592390"/>
              <a:gd name="connsiteX11" fmla="*/ 142872 w 3671887"/>
              <a:gd name="connsiteY11" fmla="*/ 2592390 h 2592390"/>
              <a:gd name="connsiteX12" fmla="*/ 87263 w 3671887"/>
              <a:gd name="connsiteY12" fmla="*/ 2581163 h 2592390"/>
              <a:gd name="connsiteX13" fmla="*/ 11227 w 3671887"/>
              <a:gd name="connsiteY13" fmla="*/ 2505127 h 2592390"/>
              <a:gd name="connsiteX14" fmla="*/ 0 w 3671887"/>
              <a:gd name="connsiteY14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714371 w 3671887"/>
              <a:gd name="connsiteY4" fmla="*/ 1735141 h 2592390"/>
              <a:gd name="connsiteX5" fmla="*/ 142877 w 3671887"/>
              <a:gd name="connsiteY5" fmla="*/ 1735140 h 2592390"/>
              <a:gd name="connsiteX6" fmla="*/ 11227 w 3671887"/>
              <a:gd name="connsiteY6" fmla="*/ 1822404 h 2592390"/>
              <a:gd name="connsiteX7" fmla="*/ 0 w 3671887"/>
              <a:gd name="connsiteY7" fmla="*/ 1878013 h 2592390"/>
              <a:gd name="connsiteX8" fmla="*/ 0 w 3671887"/>
              <a:gd name="connsiteY8" fmla="*/ 0 h 2592390"/>
              <a:gd name="connsiteX9" fmla="*/ 3671887 w 3671887"/>
              <a:gd name="connsiteY9" fmla="*/ 2592389 h 2592390"/>
              <a:gd name="connsiteX10" fmla="*/ 142872 w 3671887"/>
              <a:gd name="connsiteY10" fmla="*/ 2592390 h 2592390"/>
              <a:gd name="connsiteX11" fmla="*/ 87263 w 3671887"/>
              <a:gd name="connsiteY11" fmla="*/ 2581163 h 2592390"/>
              <a:gd name="connsiteX12" fmla="*/ 11227 w 3671887"/>
              <a:gd name="connsiteY12" fmla="*/ 2505127 h 2592390"/>
              <a:gd name="connsiteX13" fmla="*/ 0 w 3671887"/>
              <a:gd name="connsiteY13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142877 w 3671887"/>
              <a:gd name="connsiteY4" fmla="*/ 1735140 h 2592390"/>
              <a:gd name="connsiteX5" fmla="*/ 11227 w 3671887"/>
              <a:gd name="connsiteY5" fmla="*/ 1822404 h 2592390"/>
              <a:gd name="connsiteX6" fmla="*/ 0 w 3671887"/>
              <a:gd name="connsiteY6" fmla="*/ 1878013 h 2592390"/>
              <a:gd name="connsiteX7" fmla="*/ 0 w 3671887"/>
              <a:gd name="connsiteY7" fmla="*/ 0 h 2592390"/>
              <a:gd name="connsiteX8" fmla="*/ 3671887 w 3671887"/>
              <a:gd name="connsiteY8" fmla="*/ 2592389 h 2592390"/>
              <a:gd name="connsiteX9" fmla="*/ 142872 w 3671887"/>
              <a:gd name="connsiteY9" fmla="*/ 2592390 h 2592390"/>
              <a:gd name="connsiteX10" fmla="*/ 87263 w 3671887"/>
              <a:gd name="connsiteY10" fmla="*/ 2581163 h 2592390"/>
              <a:gd name="connsiteX11" fmla="*/ 11227 w 3671887"/>
              <a:gd name="connsiteY11" fmla="*/ 2505127 h 2592390"/>
              <a:gd name="connsiteX12" fmla="*/ 0 w 3671887"/>
              <a:gd name="connsiteY12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42877 w 3671887"/>
              <a:gd name="connsiteY3" fmla="*/ 1735141 h 2592390"/>
              <a:gd name="connsiteX4" fmla="*/ 11227 w 3671887"/>
              <a:gd name="connsiteY4" fmla="*/ 1822404 h 2592390"/>
              <a:gd name="connsiteX5" fmla="*/ 0 w 3671887"/>
              <a:gd name="connsiteY5" fmla="*/ 1878013 h 2592390"/>
              <a:gd name="connsiteX6" fmla="*/ 0 w 3671887"/>
              <a:gd name="connsiteY6" fmla="*/ 0 h 2592390"/>
              <a:gd name="connsiteX7" fmla="*/ 3671887 w 3671887"/>
              <a:gd name="connsiteY7" fmla="*/ 2592389 h 2592390"/>
              <a:gd name="connsiteX8" fmla="*/ 142872 w 3671887"/>
              <a:gd name="connsiteY8" fmla="*/ 2592390 h 2592390"/>
              <a:gd name="connsiteX9" fmla="*/ 87263 w 3671887"/>
              <a:gd name="connsiteY9" fmla="*/ 2581163 h 2592390"/>
              <a:gd name="connsiteX10" fmla="*/ 11227 w 3671887"/>
              <a:gd name="connsiteY10" fmla="*/ 2505127 h 2592390"/>
              <a:gd name="connsiteX11" fmla="*/ 0 w 3671887"/>
              <a:gd name="connsiteY11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11227 w 3671887"/>
              <a:gd name="connsiteY3" fmla="*/ 1822404 h 2592390"/>
              <a:gd name="connsiteX4" fmla="*/ 0 w 3671887"/>
              <a:gd name="connsiteY4" fmla="*/ 1878013 h 2592390"/>
              <a:gd name="connsiteX5" fmla="*/ 0 w 3671887"/>
              <a:gd name="connsiteY5" fmla="*/ 0 h 2592390"/>
              <a:gd name="connsiteX6" fmla="*/ 3671887 w 3671887"/>
              <a:gd name="connsiteY6" fmla="*/ 2592389 h 2592390"/>
              <a:gd name="connsiteX7" fmla="*/ 142872 w 3671887"/>
              <a:gd name="connsiteY7" fmla="*/ 2592390 h 2592390"/>
              <a:gd name="connsiteX8" fmla="*/ 87263 w 3671887"/>
              <a:gd name="connsiteY8" fmla="*/ 2581163 h 2592390"/>
              <a:gd name="connsiteX9" fmla="*/ 11227 w 3671887"/>
              <a:gd name="connsiteY9" fmla="*/ 2505127 h 2592390"/>
              <a:gd name="connsiteX10" fmla="*/ 0 w 3671887"/>
              <a:gd name="connsiteY10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11227 w 3671887"/>
              <a:gd name="connsiteY2" fmla="*/ 1822405 h 2592390"/>
              <a:gd name="connsiteX3" fmla="*/ 0 w 3671887"/>
              <a:gd name="connsiteY3" fmla="*/ 1878013 h 2592390"/>
              <a:gd name="connsiteX4" fmla="*/ 0 w 3671887"/>
              <a:gd name="connsiteY4" fmla="*/ 0 h 2592390"/>
              <a:gd name="connsiteX5" fmla="*/ 3671887 w 3671887"/>
              <a:gd name="connsiteY5" fmla="*/ 2592389 h 2592390"/>
              <a:gd name="connsiteX6" fmla="*/ 142872 w 3671887"/>
              <a:gd name="connsiteY6" fmla="*/ 2592390 h 2592390"/>
              <a:gd name="connsiteX7" fmla="*/ 87263 w 3671887"/>
              <a:gd name="connsiteY7" fmla="*/ 2581163 h 2592390"/>
              <a:gd name="connsiteX8" fmla="*/ 11227 w 3671887"/>
              <a:gd name="connsiteY8" fmla="*/ 2505127 h 2592390"/>
              <a:gd name="connsiteX9" fmla="*/ 0 w 3671887"/>
              <a:gd name="connsiteY9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0 w 3671887"/>
              <a:gd name="connsiteY2" fmla="*/ 1878013 h 2592390"/>
              <a:gd name="connsiteX3" fmla="*/ 0 w 3671887"/>
              <a:gd name="connsiteY3" fmla="*/ 0 h 2592390"/>
              <a:gd name="connsiteX4" fmla="*/ 3671887 w 3671887"/>
              <a:gd name="connsiteY4" fmla="*/ 2592389 h 2592390"/>
              <a:gd name="connsiteX5" fmla="*/ 142872 w 3671887"/>
              <a:gd name="connsiteY5" fmla="*/ 2592390 h 2592390"/>
              <a:gd name="connsiteX6" fmla="*/ 87263 w 3671887"/>
              <a:gd name="connsiteY6" fmla="*/ 2581163 h 2592390"/>
              <a:gd name="connsiteX7" fmla="*/ 11227 w 3671887"/>
              <a:gd name="connsiteY7" fmla="*/ 2505127 h 2592390"/>
              <a:gd name="connsiteX8" fmla="*/ 0 w 3671887"/>
              <a:gd name="connsiteY8" fmla="*/ 2449518 h 2592390"/>
              <a:gd name="connsiteX0" fmla="*/ 0 w 3671887"/>
              <a:gd name="connsiteY0" fmla="*/ 2449518 h 2592390"/>
              <a:gd name="connsiteX1" fmla="*/ 0 w 3671887"/>
              <a:gd name="connsiteY1" fmla="*/ 1878014 h 2592390"/>
              <a:gd name="connsiteX2" fmla="*/ 0 w 3671887"/>
              <a:gd name="connsiteY2" fmla="*/ 0 h 2592390"/>
              <a:gd name="connsiteX3" fmla="*/ 3671887 w 3671887"/>
              <a:gd name="connsiteY3" fmla="*/ 2592389 h 2592390"/>
              <a:gd name="connsiteX4" fmla="*/ 142872 w 3671887"/>
              <a:gd name="connsiteY4" fmla="*/ 2592390 h 2592390"/>
              <a:gd name="connsiteX5" fmla="*/ 87263 w 3671887"/>
              <a:gd name="connsiteY5" fmla="*/ 2581163 h 2592390"/>
              <a:gd name="connsiteX6" fmla="*/ 11227 w 3671887"/>
              <a:gd name="connsiteY6" fmla="*/ 2505127 h 2592390"/>
              <a:gd name="connsiteX7" fmla="*/ 0 w 3671887"/>
              <a:gd name="connsiteY7" fmla="*/ 2449518 h 2592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71887" h="2592390">
                <a:moveTo>
                  <a:pt x="0" y="2449518"/>
                </a:moveTo>
                <a:lnTo>
                  <a:pt x="0" y="1878014"/>
                </a:lnTo>
                <a:lnTo>
                  <a:pt x="0" y="0"/>
                </a:lnTo>
                <a:lnTo>
                  <a:pt x="3671887" y="2592389"/>
                </a:lnTo>
                <a:lnTo>
                  <a:pt x="142872" y="2592390"/>
                </a:lnTo>
                <a:lnTo>
                  <a:pt x="87263" y="2581163"/>
                </a:lnTo>
                <a:cubicBezTo>
                  <a:pt x="53075" y="2566702"/>
                  <a:pt x="25687" y="2539314"/>
                  <a:pt x="11227" y="2505127"/>
                </a:cubicBezTo>
                <a:lnTo>
                  <a:pt x="0" y="2449518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20000"/>
                </a:schemeClr>
              </a:gs>
              <a:gs pos="75000">
                <a:srgbClr val="FFFFFF">
                  <a:alpha val="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defRPr/>
            </a:pPr>
            <a:endParaRPr lang="fr-FR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71471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9502</TotalTime>
  <Words>127</Words>
  <Application>Microsoft Office PowerPoint</Application>
  <PresentationFormat>Widescreen</PresentationFormat>
  <Paragraphs>16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Laptop Mockup – Slide Template</vt:lpstr>
      <vt:lpstr>Laptop Mockup – Slide Template</vt:lpstr>
      <vt:lpstr>Laptop Mockup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Laptop Mocku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2026-02-25T02:36:12Z</dcterms:modified>
  <cp:category>Charts &amp; Diagrams;Graphics &amp; Metaphors</cp:category>
</cp:coreProperties>
</file>