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handoutMasterIdLst>
    <p:handoutMasterId r:id="rId9"/>
  </p:handoutMasterIdLst>
  <p:sldIdLst>
    <p:sldId id="315" r:id="rId4"/>
    <p:sldId id="318" r:id="rId5"/>
    <p:sldId id="319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A45"/>
    <a:srgbClr val="80D053"/>
    <a:srgbClr val="FDBE54"/>
    <a:srgbClr val="E76A56"/>
    <a:srgbClr val="475558"/>
    <a:srgbClr val="7A7E85"/>
    <a:srgbClr val="272D36"/>
    <a:srgbClr val="272E36"/>
    <a:srgbClr val="F9AB0C"/>
    <a:srgbClr val="F25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27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12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627CE-1480-4232-B9EB-B112EE5F0115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94DE2-67E2-4121-A7B3-026FEF760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93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41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68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99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939327" y="1660125"/>
            <a:ext cx="5349240" cy="3346704"/>
          </a:xfrm>
          <a:solidFill>
            <a:srgbClr val="C0000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939327" y="1660125"/>
            <a:ext cx="5349240" cy="33467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92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383196"/>
            <a:ext cx="7129462" cy="409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Laptop Mockup for PowerPoint</a:t>
            </a:r>
            <a:endParaRPr lang="en-US" dirty="0"/>
          </a:p>
        </p:txBody>
      </p:sp>
      <p:pic>
        <p:nvPicPr>
          <p:cNvPr id="26" name="Picture Placeholder 25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8" b="2938"/>
          <a:stretch>
            <a:fillRect/>
          </a:stretch>
        </p:blipFill>
        <p:spPr/>
      </p:pic>
      <p:sp>
        <p:nvSpPr>
          <p:cNvPr id="34" name="TextBox 33"/>
          <p:cNvSpPr txBox="1"/>
          <p:nvPr/>
        </p:nvSpPr>
        <p:spPr>
          <a:xfrm>
            <a:off x="1179363" y="6018343"/>
            <a:ext cx="25138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Photo credit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unsplash.com (By Denise Chan)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8" name="Freeform 37"/>
          <p:cNvSpPr/>
          <p:nvPr/>
        </p:nvSpPr>
        <p:spPr>
          <a:xfrm rot="5400000">
            <a:off x="1184276" y="1922946"/>
            <a:ext cx="3671887" cy="2592390"/>
          </a:xfrm>
          <a:custGeom>
            <a:avLst/>
            <a:gdLst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714376 w 3671887"/>
              <a:gd name="connsiteY14" fmla="*/ 2592390 h 2592390"/>
              <a:gd name="connsiteX15" fmla="*/ 142872 w 3671887"/>
              <a:gd name="connsiteY15" fmla="*/ 2592390 h 2592390"/>
              <a:gd name="connsiteX16" fmla="*/ 87263 w 3671887"/>
              <a:gd name="connsiteY16" fmla="*/ 2581163 h 2592390"/>
              <a:gd name="connsiteX17" fmla="*/ 11227 w 3671887"/>
              <a:gd name="connsiteY17" fmla="*/ 2505127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142872 w 3671887"/>
              <a:gd name="connsiteY14" fmla="*/ 2592390 h 2592390"/>
              <a:gd name="connsiteX15" fmla="*/ 87263 w 3671887"/>
              <a:gd name="connsiteY15" fmla="*/ 2581163 h 2592390"/>
              <a:gd name="connsiteX16" fmla="*/ 11227 w 3671887"/>
              <a:gd name="connsiteY16" fmla="*/ 2505127 h 2592390"/>
              <a:gd name="connsiteX17" fmla="*/ 0 w 3671887"/>
              <a:gd name="connsiteY17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142872 w 3671887"/>
              <a:gd name="connsiteY13" fmla="*/ 2592390 h 2592390"/>
              <a:gd name="connsiteX14" fmla="*/ 87263 w 3671887"/>
              <a:gd name="connsiteY14" fmla="*/ 2581163 h 2592390"/>
              <a:gd name="connsiteX15" fmla="*/ 11227 w 3671887"/>
              <a:gd name="connsiteY15" fmla="*/ 2505127 h 2592390"/>
              <a:gd name="connsiteX16" fmla="*/ 0 w 3671887"/>
              <a:gd name="connsiteY16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714371 w 3671887"/>
              <a:gd name="connsiteY6" fmla="*/ 1735140 h 2592390"/>
              <a:gd name="connsiteX7" fmla="*/ 142877 w 3671887"/>
              <a:gd name="connsiteY7" fmla="*/ 1735140 h 2592390"/>
              <a:gd name="connsiteX8" fmla="*/ 11227 w 3671887"/>
              <a:gd name="connsiteY8" fmla="*/ 1822404 h 2592390"/>
              <a:gd name="connsiteX9" fmla="*/ 0 w 3671887"/>
              <a:gd name="connsiteY9" fmla="*/ 1878013 h 2592390"/>
              <a:gd name="connsiteX10" fmla="*/ 0 w 3671887"/>
              <a:gd name="connsiteY10" fmla="*/ 0 h 2592390"/>
              <a:gd name="connsiteX11" fmla="*/ 3671887 w 3671887"/>
              <a:gd name="connsiteY11" fmla="*/ 2592389 h 2592390"/>
              <a:gd name="connsiteX12" fmla="*/ 142872 w 3671887"/>
              <a:gd name="connsiteY12" fmla="*/ 2592390 h 2592390"/>
              <a:gd name="connsiteX13" fmla="*/ 87263 w 3671887"/>
              <a:gd name="connsiteY13" fmla="*/ 2581163 h 2592390"/>
              <a:gd name="connsiteX14" fmla="*/ 11227 w 3671887"/>
              <a:gd name="connsiteY14" fmla="*/ 2505127 h 2592390"/>
              <a:gd name="connsiteX15" fmla="*/ 0 w 3671887"/>
              <a:gd name="connsiteY15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714371 w 3671887"/>
              <a:gd name="connsiteY5" fmla="*/ 1735140 h 2592390"/>
              <a:gd name="connsiteX6" fmla="*/ 142877 w 3671887"/>
              <a:gd name="connsiteY6" fmla="*/ 1735140 h 2592390"/>
              <a:gd name="connsiteX7" fmla="*/ 11227 w 3671887"/>
              <a:gd name="connsiteY7" fmla="*/ 1822404 h 2592390"/>
              <a:gd name="connsiteX8" fmla="*/ 0 w 3671887"/>
              <a:gd name="connsiteY8" fmla="*/ 1878013 h 2592390"/>
              <a:gd name="connsiteX9" fmla="*/ 0 w 3671887"/>
              <a:gd name="connsiteY9" fmla="*/ 0 h 2592390"/>
              <a:gd name="connsiteX10" fmla="*/ 3671887 w 3671887"/>
              <a:gd name="connsiteY10" fmla="*/ 2592389 h 2592390"/>
              <a:gd name="connsiteX11" fmla="*/ 142872 w 3671887"/>
              <a:gd name="connsiteY11" fmla="*/ 2592390 h 2592390"/>
              <a:gd name="connsiteX12" fmla="*/ 87263 w 3671887"/>
              <a:gd name="connsiteY12" fmla="*/ 2581163 h 2592390"/>
              <a:gd name="connsiteX13" fmla="*/ 11227 w 3671887"/>
              <a:gd name="connsiteY13" fmla="*/ 2505127 h 2592390"/>
              <a:gd name="connsiteX14" fmla="*/ 0 w 3671887"/>
              <a:gd name="connsiteY14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142877 w 3671887"/>
              <a:gd name="connsiteY5" fmla="*/ 1735140 h 2592390"/>
              <a:gd name="connsiteX6" fmla="*/ 11227 w 3671887"/>
              <a:gd name="connsiteY6" fmla="*/ 1822404 h 2592390"/>
              <a:gd name="connsiteX7" fmla="*/ 0 w 3671887"/>
              <a:gd name="connsiteY7" fmla="*/ 1878013 h 2592390"/>
              <a:gd name="connsiteX8" fmla="*/ 0 w 3671887"/>
              <a:gd name="connsiteY8" fmla="*/ 0 h 2592390"/>
              <a:gd name="connsiteX9" fmla="*/ 3671887 w 3671887"/>
              <a:gd name="connsiteY9" fmla="*/ 2592389 h 2592390"/>
              <a:gd name="connsiteX10" fmla="*/ 142872 w 3671887"/>
              <a:gd name="connsiteY10" fmla="*/ 2592390 h 2592390"/>
              <a:gd name="connsiteX11" fmla="*/ 87263 w 3671887"/>
              <a:gd name="connsiteY11" fmla="*/ 2581163 h 2592390"/>
              <a:gd name="connsiteX12" fmla="*/ 11227 w 3671887"/>
              <a:gd name="connsiteY12" fmla="*/ 2505127 h 2592390"/>
              <a:gd name="connsiteX13" fmla="*/ 0 w 3671887"/>
              <a:gd name="connsiteY13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42877 w 3671887"/>
              <a:gd name="connsiteY4" fmla="*/ 1735140 h 2592390"/>
              <a:gd name="connsiteX5" fmla="*/ 11227 w 3671887"/>
              <a:gd name="connsiteY5" fmla="*/ 1822404 h 2592390"/>
              <a:gd name="connsiteX6" fmla="*/ 0 w 3671887"/>
              <a:gd name="connsiteY6" fmla="*/ 1878013 h 2592390"/>
              <a:gd name="connsiteX7" fmla="*/ 0 w 3671887"/>
              <a:gd name="connsiteY7" fmla="*/ 0 h 2592390"/>
              <a:gd name="connsiteX8" fmla="*/ 3671887 w 3671887"/>
              <a:gd name="connsiteY8" fmla="*/ 2592389 h 2592390"/>
              <a:gd name="connsiteX9" fmla="*/ 142872 w 3671887"/>
              <a:gd name="connsiteY9" fmla="*/ 2592390 h 2592390"/>
              <a:gd name="connsiteX10" fmla="*/ 87263 w 3671887"/>
              <a:gd name="connsiteY10" fmla="*/ 2581163 h 2592390"/>
              <a:gd name="connsiteX11" fmla="*/ 11227 w 3671887"/>
              <a:gd name="connsiteY11" fmla="*/ 2505127 h 2592390"/>
              <a:gd name="connsiteX12" fmla="*/ 0 w 3671887"/>
              <a:gd name="connsiteY12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1227 w 3671887"/>
              <a:gd name="connsiteY4" fmla="*/ 1822404 h 2592390"/>
              <a:gd name="connsiteX5" fmla="*/ 0 w 3671887"/>
              <a:gd name="connsiteY5" fmla="*/ 1878013 h 2592390"/>
              <a:gd name="connsiteX6" fmla="*/ 0 w 3671887"/>
              <a:gd name="connsiteY6" fmla="*/ 0 h 2592390"/>
              <a:gd name="connsiteX7" fmla="*/ 3671887 w 3671887"/>
              <a:gd name="connsiteY7" fmla="*/ 2592389 h 2592390"/>
              <a:gd name="connsiteX8" fmla="*/ 142872 w 3671887"/>
              <a:gd name="connsiteY8" fmla="*/ 2592390 h 2592390"/>
              <a:gd name="connsiteX9" fmla="*/ 87263 w 3671887"/>
              <a:gd name="connsiteY9" fmla="*/ 2581163 h 2592390"/>
              <a:gd name="connsiteX10" fmla="*/ 11227 w 3671887"/>
              <a:gd name="connsiteY10" fmla="*/ 2505127 h 2592390"/>
              <a:gd name="connsiteX11" fmla="*/ 0 w 3671887"/>
              <a:gd name="connsiteY11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1227 w 3671887"/>
              <a:gd name="connsiteY3" fmla="*/ 1822404 h 2592390"/>
              <a:gd name="connsiteX4" fmla="*/ 0 w 3671887"/>
              <a:gd name="connsiteY4" fmla="*/ 1878013 h 2592390"/>
              <a:gd name="connsiteX5" fmla="*/ 0 w 3671887"/>
              <a:gd name="connsiteY5" fmla="*/ 0 h 2592390"/>
              <a:gd name="connsiteX6" fmla="*/ 3671887 w 3671887"/>
              <a:gd name="connsiteY6" fmla="*/ 2592389 h 2592390"/>
              <a:gd name="connsiteX7" fmla="*/ 142872 w 3671887"/>
              <a:gd name="connsiteY7" fmla="*/ 2592390 h 2592390"/>
              <a:gd name="connsiteX8" fmla="*/ 87263 w 3671887"/>
              <a:gd name="connsiteY8" fmla="*/ 2581163 h 2592390"/>
              <a:gd name="connsiteX9" fmla="*/ 11227 w 3671887"/>
              <a:gd name="connsiteY9" fmla="*/ 2505127 h 2592390"/>
              <a:gd name="connsiteX10" fmla="*/ 0 w 3671887"/>
              <a:gd name="connsiteY10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0 w 3671887"/>
              <a:gd name="connsiteY3" fmla="*/ 1878013 h 2592390"/>
              <a:gd name="connsiteX4" fmla="*/ 0 w 3671887"/>
              <a:gd name="connsiteY4" fmla="*/ 0 h 2592390"/>
              <a:gd name="connsiteX5" fmla="*/ 3671887 w 3671887"/>
              <a:gd name="connsiteY5" fmla="*/ 2592389 h 2592390"/>
              <a:gd name="connsiteX6" fmla="*/ 142872 w 3671887"/>
              <a:gd name="connsiteY6" fmla="*/ 2592390 h 2592390"/>
              <a:gd name="connsiteX7" fmla="*/ 87263 w 3671887"/>
              <a:gd name="connsiteY7" fmla="*/ 2581163 h 2592390"/>
              <a:gd name="connsiteX8" fmla="*/ 11227 w 3671887"/>
              <a:gd name="connsiteY8" fmla="*/ 2505127 h 2592390"/>
              <a:gd name="connsiteX9" fmla="*/ 0 w 3671887"/>
              <a:gd name="connsiteY9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1878013 h 2592390"/>
              <a:gd name="connsiteX3" fmla="*/ 0 w 3671887"/>
              <a:gd name="connsiteY3" fmla="*/ 0 h 2592390"/>
              <a:gd name="connsiteX4" fmla="*/ 3671887 w 3671887"/>
              <a:gd name="connsiteY4" fmla="*/ 2592389 h 2592390"/>
              <a:gd name="connsiteX5" fmla="*/ 142872 w 3671887"/>
              <a:gd name="connsiteY5" fmla="*/ 2592390 h 2592390"/>
              <a:gd name="connsiteX6" fmla="*/ 87263 w 3671887"/>
              <a:gd name="connsiteY6" fmla="*/ 2581163 h 2592390"/>
              <a:gd name="connsiteX7" fmla="*/ 11227 w 3671887"/>
              <a:gd name="connsiteY7" fmla="*/ 2505127 h 2592390"/>
              <a:gd name="connsiteX8" fmla="*/ 0 w 3671887"/>
              <a:gd name="connsiteY8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0 h 2592390"/>
              <a:gd name="connsiteX3" fmla="*/ 3671887 w 3671887"/>
              <a:gd name="connsiteY3" fmla="*/ 2592389 h 2592390"/>
              <a:gd name="connsiteX4" fmla="*/ 142872 w 3671887"/>
              <a:gd name="connsiteY4" fmla="*/ 2592390 h 2592390"/>
              <a:gd name="connsiteX5" fmla="*/ 87263 w 3671887"/>
              <a:gd name="connsiteY5" fmla="*/ 2581163 h 2592390"/>
              <a:gd name="connsiteX6" fmla="*/ 11227 w 3671887"/>
              <a:gd name="connsiteY6" fmla="*/ 2505127 h 2592390"/>
              <a:gd name="connsiteX7" fmla="*/ 0 w 3671887"/>
              <a:gd name="connsiteY7" fmla="*/ 2449518 h 259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1887" h="2592390">
                <a:moveTo>
                  <a:pt x="0" y="2449518"/>
                </a:moveTo>
                <a:lnTo>
                  <a:pt x="0" y="1878014"/>
                </a:lnTo>
                <a:lnTo>
                  <a:pt x="0" y="0"/>
                </a:lnTo>
                <a:lnTo>
                  <a:pt x="3671887" y="2592389"/>
                </a:lnTo>
                <a:lnTo>
                  <a:pt x="142872" y="2592390"/>
                </a:lnTo>
                <a:lnTo>
                  <a:pt x="87263" y="2581163"/>
                </a:lnTo>
                <a:cubicBezTo>
                  <a:pt x="53075" y="2566702"/>
                  <a:pt x="25687" y="2539314"/>
                  <a:pt x="11227" y="2505127"/>
                </a:cubicBezTo>
                <a:lnTo>
                  <a:pt x="0" y="244951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0000"/>
                </a:schemeClr>
              </a:gs>
              <a:gs pos="75000">
                <a:srgbClr val="FFFFFF">
                  <a:alpha val="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18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383196"/>
            <a:ext cx="7129462" cy="409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Laptop Mockup for PowerPoint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8" name="TextBox 7"/>
          <p:cNvSpPr txBox="1"/>
          <p:nvPr/>
        </p:nvSpPr>
        <p:spPr>
          <a:xfrm>
            <a:off x="1692274" y="875400"/>
            <a:ext cx="166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Blank template: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 rot="5400000">
            <a:off x="1184276" y="1922946"/>
            <a:ext cx="3671887" cy="2592390"/>
          </a:xfrm>
          <a:custGeom>
            <a:avLst/>
            <a:gdLst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714376 w 3671887"/>
              <a:gd name="connsiteY14" fmla="*/ 2592390 h 2592390"/>
              <a:gd name="connsiteX15" fmla="*/ 142872 w 3671887"/>
              <a:gd name="connsiteY15" fmla="*/ 2592390 h 2592390"/>
              <a:gd name="connsiteX16" fmla="*/ 87263 w 3671887"/>
              <a:gd name="connsiteY16" fmla="*/ 2581163 h 2592390"/>
              <a:gd name="connsiteX17" fmla="*/ 11227 w 3671887"/>
              <a:gd name="connsiteY17" fmla="*/ 2505127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142872 w 3671887"/>
              <a:gd name="connsiteY14" fmla="*/ 2592390 h 2592390"/>
              <a:gd name="connsiteX15" fmla="*/ 87263 w 3671887"/>
              <a:gd name="connsiteY15" fmla="*/ 2581163 h 2592390"/>
              <a:gd name="connsiteX16" fmla="*/ 11227 w 3671887"/>
              <a:gd name="connsiteY16" fmla="*/ 2505127 h 2592390"/>
              <a:gd name="connsiteX17" fmla="*/ 0 w 3671887"/>
              <a:gd name="connsiteY17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142872 w 3671887"/>
              <a:gd name="connsiteY13" fmla="*/ 2592390 h 2592390"/>
              <a:gd name="connsiteX14" fmla="*/ 87263 w 3671887"/>
              <a:gd name="connsiteY14" fmla="*/ 2581163 h 2592390"/>
              <a:gd name="connsiteX15" fmla="*/ 11227 w 3671887"/>
              <a:gd name="connsiteY15" fmla="*/ 2505127 h 2592390"/>
              <a:gd name="connsiteX16" fmla="*/ 0 w 3671887"/>
              <a:gd name="connsiteY16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714371 w 3671887"/>
              <a:gd name="connsiteY6" fmla="*/ 1735140 h 2592390"/>
              <a:gd name="connsiteX7" fmla="*/ 142877 w 3671887"/>
              <a:gd name="connsiteY7" fmla="*/ 1735140 h 2592390"/>
              <a:gd name="connsiteX8" fmla="*/ 11227 w 3671887"/>
              <a:gd name="connsiteY8" fmla="*/ 1822404 h 2592390"/>
              <a:gd name="connsiteX9" fmla="*/ 0 w 3671887"/>
              <a:gd name="connsiteY9" fmla="*/ 1878013 h 2592390"/>
              <a:gd name="connsiteX10" fmla="*/ 0 w 3671887"/>
              <a:gd name="connsiteY10" fmla="*/ 0 h 2592390"/>
              <a:gd name="connsiteX11" fmla="*/ 3671887 w 3671887"/>
              <a:gd name="connsiteY11" fmla="*/ 2592389 h 2592390"/>
              <a:gd name="connsiteX12" fmla="*/ 142872 w 3671887"/>
              <a:gd name="connsiteY12" fmla="*/ 2592390 h 2592390"/>
              <a:gd name="connsiteX13" fmla="*/ 87263 w 3671887"/>
              <a:gd name="connsiteY13" fmla="*/ 2581163 h 2592390"/>
              <a:gd name="connsiteX14" fmla="*/ 11227 w 3671887"/>
              <a:gd name="connsiteY14" fmla="*/ 2505127 h 2592390"/>
              <a:gd name="connsiteX15" fmla="*/ 0 w 3671887"/>
              <a:gd name="connsiteY15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714371 w 3671887"/>
              <a:gd name="connsiteY5" fmla="*/ 1735140 h 2592390"/>
              <a:gd name="connsiteX6" fmla="*/ 142877 w 3671887"/>
              <a:gd name="connsiteY6" fmla="*/ 1735140 h 2592390"/>
              <a:gd name="connsiteX7" fmla="*/ 11227 w 3671887"/>
              <a:gd name="connsiteY7" fmla="*/ 1822404 h 2592390"/>
              <a:gd name="connsiteX8" fmla="*/ 0 w 3671887"/>
              <a:gd name="connsiteY8" fmla="*/ 1878013 h 2592390"/>
              <a:gd name="connsiteX9" fmla="*/ 0 w 3671887"/>
              <a:gd name="connsiteY9" fmla="*/ 0 h 2592390"/>
              <a:gd name="connsiteX10" fmla="*/ 3671887 w 3671887"/>
              <a:gd name="connsiteY10" fmla="*/ 2592389 h 2592390"/>
              <a:gd name="connsiteX11" fmla="*/ 142872 w 3671887"/>
              <a:gd name="connsiteY11" fmla="*/ 2592390 h 2592390"/>
              <a:gd name="connsiteX12" fmla="*/ 87263 w 3671887"/>
              <a:gd name="connsiteY12" fmla="*/ 2581163 h 2592390"/>
              <a:gd name="connsiteX13" fmla="*/ 11227 w 3671887"/>
              <a:gd name="connsiteY13" fmla="*/ 2505127 h 2592390"/>
              <a:gd name="connsiteX14" fmla="*/ 0 w 3671887"/>
              <a:gd name="connsiteY14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142877 w 3671887"/>
              <a:gd name="connsiteY5" fmla="*/ 1735140 h 2592390"/>
              <a:gd name="connsiteX6" fmla="*/ 11227 w 3671887"/>
              <a:gd name="connsiteY6" fmla="*/ 1822404 h 2592390"/>
              <a:gd name="connsiteX7" fmla="*/ 0 w 3671887"/>
              <a:gd name="connsiteY7" fmla="*/ 1878013 h 2592390"/>
              <a:gd name="connsiteX8" fmla="*/ 0 w 3671887"/>
              <a:gd name="connsiteY8" fmla="*/ 0 h 2592390"/>
              <a:gd name="connsiteX9" fmla="*/ 3671887 w 3671887"/>
              <a:gd name="connsiteY9" fmla="*/ 2592389 h 2592390"/>
              <a:gd name="connsiteX10" fmla="*/ 142872 w 3671887"/>
              <a:gd name="connsiteY10" fmla="*/ 2592390 h 2592390"/>
              <a:gd name="connsiteX11" fmla="*/ 87263 w 3671887"/>
              <a:gd name="connsiteY11" fmla="*/ 2581163 h 2592390"/>
              <a:gd name="connsiteX12" fmla="*/ 11227 w 3671887"/>
              <a:gd name="connsiteY12" fmla="*/ 2505127 h 2592390"/>
              <a:gd name="connsiteX13" fmla="*/ 0 w 3671887"/>
              <a:gd name="connsiteY13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42877 w 3671887"/>
              <a:gd name="connsiteY4" fmla="*/ 1735140 h 2592390"/>
              <a:gd name="connsiteX5" fmla="*/ 11227 w 3671887"/>
              <a:gd name="connsiteY5" fmla="*/ 1822404 h 2592390"/>
              <a:gd name="connsiteX6" fmla="*/ 0 w 3671887"/>
              <a:gd name="connsiteY6" fmla="*/ 1878013 h 2592390"/>
              <a:gd name="connsiteX7" fmla="*/ 0 w 3671887"/>
              <a:gd name="connsiteY7" fmla="*/ 0 h 2592390"/>
              <a:gd name="connsiteX8" fmla="*/ 3671887 w 3671887"/>
              <a:gd name="connsiteY8" fmla="*/ 2592389 h 2592390"/>
              <a:gd name="connsiteX9" fmla="*/ 142872 w 3671887"/>
              <a:gd name="connsiteY9" fmla="*/ 2592390 h 2592390"/>
              <a:gd name="connsiteX10" fmla="*/ 87263 w 3671887"/>
              <a:gd name="connsiteY10" fmla="*/ 2581163 h 2592390"/>
              <a:gd name="connsiteX11" fmla="*/ 11227 w 3671887"/>
              <a:gd name="connsiteY11" fmla="*/ 2505127 h 2592390"/>
              <a:gd name="connsiteX12" fmla="*/ 0 w 3671887"/>
              <a:gd name="connsiteY12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1227 w 3671887"/>
              <a:gd name="connsiteY4" fmla="*/ 1822404 h 2592390"/>
              <a:gd name="connsiteX5" fmla="*/ 0 w 3671887"/>
              <a:gd name="connsiteY5" fmla="*/ 1878013 h 2592390"/>
              <a:gd name="connsiteX6" fmla="*/ 0 w 3671887"/>
              <a:gd name="connsiteY6" fmla="*/ 0 h 2592390"/>
              <a:gd name="connsiteX7" fmla="*/ 3671887 w 3671887"/>
              <a:gd name="connsiteY7" fmla="*/ 2592389 h 2592390"/>
              <a:gd name="connsiteX8" fmla="*/ 142872 w 3671887"/>
              <a:gd name="connsiteY8" fmla="*/ 2592390 h 2592390"/>
              <a:gd name="connsiteX9" fmla="*/ 87263 w 3671887"/>
              <a:gd name="connsiteY9" fmla="*/ 2581163 h 2592390"/>
              <a:gd name="connsiteX10" fmla="*/ 11227 w 3671887"/>
              <a:gd name="connsiteY10" fmla="*/ 2505127 h 2592390"/>
              <a:gd name="connsiteX11" fmla="*/ 0 w 3671887"/>
              <a:gd name="connsiteY11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1227 w 3671887"/>
              <a:gd name="connsiteY3" fmla="*/ 1822404 h 2592390"/>
              <a:gd name="connsiteX4" fmla="*/ 0 w 3671887"/>
              <a:gd name="connsiteY4" fmla="*/ 1878013 h 2592390"/>
              <a:gd name="connsiteX5" fmla="*/ 0 w 3671887"/>
              <a:gd name="connsiteY5" fmla="*/ 0 h 2592390"/>
              <a:gd name="connsiteX6" fmla="*/ 3671887 w 3671887"/>
              <a:gd name="connsiteY6" fmla="*/ 2592389 h 2592390"/>
              <a:gd name="connsiteX7" fmla="*/ 142872 w 3671887"/>
              <a:gd name="connsiteY7" fmla="*/ 2592390 h 2592390"/>
              <a:gd name="connsiteX8" fmla="*/ 87263 w 3671887"/>
              <a:gd name="connsiteY8" fmla="*/ 2581163 h 2592390"/>
              <a:gd name="connsiteX9" fmla="*/ 11227 w 3671887"/>
              <a:gd name="connsiteY9" fmla="*/ 2505127 h 2592390"/>
              <a:gd name="connsiteX10" fmla="*/ 0 w 3671887"/>
              <a:gd name="connsiteY10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0 w 3671887"/>
              <a:gd name="connsiteY3" fmla="*/ 1878013 h 2592390"/>
              <a:gd name="connsiteX4" fmla="*/ 0 w 3671887"/>
              <a:gd name="connsiteY4" fmla="*/ 0 h 2592390"/>
              <a:gd name="connsiteX5" fmla="*/ 3671887 w 3671887"/>
              <a:gd name="connsiteY5" fmla="*/ 2592389 h 2592390"/>
              <a:gd name="connsiteX6" fmla="*/ 142872 w 3671887"/>
              <a:gd name="connsiteY6" fmla="*/ 2592390 h 2592390"/>
              <a:gd name="connsiteX7" fmla="*/ 87263 w 3671887"/>
              <a:gd name="connsiteY7" fmla="*/ 2581163 h 2592390"/>
              <a:gd name="connsiteX8" fmla="*/ 11227 w 3671887"/>
              <a:gd name="connsiteY8" fmla="*/ 2505127 h 2592390"/>
              <a:gd name="connsiteX9" fmla="*/ 0 w 3671887"/>
              <a:gd name="connsiteY9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1878013 h 2592390"/>
              <a:gd name="connsiteX3" fmla="*/ 0 w 3671887"/>
              <a:gd name="connsiteY3" fmla="*/ 0 h 2592390"/>
              <a:gd name="connsiteX4" fmla="*/ 3671887 w 3671887"/>
              <a:gd name="connsiteY4" fmla="*/ 2592389 h 2592390"/>
              <a:gd name="connsiteX5" fmla="*/ 142872 w 3671887"/>
              <a:gd name="connsiteY5" fmla="*/ 2592390 h 2592390"/>
              <a:gd name="connsiteX6" fmla="*/ 87263 w 3671887"/>
              <a:gd name="connsiteY6" fmla="*/ 2581163 h 2592390"/>
              <a:gd name="connsiteX7" fmla="*/ 11227 w 3671887"/>
              <a:gd name="connsiteY7" fmla="*/ 2505127 h 2592390"/>
              <a:gd name="connsiteX8" fmla="*/ 0 w 3671887"/>
              <a:gd name="connsiteY8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0 h 2592390"/>
              <a:gd name="connsiteX3" fmla="*/ 3671887 w 3671887"/>
              <a:gd name="connsiteY3" fmla="*/ 2592389 h 2592390"/>
              <a:gd name="connsiteX4" fmla="*/ 142872 w 3671887"/>
              <a:gd name="connsiteY4" fmla="*/ 2592390 h 2592390"/>
              <a:gd name="connsiteX5" fmla="*/ 87263 w 3671887"/>
              <a:gd name="connsiteY5" fmla="*/ 2581163 h 2592390"/>
              <a:gd name="connsiteX6" fmla="*/ 11227 w 3671887"/>
              <a:gd name="connsiteY6" fmla="*/ 2505127 h 2592390"/>
              <a:gd name="connsiteX7" fmla="*/ 0 w 3671887"/>
              <a:gd name="connsiteY7" fmla="*/ 2449518 h 259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1887" h="2592390">
                <a:moveTo>
                  <a:pt x="0" y="2449518"/>
                </a:moveTo>
                <a:lnTo>
                  <a:pt x="0" y="1878014"/>
                </a:lnTo>
                <a:lnTo>
                  <a:pt x="0" y="0"/>
                </a:lnTo>
                <a:lnTo>
                  <a:pt x="3671887" y="2592389"/>
                </a:lnTo>
                <a:lnTo>
                  <a:pt x="142872" y="2592390"/>
                </a:lnTo>
                <a:lnTo>
                  <a:pt x="87263" y="2581163"/>
                </a:lnTo>
                <a:cubicBezTo>
                  <a:pt x="53075" y="2566702"/>
                  <a:pt x="25687" y="2539314"/>
                  <a:pt x="11227" y="2505127"/>
                </a:cubicBezTo>
                <a:lnTo>
                  <a:pt x="0" y="244951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0000"/>
                </a:schemeClr>
              </a:gs>
              <a:gs pos="75000">
                <a:srgbClr val="FFFFFF">
                  <a:alpha val="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3200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383196"/>
            <a:ext cx="7129462" cy="409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Laptop Mockup for PowerPoint</a:t>
            </a:r>
            <a:endParaRPr lang="en-US" dirty="0"/>
          </a:p>
        </p:txBody>
      </p:sp>
      <p:pic>
        <p:nvPicPr>
          <p:cNvPr id="26" name="Picture Placeholder 25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8" b="2938"/>
          <a:stretch>
            <a:fillRect/>
          </a:stretch>
        </p:blipFill>
        <p:spPr/>
      </p:pic>
      <p:sp>
        <p:nvSpPr>
          <p:cNvPr id="37" name="TextBox 36"/>
          <p:cNvSpPr txBox="1"/>
          <p:nvPr/>
        </p:nvSpPr>
        <p:spPr>
          <a:xfrm>
            <a:off x="1179363" y="6018343"/>
            <a:ext cx="25138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Photo credit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unsplash.com (By Denise Chan)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 rot="5400000">
            <a:off x="1184276" y="1922946"/>
            <a:ext cx="3671887" cy="2592390"/>
          </a:xfrm>
          <a:custGeom>
            <a:avLst/>
            <a:gdLst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714376 w 3671887"/>
              <a:gd name="connsiteY14" fmla="*/ 2592390 h 2592390"/>
              <a:gd name="connsiteX15" fmla="*/ 142872 w 3671887"/>
              <a:gd name="connsiteY15" fmla="*/ 2592390 h 2592390"/>
              <a:gd name="connsiteX16" fmla="*/ 87263 w 3671887"/>
              <a:gd name="connsiteY16" fmla="*/ 2581163 h 2592390"/>
              <a:gd name="connsiteX17" fmla="*/ 11227 w 3671887"/>
              <a:gd name="connsiteY17" fmla="*/ 2505127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142872 w 3671887"/>
              <a:gd name="connsiteY14" fmla="*/ 2592390 h 2592390"/>
              <a:gd name="connsiteX15" fmla="*/ 87263 w 3671887"/>
              <a:gd name="connsiteY15" fmla="*/ 2581163 h 2592390"/>
              <a:gd name="connsiteX16" fmla="*/ 11227 w 3671887"/>
              <a:gd name="connsiteY16" fmla="*/ 2505127 h 2592390"/>
              <a:gd name="connsiteX17" fmla="*/ 0 w 3671887"/>
              <a:gd name="connsiteY17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142872 w 3671887"/>
              <a:gd name="connsiteY13" fmla="*/ 2592390 h 2592390"/>
              <a:gd name="connsiteX14" fmla="*/ 87263 w 3671887"/>
              <a:gd name="connsiteY14" fmla="*/ 2581163 h 2592390"/>
              <a:gd name="connsiteX15" fmla="*/ 11227 w 3671887"/>
              <a:gd name="connsiteY15" fmla="*/ 2505127 h 2592390"/>
              <a:gd name="connsiteX16" fmla="*/ 0 w 3671887"/>
              <a:gd name="connsiteY16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714371 w 3671887"/>
              <a:gd name="connsiteY6" fmla="*/ 1735140 h 2592390"/>
              <a:gd name="connsiteX7" fmla="*/ 142877 w 3671887"/>
              <a:gd name="connsiteY7" fmla="*/ 1735140 h 2592390"/>
              <a:gd name="connsiteX8" fmla="*/ 11227 w 3671887"/>
              <a:gd name="connsiteY8" fmla="*/ 1822404 h 2592390"/>
              <a:gd name="connsiteX9" fmla="*/ 0 w 3671887"/>
              <a:gd name="connsiteY9" fmla="*/ 1878013 h 2592390"/>
              <a:gd name="connsiteX10" fmla="*/ 0 w 3671887"/>
              <a:gd name="connsiteY10" fmla="*/ 0 h 2592390"/>
              <a:gd name="connsiteX11" fmla="*/ 3671887 w 3671887"/>
              <a:gd name="connsiteY11" fmla="*/ 2592389 h 2592390"/>
              <a:gd name="connsiteX12" fmla="*/ 142872 w 3671887"/>
              <a:gd name="connsiteY12" fmla="*/ 2592390 h 2592390"/>
              <a:gd name="connsiteX13" fmla="*/ 87263 w 3671887"/>
              <a:gd name="connsiteY13" fmla="*/ 2581163 h 2592390"/>
              <a:gd name="connsiteX14" fmla="*/ 11227 w 3671887"/>
              <a:gd name="connsiteY14" fmla="*/ 2505127 h 2592390"/>
              <a:gd name="connsiteX15" fmla="*/ 0 w 3671887"/>
              <a:gd name="connsiteY15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714371 w 3671887"/>
              <a:gd name="connsiteY5" fmla="*/ 1735140 h 2592390"/>
              <a:gd name="connsiteX6" fmla="*/ 142877 w 3671887"/>
              <a:gd name="connsiteY6" fmla="*/ 1735140 h 2592390"/>
              <a:gd name="connsiteX7" fmla="*/ 11227 w 3671887"/>
              <a:gd name="connsiteY7" fmla="*/ 1822404 h 2592390"/>
              <a:gd name="connsiteX8" fmla="*/ 0 w 3671887"/>
              <a:gd name="connsiteY8" fmla="*/ 1878013 h 2592390"/>
              <a:gd name="connsiteX9" fmla="*/ 0 w 3671887"/>
              <a:gd name="connsiteY9" fmla="*/ 0 h 2592390"/>
              <a:gd name="connsiteX10" fmla="*/ 3671887 w 3671887"/>
              <a:gd name="connsiteY10" fmla="*/ 2592389 h 2592390"/>
              <a:gd name="connsiteX11" fmla="*/ 142872 w 3671887"/>
              <a:gd name="connsiteY11" fmla="*/ 2592390 h 2592390"/>
              <a:gd name="connsiteX12" fmla="*/ 87263 w 3671887"/>
              <a:gd name="connsiteY12" fmla="*/ 2581163 h 2592390"/>
              <a:gd name="connsiteX13" fmla="*/ 11227 w 3671887"/>
              <a:gd name="connsiteY13" fmla="*/ 2505127 h 2592390"/>
              <a:gd name="connsiteX14" fmla="*/ 0 w 3671887"/>
              <a:gd name="connsiteY14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142877 w 3671887"/>
              <a:gd name="connsiteY5" fmla="*/ 1735140 h 2592390"/>
              <a:gd name="connsiteX6" fmla="*/ 11227 w 3671887"/>
              <a:gd name="connsiteY6" fmla="*/ 1822404 h 2592390"/>
              <a:gd name="connsiteX7" fmla="*/ 0 w 3671887"/>
              <a:gd name="connsiteY7" fmla="*/ 1878013 h 2592390"/>
              <a:gd name="connsiteX8" fmla="*/ 0 w 3671887"/>
              <a:gd name="connsiteY8" fmla="*/ 0 h 2592390"/>
              <a:gd name="connsiteX9" fmla="*/ 3671887 w 3671887"/>
              <a:gd name="connsiteY9" fmla="*/ 2592389 h 2592390"/>
              <a:gd name="connsiteX10" fmla="*/ 142872 w 3671887"/>
              <a:gd name="connsiteY10" fmla="*/ 2592390 h 2592390"/>
              <a:gd name="connsiteX11" fmla="*/ 87263 w 3671887"/>
              <a:gd name="connsiteY11" fmla="*/ 2581163 h 2592390"/>
              <a:gd name="connsiteX12" fmla="*/ 11227 w 3671887"/>
              <a:gd name="connsiteY12" fmla="*/ 2505127 h 2592390"/>
              <a:gd name="connsiteX13" fmla="*/ 0 w 3671887"/>
              <a:gd name="connsiteY13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42877 w 3671887"/>
              <a:gd name="connsiteY4" fmla="*/ 1735140 h 2592390"/>
              <a:gd name="connsiteX5" fmla="*/ 11227 w 3671887"/>
              <a:gd name="connsiteY5" fmla="*/ 1822404 h 2592390"/>
              <a:gd name="connsiteX6" fmla="*/ 0 w 3671887"/>
              <a:gd name="connsiteY6" fmla="*/ 1878013 h 2592390"/>
              <a:gd name="connsiteX7" fmla="*/ 0 w 3671887"/>
              <a:gd name="connsiteY7" fmla="*/ 0 h 2592390"/>
              <a:gd name="connsiteX8" fmla="*/ 3671887 w 3671887"/>
              <a:gd name="connsiteY8" fmla="*/ 2592389 h 2592390"/>
              <a:gd name="connsiteX9" fmla="*/ 142872 w 3671887"/>
              <a:gd name="connsiteY9" fmla="*/ 2592390 h 2592390"/>
              <a:gd name="connsiteX10" fmla="*/ 87263 w 3671887"/>
              <a:gd name="connsiteY10" fmla="*/ 2581163 h 2592390"/>
              <a:gd name="connsiteX11" fmla="*/ 11227 w 3671887"/>
              <a:gd name="connsiteY11" fmla="*/ 2505127 h 2592390"/>
              <a:gd name="connsiteX12" fmla="*/ 0 w 3671887"/>
              <a:gd name="connsiteY12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1227 w 3671887"/>
              <a:gd name="connsiteY4" fmla="*/ 1822404 h 2592390"/>
              <a:gd name="connsiteX5" fmla="*/ 0 w 3671887"/>
              <a:gd name="connsiteY5" fmla="*/ 1878013 h 2592390"/>
              <a:gd name="connsiteX6" fmla="*/ 0 w 3671887"/>
              <a:gd name="connsiteY6" fmla="*/ 0 h 2592390"/>
              <a:gd name="connsiteX7" fmla="*/ 3671887 w 3671887"/>
              <a:gd name="connsiteY7" fmla="*/ 2592389 h 2592390"/>
              <a:gd name="connsiteX8" fmla="*/ 142872 w 3671887"/>
              <a:gd name="connsiteY8" fmla="*/ 2592390 h 2592390"/>
              <a:gd name="connsiteX9" fmla="*/ 87263 w 3671887"/>
              <a:gd name="connsiteY9" fmla="*/ 2581163 h 2592390"/>
              <a:gd name="connsiteX10" fmla="*/ 11227 w 3671887"/>
              <a:gd name="connsiteY10" fmla="*/ 2505127 h 2592390"/>
              <a:gd name="connsiteX11" fmla="*/ 0 w 3671887"/>
              <a:gd name="connsiteY11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1227 w 3671887"/>
              <a:gd name="connsiteY3" fmla="*/ 1822404 h 2592390"/>
              <a:gd name="connsiteX4" fmla="*/ 0 w 3671887"/>
              <a:gd name="connsiteY4" fmla="*/ 1878013 h 2592390"/>
              <a:gd name="connsiteX5" fmla="*/ 0 w 3671887"/>
              <a:gd name="connsiteY5" fmla="*/ 0 h 2592390"/>
              <a:gd name="connsiteX6" fmla="*/ 3671887 w 3671887"/>
              <a:gd name="connsiteY6" fmla="*/ 2592389 h 2592390"/>
              <a:gd name="connsiteX7" fmla="*/ 142872 w 3671887"/>
              <a:gd name="connsiteY7" fmla="*/ 2592390 h 2592390"/>
              <a:gd name="connsiteX8" fmla="*/ 87263 w 3671887"/>
              <a:gd name="connsiteY8" fmla="*/ 2581163 h 2592390"/>
              <a:gd name="connsiteX9" fmla="*/ 11227 w 3671887"/>
              <a:gd name="connsiteY9" fmla="*/ 2505127 h 2592390"/>
              <a:gd name="connsiteX10" fmla="*/ 0 w 3671887"/>
              <a:gd name="connsiteY10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0 w 3671887"/>
              <a:gd name="connsiteY3" fmla="*/ 1878013 h 2592390"/>
              <a:gd name="connsiteX4" fmla="*/ 0 w 3671887"/>
              <a:gd name="connsiteY4" fmla="*/ 0 h 2592390"/>
              <a:gd name="connsiteX5" fmla="*/ 3671887 w 3671887"/>
              <a:gd name="connsiteY5" fmla="*/ 2592389 h 2592390"/>
              <a:gd name="connsiteX6" fmla="*/ 142872 w 3671887"/>
              <a:gd name="connsiteY6" fmla="*/ 2592390 h 2592390"/>
              <a:gd name="connsiteX7" fmla="*/ 87263 w 3671887"/>
              <a:gd name="connsiteY7" fmla="*/ 2581163 h 2592390"/>
              <a:gd name="connsiteX8" fmla="*/ 11227 w 3671887"/>
              <a:gd name="connsiteY8" fmla="*/ 2505127 h 2592390"/>
              <a:gd name="connsiteX9" fmla="*/ 0 w 3671887"/>
              <a:gd name="connsiteY9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1878013 h 2592390"/>
              <a:gd name="connsiteX3" fmla="*/ 0 w 3671887"/>
              <a:gd name="connsiteY3" fmla="*/ 0 h 2592390"/>
              <a:gd name="connsiteX4" fmla="*/ 3671887 w 3671887"/>
              <a:gd name="connsiteY4" fmla="*/ 2592389 h 2592390"/>
              <a:gd name="connsiteX5" fmla="*/ 142872 w 3671887"/>
              <a:gd name="connsiteY5" fmla="*/ 2592390 h 2592390"/>
              <a:gd name="connsiteX6" fmla="*/ 87263 w 3671887"/>
              <a:gd name="connsiteY6" fmla="*/ 2581163 h 2592390"/>
              <a:gd name="connsiteX7" fmla="*/ 11227 w 3671887"/>
              <a:gd name="connsiteY7" fmla="*/ 2505127 h 2592390"/>
              <a:gd name="connsiteX8" fmla="*/ 0 w 3671887"/>
              <a:gd name="connsiteY8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0 h 2592390"/>
              <a:gd name="connsiteX3" fmla="*/ 3671887 w 3671887"/>
              <a:gd name="connsiteY3" fmla="*/ 2592389 h 2592390"/>
              <a:gd name="connsiteX4" fmla="*/ 142872 w 3671887"/>
              <a:gd name="connsiteY4" fmla="*/ 2592390 h 2592390"/>
              <a:gd name="connsiteX5" fmla="*/ 87263 w 3671887"/>
              <a:gd name="connsiteY5" fmla="*/ 2581163 h 2592390"/>
              <a:gd name="connsiteX6" fmla="*/ 11227 w 3671887"/>
              <a:gd name="connsiteY6" fmla="*/ 2505127 h 2592390"/>
              <a:gd name="connsiteX7" fmla="*/ 0 w 3671887"/>
              <a:gd name="connsiteY7" fmla="*/ 2449518 h 259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1887" h="2592390">
                <a:moveTo>
                  <a:pt x="0" y="2449518"/>
                </a:moveTo>
                <a:lnTo>
                  <a:pt x="0" y="1878014"/>
                </a:lnTo>
                <a:lnTo>
                  <a:pt x="0" y="0"/>
                </a:lnTo>
                <a:lnTo>
                  <a:pt x="3671887" y="2592389"/>
                </a:lnTo>
                <a:lnTo>
                  <a:pt x="142872" y="2592390"/>
                </a:lnTo>
                <a:lnTo>
                  <a:pt x="87263" y="2581163"/>
                </a:lnTo>
                <a:cubicBezTo>
                  <a:pt x="53075" y="2566702"/>
                  <a:pt x="25687" y="2539314"/>
                  <a:pt x="11227" y="2505127"/>
                </a:cubicBezTo>
                <a:lnTo>
                  <a:pt x="0" y="244951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0000"/>
                </a:schemeClr>
              </a:gs>
              <a:gs pos="75000">
                <a:srgbClr val="FFFFFF">
                  <a:alpha val="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959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7066</TotalTime>
  <Words>69</Words>
  <PresentationFormat>On-screen Show (4:3)</PresentationFormat>
  <Paragraphs>14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Laptop Mockup for PowerPoint</vt:lpstr>
      <vt:lpstr>Laptop Mockup for PowerPoint</vt:lpstr>
      <vt:lpstr>Laptop Mockup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Laptop Mockup Template for PowerPoint</dc:title>
  <dc:creator>PresentationGo.com</dc:creator>
  <dc:description>© Copyright PresentationGo.com</dc:description>
  <dcterms:created xsi:type="dcterms:W3CDTF">2014-11-26T05:14:11Z</dcterms:created>
  <dcterms:modified xsi:type="dcterms:W3CDTF">2016-04-07T18:23:53Z</dcterms:modified>
</cp:coreProperties>
</file>