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352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114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277958" cy="739056"/>
          </a:xfrm>
        </p:spPr>
        <p:txBody>
          <a:bodyPr>
            <a:normAutofit/>
          </a:bodyPr>
          <a:lstStyle/>
          <a:p>
            <a:r>
              <a:rPr lang="en-US" smtClean="0"/>
              <a:t>Infographic Banners for PowerPoint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260580" y="1143453"/>
            <a:ext cx="6622841" cy="1496189"/>
            <a:chOff x="2794030" y="1595510"/>
            <a:chExt cx="6622841" cy="1453631"/>
          </a:xfrm>
        </p:grpSpPr>
        <p:sp>
          <p:nvSpPr>
            <p:cNvPr id="4" name="Parallelogram 3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F3591F">
                    <a:shade val="30000"/>
                    <a:satMod val="115000"/>
                  </a:srgbClr>
                </a:gs>
                <a:gs pos="50000">
                  <a:srgbClr val="F3591F">
                    <a:shade val="67500"/>
                    <a:satMod val="115000"/>
                  </a:srgbClr>
                </a:gs>
                <a:gs pos="100000">
                  <a:srgbClr val="F3591F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solidFill>
                    <a:srgbClr val="DF361F"/>
                  </a:solidFill>
                </a:rPr>
                <a:t>01</a:t>
              </a:r>
            </a:p>
          </p:txBody>
        </p:sp>
        <p:sp>
          <p:nvSpPr>
            <p:cNvPr id="6" name="Parallelogram 5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rgbClr val="F3591F"/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260580" y="2852300"/>
            <a:ext cx="6622841" cy="1496189"/>
            <a:chOff x="2794030" y="1595510"/>
            <a:chExt cx="6622841" cy="1453631"/>
          </a:xfrm>
        </p:grpSpPr>
        <p:sp>
          <p:nvSpPr>
            <p:cNvPr id="8" name="Parallelogram 7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1AA8FE">
                    <a:shade val="30000"/>
                    <a:satMod val="115000"/>
                  </a:srgbClr>
                </a:gs>
                <a:gs pos="50000">
                  <a:srgbClr val="1AA8FE">
                    <a:shade val="67500"/>
                    <a:satMod val="115000"/>
                  </a:srgbClr>
                </a:gs>
                <a:gs pos="100000">
                  <a:srgbClr val="1AA8FE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smtClean="0">
                  <a:solidFill>
                    <a:srgbClr val="0070C0"/>
                  </a:solidFill>
                </a:rPr>
                <a:t>02</a:t>
              </a:r>
              <a:endParaRPr lang="en-US" sz="4000" b="1">
                <a:solidFill>
                  <a:srgbClr val="0070C0"/>
                </a:solidFill>
              </a:endParaRPr>
            </a:p>
          </p:txBody>
        </p:sp>
        <p:sp>
          <p:nvSpPr>
            <p:cNvPr id="10" name="Parallelogram 9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rgbClr val="0070C0"/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60580" y="4561147"/>
            <a:ext cx="6622841" cy="1496189"/>
            <a:chOff x="2794030" y="1595510"/>
            <a:chExt cx="6622841" cy="1453631"/>
          </a:xfrm>
        </p:grpSpPr>
        <p:sp>
          <p:nvSpPr>
            <p:cNvPr id="12" name="Parallelogram 11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smtClean="0">
                  <a:solidFill>
                    <a:schemeClr val="accent4">
                      <a:lumMod val="75000"/>
                    </a:schemeClr>
                  </a:solidFill>
                </a:rPr>
                <a:t>03</a:t>
              </a:r>
              <a:endParaRPr lang="en-US" sz="4000" b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4" name="Parallelogram 13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chemeClr val="accent4">
                      <a:lumMod val="75000"/>
                    </a:schemeClr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6010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Infographic Banners for PowerPoint</a:t>
            </a:r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260580" y="1143453"/>
            <a:ext cx="6622841" cy="1496189"/>
            <a:chOff x="2794030" y="1595510"/>
            <a:chExt cx="6622841" cy="1453631"/>
          </a:xfrm>
        </p:grpSpPr>
        <p:sp>
          <p:nvSpPr>
            <p:cNvPr id="4" name="Parallelogram 3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F3591F">
                    <a:shade val="30000"/>
                    <a:satMod val="115000"/>
                  </a:srgbClr>
                </a:gs>
                <a:gs pos="50000">
                  <a:srgbClr val="F3591F">
                    <a:shade val="67500"/>
                    <a:satMod val="115000"/>
                  </a:srgbClr>
                </a:gs>
                <a:gs pos="100000">
                  <a:srgbClr val="F3591F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>
                  <a:solidFill>
                    <a:srgbClr val="DF361F"/>
                  </a:solidFill>
                </a:rPr>
                <a:t>01</a:t>
              </a:r>
            </a:p>
          </p:txBody>
        </p:sp>
        <p:sp>
          <p:nvSpPr>
            <p:cNvPr id="6" name="Parallelogram 5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rgbClr val="F3591F"/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260580" y="2852300"/>
            <a:ext cx="6622841" cy="1496189"/>
            <a:chOff x="2794030" y="1595510"/>
            <a:chExt cx="6622841" cy="1453631"/>
          </a:xfrm>
        </p:grpSpPr>
        <p:sp>
          <p:nvSpPr>
            <p:cNvPr id="8" name="Parallelogram 7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1AA8FE">
                    <a:shade val="30000"/>
                    <a:satMod val="115000"/>
                  </a:srgbClr>
                </a:gs>
                <a:gs pos="50000">
                  <a:srgbClr val="1AA8FE">
                    <a:shade val="67500"/>
                    <a:satMod val="115000"/>
                  </a:srgbClr>
                </a:gs>
                <a:gs pos="100000">
                  <a:srgbClr val="1AA8FE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smtClean="0">
                  <a:solidFill>
                    <a:srgbClr val="0070C0"/>
                  </a:solidFill>
                </a:rPr>
                <a:t>02</a:t>
              </a:r>
              <a:endParaRPr lang="en-US" sz="4000" b="1">
                <a:solidFill>
                  <a:srgbClr val="0070C0"/>
                </a:solidFill>
              </a:endParaRPr>
            </a:p>
          </p:txBody>
        </p:sp>
        <p:sp>
          <p:nvSpPr>
            <p:cNvPr id="10" name="Parallelogram 9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rgbClr val="0070C0"/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1260580" y="4561147"/>
            <a:ext cx="6622841" cy="1496189"/>
            <a:chOff x="2794030" y="1595510"/>
            <a:chExt cx="6622841" cy="1453631"/>
          </a:xfrm>
        </p:grpSpPr>
        <p:sp>
          <p:nvSpPr>
            <p:cNvPr id="12" name="Parallelogram 11"/>
            <p:cNvSpPr/>
            <p:nvPr/>
          </p:nvSpPr>
          <p:spPr>
            <a:xfrm>
              <a:off x="3820847" y="1935564"/>
              <a:ext cx="5260062" cy="1113577"/>
            </a:xfrm>
            <a:prstGeom prst="parallelogram">
              <a:avLst/>
            </a:prstGeom>
            <a:gradFill flip="none" rotWithShape="1">
              <a:gsLst>
                <a:gs pos="0">
                  <a:srgbClr val="FFC000">
                    <a:shade val="30000"/>
                    <a:satMod val="115000"/>
                  </a:srgbClr>
                </a:gs>
                <a:gs pos="50000">
                  <a:srgbClr val="FFC000">
                    <a:shade val="67500"/>
                    <a:satMod val="115000"/>
                  </a:srgbClr>
                </a:gs>
                <a:gs pos="100000">
                  <a:srgbClr val="FFC000">
                    <a:shade val="100000"/>
                    <a:satMod val="115000"/>
                  </a:srgbClr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8374455" y="2044205"/>
              <a:ext cx="1042416" cy="896293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  <a:lin ang="2700000" scaled="1"/>
              <a:tileRect/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000" b="1" smtClean="0">
                  <a:solidFill>
                    <a:schemeClr val="accent4">
                      <a:lumMod val="75000"/>
                    </a:schemeClr>
                  </a:solidFill>
                </a:rPr>
                <a:t>03</a:t>
              </a:r>
              <a:endParaRPr lang="en-US" sz="4000" b="1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  <p:sp>
          <p:nvSpPr>
            <p:cNvPr id="14" name="Parallelogram 13"/>
            <p:cNvSpPr/>
            <p:nvPr/>
          </p:nvSpPr>
          <p:spPr>
            <a:xfrm>
              <a:off x="2794030" y="1595510"/>
              <a:ext cx="5390586" cy="1113577"/>
            </a:xfrm>
            <a:prstGeom prst="parallelogram">
              <a:avLst/>
            </a:prstGeom>
            <a:gradFill>
              <a:gsLst>
                <a:gs pos="0">
                  <a:schemeClr val="bg1">
                    <a:lumMod val="85000"/>
                  </a:schemeClr>
                </a:gs>
                <a:gs pos="50000">
                  <a:schemeClr val="accent3"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lumMod val="105000"/>
                    <a:satMod val="109000"/>
                    <a:tint val="81000"/>
                  </a:schemeClr>
                </a:gs>
              </a:gsLst>
            </a:gradFill>
            <a:ln w="285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3"/>
            </a:lnRef>
            <a:fillRef idx="2">
              <a:schemeClr val="accent3"/>
            </a:fillRef>
            <a:effectRef idx="1">
              <a:schemeClr val="accent3"/>
            </a:effectRef>
            <a:fontRef idx="minor">
              <a:schemeClr val="dk1"/>
            </a:fontRef>
          </p:style>
          <p:txBody>
            <a:bodyPr rtlCol="0" anchor="t"/>
            <a:lstStyle/>
            <a:p>
              <a:pPr algn="ctr"/>
              <a:r>
                <a:rPr lang="en-US" sz="3200" b="1" smtClean="0">
                  <a:solidFill>
                    <a:schemeClr val="tx2">
                      <a:lumMod val="75000"/>
                    </a:schemeClr>
                  </a:solidFill>
                </a:rPr>
                <a:t>Lorem</a:t>
              </a:r>
              <a:r>
                <a:rPr lang="en-US" sz="3200" b="1" smtClean="0"/>
                <a:t> </a:t>
              </a:r>
              <a:r>
                <a:rPr lang="en-US" sz="3200" b="1" smtClean="0">
                  <a:solidFill>
                    <a:schemeClr val="accent4">
                      <a:lumMod val="75000"/>
                    </a:schemeClr>
                  </a:solidFill>
                </a:rPr>
                <a:t>Ipsum</a:t>
              </a:r>
            </a:p>
            <a:p>
              <a:pPr algn="ctr"/>
              <a:r>
                <a:rPr lang="en-US" sz="1400">
                  <a:solidFill>
                    <a:schemeClr val="bg1">
                      <a:lumMod val="50000"/>
                    </a:schemeClr>
                  </a:solidFill>
                </a:rPr>
                <a:t>Lorem ipsum dolor sit amet, sem mauris purus maecenas sed, libero urna purus fusce pede 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5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9437</TotalTime>
  <Words>161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Banners for PowerPoint</vt:lpstr>
      <vt:lpstr>Infographic Banners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Banners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2016-07-22T17:32:43Z</dcterms:modified>
</cp:coreProperties>
</file>