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2" d="100"/>
          <a:sy n="102" d="100"/>
        </p:scale>
        <p:origin x="76" y="29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5 Options/Steps – Slide Template</a:t>
            </a:r>
          </a:p>
        </p:txBody>
      </p:sp>
      <p:sp>
        <p:nvSpPr>
          <p:cNvPr id="19" name="Freeform 44">
            <a:extLst>
              <a:ext uri="{FF2B5EF4-FFF2-40B4-BE49-F238E27FC236}">
                <a16:creationId xmlns:a16="http://schemas.microsoft.com/office/drawing/2014/main" id="{52BAA60D-BDBE-0F6A-1BD8-EF9D94BCAD7B}"/>
              </a:ext>
            </a:extLst>
          </p:cNvPr>
          <p:cNvSpPr/>
          <p:nvPr/>
        </p:nvSpPr>
        <p:spPr>
          <a:xfrm>
            <a:off x="1524005" y="3494569"/>
            <a:ext cx="9143994" cy="795528"/>
          </a:xfrm>
          <a:custGeom>
            <a:avLst/>
            <a:gdLst>
              <a:gd name="connsiteX0" fmla="*/ 5720922 w 9143994"/>
              <a:gd name="connsiteY0" fmla="*/ 397765 h 795528"/>
              <a:gd name="connsiteX1" fmla="*/ 9143990 w 9143994"/>
              <a:gd name="connsiteY1" fmla="*/ 397765 h 795528"/>
              <a:gd name="connsiteX2" fmla="*/ 9143990 w 9143994"/>
              <a:gd name="connsiteY2" fmla="*/ 795528 h 795528"/>
              <a:gd name="connsiteX3" fmla="*/ 5577521 w 9143994"/>
              <a:gd name="connsiteY3" fmla="*/ 795528 h 795528"/>
              <a:gd name="connsiteX4" fmla="*/ 5709784 w 9143994"/>
              <a:gd name="connsiteY4" fmla="*/ 423569 h 795528"/>
              <a:gd name="connsiteX5" fmla="*/ 5709843 w 9143994"/>
              <a:gd name="connsiteY5" fmla="*/ 423429 h 795528"/>
              <a:gd name="connsiteX6" fmla="*/ 5717379 w 9143994"/>
              <a:gd name="connsiteY6" fmla="*/ 397765 h 795528"/>
              <a:gd name="connsiteX7" fmla="*/ 5717380 w 9143994"/>
              <a:gd name="connsiteY7" fmla="*/ 397765 h 795528"/>
              <a:gd name="connsiteX8" fmla="*/ 5714524 w 9143994"/>
              <a:gd name="connsiteY8" fmla="*/ 403641 h 795528"/>
              <a:gd name="connsiteX9" fmla="*/ 5714523 w 9143994"/>
              <a:gd name="connsiteY9" fmla="*/ 403641 h 795528"/>
              <a:gd name="connsiteX10" fmla="*/ 0 w 9143994"/>
              <a:gd name="connsiteY10" fmla="*/ 397765 h 795528"/>
              <a:gd name="connsiteX11" fmla="*/ 3413540 w 9143994"/>
              <a:gd name="connsiteY11" fmla="*/ 397765 h 795528"/>
              <a:gd name="connsiteX12" fmla="*/ 3424679 w 9143994"/>
              <a:gd name="connsiteY12" fmla="*/ 423569 h 795528"/>
              <a:gd name="connsiteX13" fmla="*/ 3413892 w 9143994"/>
              <a:gd name="connsiteY13" fmla="*/ 397765 h 795528"/>
              <a:gd name="connsiteX14" fmla="*/ 3413894 w 9143994"/>
              <a:gd name="connsiteY14" fmla="*/ 397765 h 795528"/>
              <a:gd name="connsiteX15" fmla="*/ 3424681 w 9143994"/>
              <a:gd name="connsiteY15" fmla="*/ 423569 h 795528"/>
              <a:gd name="connsiteX16" fmla="*/ 3556945 w 9143994"/>
              <a:gd name="connsiteY16" fmla="*/ 795528 h 795528"/>
              <a:gd name="connsiteX17" fmla="*/ 0 w 9143994"/>
              <a:gd name="connsiteY17" fmla="*/ 795528 h 795528"/>
              <a:gd name="connsiteX18" fmla="*/ 5737276 w 9143994"/>
              <a:gd name="connsiteY18" fmla="*/ 356817 h 795528"/>
              <a:gd name="connsiteX19" fmla="*/ 5737277 w 9143994"/>
              <a:gd name="connsiteY19" fmla="*/ 356817 h 795528"/>
              <a:gd name="connsiteX20" fmla="*/ 5717380 w 9143994"/>
              <a:gd name="connsiteY20" fmla="*/ 397764 h 795528"/>
              <a:gd name="connsiteX21" fmla="*/ 5717379 w 9143994"/>
              <a:gd name="connsiteY21" fmla="*/ 397764 h 795528"/>
              <a:gd name="connsiteX22" fmla="*/ 3396774 w 9143994"/>
              <a:gd name="connsiteY22" fmla="*/ 356817 h 795528"/>
              <a:gd name="connsiteX23" fmla="*/ 3396776 w 9143994"/>
              <a:gd name="connsiteY23" fmla="*/ 356817 h 795528"/>
              <a:gd name="connsiteX24" fmla="*/ 3413894 w 9143994"/>
              <a:gd name="connsiteY24" fmla="*/ 397764 h 795528"/>
              <a:gd name="connsiteX25" fmla="*/ 3413892 w 9143994"/>
              <a:gd name="connsiteY25" fmla="*/ 397764 h 795528"/>
              <a:gd name="connsiteX26" fmla="*/ 5892634 w 9143994"/>
              <a:gd name="connsiteY26" fmla="*/ 0 h 795528"/>
              <a:gd name="connsiteX27" fmla="*/ 9143994 w 9143994"/>
              <a:gd name="connsiteY27" fmla="*/ 0 h 795528"/>
              <a:gd name="connsiteX28" fmla="*/ 9143994 w 9143994"/>
              <a:gd name="connsiteY28" fmla="*/ 397764 h 795528"/>
              <a:gd name="connsiteX29" fmla="*/ 5720923 w 9143994"/>
              <a:gd name="connsiteY29" fmla="*/ 397764 h 795528"/>
              <a:gd name="connsiteX30" fmla="*/ 5 w 9143994"/>
              <a:gd name="connsiteY30" fmla="*/ 0 h 795528"/>
              <a:gd name="connsiteX31" fmla="*/ 3241828 w 9143994"/>
              <a:gd name="connsiteY31" fmla="*/ 0 h 795528"/>
              <a:gd name="connsiteX32" fmla="*/ 3413540 w 9143994"/>
              <a:gd name="connsiteY32" fmla="*/ 397764 h 795528"/>
              <a:gd name="connsiteX33" fmla="*/ 5 w 9143994"/>
              <a:gd name="connsiteY33" fmla="*/ 397764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9143994" h="795528">
                <a:moveTo>
                  <a:pt x="5720922" y="397765"/>
                </a:moveTo>
                <a:lnTo>
                  <a:pt x="9143990" y="397765"/>
                </a:lnTo>
                <a:lnTo>
                  <a:pt x="9143990" y="795528"/>
                </a:lnTo>
                <a:lnTo>
                  <a:pt x="5577521" y="795528"/>
                </a:lnTo>
                <a:lnTo>
                  <a:pt x="5709784" y="423569"/>
                </a:lnTo>
                <a:cubicBezTo>
                  <a:pt x="5709804" y="423522"/>
                  <a:pt x="5709823" y="423476"/>
                  <a:pt x="5709843" y="423429"/>
                </a:cubicBezTo>
                <a:close/>
                <a:moveTo>
                  <a:pt x="5717379" y="397765"/>
                </a:moveTo>
                <a:lnTo>
                  <a:pt x="5717380" y="397765"/>
                </a:lnTo>
                <a:lnTo>
                  <a:pt x="5714524" y="403641"/>
                </a:lnTo>
                <a:cubicBezTo>
                  <a:pt x="5714048" y="404620"/>
                  <a:pt x="5714047" y="404620"/>
                  <a:pt x="5714523" y="403641"/>
                </a:cubicBezTo>
                <a:close/>
                <a:moveTo>
                  <a:pt x="0" y="397765"/>
                </a:moveTo>
                <a:lnTo>
                  <a:pt x="3413540" y="397765"/>
                </a:lnTo>
                <a:lnTo>
                  <a:pt x="3424679" y="423569"/>
                </a:lnTo>
                <a:lnTo>
                  <a:pt x="3413892" y="397765"/>
                </a:lnTo>
                <a:lnTo>
                  <a:pt x="3413894" y="397765"/>
                </a:lnTo>
                <a:lnTo>
                  <a:pt x="3424681" y="423569"/>
                </a:lnTo>
                <a:lnTo>
                  <a:pt x="3556945" y="795528"/>
                </a:lnTo>
                <a:lnTo>
                  <a:pt x="0" y="795528"/>
                </a:lnTo>
                <a:close/>
                <a:moveTo>
                  <a:pt x="5737276" y="356817"/>
                </a:moveTo>
                <a:lnTo>
                  <a:pt x="5737277" y="356817"/>
                </a:lnTo>
                <a:lnTo>
                  <a:pt x="5717380" y="397764"/>
                </a:lnTo>
                <a:lnTo>
                  <a:pt x="5717379" y="397764"/>
                </a:lnTo>
                <a:close/>
                <a:moveTo>
                  <a:pt x="3396774" y="356817"/>
                </a:moveTo>
                <a:lnTo>
                  <a:pt x="3396776" y="356817"/>
                </a:lnTo>
                <a:lnTo>
                  <a:pt x="3413894" y="397764"/>
                </a:lnTo>
                <a:lnTo>
                  <a:pt x="3413892" y="397764"/>
                </a:lnTo>
                <a:close/>
                <a:moveTo>
                  <a:pt x="5892634" y="0"/>
                </a:moveTo>
                <a:lnTo>
                  <a:pt x="9143994" y="0"/>
                </a:lnTo>
                <a:lnTo>
                  <a:pt x="9143994" y="397764"/>
                </a:lnTo>
                <a:lnTo>
                  <a:pt x="5720923" y="397764"/>
                </a:lnTo>
                <a:close/>
                <a:moveTo>
                  <a:pt x="5" y="0"/>
                </a:moveTo>
                <a:lnTo>
                  <a:pt x="3241828" y="0"/>
                </a:lnTo>
                <a:lnTo>
                  <a:pt x="3413540" y="397764"/>
                </a:lnTo>
                <a:lnTo>
                  <a:pt x="5" y="397764"/>
                </a:lnTo>
                <a:close/>
              </a:path>
            </a:pathLst>
          </a:custGeom>
          <a:solidFill>
            <a:srgbClr val="E7E6E6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8288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3</a:t>
            </a:r>
          </a:p>
        </p:txBody>
      </p:sp>
      <p:sp>
        <p:nvSpPr>
          <p:cNvPr id="20" name="Freeform 40">
            <a:extLst>
              <a:ext uri="{FF2B5EF4-FFF2-40B4-BE49-F238E27FC236}">
                <a16:creationId xmlns:a16="http://schemas.microsoft.com/office/drawing/2014/main" id="{E0DD16D5-B8AD-ACD0-33D4-83977EF088AF}"/>
              </a:ext>
            </a:extLst>
          </p:cNvPr>
          <p:cNvSpPr/>
          <p:nvPr/>
        </p:nvSpPr>
        <p:spPr>
          <a:xfrm>
            <a:off x="1524000" y="1903743"/>
            <a:ext cx="9143990" cy="795528"/>
          </a:xfrm>
          <a:custGeom>
            <a:avLst/>
            <a:gdLst>
              <a:gd name="connsiteX0" fmla="*/ 6927871 w 9143990"/>
              <a:gd name="connsiteY0" fmla="*/ 26005 h 795528"/>
              <a:gd name="connsiteX1" fmla="*/ 6927849 w 9143990"/>
              <a:gd name="connsiteY1" fmla="*/ 26016 h 795528"/>
              <a:gd name="connsiteX2" fmla="*/ 6927850 w 9143990"/>
              <a:gd name="connsiteY2" fmla="*/ 26015 h 795528"/>
              <a:gd name="connsiteX3" fmla="*/ 6927871 w 9143990"/>
              <a:gd name="connsiteY3" fmla="*/ 26005 h 795528"/>
              <a:gd name="connsiteX4" fmla="*/ 2206582 w 9143990"/>
              <a:gd name="connsiteY4" fmla="*/ 25996 h 795528"/>
              <a:gd name="connsiteX5" fmla="*/ 2206624 w 9143990"/>
              <a:gd name="connsiteY5" fmla="*/ 26015 h 795528"/>
              <a:gd name="connsiteX6" fmla="*/ 2206624 w 9143990"/>
              <a:gd name="connsiteY6" fmla="*/ 26016 h 795528"/>
              <a:gd name="connsiteX7" fmla="*/ 2206582 w 9143990"/>
              <a:gd name="connsiteY7" fmla="*/ 25996 h 795528"/>
              <a:gd name="connsiteX8" fmla="*/ 2165886 w 9143990"/>
              <a:gd name="connsiteY8" fmla="*/ 6551 h 795528"/>
              <a:gd name="connsiteX9" fmla="*/ 2206582 w 9143990"/>
              <a:gd name="connsiteY9" fmla="*/ 25996 h 795528"/>
              <a:gd name="connsiteX10" fmla="*/ 2167807 w 9143990"/>
              <a:gd name="connsiteY10" fmla="*/ 8387 h 795528"/>
              <a:gd name="connsiteX11" fmla="*/ 6968588 w 9143990"/>
              <a:gd name="connsiteY11" fmla="*/ 6550 h 795528"/>
              <a:gd name="connsiteX12" fmla="*/ 6966665 w 9143990"/>
              <a:gd name="connsiteY12" fmla="*/ 8388 h 795528"/>
              <a:gd name="connsiteX13" fmla="*/ 6927871 w 9143990"/>
              <a:gd name="connsiteY13" fmla="*/ 26005 h 795528"/>
              <a:gd name="connsiteX14" fmla="*/ 6981689 w 9143990"/>
              <a:gd name="connsiteY14" fmla="*/ 0 h 795528"/>
              <a:gd name="connsiteX15" fmla="*/ 9143990 w 9143990"/>
              <a:gd name="connsiteY15" fmla="*/ 0 h 795528"/>
              <a:gd name="connsiteX16" fmla="*/ 9143990 w 9143990"/>
              <a:gd name="connsiteY16" fmla="*/ 795528 h 795528"/>
              <a:gd name="connsiteX17" fmla="*/ 6337398 w 9143990"/>
              <a:gd name="connsiteY17" fmla="*/ 795528 h 795528"/>
              <a:gd name="connsiteX18" fmla="*/ 6428755 w 9143990"/>
              <a:gd name="connsiteY18" fmla="*/ 657311 h 795528"/>
              <a:gd name="connsiteX19" fmla="*/ 6942273 w 9143990"/>
              <a:gd name="connsiteY19" fmla="*/ 31689 h 795528"/>
              <a:gd name="connsiteX20" fmla="*/ 6966665 w 9143990"/>
              <a:gd name="connsiteY20" fmla="*/ 8388 h 795528"/>
              <a:gd name="connsiteX21" fmla="*/ 6975681 w 9143990"/>
              <a:gd name="connsiteY21" fmla="*/ 4293 h 795528"/>
              <a:gd name="connsiteX22" fmla="*/ 0 w 9143990"/>
              <a:gd name="connsiteY22" fmla="*/ 0 h 795528"/>
              <a:gd name="connsiteX23" fmla="*/ 2152786 w 9143990"/>
              <a:gd name="connsiteY23" fmla="*/ 0 h 795528"/>
              <a:gd name="connsiteX24" fmla="*/ 2158794 w 9143990"/>
              <a:gd name="connsiteY24" fmla="*/ 4293 h 795528"/>
              <a:gd name="connsiteX25" fmla="*/ 2167807 w 9143990"/>
              <a:gd name="connsiteY25" fmla="*/ 8387 h 795528"/>
              <a:gd name="connsiteX26" fmla="*/ 2192201 w 9143990"/>
              <a:gd name="connsiteY26" fmla="*/ 31689 h 795528"/>
              <a:gd name="connsiteX27" fmla="*/ 2705720 w 9143990"/>
              <a:gd name="connsiteY27" fmla="*/ 657311 h 795528"/>
              <a:gd name="connsiteX28" fmla="*/ 2797077 w 9143990"/>
              <a:gd name="connsiteY28" fmla="*/ 795528 h 795528"/>
              <a:gd name="connsiteX29" fmla="*/ 0 w 9143990"/>
              <a:gd name="connsiteY29" fmla="*/ 795528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9143990" h="795528">
                <a:moveTo>
                  <a:pt x="6927871" y="26005"/>
                </a:moveTo>
                <a:cubicBezTo>
                  <a:pt x="6927864" y="26009"/>
                  <a:pt x="6927856" y="26012"/>
                  <a:pt x="6927849" y="26016"/>
                </a:cubicBezTo>
                <a:lnTo>
                  <a:pt x="6927850" y="26015"/>
                </a:lnTo>
                <a:cubicBezTo>
                  <a:pt x="6927857" y="26012"/>
                  <a:pt x="6927864" y="26008"/>
                  <a:pt x="6927871" y="26005"/>
                </a:cubicBezTo>
                <a:close/>
                <a:moveTo>
                  <a:pt x="2206582" y="25996"/>
                </a:moveTo>
                <a:cubicBezTo>
                  <a:pt x="2206596" y="26002"/>
                  <a:pt x="2206610" y="26009"/>
                  <a:pt x="2206624" y="26015"/>
                </a:cubicBezTo>
                <a:cubicBezTo>
                  <a:pt x="2206631" y="26018"/>
                  <a:pt x="2206631" y="26019"/>
                  <a:pt x="2206624" y="26016"/>
                </a:cubicBezTo>
                <a:cubicBezTo>
                  <a:pt x="2206610" y="26009"/>
                  <a:pt x="2206596" y="26003"/>
                  <a:pt x="2206582" y="25996"/>
                </a:cubicBezTo>
                <a:close/>
                <a:moveTo>
                  <a:pt x="2165886" y="6551"/>
                </a:moveTo>
                <a:lnTo>
                  <a:pt x="2206582" y="25996"/>
                </a:lnTo>
                <a:lnTo>
                  <a:pt x="2167807" y="8387"/>
                </a:lnTo>
                <a:close/>
                <a:moveTo>
                  <a:pt x="6968588" y="6550"/>
                </a:moveTo>
                <a:lnTo>
                  <a:pt x="6966665" y="8388"/>
                </a:lnTo>
                <a:lnTo>
                  <a:pt x="6927871" y="26005"/>
                </a:lnTo>
                <a:close/>
                <a:moveTo>
                  <a:pt x="6981689" y="0"/>
                </a:moveTo>
                <a:lnTo>
                  <a:pt x="9143990" y="0"/>
                </a:lnTo>
                <a:lnTo>
                  <a:pt x="9143990" y="795528"/>
                </a:lnTo>
                <a:lnTo>
                  <a:pt x="6337398" y="795528"/>
                </a:lnTo>
                <a:lnTo>
                  <a:pt x="6428755" y="657311"/>
                </a:lnTo>
                <a:cubicBezTo>
                  <a:pt x="6592923" y="421866"/>
                  <a:pt x="6766053" y="211329"/>
                  <a:pt x="6942273" y="31689"/>
                </a:cubicBezTo>
                <a:lnTo>
                  <a:pt x="6966665" y="8388"/>
                </a:lnTo>
                <a:lnTo>
                  <a:pt x="6975681" y="4293"/>
                </a:lnTo>
                <a:close/>
                <a:moveTo>
                  <a:pt x="0" y="0"/>
                </a:moveTo>
                <a:lnTo>
                  <a:pt x="2152786" y="0"/>
                </a:lnTo>
                <a:lnTo>
                  <a:pt x="2158794" y="4293"/>
                </a:lnTo>
                <a:lnTo>
                  <a:pt x="2167807" y="8387"/>
                </a:lnTo>
                <a:lnTo>
                  <a:pt x="2192201" y="31689"/>
                </a:lnTo>
                <a:cubicBezTo>
                  <a:pt x="2368421" y="211329"/>
                  <a:pt x="2541551" y="421866"/>
                  <a:pt x="2705720" y="657311"/>
                </a:cubicBezTo>
                <a:lnTo>
                  <a:pt x="2797077" y="795528"/>
                </a:lnTo>
                <a:lnTo>
                  <a:pt x="0" y="795528"/>
                </a:lnTo>
                <a:close/>
              </a:path>
            </a:pathLst>
          </a:cu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1</a:t>
            </a:r>
          </a:p>
        </p:txBody>
      </p:sp>
      <p:sp>
        <p:nvSpPr>
          <p:cNvPr id="21" name="Freeform 42">
            <a:extLst>
              <a:ext uri="{FF2B5EF4-FFF2-40B4-BE49-F238E27FC236}">
                <a16:creationId xmlns:a16="http://schemas.microsoft.com/office/drawing/2014/main" id="{6EFA5E87-8BAC-3B95-94C6-8F993FCCC364}"/>
              </a:ext>
            </a:extLst>
          </p:cNvPr>
          <p:cNvSpPr/>
          <p:nvPr/>
        </p:nvSpPr>
        <p:spPr>
          <a:xfrm>
            <a:off x="1524001" y="2699156"/>
            <a:ext cx="9143999" cy="795528"/>
          </a:xfrm>
          <a:custGeom>
            <a:avLst/>
            <a:gdLst>
              <a:gd name="connsiteX0" fmla="*/ 2973950 w 9143999"/>
              <a:gd name="connsiteY0" fmla="*/ 227151 h 795528"/>
              <a:gd name="connsiteX1" fmla="*/ 3001208 w 9143999"/>
              <a:gd name="connsiteY1" fmla="*/ 240040 h 795528"/>
              <a:gd name="connsiteX2" fmla="*/ 2996204 w 9143999"/>
              <a:gd name="connsiteY2" fmla="*/ 238255 h 795528"/>
              <a:gd name="connsiteX3" fmla="*/ 2960091 w 9143999"/>
              <a:gd name="connsiteY3" fmla="*/ 220237 h 795528"/>
              <a:gd name="connsiteX4" fmla="*/ 2973950 w 9143999"/>
              <a:gd name="connsiteY4" fmla="*/ 227151 h 795528"/>
              <a:gd name="connsiteX5" fmla="*/ 2962113 w 9143999"/>
              <a:gd name="connsiteY5" fmla="*/ 221554 h 795528"/>
              <a:gd name="connsiteX6" fmla="*/ 2926932 w 9143999"/>
              <a:gd name="connsiteY6" fmla="*/ 198633 h 795528"/>
              <a:gd name="connsiteX7" fmla="*/ 2927314 w 9143999"/>
              <a:gd name="connsiteY7" fmla="*/ 198882 h 795528"/>
              <a:gd name="connsiteX8" fmla="*/ 2960091 w 9143999"/>
              <a:gd name="connsiteY8" fmla="*/ 220237 h 795528"/>
              <a:gd name="connsiteX9" fmla="*/ 2957061 w 9143999"/>
              <a:gd name="connsiteY9" fmla="*/ 218725 h 795528"/>
              <a:gd name="connsiteX10" fmla="*/ 2927306 w 9143999"/>
              <a:gd name="connsiteY10" fmla="*/ 198882 h 795528"/>
              <a:gd name="connsiteX11" fmla="*/ 2895273 w 9143999"/>
              <a:gd name="connsiteY11" fmla="*/ 147451 h 795528"/>
              <a:gd name="connsiteX12" fmla="*/ 2895275 w 9143999"/>
              <a:gd name="connsiteY12" fmla="*/ 147451 h 795528"/>
              <a:gd name="connsiteX13" fmla="*/ 2926852 w 9143999"/>
              <a:gd name="connsiteY13" fmla="*/ 198580 h 795528"/>
              <a:gd name="connsiteX14" fmla="*/ 2926932 w 9143999"/>
              <a:gd name="connsiteY14" fmla="*/ 198633 h 795528"/>
              <a:gd name="connsiteX15" fmla="*/ 2926851 w 9143999"/>
              <a:gd name="connsiteY15" fmla="*/ 198580 h 795528"/>
              <a:gd name="connsiteX16" fmla="*/ 6337474 w 9143999"/>
              <a:gd name="connsiteY16" fmla="*/ 0 h 795528"/>
              <a:gd name="connsiteX17" fmla="*/ 9143990 w 9143999"/>
              <a:gd name="connsiteY17" fmla="*/ 0 h 795528"/>
              <a:gd name="connsiteX18" fmla="*/ 9143990 w 9143999"/>
              <a:gd name="connsiteY18" fmla="*/ 198882 h 795528"/>
              <a:gd name="connsiteX19" fmla="*/ 9143999 w 9143999"/>
              <a:gd name="connsiteY19" fmla="*/ 198882 h 795528"/>
              <a:gd name="connsiteX20" fmla="*/ 9143999 w 9143999"/>
              <a:gd name="connsiteY20" fmla="*/ 795528 h 795528"/>
              <a:gd name="connsiteX21" fmla="*/ 5892590 w 9143999"/>
              <a:gd name="connsiteY21" fmla="*/ 795528 h 795528"/>
              <a:gd name="connsiteX22" fmla="*/ 5900086 w 9143999"/>
              <a:gd name="connsiteY22" fmla="*/ 778162 h 795528"/>
              <a:gd name="connsiteX23" fmla="*/ 6114106 w 9143999"/>
              <a:gd name="connsiteY23" fmla="*/ 364227 h 795528"/>
              <a:gd name="connsiteX24" fmla="*/ 6212292 w 9143999"/>
              <a:gd name="connsiteY24" fmla="*/ 198882 h 795528"/>
              <a:gd name="connsiteX25" fmla="*/ 6242832 w 9143999"/>
              <a:gd name="connsiteY25" fmla="*/ 147451 h 795528"/>
              <a:gd name="connsiteX26" fmla="*/ 6242835 w 9143999"/>
              <a:gd name="connsiteY26" fmla="*/ 147451 h 795528"/>
              <a:gd name="connsiteX27" fmla="*/ 6267791 w 9143999"/>
              <a:gd name="connsiteY27" fmla="*/ 105425 h 795528"/>
              <a:gd name="connsiteX28" fmla="*/ 0 w 9143999"/>
              <a:gd name="connsiteY28" fmla="*/ 0 h 795528"/>
              <a:gd name="connsiteX29" fmla="*/ 2797001 w 9143999"/>
              <a:gd name="connsiteY29" fmla="*/ 0 h 795528"/>
              <a:gd name="connsiteX30" fmla="*/ 2866684 w 9143999"/>
              <a:gd name="connsiteY30" fmla="*/ 105425 h 795528"/>
              <a:gd name="connsiteX31" fmla="*/ 2891640 w 9143999"/>
              <a:gd name="connsiteY31" fmla="*/ 147451 h 795528"/>
              <a:gd name="connsiteX32" fmla="*/ 2891638 w 9143999"/>
              <a:gd name="connsiteY32" fmla="*/ 147451 h 795528"/>
              <a:gd name="connsiteX33" fmla="*/ 2922180 w 9143999"/>
              <a:gd name="connsiteY33" fmla="*/ 198882 h 795528"/>
              <a:gd name="connsiteX34" fmla="*/ 2922181 w 9143999"/>
              <a:gd name="connsiteY34" fmla="*/ 198882 h 795528"/>
              <a:gd name="connsiteX35" fmla="*/ 3020367 w 9143999"/>
              <a:gd name="connsiteY35" fmla="*/ 364227 h 795528"/>
              <a:gd name="connsiteX36" fmla="*/ 3234386 w 9143999"/>
              <a:gd name="connsiteY36" fmla="*/ 778162 h 795528"/>
              <a:gd name="connsiteX37" fmla="*/ 3241883 w 9143999"/>
              <a:gd name="connsiteY37" fmla="*/ 795528 h 795528"/>
              <a:gd name="connsiteX38" fmla="*/ 10 w 9143999"/>
              <a:gd name="connsiteY38" fmla="*/ 795528 h 795528"/>
              <a:gd name="connsiteX39" fmla="*/ 10 w 9143999"/>
              <a:gd name="connsiteY39" fmla="*/ 198882 h 795528"/>
              <a:gd name="connsiteX40" fmla="*/ 0 w 9143999"/>
              <a:gd name="connsiteY40" fmla="*/ 198882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9143999" h="795528">
                <a:moveTo>
                  <a:pt x="2973950" y="227151"/>
                </a:moveTo>
                <a:lnTo>
                  <a:pt x="3001208" y="240040"/>
                </a:lnTo>
                <a:lnTo>
                  <a:pt x="2996204" y="238255"/>
                </a:lnTo>
                <a:close/>
                <a:moveTo>
                  <a:pt x="2960091" y="220237"/>
                </a:moveTo>
                <a:lnTo>
                  <a:pt x="2973950" y="227151"/>
                </a:lnTo>
                <a:lnTo>
                  <a:pt x="2962113" y="221554"/>
                </a:lnTo>
                <a:close/>
                <a:moveTo>
                  <a:pt x="2926932" y="198633"/>
                </a:moveTo>
                <a:lnTo>
                  <a:pt x="2927314" y="198882"/>
                </a:lnTo>
                <a:lnTo>
                  <a:pt x="2960091" y="220237"/>
                </a:lnTo>
                <a:lnTo>
                  <a:pt x="2957061" y="218725"/>
                </a:lnTo>
                <a:lnTo>
                  <a:pt x="2927306" y="198882"/>
                </a:lnTo>
                <a:close/>
                <a:moveTo>
                  <a:pt x="2895273" y="147451"/>
                </a:moveTo>
                <a:lnTo>
                  <a:pt x="2895275" y="147451"/>
                </a:lnTo>
                <a:lnTo>
                  <a:pt x="2926852" y="198580"/>
                </a:lnTo>
                <a:lnTo>
                  <a:pt x="2926932" y="198633"/>
                </a:lnTo>
                <a:cubicBezTo>
                  <a:pt x="2926905" y="198615"/>
                  <a:pt x="2926878" y="198598"/>
                  <a:pt x="2926851" y="198580"/>
                </a:cubicBezTo>
                <a:close/>
                <a:moveTo>
                  <a:pt x="6337474" y="0"/>
                </a:moveTo>
                <a:lnTo>
                  <a:pt x="9143990" y="0"/>
                </a:lnTo>
                <a:lnTo>
                  <a:pt x="9143990" y="198882"/>
                </a:lnTo>
                <a:lnTo>
                  <a:pt x="9143999" y="198882"/>
                </a:lnTo>
                <a:lnTo>
                  <a:pt x="9143999" y="795528"/>
                </a:lnTo>
                <a:lnTo>
                  <a:pt x="5892590" y="795528"/>
                </a:lnTo>
                <a:lnTo>
                  <a:pt x="5900086" y="778162"/>
                </a:lnTo>
                <a:cubicBezTo>
                  <a:pt x="5967716" y="635454"/>
                  <a:pt x="6039301" y="497225"/>
                  <a:pt x="6114106" y="364227"/>
                </a:cubicBezTo>
                <a:lnTo>
                  <a:pt x="6212292" y="198882"/>
                </a:lnTo>
                <a:lnTo>
                  <a:pt x="6242832" y="147451"/>
                </a:lnTo>
                <a:lnTo>
                  <a:pt x="6242835" y="147451"/>
                </a:lnTo>
                <a:lnTo>
                  <a:pt x="6267791" y="105425"/>
                </a:lnTo>
                <a:close/>
                <a:moveTo>
                  <a:pt x="0" y="0"/>
                </a:moveTo>
                <a:lnTo>
                  <a:pt x="2797001" y="0"/>
                </a:lnTo>
                <a:lnTo>
                  <a:pt x="2866684" y="105425"/>
                </a:lnTo>
                <a:lnTo>
                  <a:pt x="2891640" y="147451"/>
                </a:lnTo>
                <a:lnTo>
                  <a:pt x="2891638" y="147451"/>
                </a:lnTo>
                <a:lnTo>
                  <a:pt x="2922180" y="198882"/>
                </a:lnTo>
                <a:lnTo>
                  <a:pt x="2922181" y="198882"/>
                </a:lnTo>
                <a:lnTo>
                  <a:pt x="3020367" y="364227"/>
                </a:lnTo>
                <a:cubicBezTo>
                  <a:pt x="3095172" y="497226"/>
                  <a:pt x="3166756" y="635453"/>
                  <a:pt x="3234386" y="778162"/>
                </a:cubicBezTo>
                <a:lnTo>
                  <a:pt x="3241883" y="795528"/>
                </a:lnTo>
                <a:lnTo>
                  <a:pt x="10" y="795528"/>
                </a:lnTo>
                <a:lnTo>
                  <a:pt x="10" y="198882"/>
                </a:lnTo>
                <a:lnTo>
                  <a:pt x="0" y="198882"/>
                </a:lnTo>
                <a:close/>
              </a:path>
            </a:pathLst>
          </a:custGeom>
          <a:solidFill>
            <a:srgbClr val="70AD47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2</a:t>
            </a:r>
          </a:p>
        </p:txBody>
      </p:sp>
      <p:sp>
        <p:nvSpPr>
          <p:cNvPr id="22" name="Freeform 46">
            <a:extLst>
              <a:ext uri="{FF2B5EF4-FFF2-40B4-BE49-F238E27FC236}">
                <a16:creationId xmlns:a16="http://schemas.microsoft.com/office/drawing/2014/main" id="{FE082DF1-B679-21E8-A033-D2A25D820680}"/>
              </a:ext>
            </a:extLst>
          </p:cNvPr>
          <p:cNvSpPr/>
          <p:nvPr/>
        </p:nvSpPr>
        <p:spPr>
          <a:xfrm>
            <a:off x="1524005" y="4289982"/>
            <a:ext cx="9143990" cy="795528"/>
          </a:xfrm>
          <a:custGeom>
            <a:avLst/>
            <a:gdLst>
              <a:gd name="connsiteX0" fmla="*/ 5417755 w 9143990"/>
              <a:gd name="connsiteY0" fmla="*/ 596648 h 795528"/>
              <a:gd name="connsiteX1" fmla="*/ 9143990 w 9143990"/>
              <a:gd name="connsiteY1" fmla="*/ 596648 h 795528"/>
              <a:gd name="connsiteX2" fmla="*/ 9143990 w 9143990"/>
              <a:gd name="connsiteY2" fmla="*/ 795528 h 795528"/>
              <a:gd name="connsiteX3" fmla="*/ 5380236 w 9143990"/>
              <a:gd name="connsiteY3" fmla="*/ 795528 h 795528"/>
              <a:gd name="connsiteX4" fmla="*/ 5406488 w 9143990"/>
              <a:gd name="connsiteY4" fmla="*/ 646625 h 795528"/>
              <a:gd name="connsiteX5" fmla="*/ 0 w 9143990"/>
              <a:gd name="connsiteY5" fmla="*/ 596648 h 795528"/>
              <a:gd name="connsiteX6" fmla="*/ 3716713 w 9143990"/>
              <a:gd name="connsiteY6" fmla="*/ 596648 h 795528"/>
              <a:gd name="connsiteX7" fmla="*/ 3727978 w 9143990"/>
              <a:gd name="connsiteY7" fmla="*/ 646625 h 795528"/>
              <a:gd name="connsiteX8" fmla="*/ 3754231 w 9143990"/>
              <a:gd name="connsiteY8" fmla="*/ 795528 h 795528"/>
              <a:gd name="connsiteX9" fmla="*/ 0 w 9143990"/>
              <a:gd name="connsiteY9" fmla="*/ 795528 h 795528"/>
              <a:gd name="connsiteX10" fmla="*/ 5577561 w 9143990"/>
              <a:gd name="connsiteY10" fmla="*/ 0 h 795528"/>
              <a:gd name="connsiteX11" fmla="*/ 9143990 w 9143990"/>
              <a:gd name="connsiteY11" fmla="*/ 0 h 795528"/>
              <a:gd name="connsiteX12" fmla="*/ 9143990 w 9143990"/>
              <a:gd name="connsiteY12" fmla="*/ 596647 h 795528"/>
              <a:gd name="connsiteX13" fmla="*/ 5417755 w 9143990"/>
              <a:gd name="connsiteY13" fmla="*/ 596647 h 795528"/>
              <a:gd name="connsiteX14" fmla="*/ 5424658 w 9143990"/>
              <a:gd name="connsiteY14" fmla="*/ 566024 h 795528"/>
              <a:gd name="connsiteX15" fmla="*/ 5461917 w 9143990"/>
              <a:gd name="connsiteY15" fmla="*/ 400738 h 795528"/>
              <a:gd name="connsiteX16" fmla="*/ 5570454 w 9143990"/>
              <a:gd name="connsiteY16" fmla="*/ 19989 h 795528"/>
              <a:gd name="connsiteX17" fmla="*/ 0 w 9143990"/>
              <a:gd name="connsiteY17" fmla="*/ 0 h 795528"/>
              <a:gd name="connsiteX18" fmla="*/ 3556904 w 9143990"/>
              <a:gd name="connsiteY18" fmla="*/ 0 h 795528"/>
              <a:gd name="connsiteX19" fmla="*/ 3564012 w 9143990"/>
              <a:gd name="connsiteY19" fmla="*/ 19989 h 795528"/>
              <a:gd name="connsiteX20" fmla="*/ 3672548 w 9143990"/>
              <a:gd name="connsiteY20" fmla="*/ 400738 h 795528"/>
              <a:gd name="connsiteX21" fmla="*/ 3709807 w 9143990"/>
              <a:gd name="connsiteY21" fmla="*/ 566024 h 795528"/>
              <a:gd name="connsiteX22" fmla="*/ 3709809 w 9143990"/>
              <a:gd name="connsiteY22" fmla="*/ 566024 h 795528"/>
              <a:gd name="connsiteX23" fmla="*/ 3716712 w 9143990"/>
              <a:gd name="connsiteY23" fmla="*/ 596647 h 795528"/>
              <a:gd name="connsiteX24" fmla="*/ 0 w 9143990"/>
              <a:gd name="connsiteY24" fmla="*/ 596647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9143990" h="795528">
                <a:moveTo>
                  <a:pt x="5417755" y="596648"/>
                </a:moveTo>
                <a:lnTo>
                  <a:pt x="9143990" y="596648"/>
                </a:lnTo>
                <a:lnTo>
                  <a:pt x="9143990" y="795528"/>
                </a:lnTo>
                <a:lnTo>
                  <a:pt x="5380236" y="795528"/>
                </a:lnTo>
                <a:lnTo>
                  <a:pt x="5406488" y="646625"/>
                </a:lnTo>
                <a:close/>
                <a:moveTo>
                  <a:pt x="0" y="596648"/>
                </a:moveTo>
                <a:lnTo>
                  <a:pt x="3716713" y="596648"/>
                </a:lnTo>
                <a:lnTo>
                  <a:pt x="3727978" y="646625"/>
                </a:lnTo>
                <a:lnTo>
                  <a:pt x="3754231" y="795528"/>
                </a:lnTo>
                <a:lnTo>
                  <a:pt x="0" y="795528"/>
                </a:lnTo>
                <a:close/>
                <a:moveTo>
                  <a:pt x="5577561" y="0"/>
                </a:moveTo>
                <a:lnTo>
                  <a:pt x="9143990" y="0"/>
                </a:lnTo>
                <a:lnTo>
                  <a:pt x="9143990" y="596647"/>
                </a:lnTo>
                <a:lnTo>
                  <a:pt x="5417755" y="596647"/>
                </a:lnTo>
                <a:lnTo>
                  <a:pt x="5424658" y="566024"/>
                </a:lnTo>
                <a:lnTo>
                  <a:pt x="5461917" y="400738"/>
                </a:lnTo>
                <a:cubicBezTo>
                  <a:pt x="5493004" y="276071"/>
                  <a:pt x="5529162" y="148954"/>
                  <a:pt x="5570454" y="19989"/>
                </a:cubicBezTo>
                <a:close/>
                <a:moveTo>
                  <a:pt x="0" y="0"/>
                </a:moveTo>
                <a:lnTo>
                  <a:pt x="3556904" y="0"/>
                </a:lnTo>
                <a:lnTo>
                  <a:pt x="3564012" y="19989"/>
                </a:lnTo>
                <a:cubicBezTo>
                  <a:pt x="3605303" y="148954"/>
                  <a:pt x="3641461" y="276071"/>
                  <a:pt x="3672548" y="400738"/>
                </a:cubicBezTo>
                <a:lnTo>
                  <a:pt x="3709807" y="566024"/>
                </a:lnTo>
                <a:lnTo>
                  <a:pt x="3709809" y="566024"/>
                </a:lnTo>
                <a:lnTo>
                  <a:pt x="3716712" y="596647"/>
                </a:lnTo>
                <a:lnTo>
                  <a:pt x="0" y="596647"/>
                </a:lnTo>
                <a:close/>
              </a:path>
            </a:pathLst>
          </a:cu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4</a:t>
            </a:r>
          </a:p>
        </p:txBody>
      </p:sp>
      <p:sp>
        <p:nvSpPr>
          <p:cNvPr id="23" name="Freeform 48">
            <a:extLst>
              <a:ext uri="{FF2B5EF4-FFF2-40B4-BE49-F238E27FC236}">
                <a16:creationId xmlns:a16="http://schemas.microsoft.com/office/drawing/2014/main" id="{80A62B10-88DE-3D16-3335-3BF43A8A7326}"/>
              </a:ext>
            </a:extLst>
          </p:cNvPr>
          <p:cNvSpPr/>
          <p:nvPr/>
        </p:nvSpPr>
        <p:spPr>
          <a:xfrm>
            <a:off x="1524005" y="5085397"/>
            <a:ext cx="9143990" cy="795528"/>
          </a:xfrm>
          <a:custGeom>
            <a:avLst/>
            <a:gdLst>
              <a:gd name="connsiteX0" fmla="*/ 5380256 w 9143990"/>
              <a:gd name="connsiteY0" fmla="*/ 0 h 795528"/>
              <a:gd name="connsiteX1" fmla="*/ 9143990 w 9143990"/>
              <a:gd name="connsiteY1" fmla="*/ 0 h 795528"/>
              <a:gd name="connsiteX2" fmla="*/ 9143990 w 9143990"/>
              <a:gd name="connsiteY2" fmla="*/ 795528 h 795528"/>
              <a:gd name="connsiteX3" fmla="*/ 5317326 w 9143990"/>
              <a:gd name="connsiteY3" fmla="*/ 795528 h 795528"/>
              <a:gd name="connsiteX4" fmla="*/ 5317326 w 9143990"/>
              <a:gd name="connsiteY4" fmla="*/ 777327 h 795528"/>
              <a:gd name="connsiteX5" fmla="*/ 5317884 w 9143990"/>
              <a:gd name="connsiteY5" fmla="*/ 747994 h 795528"/>
              <a:gd name="connsiteX6" fmla="*/ 5364477 w 9143990"/>
              <a:gd name="connsiteY6" fmla="*/ 89494 h 795528"/>
              <a:gd name="connsiteX7" fmla="*/ 0 w 9143990"/>
              <a:gd name="connsiteY7" fmla="*/ 0 h 795528"/>
              <a:gd name="connsiteX8" fmla="*/ 3754211 w 9143990"/>
              <a:gd name="connsiteY8" fmla="*/ 0 h 795528"/>
              <a:gd name="connsiteX9" fmla="*/ 3769989 w 9143990"/>
              <a:gd name="connsiteY9" fmla="*/ 89494 h 795528"/>
              <a:gd name="connsiteX10" fmla="*/ 3816581 w 9143990"/>
              <a:gd name="connsiteY10" fmla="*/ 747994 h 795528"/>
              <a:gd name="connsiteX11" fmla="*/ 3815193 w 9143990"/>
              <a:gd name="connsiteY11" fmla="*/ 771653 h 795528"/>
              <a:gd name="connsiteX12" fmla="*/ 3817140 w 9143990"/>
              <a:gd name="connsiteY12" fmla="*/ 795528 h 795528"/>
              <a:gd name="connsiteX13" fmla="*/ 0 w 9143990"/>
              <a:gd name="connsiteY13" fmla="*/ 795528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3990" h="795528">
                <a:moveTo>
                  <a:pt x="5380256" y="0"/>
                </a:moveTo>
                <a:lnTo>
                  <a:pt x="9143990" y="0"/>
                </a:lnTo>
                <a:lnTo>
                  <a:pt x="9143990" y="795528"/>
                </a:lnTo>
                <a:lnTo>
                  <a:pt x="5317326" y="795528"/>
                </a:lnTo>
                <a:lnTo>
                  <a:pt x="5317326" y="777327"/>
                </a:lnTo>
                <a:lnTo>
                  <a:pt x="5317884" y="747994"/>
                </a:lnTo>
                <a:cubicBezTo>
                  <a:pt x="5313770" y="544725"/>
                  <a:pt x="5329140" y="323617"/>
                  <a:pt x="5364477" y="89494"/>
                </a:cubicBezTo>
                <a:close/>
                <a:moveTo>
                  <a:pt x="0" y="0"/>
                </a:moveTo>
                <a:lnTo>
                  <a:pt x="3754211" y="0"/>
                </a:lnTo>
                <a:lnTo>
                  <a:pt x="3769989" y="89494"/>
                </a:lnTo>
                <a:cubicBezTo>
                  <a:pt x="3805326" y="323617"/>
                  <a:pt x="3820696" y="544725"/>
                  <a:pt x="3816581" y="747994"/>
                </a:cubicBezTo>
                <a:cubicBezTo>
                  <a:pt x="3816118" y="755880"/>
                  <a:pt x="3815656" y="763767"/>
                  <a:pt x="3815193" y="771653"/>
                </a:cubicBezTo>
                <a:lnTo>
                  <a:pt x="3817140" y="795528"/>
                </a:lnTo>
                <a:lnTo>
                  <a:pt x="0" y="795528"/>
                </a:lnTo>
                <a:close/>
              </a:path>
            </a:pathLst>
          </a:cu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5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3ECF507-03F7-1A70-E199-05BF748E69C4}"/>
              </a:ext>
            </a:extLst>
          </p:cNvPr>
          <p:cNvSpPr/>
          <p:nvPr/>
        </p:nvSpPr>
        <p:spPr>
          <a:xfrm>
            <a:off x="4695825" y="2232851"/>
            <a:ext cx="571500" cy="571500"/>
          </a:xfrm>
          <a:prstGeom prst="ellipse">
            <a:avLst/>
          </a:prstGeom>
          <a:gradFill rotWithShape="1">
            <a:gsLst>
              <a:gs pos="0">
                <a:srgbClr val="A5A5A5">
                  <a:satMod val="103000"/>
                  <a:lumMod val="102000"/>
                  <a:tint val="94000"/>
                </a:srgbClr>
              </a:gs>
              <a:gs pos="50000">
                <a:srgbClr val="A5A5A5">
                  <a:satMod val="110000"/>
                  <a:lumMod val="100000"/>
                  <a:shade val="100000"/>
                </a:srgbClr>
              </a:gs>
              <a:gs pos="100000">
                <a:srgbClr val="A5A5A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8E39B3B-772E-3F7E-E515-55B87BCBA65C}"/>
              </a:ext>
            </a:extLst>
          </p:cNvPr>
          <p:cNvSpPr/>
          <p:nvPr/>
        </p:nvSpPr>
        <p:spPr>
          <a:xfrm>
            <a:off x="5135327" y="1432026"/>
            <a:ext cx="817793" cy="817793"/>
          </a:xfrm>
          <a:prstGeom prst="ellipse">
            <a:avLst/>
          </a:prstGeom>
          <a:gradFill rotWithShape="1">
            <a:gsLst>
              <a:gs pos="0">
                <a:srgbClr val="5B9BD5">
                  <a:satMod val="103000"/>
                  <a:lumMod val="102000"/>
                  <a:tint val="94000"/>
                </a:srgbClr>
              </a:gs>
              <a:gs pos="50000">
                <a:srgbClr val="5B9BD5">
                  <a:satMod val="110000"/>
                  <a:lumMod val="100000"/>
                  <a:shade val="100000"/>
                </a:srgbClr>
              </a:gs>
              <a:gs pos="100000">
                <a:srgbClr val="5B9BD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0747D2C-3FFB-D758-3291-73F0C8874A54}"/>
              </a:ext>
            </a:extLst>
          </p:cNvPr>
          <p:cNvSpPr/>
          <p:nvPr/>
        </p:nvSpPr>
        <p:spPr>
          <a:xfrm>
            <a:off x="6064396" y="1876730"/>
            <a:ext cx="737122" cy="737122"/>
          </a:xfrm>
          <a:prstGeom prst="ellipse">
            <a:avLst/>
          </a:prstGeom>
          <a:gradFill rotWithShape="1">
            <a:gsLst>
              <a:gs pos="0">
                <a:srgbClr val="A5A5A5">
                  <a:satMod val="103000"/>
                  <a:lumMod val="102000"/>
                  <a:tint val="94000"/>
                </a:srgbClr>
              </a:gs>
              <a:gs pos="50000">
                <a:srgbClr val="A5A5A5">
                  <a:satMod val="110000"/>
                  <a:lumMod val="100000"/>
                  <a:shade val="100000"/>
                </a:srgbClr>
              </a:gs>
              <a:gs pos="100000">
                <a:srgbClr val="A5A5A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9AB4BD0-E19D-DEA9-1890-30D68DFAB9A6}"/>
              </a:ext>
            </a:extLst>
          </p:cNvPr>
          <p:cNvSpPr/>
          <p:nvPr/>
        </p:nvSpPr>
        <p:spPr>
          <a:xfrm>
            <a:off x="5461965" y="2690511"/>
            <a:ext cx="602431" cy="602431"/>
          </a:xfrm>
          <a:prstGeom prst="ellipse">
            <a:avLst/>
          </a:prstGeom>
          <a:gradFill rotWithShape="1">
            <a:gsLst>
              <a:gs pos="0">
                <a:srgbClr val="4472C4">
                  <a:satMod val="103000"/>
                  <a:lumMod val="102000"/>
                  <a:tint val="94000"/>
                </a:srgbClr>
              </a:gs>
              <a:gs pos="50000">
                <a:srgbClr val="4472C4">
                  <a:satMod val="110000"/>
                  <a:lumMod val="100000"/>
                  <a:shade val="100000"/>
                </a:srgbClr>
              </a:gs>
              <a:gs pos="100000">
                <a:srgbClr val="4472C4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5EC8A9E-A0CF-3D55-7763-F9D0FAB5F0B4}"/>
              </a:ext>
            </a:extLst>
          </p:cNvPr>
          <p:cNvSpPr/>
          <p:nvPr/>
        </p:nvSpPr>
        <p:spPr>
          <a:xfrm>
            <a:off x="5651905" y="3772884"/>
            <a:ext cx="444096" cy="444096"/>
          </a:xfrm>
          <a:prstGeom prst="ellipse">
            <a:avLst/>
          </a:prstGeom>
          <a:gradFill rotWithShape="1">
            <a:gsLst>
              <a:gs pos="0">
                <a:srgbClr val="ED7D31">
                  <a:satMod val="103000"/>
                  <a:lumMod val="102000"/>
                  <a:tint val="94000"/>
                </a:srgbClr>
              </a:gs>
              <a:gs pos="50000">
                <a:srgbClr val="ED7D31">
                  <a:satMod val="110000"/>
                  <a:lumMod val="100000"/>
                  <a:shade val="100000"/>
                </a:srgbClr>
              </a:gs>
              <a:gs pos="100000">
                <a:srgbClr val="ED7D3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92B874D4-16BE-54B4-F468-E0FF80566D89}"/>
              </a:ext>
            </a:extLst>
          </p:cNvPr>
          <p:cNvSpPr/>
          <p:nvPr/>
        </p:nvSpPr>
        <p:spPr>
          <a:xfrm>
            <a:off x="5889751" y="5157154"/>
            <a:ext cx="412497" cy="412497"/>
          </a:xfrm>
          <a:prstGeom prst="ellipse">
            <a:avLst/>
          </a:prstGeom>
          <a:gradFill rotWithShape="1">
            <a:gsLst>
              <a:gs pos="0">
                <a:srgbClr val="5B9BD5">
                  <a:satMod val="103000"/>
                  <a:lumMod val="102000"/>
                  <a:tint val="94000"/>
                </a:srgbClr>
              </a:gs>
              <a:gs pos="50000">
                <a:srgbClr val="5B9BD5">
                  <a:satMod val="110000"/>
                  <a:lumMod val="100000"/>
                  <a:shade val="100000"/>
                </a:srgbClr>
              </a:gs>
              <a:gs pos="100000">
                <a:srgbClr val="5B9BD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3B303A1F-B145-EE79-947E-A47370591800}"/>
              </a:ext>
            </a:extLst>
          </p:cNvPr>
          <p:cNvSpPr/>
          <p:nvPr/>
        </p:nvSpPr>
        <p:spPr>
          <a:xfrm>
            <a:off x="6095995" y="3197103"/>
            <a:ext cx="602431" cy="602431"/>
          </a:xfrm>
          <a:prstGeom prst="ellipse">
            <a:avLst/>
          </a:prstGeom>
          <a:gradFill rotWithShape="1">
            <a:gsLst>
              <a:gs pos="0">
                <a:srgbClr val="70AD47">
                  <a:satMod val="103000"/>
                  <a:lumMod val="102000"/>
                  <a:tint val="94000"/>
                </a:srgbClr>
              </a:gs>
              <a:gs pos="50000">
                <a:srgbClr val="70AD47">
                  <a:satMod val="110000"/>
                  <a:lumMod val="100000"/>
                  <a:shade val="100000"/>
                </a:srgbClr>
              </a:gs>
              <a:gs pos="100000">
                <a:srgbClr val="70AD47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1236DB3-1326-3787-52A2-647BEF46CAD0}"/>
              </a:ext>
            </a:extLst>
          </p:cNvPr>
          <p:cNvSpPr/>
          <p:nvPr/>
        </p:nvSpPr>
        <p:spPr>
          <a:xfrm>
            <a:off x="6801518" y="2644297"/>
            <a:ext cx="571500" cy="571500"/>
          </a:xfrm>
          <a:prstGeom prst="ellipse">
            <a:avLst/>
          </a:prstGeom>
          <a:gradFill rotWithShape="1">
            <a:gsLst>
              <a:gs pos="0">
                <a:srgbClr val="FFC000">
                  <a:satMod val="103000"/>
                  <a:lumMod val="102000"/>
                  <a:tint val="94000"/>
                </a:srgbClr>
              </a:gs>
              <a:gs pos="50000">
                <a:srgbClr val="FFC000">
                  <a:satMod val="110000"/>
                  <a:lumMod val="100000"/>
                  <a:shade val="100000"/>
                </a:srgbClr>
              </a:gs>
              <a:gs pos="100000">
                <a:srgbClr val="FFC000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8DF00DE-F8E8-52CB-BD15-3C7F4AA0C201}"/>
              </a:ext>
            </a:extLst>
          </p:cNvPr>
          <p:cNvSpPr/>
          <p:nvPr/>
        </p:nvSpPr>
        <p:spPr>
          <a:xfrm>
            <a:off x="6912794" y="1146415"/>
            <a:ext cx="1097058" cy="1097058"/>
          </a:xfrm>
          <a:prstGeom prst="ellipse">
            <a:avLst/>
          </a:prstGeom>
          <a:gradFill rotWithShape="1">
            <a:gsLst>
              <a:gs pos="0">
                <a:srgbClr val="ED7D31">
                  <a:satMod val="103000"/>
                  <a:lumMod val="102000"/>
                  <a:tint val="94000"/>
                </a:srgbClr>
              </a:gs>
              <a:gs pos="50000">
                <a:srgbClr val="ED7D31">
                  <a:satMod val="110000"/>
                  <a:lumMod val="100000"/>
                  <a:shade val="100000"/>
                </a:srgbClr>
              </a:gs>
              <a:gs pos="100000">
                <a:srgbClr val="ED7D3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0A3CDD08-50AA-BB5C-CD61-94EB1AED67A0}"/>
              </a:ext>
            </a:extLst>
          </p:cNvPr>
          <p:cNvSpPr/>
          <p:nvPr/>
        </p:nvSpPr>
        <p:spPr>
          <a:xfrm>
            <a:off x="4210558" y="1552198"/>
            <a:ext cx="571500" cy="571500"/>
          </a:xfrm>
          <a:prstGeom prst="ellipse">
            <a:avLst/>
          </a:prstGeom>
          <a:gradFill rotWithShape="1">
            <a:gsLst>
              <a:gs pos="0">
                <a:srgbClr val="70AD47">
                  <a:satMod val="103000"/>
                  <a:lumMod val="102000"/>
                  <a:tint val="94000"/>
                </a:srgbClr>
              </a:gs>
              <a:gs pos="50000">
                <a:srgbClr val="70AD47">
                  <a:satMod val="110000"/>
                  <a:lumMod val="100000"/>
                  <a:shade val="100000"/>
                </a:srgbClr>
              </a:gs>
              <a:gs pos="100000">
                <a:srgbClr val="70AD47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10C7955-56E7-B082-7D21-3C2B559FBCB6}"/>
              </a:ext>
            </a:extLst>
          </p:cNvPr>
          <p:cNvSpPr/>
          <p:nvPr/>
        </p:nvSpPr>
        <p:spPr>
          <a:xfrm>
            <a:off x="6210908" y="4162859"/>
            <a:ext cx="590609" cy="590609"/>
          </a:xfrm>
          <a:prstGeom prst="ellipse">
            <a:avLst/>
          </a:prstGeom>
          <a:gradFill rotWithShape="1">
            <a:gsLst>
              <a:gs pos="0">
                <a:srgbClr val="FFC000">
                  <a:satMod val="103000"/>
                  <a:lumMod val="102000"/>
                  <a:tint val="94000"/>
                </a:srgbClr>
              </a:gs>
              <a:gs pos="50000">
                <a:srgbClr val="FFC000">
                  <a:satMod val="110000"/>
                  <a:lumMod val="100000"/>
                  <a:shade val="100000"/>
                </a:srgbClr>
              </a:gs>
              <a:gs pos="100000">
                <a:srgbClr val="FFC000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63</Words>
  <Application>Microsoft Office PowerPoint</Application>
  <PresentationFormat>Widescreen</PresentationFormat>
  <Paragraphs>11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5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Stage Funnel Graphics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2026-02-19T18:13:06Z</dcterms:modified>
  <cp:category>Charts &amp; Diagrams</cp:category>
</cp:coreProperties>
</file>