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8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"/>
          <p:cNvSpPr/>
          <p:nvPr/>
        </p:nvSpPr>
        <p:spPr>
          <a:xfrm>
            <a:off x="10" y="2751163"/>
            <a:ext cx="9143990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3396769 w 9143990"/>
              <a:gd name="connsiteY4" fmla="*/ 953348 h 994295"/>
              <a:gd name="connsiteX5" fmla="*/ 3396770 w 9143990"/>
              <a:gd name="connsiteY5" fmla="*/ 953348 h 994295"/>
              <a:gd name="connsiteX6" fmla="*/ 3413888 w 9143990"/>
              <a:gd name="connsiteY6" fmla="*/ 994295 h 994295"/>
              <a:gd name="connsiteX7" fmla="*/ 3413887 w 9143990"/>
              <a:gd name="connsiteY7" fmla="*/ 994295 h 994295"/>
              <a:gd name="connsiteX8" fmla="*/ 2973940 w 9143990"/>
              <a:gd name="connsiteY8" fmla="*/ 28269 h 994295"/>
              <a:gd name="connsiteX9" fmla="*/ 3001198 w 9143990"/>
              <a:gd name="connsiteY9" fmla="*/ 41158 h 994295"/>
              <a:gd name="connsiteX10" fmla="*/ 2996194 w 9143990"/>
              <a:gd name="connsiteY10" fmla="*/ 39373 h 994295"/>
              <a:gd name="connsiteX11" fmla="*/ 2960081 w 9143990"/>
              <a:gd name="connsiteY11" fmla="*/ 21355 h 994295"/>
              <a:gd name="connsiteX12" fmla="*/ 2973940 w 9143990"/>
              <a:gd name="connsiteY12" fmla="*/ 28269 h 994295"/>
              <a:gd name="connsiteX13" fmla="*/ 2962103 w 9143990"/>
              <a:gd name="connsiteY13" fmla="*/ 22672 h 994295"/>
              <a:gd name="connsiteX14" fmla="*/ 6212282 w 9143990"/>
              <a:gd name="connsiteY14" fmla="*/ 0 h 994295"/>
              <a:gd name="connsiteX15" fmla="*/ 9143990 w 9143990"/>
              <a:gd name="connsiteY15" fmla="*/ 0 h 994295"/>
              <a:gd name="connsiteX16" fmla="*/ 9143990 w 9143990"/>
              <a:gd name="connsiteY16" fmla="*/ 994295 h 994295"/>
              <a:gd name="connsiteX17" fmla="*/ 5720918 w 9143990"/>
              <a:gd name="connsiteY17" fmla="*/ 994295 h 994295"/>
              <a:gd name="connsiteX18" fmla="*/ 5900076 w 9143990"/>
              <a:gd name="connsiteY18" fmla="*/ 579280 h 994295"/>
              <a:gd name="connsiteX19" fmla="*/ 6114096 w 9143990"/>
              <a:gd name="connsiteY19" fmla="*/ 165345 h 994295"/>
              <a:gd name="connsiteX20" fmla="*/ 2927296 w 9143990"/>
              <a:gd name="connsiteY20" fmla="*/ 0 h 994295"/>
              <a:gd name="connsiteX21" fmla="*/ 2927304 w 9143990"/>
              <a:gd name="connsiteY21" fmla="*/ 0 h 994295"/>
              <a:gd name="connsiteX22" fmla="*/ 2960081 w 9143990"/>
              <a:gd name="connsiteY22" fmla="*/ 21355 h 994295"/>
              <a:gd name="connsiteX23" fmla="*/ 2957051 w 9143990"/>
              <a:gd name="connsiteY23" fmla="*/ 19843 h 994295"/>
              <a:gd name="connsiteX24" fmla="*/ 0 w 9143990"/>
              <a:gd name="connsiteY24" fmla="*/ 0 h 994295"/>
              <a:gd name="connsiteX25" fmla="*/ 2922170 w 9143990"/>
              <a:gd name="connsiteY25" fmla="*/ 0 h 994295"/>
              <a:gd name="connsiteX26" fmla="*/ 3020356 w 9143990"/>
              <a:gd name="connsiteY26" fmla="*/ 165345 h 994295"/>
              <a:gd name="connsiteX27" fmla="*/ 3234376 w 9143990"/>
              <a:gd name="connsiteY27" fmla="*/ 579280 h 994295"/>
              <a:gd name="connsiteX28" fmla="*/ 3413535 w 9143990"/>
              <a:gd name="connsiteY28" fmla="*/ 994295 h 994295"/>
              <a:gd name="connsiteX29" fmla="*/ 0 w 9143990"/>
              <a:gd name="connsiteY29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994295">
                <a:moveTo>
                  <a:pt x="5737271" y="953348"/>
                </a:moveTo>
                <a:lnTo>
                  <a:pt x="5737272" y="953348"/>
                </a:lnTo>
                <a:lnTo>
                  <a:pt x="5717375" y="994295"/>
                </a:lnTo>
                <a:lnTo>
                  <a:pt x="5717374" y="994295"/>
                </a:lnTo>
                <a:close/>
                <a:moveTo>
                  <a:pt x="3396769" y="953348"/>
                </a:moveTo>
                <a:lnTo>
                  <a:pt x="3396770" y="953348"/>
                </a:lnTo>
                <a:lnTo>
                  <a:pt x="3413888" y="994295"/>
                </a:lnTo>
                <a:lnTo>
                  <a:pt x="3413887" y="994295"/>
                </a:lnTo>
                <a:close/>
                <a:moveTo>
                  <a:pt x="2973940" y="28269"/>
                </a:moveTo>
                <a:lnTo>
                  <a:pt x="3001198" y="41158"/>
                </a:lnTo>
                <a:lnTo>
                  <a:pt x="2996194" y="39373"/>
                </a:lnTo>
                <a:close/>
                <a:moveTo>
                  <a:pt x="2960081" y="21355"/>
                </a:moveTo>
                <a:lnTo>
                  <a:pt x="2973940" y="28269"/>
                </a:lnTo>
                <a:lnTo>
                  <a:pt x="2962103" y="22672"/>
                </a:lnTo>
                <a:close/>
                <a:moveTo>
                  <a:pt x="621228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720918" y="994295"/>
                </a:lnTo>
                <a:lnTo>
                  <a:pt x="5900076" y="579280"/>
                </a:lnTo>
                <a:cubicBezTo>
                  <a:pt x="5967706" y="436572"/>
                  <a:pt x="6039291" y="298343"/>
                  <a:pt x="6114096" y="165345"/>
                </a:cubicBezTo>
                <a:close/>
                <a:moveTo>
                  <a:pt x="2927296" y="0"/>
                </a:moveTo>
                <a:lnTo>
                  <a:pt x="2927304" y="0"/>
                </a:lnTo>
                <a:lnTo>
                  <a:pt x="2960081" y="21355"/>
                </a:lnTo>
                <a:lnTo>
                  <a:pt x="2957051" y="19843"/>
                </a:lnTo>
                <a:close/>
                <a:moveTo>
                  <a:pt x="0" y="0"/>
                </a:moveTo>
                <a:lnTo>
                  <a:pt x="2922170" y="0"/>
                </a:lnTo>
                <a:lnTo>
                  <a:pt x="3020356" y="165345"/>
                </a:lnTo>
                <a:cubicBezTo>
                  <a:pt x="3095161" y="298344"/>
                  <a:pt x="3166745" y="436571"/>
                  <a:pt x="3234376" y="579280"/>
                </a:cubicBezTo>
                <a:lnTo>
                  <a:pt x="3413535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dirty="0"/>
          </a:p>
        </p:txBody>
      </p:sp>
      <p:sp>
        <p:nvSpPr>
          <p:cNvPr id="32" name="Freeform 31"/>
          <p:cNvSpPr/>
          <p:nvPr/>
        </p:nvSpPr>
        <p:spPr>
          <a:xfrm>
            <a:off x="5" y="3745459"/>
            <a:ext cx="9143990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657086 w 9143990"/>
              <a:gd name="connsiteY11" fmla="*/ 45994 h 994295"/>
              <a:gd name="connsiteX12" fmla="*/ 5620887 w 9143990"/>
              <a:gd name="connsiteY12" fmla="*/ 61116 h 994295"/>
              <a:gd name="connsiteX13" fmla="*/ 5620887 w 9143990"/>
              <a:gd name="connsiteY13" fmla="*/ 61115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20887 w 9143990"/>
              <a:gd name="connsiteY13" fmla="*/ 61116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5717379 w 9143990"/>
              <a:gd name="connsiteY16" fmla="*/ 0 h 994295"/>
              <a:gd name="connsiteX17" fmla="*/ 0 w 9143990"/>
              <a:gd name="connsiteY17" fmla="*/ 0 h 994295"/>
              <a:gd name="connsiteX18" fmla="*/ 3413540 w 9143990"/>
              <a:gd name="connsiteY18" fmla="*/ 0 h 994295"/>
              <a:gd name="connsiteX19" fmla="*/ 3424679 w 9143990"/>
              <a:gd name="connsiteY19" fmla="*/ 25804 h 994295"/>
              <a:gd name="connsiteX20" fmla="*/ 3413892 w 9143990"/>
              <a:gd name="connsiteY20" fmla="*/ 0 h 994295"/>
              <a:gd name="connsiteX21" fmla="*/ 3413893 w 9143990"/>
              <a:gd name="connsiteY21" fmla="*/ 0 h 994295"/>
              <a:gd name="connsiteX22" fmla="*/ 3424680 w 9143990"/>
              <a:gd name="connsiteY22" fmla="*/ 25804 h 994295"/>
              <a:gd name="connsiteX23" fmla="*/ 3672547 w 9143990"/>
              <a:gd name="connsiteY23" fmla="*/ 798386 h 994295"/>
              <a:gd name="connsiteX24" fmla="*/ 3709806 w 9143990"/>
              <a:gd name="connsiteY24" fmla="*/ 963672 h 994295"/>
              <a:gd name="connsiteX25" fmla="*/ 3709808 w 9143990"/>
              <a:gd name="connsiteY25" fmla="*/ 963672 h 994295"/>
              <a:gd name="connsiteX26" fmla="*/ 3716711 w 9143990"/>
              <a:gd name="connsiteY26" fmla="*/ 994295 h 994295"/>
              <a:gd name="connsiteX27" fmla="*/ 0 w 9143990"/>
              <a:gd name="connsiteY27" fmla="*/ 994295 h 994295"/>
              <a:gd name="connsiteX28" fmla="*/ 0 w 9143990"/>
              <a:gd name="connsiteY28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57085 w 9143990"/>
              <a:gd name="connsiteY13" fmla="*/ 45993 h 994295"/>
              <a:gd name="connsiteX14" fmla="*/ 5714523 w 9143990"/>
              <a:gd name="connsiteY14" fmla="*/ 5876 h 994295"/>
              <a:gd name="connsiteX15" fmla="*/ 5717379 w 9143990"/>
              <a:gd name="connsiteY15" fmla="*/ 0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27" fmla="*/ 0 w 9143990"/>
              <a:gd name="connsiteY27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714523 w 9143990"/>
              <a:gd name="connsiteY13" fmla="*/ 5876 h 994295"/>
              <a:gd name="connsiteX14" fmla="*/ 5717379 w 9143990"/>
              <a:gd name="connsiteY14" fmla="*/ 0 h 994295"/>
              <a:gd name="connsiteX15" fmla="*/ 0 w 9143990"/>
              <a:gd name="connsiteY15" fmla="*/ 0 h 994295"/>
              <a:gd name="connsiteX16" fmla="*/ 3413540 w 9143990"/>
              <a:gd name="connsiteY16" fmla="*/ 0 h 994295"/>
              <a:gd name="connsiteX17" fmla="*/ 3424679 w 9143990"/>
              <a:gd name="connsiteY17" fmla="*/ 25804 h 994295"/>
              <a:gd name="connsiteX18" fmla="*/ 3413892 w 9143990"/>
              <a:gd name="connsiteY18" fmla="*/ 0 h 994295"/>
              <a:gd name="connsiteX19" fmla="*/ 3413893 w 9143990"/>
              <a:gd name="connsiteY19" fmla="*/ 0 h 994295"/>
              <a:gd name="connsiteX20" fmla="*/ 3424680 w 9143990"/>
              <a:gd name="connsiteY20" fmla="*/ 25804 h 994295"/>
              <a:gd name="connsiteX21" fmla="*/ 3672547 w 9143990"/>
              <a:gd name="connsiteY21" fmla="*/ 798386 h 994295"/>
              <a:gd name="connsiteX22" fmla="*/ 3709806 w 9143990"/>
              <a:gd name="connsiteY22" fmla="*/ 963672 h 994295"/>
              <a:gd name="connsiteX23" fmla="*/ 3709808 w 9143990"/>
              <a:gd name="connsiteY23" fmla="*/ 963672 h 994295"/>
              <a:gd name="connsiteX24" fmla="*/ 3716711 w 9143990"/>
              <a:gd name="connsiteY24" fmla="*/ 994295 h 994295"/>
              <a:gd name="connsiteX25" fmla="*/ 0 w 9143990"/>
              <a:gd name="connsiteY25" fmla="*/ 994295 h 994295"/>
              <a:gd name="connsiteX26" fmla="*/ 0 w 9143990"/>
              <a:gd name="connsiteY26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5717379 w 9143990"/>
              <a:gd name="connsiteY13" fmla="*/ 0 h 994295"/>
              <a:gd name="connsiteX14" fmla="*/ 0 w 9143990"/>
              <a:gd name="connsiteY14" fmla="*/ 0 h 994295"/>
              <a:gd name="connsiteX15" fmla="*/ 3413540 w 9143990"/>
              <a:gd name="connsiteY15" fmla="*/ 0 h 994295"/>
              <a:gd name="connsiteX16" fmla="*/ 3424679 w 9143990"/>
              <a:gd name="connsiteY16" fmla="*/ 25804 h 994295"/>
              <a:gd name="connsiteX17" fmla="*/ 3413892 w 9143990"/>
              <a:gd name="connsiteY17" fmla="*/ 0 h 994295"/>
              <a:gd name="connsiteX18" fmla="*/ 3413893 w 9143990"/>
              <a:gd name="connsiteY18" fmla="*/ 0 h 994295"/>
              <a:gd name="connsiteX19" fmla="*/ 3424680 w 9143990"/>
              <a:gd name="connsiteY19" fmla="*/ 25804 h 994295"/>
              <a:gd name="connsiteX20" fmla="*/ 3672547 w 9143990"/>
              <a:gd name="connsiteY20" fmla="*/ 798386 h 994295"/>
              <a:gd name="connsiteX21" fmla="*/ 3709806 w 9143990"/>
              <a:gd name="connsiteY21" fmla="*/ 963672 h 994295"/>
              <a:gd name="connsiteX22" fmla="*/ 3709808 w 9143990"/>
              <a:gd name="connsiteY22" fmla="*/ 963672 h 994295"/>
              <a:gd name="connsiteX23" fmla="*/ 3716711 w 9143990"/>
              <a:gd name="connsiteY23" fmla="*/ 994295 h 994295"/>
              <a:gd name="connsiteX24" fmla="*/ 0 w 9143990"/>
              <a:gd name="connsiteY24" fmla="*/ 994295 h 994295"/>
              <a:gd name="connsiteX25" fmla="*/ 0 w 9143990"/>
              <a:gd name="connsiteY2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143990" h="994295"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lnTo>
                  <a:pt x="5720922" y="0"/>
                </a:ln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lnTo>
                  <a:pt x="5717379" y="0"/>
                </a:ln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" y="4739755"/>
            <a:ext cx="9143990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4747 w 9143990"/>
              <a:gd name="connsiteY14" fmla="*/ 971310 h 994295"/>
              <a:gd name="connsiteX15" fmla="*/ 3817139 w 9143990"/>
              <a:gd name="connsiteY15" fmla="*/ 976098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4747 w 9143990"/>
              <a:gd name="connsiteY15" fmla="*/ 971310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7139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7884 w 9143990"/>
              <a:gd name="connsiteY6" fmla="*/ 946761 h 994295"/>
              <a:gd name="connsiteX7" fmla="*/ 5406488 w 9143990"/>
              <a:gd name="connsiteY7" fmla="*/ 49977 h 994295"/>
              <a:gd name="connsiteX8" fmla="*/ 5417755 w 9143990"/>
              <a:gd name="connsiteY8" fmla="*/ 0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7139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5417755 w 9143990"/>
              <a:gd name="connsiteY7" fmla="*/ 0 h 994295"/>
              <a:gd name="connsiteX8" fmla="*/ 0 w 9143990"/>
              <a:gd name="connsiteY8" fmla="*/ 0 h 994295"/>
              <a:gd name="connsiteX9" fmla="*/ 3716712 w 9143990"/>
              <a:gd name="connsiteY9" fmla="*/ 0 h 994295"/>
              <a:gd name="connsiteX10" fmla="*/ 3727977 w 9143990"/>
              <a:gd name="connsiteY10" fmla="*/ 49977 h 994295"/>
              <a:gd name="connsiteX11" fmla="*/ 3816580 w 9143990"/>
              <a:gd name="connsiteY11" fmla="*/ 946761 h 994295"/>
              <a:gd name="connsiteX12" fmla="*/ 3815192 w 9143990"/>
              <a:gd name="connsiteY12" fmla="*/ 970420 h 994295"/>
              <a:gd name="connsiteX13" fmla="*/ 3817139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3990" h="994295">
                <a:moveTo>
                  <a:pt x="5417755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317326" y="994295"/>
                </a:lnTo>
                <a:lnTo>
                  <a:pt x="5317326" y="976094"/>
                </a:lnTo>
                <a:lnTo>
                  <a:pt x="5317884" y="946761"/>
                </a:lnTo>
                <a:cubicBezTo>
                  <a:pt x="5312399" y="675735"/>
                  <a:pt x="5341551" y="372997"/>
                  <a:pt x="5406488" y="49977"/>
                </a:cubicBezTo>
                <a:lnTo>
                  <a:pt x="5417755" y="0"/>
                </a:lnTo>
                <a:close/>
                <a:moveTo>
                  <a:pt x="0" y="0"/>
                </a:moveTo>
                <a:lnTo>
                  <a:pt x="3716712" y="0"/>
                </a:lnTo>
                <a:lnTo>
                  <a:pt x="3727977" y="49977"/>
                </a:lnTo>
                <a:cubicBezTo>
                  <a:pt x="3792913" y="372997"/>
                  <a:pt x="3822067" y="675735"/>
                  <a:pt x="3816580" y="946761"/>
                </a:cubicBezTo>
                <a:cubicBezTo>
                  <a:pt x="3816117" y="954647"/>
                  <a:pt x="3815655" y="962534"/>
                  <a:pt x="3815192" y="970420"/>
                </a:cubicBezTo>
                <a:lnTo>
                  <a:pt x="3817139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0" y="1756868"/>
            <a:ext cx="9143990" cy="994295"/>
          </a:xfrm>
          <a:custGeom>
            <a:avLst/>
            <a:gdLst>
              <a:gd name="connsiteX0" fmla="*/ 2926932 w 9143990"/>
              <a:gd name="connsiteY0" fmla="*/ 994046 h 994295"/>
              <a:gd name="connsiteX1" fmla="*/ 2927314 w 9143990"/>
              <a:gd name="connsiteY1" fmla="*/ 994295 h 994295"/>
              <a:gd name="connsiteX2" fmla="*/ 2927306 w 9143990"/>
              <a:gd name="connsiteY2" fmla="*/ 994295 h 994295"/>
              <a:gd name="connsiteX3" fmla="*/ 2895273 w 9143990"/>
              <a:gd name="connsiteY3" fmla="*/ 942864 h 994295"/>
              <a:gd name="connsiteX4" fmla="*/ 2895275 w 9143990"/>
              <a:gd name="connsiteY4" fmla="*/ 942864 h 994295"/>
              <a:gd name="connsiteX5" fmla="*/ 2926852 w 9143990"/>
              <a:gd name="connsiteY5" fmla="*/ 993993 h 994295"/>
              <a:gd name="connsiteX6" fmla="*/ 2926932 w 9143990"/>
              <a:gd name="connsiteY6" fmla="*/ 994046 h 994295"/>
              <a:gd name="connsiteX7" fmla="*/ 2926851 w 9143990"/>
              <a:gd name="connsiteY7" fmla="*/ 993993 h 994295"/>
              <a:gd name="connsiteX8" fmla="*/ 6927871 w 9143990"/>
              <a:gd name="connsiteY8" fmla="*/ 26005 h 994295"/>
              <a:gd name="connsiteX9" fmla="*/ 6927849 w 9143990"/>
              <a:gd name="connsiteY9" fmla="*/ 26016 h 994295"/>
              <a:gd name="connsiteX10" fmla="*/ 6927850 w 9143990"/>
              <a:gd name="connsiteY10" fmla="*/ 26015 h 994295"/>
              <a:gd name="connsiteX11" fmla="*/ 6927871 w 9143990"/>
              <a:gd name="connsiteY11" fmla="*/ 26005 h 994295"/>
              <a:gd name="connsiteX12" fmla="*/ 2206582 w 9143990"/>
              <a:gd name="connsiteY12" fmla="*/ 25996 h 994295"/>
              <a:gd name="connsiteX13" fmla="*/ 2206624 w 9143990"/>
              <a:gd name="connsiteY13" fmla="*/ 26015 h 994295"/>
              <a:gd name="connsiteX14" fmla="*/ 2206624 w 9143990"/>
              <a:gd name="connsiteY14" fmla="*/ 26016 h 994295"/>
              <a:gd name="connsiteX15" fmla="*/ 2206582 w 9143990"/>
              <a:gd name="connsiteY15" fmla="*/ 25996 h 994295"/>
              <a:gd name="connsiteX16" fmla="*/ 2165886 w 9143990"/>
              <a:gd name="connsiteY16" fmla="*/ 6551 h 994295"/>
              <a:gd name="connsiteX17" fmla="*/ 2206582 w 9143990"/>
              <a:gd name="connsiteY17" fmla="*/ 25996 h 994295"/>
              <a:gd name="connsiteX18" fmla="*/ 2167807 w 9143990"/>
              <a:gd name="connsiteY18" fmla="*/ 8387 h 994295"/>
              <a:gd name="connsiteX19" fmla="*/ 6968588 w 9143990"/>
              <a:gd name="connsiteY19" fmla="*/ 6550 h 994295"/>
              <a:gd name="connsiteX20" fmla="*/ 6966665 w 9143990"/>
              <a:gd name="connsiteY20" fmla="*/ 8388 h 994295"/>
              <a:gd name="connsiteX21" fmla="*/ 6927871 w 9143990"/>
              <a:gd name="connsiteY21" fmla="*/ 26005 h 994295"/>
              <a:gd name="connsiteX22" fmla="*/ 6981689 w 9143990"/>
              <a:gd name="connsiteY22" fmla="*/ 0 h 994295"/>
              <a:gd name="connsiteX23" fmla="*/ 9143990 w 9143990"/>
              <a:gd name="connsiteY23" fmla="*/ 0 h 994295"/>
              <a:gd name="connsiteX24" fmla="*/ 9143990 w 9143990"/>
              <a:gd name="connsiteY24" fmla="*/ 994295 h 994295"/>
              <a:gd name="connsiteX25" fmla="*/ 6212292 w 9143990"/>
              <a:gd name="connsiteY25" fmla="*/ 994295 h 994295"/>
              <a:gd name="connsiteX26" fmla="*/ 6242832 w 9143990"/>
              <a:gd name="connsiteY26" fmla="*/ 942864 h 994295"/>
              <a:gd name="connsiteX27" fmla="*/ 6242835 w 9143990"/>
              <a:gd name="connsiteY27" fmla="*/ 942864 h 994295"/>
              <a:gd name="connsiteX28" fmla="*/ 6267791 w 9143990"/>
              <a:gd name="connsiteY28" fmla="*/ 900838 h 994295"/>
              <a:gd name="connsiteX29" fmla="*/ 6942273 w 9143990"/>
              <a:gd name="connsiteY29" fmla="*/ 31689 h 994295"/>
              <a:gd name="connsiteX30" fmla="*/ 6966665 w 9143990"/>
              <a:gd name="connsiteY30" fmla="*/ 8388 h 994295"/>
              <a:gd name="connsiteX31" fmla="*/ 6975681 w 9143990"/>
              <a:gd name="connsiteY31" fmla="*/ 4293 h 994295"/>
              <a:gd name="connsiteX32" fmla="*/ 0 w 9143990"/>
              <a:gd name="connsiteY32" fmla="*/ 0 h 994295"/>
              <a:gd name="connsiteX33" fmla="*/ 2152786 w 9143990"/>
              <a:gd name="connsiteY33" fmla="*/ 0 h 994295"/>
              <a:gd name="connsiteX34" fmla="*/ 2158794 w 9143990"/>
              <a:gd name="connsiteY34" fmla="*/ 4293 h 994295"/>
              <a:gd name="connsiteX35" fmla="*/ 2167807 w 9143990"/>
              <a:gd name="connsiteY35" fmla="*/ 8387 h 994295"/>
              <a:gd name="connsiteX36" fmla="*/ 2192201 w 9143990"/>
              <a:gd name="connsiteY36" fmla="*/ 31689 h 994295"/>
              <a:gd name="connsiteX37" fmla="*/ 2866684 w 9143990"/>
              <a:gd name="connsiteY37" fmla="*/ 900838 h 994295"/>
              <a:gd name="connsiteX38" fmla="*/ 2891640 w 9143990"/>
              <a:gd name="connsiteY38" fmla="*/ 942864 h 994295"/>
              <a:gd name="connsiteX39" fmla="*/ 2891638 w 9143990"/>
              <a:gd name="connsiteY39" fmla="*/ 942864 h 994295"/>
              <a:gd name="connsiteX40" fmla="*/ 2922180 w 9143990"/>
              <a:gd name="connsiteY40" fmla="*/ 994295 h 994295"/>
              <a:gd name="connsiteX41" fmla="*/ 0 w 9143990"/>
              <a:gd name="connsiteY41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43990" h="994295">
                <a:moveTo>
                  <a:pt x="2926932" y="994046"/>
                </a:moveTo>
                <a:lnTo>
                  <a:pt x="2927314" y="994295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171825" y="2085975"/>
            <a:ext cx="571500" cy="5715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611327" y="1285150"/>
            <a:ext cx="817793" cy="81779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540396" y="1729854"/>
            <a:ext cx="737122" cy="73712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937965" y="2543635"/>
            <a:ext cx="602431" cy="602431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27905" y="3626008"/>
            <a:ext cx="444096" cy="44409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365751" y="5010278"/>
            <a:ext cx="412497" cy="4124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571995" y="3050227"/>
            <a:ext cx="602431" cy="60243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277518" y="2497421"/>
            <a:ext cx="5715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388794" y="999539"/>
            <a:ext cx="1097058" cy="109705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686558" y="1405322"/>
            <a:ext cx="571500" cy="5715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86908" y="4015983"/>
            <a:ext cx="590609" cy="59060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6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13</Words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2015-01-25T05:52:48Z</dcterms:modified>
</cp:coreProperties>
</file>