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174" y="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4 Options/Steps – Slide Template</a:t>
            </a:r>
          </a:p>
        </p:txBody>
      </p:sp>
      <p:sp>
        <p:nvSpPr>
          <p:cNvPr id="3" name="Freeform 29">
            <a:extLst>
              <a:ext uri="{FF2B5EF4-FFF2-40B4-BE49-F238E27FC236}">
                <a16:creationId xmlns:a16="http://schemas.microsoft.com/office/drawing/2014/main" id="{3CC86D48-F464-898C-4500-C5C2FE1D99CA}"/>
              </a:ext>
            </a:extLst>
          </p:cNvPr>
          <p:cNvSpPr/>
          <p:nvPr/>
        </p:nvSpPr>
        <p:spPr>
          <a:xfrm>
            <a:off x="1524010" y="2837423"/>
            <a:ext cx="9143990" cy="994295"/>
          </a:xfrm>
          <a:custGeom>
            <a:avLst/>
            <a:gdLst>
              <a:gd name="connsiteX0" fmla="*/ 5737271 w 9143990"/>
              <a:gd name="connsiteY0" fmla="*/ 953348 h 994295"/>
              <a:gd name="connsiteX1" fmla="*/ 5737272 w 9143990"/>
              <a:gd name="connsiteY1" fmla="*/ 953348 h 994295"/>
              <a:gd name="connsiteX2" fmla="*/ 5717375 w 9143990"/>
              <a:gd name="connsiteY2" fmla="*/ 994295 h 994295"/>
              <a:gd name="connsiteX3" fmla="*/ 5717374 w 9143990"/>
              <a:gd name="connsiteY3" fmla="*/ 994295 h 994295"/>
              <a:gd name="connsiteX4" fmla="*/ 3396769 w 9143990"/>
              <a:gd name="connsiteY4" fmla="*/ 953348 h 994295"/>
              <a:gd name="connsiteX5" fmla="*/ 3396770 w 9143990"/>
              <a:gd name="connsiteY5" fmla="*/ 953348 h 994295"/>
              <a:gd name="connsiteX6" fmla="*/ 3413888 w 9143990"/>
              <a:gd name="connsiteY6" fmla="*/ 994295 h 994295"/>
              <a:gd name="connsiteX7" fmla="*/ 3413887 w 9143990"/>
              <a:gd name="connsiteY7" fmla="*/ 994295 h 994295"/>
              <a:gd name="connsiteX8" fmla="*/ 2973940 w 9143990"/>
              <a:gd name="connsiteY8" fmla="*/ 28269 h 994295"/>
              <a:gd name="connsiteX9" fmla="*/ 3001198 w 9143990"/>
              <a:gd name="connsiteY9" fmla="*/ 41158 h 994295"/>
              <a:gd name="connsiteX10" fmla="*/ 2996194 w 9143990"/>
              <a:gd name="connsiteY10" fmla="*/ 39373 h 994295"/>
              <a:gd name="connsiteX11" fmla="*/ 2960081 w 9143990"/>
              <a:gd name="connsiteY11" fmla="*/ 21355 h 994295"/>
              <a:gd name="connsiteX12" fmla="*/ 2973940 w 9143990"/>
              <a:gd name="connsiteY12" fmla="*/ 28269 h 994295"/>
              <a:gd name="connsiteX13" fmla="*/ 2962103 w 9143990"/>
              <a:gd name="connsiteY13" fmla="*/ 22672 h 994295"/>
              <a:gd name="connsiteX14" fmla="*/ 6212282 w 9143990"/>
              <a:gd name="connsiteY14" fmla="*/ 0 h 994295"/>
              <a:gd name="connsiteX15" fmla="*/ 9143990 w 9143990"/>
              <a:gd name="connsiteY15" fmla="*/ 0 h 994295"/>
              <a:gd name="connsiteX16" fmla="*/ 9143990 w 9143990"/>
              <a:gd name="connsiteY16" fmla="*/ 994295 h 994295"/>
              <a:gd name="connsiteX17" fmla="*/ 5720918 w 9143990"/>
              <a:gd name="connsiteY17" fmla="*/ 994295 h 994295"/>
              <a:gd name="connsiteX18" fmla="*/ 5900076 w 9143990"/>
              <a:gd name="connsiteY18" fmla="*/ 579280 h 994295"/>
              <a:gd name="connsiteX19" fmla="*/ 6114096 w 9143990"/>
              <a:gd name="connsiteY19" fmla="*/ 165345 h 994295"/>
              <a:gd name="connsiteX20" fmla="*/ 2927296 w 9143990"/>
              <a:gd name="connsiteY20" fmla="*/ 0 h 994295"/>
              <a:gd name="connsiteX21" fmla="*/ 2927304 w 9143990"/>
              <a:gd name="connsiteY21" fmla="*/ 0 h 994295"/>
              <a:gd name="connsiteX22" fmla="*/ 2960081 w 9143990"/>
              <a:gd name="connsiteY22" fmla="*/ 21355 h 994295"/>
              <a:gd name="connsiteX23" fmla="*/ 2957051 w 9143990"/>
              <a:gd name="connsiteY23" fmla="*/ 19843 h 994295"/>
              <a:gd name="connsiteX24" fmla="*/ 0 w 9143990"/>
              <a:gd name="connsiteY24" fmla="*/ 0 h 994295"/>
              <a:gd name="connsiteX25" fmla="*/ 2922170 w 9143990"/>
              <a:gd name="connsiteY25" fmla="*/ 0 h 994295"/>
              <a:gd name="connsiteX26" fmla="*/ 3020356 w 9143990"/>
              <a:gd name="connsiteY26" fmla="*/ 165345 h 994295"/>
              <a:gd name="connsiteX27" fmla="*/ 3234376 w 9143990"/>
              <a:gd name="connsiteY27" fmla="*/ 579280 h 994295"/>
              <a:gd name="connsiteX28" fmla="*/ 3413535 w 9143990"/>
              <a:gd name="connsiteY28" fmla="*/ 994295 h 994295"/>
              <a:gd name="connsiteX29" fmla="*/ 0 w 9143990"/>
              <a:gd name="connsiteY29" fmla="*/ 994295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0" h="994295">
                <a:moveTo>
                  <a:pt x="5737271" y="953348"/>
                </a:moveTo>
                <a:lnTo>
                  <a:pt x="5737272" y="953348"/>
                </a:lnTo>
                <a:lnTo>
                  <a:pt x="5717375" y="994295"/>
                </a:lnTo>
                <a:lnTo>
                  <a:pt x="5717374" y="994295"/>
                </a:lnTo>
                <a:close/>
                <a:moveTo>
                  <a:pt x="3396769" y="953348"/>
                </a:moveTo>
                <a:lnTo>
                  <a:pt x="3396770" y="953348"/>
                </a:lnTo>
                <a:lnTo>
                  <a:pt x="3413888" y="994295"/>
                </a:lnTo>
                <a:lnTo>
                  <a:pt x="3413887" y="994295"/>
                </a:lnTo>
                <a:close/>
                <a:moveTo>
                  <a:pt x="2973940" y="28269"/>
                </a:moveTo>
                <a:lnTo>
                  <a:pt x="3001198" y="41158"/>
                </a:lnTo>
                <a:lnTo>
                  <a:pt x="2996194" y="39373"/>
                </a:lnTo>
                <a:close/>
                <a:moveTo>
                  <a:pt x="2960081" y="21355"/>
                </a:moveTo>
                <a:lnTo>
                  <a:pt x="2973940" y="28269"/>
                </a:lnTo>
                <a:lnTo>
                  <a:pt x="2962103" y="22672"/>
                </a:lnTo>
                <a:close/>
                <a:moveTo>
                  <a:pt x="621228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720918" y="994295"/>
                </a:lnTo>
                <a:lnTo>
                  <a:pt x="5900076" y="579280"/>
                </a:lnTo>
                <a:cubicBezTo>
                  <a:pt x="5967706" y="436572"/>
                  <a:pt x="6039291" y="298343"/>
                  <a:pt x="6114096" y="165345"/>
                </a:cubicBezTo>
                <a:close/>
                <a:moveTo>
                  <a:pt x="2927296" y="0"/>
                </a:moveTo>
                <a:lnTo>
                  <a:pt x="2927304" y="0"/>
                </a:lnTo>
                <a:lnTo>
                  <a:pt x="2960081" y="21355"/>
                </a:lnTo>
                <a:lnTo>
                  <a:pt x="2957051" y="19843"/>
                </a:lnTo>
                <a:close/>
                <a:moveTo>
                  <a:pt x="0" y="0"/>
                </a:moveTo>
                <a:lnTo>
                  <a:pt x="2922170" y="0"/>
                </a:lnTo>
                <a:lnTo>
                  <a:pt x="3020356" y="165345"/>
                </a:lnTo>
                <a:cubicBezTo>
                  <a:pt x="3095161" y="298344"/>
                  <a:pt x="3166745" y="436571"/>
                  <a:pt x="3234376" y="579280"/>
                </a:cubicBezTo>
                <a:lnTo>
                  <a:pt x="3413535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E7E6E6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2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31">
            <a:extLst>
              <a:ext uri="{FF2B5EF4-FFF2-40B4-BE49-F238E27FC236}">
                <a16:creationId xmlns:a16="http://schemas.microsoft.com/office/drawing/2014/main" id="{43A994C3-C2A4-9A6C-C41C-49B83F9B9053}"/>
              </a:ext>
            </a:extLst>
          </p:cNvPr>
          <p:cNvSpPr/>
          <p:nvPr/>
        </p:nvSpPr>
        <p:spPr>
          <a:xfrm>
            <a:off x="1524005" y="3831719"/>
            <a:ext cx="9143990" cy="994295"/>
          </a:xfrm>
          <a:custGeom>
            <a:avLst/>
            <a:gdLst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17379 w 9143990"/>
              <a:gd name="connsiteY8" fmla="*/ 0 h 994295"/>
              <a:gd name="connsiteX9" fmla="*/ 5717380 w 9143990"/>
              <a:gd name="connsiteY9" fmla="*/ 0 h 994295"/>
              <a:gd name="connsiteX10" fmla="*/ 5714524 w 9143990"/>
              <a:gd name="connsiteY10" fmla="*/ 5876 h 994295"/>
              <a:gd name="connsiteX11" fmla="*/ 5657086 w 9143990"/>
              <a:gd name="connsiteY11" fmla="*/ 45994 h 994295"/>
              <a:gd name="connsiteX12" fmla="*/ 5620887 w 9143990"/>
              <a:gd name="connsiteY12" fmla="*/ 61116 h 994295"/>
              <a:gd name="connsiteX13" fmla="*/ 5620887 w 9143990"/>
              <a:gd name="connsiteY13" fmla="*/ 61115 h 994295"/>
              <a:gd name="connsiteX14" fmla="*/ 5657085 w 9143990"/>
              <a:gd name="connsiteY14" fmla="*/ 45993 h 994295"/>
              <a:gd name="connsiteX15" fmla="*/ 5714523 w 9143990"/>
              <a:gd name="connsiteY15" fmla="*/ 5876 h 994295"/>
              <a:gd name="connsiteX16" fmla="*/ 0 w 9143990"/>
              <a:gd name="connsiteY16" fmla="*/ 0 h 994295"/>
              <a:gd name="connsiteX17" fmla="*/ 3413540 w 9143990"/>
              <a:gd name="connsiteY17" fmla="*/ 0 h 994295"/>
              <a:gd name="connsiteX18" fmla="*/ 3424679 w 9143990"/>
              <a:gd name="connsiteY18" fmla="*/ 25804 h 994295"/>
              <a:gd name="connsiteX19" fmla="*/ 3413892 w 9143990"/>
              <a:gd name="connsiteY19" fmla="*/ 0 h 994295"/>
              <a:gd name="connsiteX20" fmla="*/ 3413893 w 9143990"/>
              <a:gd name="connsiteY20" fmla="*/ 0 h 994295"/>
              <a:gd name="connsiteX21" fmla="*/ 3424680 w 9143990"/>
              <a:gd name="connsiteY21" fmla="*/ 25804 h 994295"/>
              <a:gd name="connsiteX22" fmla="*/ 3672547 w 9143990"/>
              <a:gd name="connsiteY22" fmla="*/ 798386 h 994295"/>
              <a:gd name="connsiteX23" fmla="*/ 3709806 w 9143990"/>
              <a:gd name="connsiteY23" fmla="*/ 963672 h 994295"/>
              <a:gd name="connsiteX24" fmla="*/ 3709808 w 9143990"/>
              <a:gd name="connsiteY24" fmla="*/ 963672 h 994295"/>
              <a:gd name="connsiteX25" fmla="*/ 3716711 w 9143990"/>
              <a:gd name="connsiteY25" fmla="*/ 994295 h 994295"/>
              <a:gd name="connsiteX26" fmla="*/ 0 w 9143990"/>
              <a:gd name="connsiteY26" fmla="*/ 994295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620887 w 9143990"/>
              <a:gd name="connsiteY13" fmla="*/ 61116 h 994295"/>
              <a:gd name="connsiteX14" fmla="*/ 5657085 w 9143990"/>
              <a:gd name="connsiteY14" fmla="*/ 45993 h 994295"/>
              <a:gd name="connsiteX15" fmla="*/ 5714523 w 9143990"/>
              <a:gd name="connsiteY15" fmla="*/ 5876 h 994295"/>
              <a:gd name="connsiteX16" fmla="*/ 5717379 w 9143990"/>
              <a:gd name="connsiteY16" fmla="*/ 0 h 994295"/>
              <a:gd name="connsiteX17" fmla="*/ 0 w 9143990"/>
              <a:gd name="connsiteY17" fmla="*/ 0 h 994295"/>
              <a:gd name="connsiteX18" fmla="*/ 3413540 w 9143990"/>
              <a:gd name="connsiteY18" fmla="*/ 0 h 994295"/>
              <a:gd name="connsiteX19" fmla="*/ 3424679 w 9143990"/>
              <a:gd name="connsiteY19" fmla="*/ 25804 h 994295"/>
              <a:gd name="connsiteX20" fmla="*/ 3413892 w 9143990"/>
              <a:gd name="connsiteY20" fmla="*/ 0 h 994295"/>
              <a:gd name="connsiteX21" fmla="*/ 3413893 w 9143990"/>
              <a:gd name="connsiteY21" fmla="*/ 0 h 994295"/>
              <a:gd name="connsiteX22" fmla="*/ 3424680 w 9143990"/>
              <a:gd name="connsiteY22" fmla="*/ 25804 h 994295"/>
              <a:gd name="connsiteX23" fmla="*/ 3672547 w 9143990"/>
              <a:gd name="connsiteY23" fmla="*/ 798386 h 994295"/>
              <a:gd name="connsiteX24" fmla="*/ 3709806 w 9143990"/>
              <a:gd name="connsiteY24" fmla="*/ 963672 h 994295"/>
              <a:gd name="connsiteX25" fmla="*/ 3709808 w 9143990"/>
              <a:gd name="connsiteY25" fmla="*/ 963672 h 994295"/>
              <a:gd name="connsiteX26" fmla="*/ 3716711 w 9143990"/>
              <a:gd name="connsiteY26" fmla="*/ 994295 h 994295"/>
              <a:gd name="connsiteX27" fmla="*/ 0 w 9143990"/>
              <a:gd name="connsiteY27" fmla="*/ 994295 h 994295"/>
              <a:gd name="connsiteX28" fmla="*/ 0 w 9143990"/>
              <a:gd name="connsiteY28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657085 w 9143990"/>
              <a:gd name="connsiteY13" fmla="*/ 45993 h 994295"/>
              <a:gd name="connsiteX14" fmla="*/ 5714523 w 9143990"/>
              <a:gd name="connsiteY14" fmla="*/ 5876 h 994295"/>
              <a:gd name="connsiteX15" fmla="*/ 5717379 w 9143990"/>
              <a:gd name="connsiteY15" fmla="*/ 0 h 994295"/>
              <a:gd name="connsiteX16" fmla="*/ 0 w 9143990"/>
              <a:gd name="connsiteY16" fmla="*/ 0 h 994295"/>
              <a:gd name="connsiteX17" fmla="*/ 3413540 w 9143990"/>
              <a:gd name="connsiteY17" fmla="*/ 0 h 994295"/>
              <a:gd name="connsiteX18" fmla="*/ 3424679 w 9143990"/>
              <a:gd name="connsiteY18" fmla="*/ 25804 h 994295"/>
              <a:gd name="connsiteX19" fmla="*/ 3413892 w 9143990"/>
              <a:gd name="connsiteY19" fmla="*/ 0 h 994295"/>
              <a:gd name="connsiteX20" fmla="*/ 3413893 w 9143990"/>
              <a:gd name="connsiteY20" fmla="*/ 0 h 994295"/>
              <a:gd name="connsiteX21" fmla="*/ 3424680 w 9143990"/>
              <a:gd name="connsiteY21" fmla="*/ 25804 h 994295"/>
              <a:gd name="connsiteX22" fmla="*/ 3672547 w 9143990"/>
              <a:gd name="connsiteY22" fmla="*/ 798386 h 994295"/>
              <a:gd name="connsiteX23" fmla="*/ 3709806 w 9143990"/>
              <a:gd name="connsiteY23" fmla="*/ 963672 h 994295"/>
              <a:gd name="connsiteX24" fmla="*/ 3709808 w 9143990"/>
              <a:gd name="connsiteY24" fmla="*/ 963672 h 994295"/>
              <a:gd name="connsiteX25" fmla="*/ 3716711 w 9143990"/>
              <a:gd name="connsiteY25" fmla="*/ 994295 h 994295"/>
              <a:gd name="connsiteX26" fmla="*/ 0 w 9143990"/>
              <a:gd name="connsiteY26" fmla="*/ 994295 h 994295"/>
              <a:gd name="connsiteX27" fmla="*/ 0 w 9143990"/>
              <a:gd name="connsiteY27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714523 w 9143990"/>
              <a:gd name="connsiteY13" fmla="*/ 5876 h 994295"/>
              <a:gd name="connsiteX14" fmla="*/ 5717379 w 9143990"/>
              <a:gd name="connsiteY14" fmla="*/ 0 h 994295"/>
              <a:gd name="connsiteX15" fmla="*/ 0 w 9143990"/>
              <a:gd name="connsiteY15" fmla="*/ 0 h 994295"/>
              <a:gd name="connsiteX16" fmla="*/ 3413540 w 9143990"/>
              <a:gd name="connsiteY16" fmla="*/ 0 h 994295"/>
              <a:gd name="connsiteX17" fmla="*/ 3424679 w 9143990"/>
              <a:gd name="connsiteY17" fmla="*/ 25804 h 994295"/>
              <a:gd name="connsiteX18" fmla="*/ 3413892 w 9143990"/>
              <a:gd name="connsiteY18" fmla="*/ 0 h 994295"/>
              <a:gd name="connsiteX19" fmla="*/ 3413893 w 9143990"/>
              <a:gd name="connsiteY19" fmla="*/ 0 h 994295"/>
              <a:gd name="connsiteX20" fmla="*/ 3424680 w 9143990"/>
              <a:gd name="connsiteY20" fmla="*/ 25804 h 994295"/>
              <a:gd name="connsiteX21" fmla="*/ 3672547 w 9143990"/>
              <a:gd name="connsiteY21" fmla="*/ 798386 h 994295"/>
              <a:gd name="connsiteX22" fmla="*/ 3709806 w 9143990"/>
              <a:gd name="connsiteY22" fmla="*/ 963672 h 994295"/>
              <a:gd name="connsiteX23" fmla="*/ 3709808 w 9143990"/>
              <a:gd name="connsiteY23" fmla="*/ 963672 h 994295"/>
              <a:gd name="connsiteX24" fmla="*/ 3716711 w 9143990"/>
              <a:gd name="connsiteY24" fmla="*/ 994295 h 994295"/>
              <a:gd name="connsiteX25" fmla="*/ 0 w 9143990"/>
              <a:gd name="connsiteY25" fmla="*/ 994295 h 994295"/>
              <a:gd name="connsiteX26" fmla="*/ 0 w 9143990"/>
              <a:gd name="connsiteY26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714523 w 9143990"/>
              <a:gd name="connsiteY12" fmla="*/ 5876 h 994295"/>
              <a:gd name="connsiteX13" fmla="*/ 5717379 w 9143990"/>
              <a:gd name="connsiteY13" fmla="*/ 0 h 994295"/>
              <a:gd name="connsiteX14" fmla="*/ 0 w 9143990"/>
              <a:gd name="connsiteY14" fmla="*/ 0 h 994295"/>
              <a:gd name="connsiteX15" fmla="*/ 3413540 w 9143990"/>
              <a:gd name="connsiteY15" fmla="*/ 0 h 994295"/>
              <a:gd name="connsiteX16" fmla="*/ 3424679 w 9143990"/>
              <a:gd name="connsiteY16" fmla="*/ 25804 h 994295"/>
              <a:gd name="connsiteX17" fmla="*/ 3413892 w 9143990"/>
              <a:gd name="connsiteY17" fmla="*/ 0 h 994295"/>
              <a:gd name="connsiteX18" fmla="*/ 3413893 w 9143990"/>
              <a:gd name="connsiteY18" fmla="*/ 0 h 994295"/>
              <a:gd name="connsiteX19" fmla="*/ 3424680 w 9143990"/>
              <a:gd name="connsiteY19" fmla="*/ 25804 h 994295"/>
              <a:gd name="connsiteX20" fmla="*/ 3672547 w 9143990"/>
              <a:gd name="connsiteY20" fmla="*/ 798386 h 994295"/>
              <a:gd name="connsiteX21" fmla="*/ 3709806 w 9143990"/>
              <a:gd name="connsiteY21" fmla="*/ 963672 h 994295"/>
              <a:gd name="connsiteX22" fmla="*/ 3709808 w 9143990"/>
              <a:gd name="connsiteY22" fmla="*/ 963672 h 994295"/>
              <a:gd name="connsiteX23" fmla="*/ 3716711 w 9143990"/>
              <a:gd name="connsiteY23" fmla="*/ 994295 h 994295"/>
              <a:gd name="connsiteX24" fmla="*/ 0 w 9143990"/>
              <a:gd name="connsiteY24" fmla="*/ 994295 h 994295"/>
              <a:gd name="connsiteX25" fmla="*/ 0 w 9143990"/>
              <a:gd name="connsiteY2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143990" h="994295">
                <a:moveTo>
                  <a:pt x="572092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417755" y="994295"/>
                </a:lnTo>
                <a:lnTo>
                  <a:pt x="5424658" y="963672"/>
                </a:lnTo>
                <a:lnTo>
                  <a:pt x="5461917" y="798386"/>
                </a:lnTo>
                <a:cubicBezTo>
                  <a:pt x="5524090" y="549052"/>
                  <a:pt x="5606552" y="289917"/>
                  <a:pt x="5709784" y="25804"/>
                </a:cubicBezTo>
                <a:cubicBezTo>
                  <a:pt x="5709804" y="25757"/>
                  <a:pt x="5709823" y="25711"/>
                  <a:pt x="5709843" y="25664"/>
                </a:cubicBezTo>
                <a:lnTo>
                  <a:pt x="5720922" y="0"/>
                </a:lnTo>
                <a:close/>
                <a:moveTo>
                  <a:pt x="5717379" y="0"/>
                </a:moveTo>
                <a:lnTo>
                  <a:pt x="5717380" y="0"/>
                </a:lnTo>
                <a:lnTo>
                  <a:pt x="5714524" y="5876"/>
                </a:lnTo>
                <a:cubicBezTo>
                  <a:pt x="5714048" y="6855"/>
                  <a:pt x="5714047" y="6855"/>
                  <a:pt x="5714523" y="5876"/>
                </a:cubicBezTo>
                <a:lnTo>
                  <a:pt x="5717379" y="0"/>
                </a:lnTo>
                <a:close/>
                <a:moveTo>
                  <a:pt x="0" y="0"/>
                </a:moveTo>
                <a:lnTo>
                  <a:pt x="3413540" y="0"/>
                </a:lnTo>
                <a:lnTo>
                  <a:pt x="3424679" y="25804"/>
                </a:lnTo>
                <a:lnTo>
                  <a:pt x="3413892" y="0"/>
                </a:lnTo>
                <a:lnTo>
                  <a:pt x="3413893" y="0"/>
                </a:lnTo>
                <a:lnTo>
                  <a:pt x="3424680" y="25804"/>
                </a:lnTo>
                <a:cubicBezTo>
                  <a:pt x="3527913" y="289917"/>
                  <a:pt x="3610374" y="549052"/>
                  <a:pt x="3672547" y="798386"/>
                </a:cubicBezTo>
                <a:lnTo>
                  <a:pt x="3709806" y="963672"/>
                </a:lnTo>
                <a:lnTo>
                  <a:pt x="3709808" y="963672"/>
                </a:lnTo>
                <a:lnTo>
                  <a:pt x="3716711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3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42">
            <a:extLst>
              <a:ext uri="{FF2B5EF4-FFF2-40B4-BE49-F238E27FC236}">
                <a16:creationId xmlns:a16="http://schemas.microsoft.com/office/drawing/2014/main" id="{7D3D8144-E4C5-0F78-1B8C-D8257D79488F}"/>
              </a:ext>
            </a:extLst>
          </p:cNvPr>
          <p:cNvSpPr/>
          <p:nvPr/>
        </p:nvSpPr>
        <p:spPr>
          <a:xfrm>
            <a:off x="1524005" y="4826015"/>
            <a:ext cx="9143990" cy="994295"/>
          </a:xfrm>
          <a:custGeom>
            <a:avLst/>
            <a:gdLst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0 w 9143990"/>
              <a:gd name="connsiteY9" fmla="*/ 0 h 994295"/>
              <a:gd name="connsiteX10" fmla="*/ 3716712 w 9143990"/>
              <a:gd name="connsiteY10" fmla="*/ 0 h 994295"/>
              <a:gd name="connsiteX11" fmla="*/ 3727977 w 9143990"/>
              <a:gd name="connsiteY11" fmla="*/ 49977 h 994295"/>
              <a:gd name="connsiteX12" fmla="*/ 3816580 w 9143990"/>
              <a:gd name="connsiteY12" fmla="*/ 946761 h 994295"/>
              <a:gd name="connsiteX13" fmla="*/ 3815192 w 9143990"/>
              <a:gd name="connsiteY13" fmla="*/ 970420 h 994295"/>
              <a:gd name="connsiteX14" fmla="*/ 3814747 w 9143990"/>
              <a:gd name="connsiteY14" fmla="*/ 971310 h 994295"/>
              <a:gd name="connsiteX15" fmla="*/ 3817139 w 9143990"/>
              <a:gd name="connsiteY15" fmla="*/ 976098 h 994295"/>
              <a:gd name="connsiteX16" fmla="*/ 3817139 w 9143990"/>
              <a:gd name="connsiteY16" fmla="*/ 994295 h 994295"/>
              <a:gd name="connsiteX17" fmla="*/ 0 w 9143990"/>
              <a:gd name="connsiteY17" fmla="*/ 994295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5417755 w 9143990"/>
              <a:gd name="connsiteY9" fmla="*/ 0 h 994295"/>
              <a:gd name="connsiteX10" fmla="*/ 0 w 9143990"/>
              <a:gd name="connsiteY10" fmla="*/ 0 h 994295"/>
              <a:gd name="connsiteX11" fmla="*/ 3716712 w 9143990"/>
              <a:gd name="connsiteY11" fmla="*/ 0 h 994295"/>
              <a:gd name="connsiteX12" fmla="*/ 3727977 w 9143990"/>
              <a:gd name="connsiteY12" fmla="*/ 49977 h 994295"/>
              <a:gd name="connsiteX13" fmla="*/ 3816580 w 9143990"/>
              <a:gd name="connsiteY13" fmla="*/ 946761 h 994295"/>
              <a:gd name="connsiteX14" fmla="*/ 3815192 w 9143990"/>
              <a:gd name="connsiteY14" fmla="*/ 970420 h 994295"/>
              <a:gd name="connsiteX15" fmla="*/ 3814747 w 9143990"/>
              <a:gd name="connsiteY15" fmla="*/ 971310 h 994295"/>
              <a:gd name="connsiteX16" fmla="*/ 3817139 w 9143990"/>
              <a:gd name="connsiteY16" fmla="*/ 994295 h 994295"/>
              <a:gd name="connsiteX17" fmla="*/ 0 w 9143990"/>
              <a:gd name="connsiteY17" fmla="*/ 994295 h 994295"/>
              <a:gd name="connsiteX18" fmla="*/ 0 w 9143990"/>
              <a:gd name="connsiteY18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5417755 w 9143990"/>
              <a:gd name="connsiteY9" fmla="*/ 0 h 994295"/>
              <a:gd name="connsiteX10" fmla="*/ 0 w 9143990"/>
              <a:gd name="connsiteY10" fmla="*/ 0 h 994295"/>
              <a:gd name="connsiteX11" fmla="*/ 3716712 w 9143990"/>
              <a:gd name="connsiteY11" fmla="*/ 0 h 994295"/>
              <a:gd name="connsiteX12" fmla="*/ 3727977 w 9143990"/>
              <a:gd name="connsiteY12" fmla="*/ 49977 h 994295"/>
              <a:gd name="connsiteX13" fmla="*/ 3816580 w 9143990"/>
              <a:gd name="connsiteY13" fmla="*/ 946761 h 994295"/>
              <a:gd name="connsiteX14" fmla="*/ 3815192 w 9143990"/>
              <a:gd name="connsiteY14" fmla="*/ 970420 h 994295"/>
              <a:gd name="connsiteX15" fmla="*/ 3817139 w 9143990"/>
              <a:gd name="connsiteY15" fmla="*/ 994295 h 994295"/>
              <a:gd name="connsiteX16" fmla="*/ 0 w 9143990"/>
              <a:gd name="connsiteY16" fmla="*/ 994295 h 994295"/>
              <a:gd name="connsiteX17" fmla="*/ 0 w 9143990"/>
              <a:gd name="connsiteY17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7884 w 9143990"/>
              <a:gd name="connsiteY6" fmla="*/ 946761 h 994295"/>
              <a:gd name="connsiteX7" fmla="*/ 5406488 w 9143990"/>
              <a:gd name="connsiteY7" fmla="*/ 49977 h 994295"/>
              <a:gd name="connsiteX8" fmla="*/ 5417755 w 9143990"/>
              <a:gd name="connsiteY8" fmla="*/ 0 h 994295"/>
              <a:gd name="connsiteX9" fmla="*/ 0 w 9143990"/>
              <a:gd name="connsiteY9" fmla="*/ 0 h 994295"/>
              <a:gd name="connsiteX10" fmla="*/ 3716712 w 9143990"/>
              <a:gd name="connsiteY10" fmla="*/ 0 h 994295"/>
              <a:gd name="connsiteX11" fmla="*/ 3727977 w 9143990"/>
              <a:gd name="connsiteY11" fmla="*/ 49977 h 994295"/>
              <a:gd name="connsiteX12" fmla="*/ 3816580 w 9143990"/>
              <a:gd name="connsiteY12" fmla="*/ 946761 h 994295"/>
              <a:gd name="connsiteX13" fmla="*/ 3815192 w 9143990"/>
              <a:gd name="connsiteY13" fmla="*/ 970420 h 994295"/>
              <a:gd name="connsiteX14" fmla="*/ 3817139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7884 w 9143990"/>
              <a:gd name="connsiteY5" fmla="*/ 946761 h 994295"/>
              <a:gd name="connsiteX6" fmla="*/ 5406488 w 9143990"/>
              <a:gd name="connsiteY6" fmla="*/ 49977 h 994295"/>
              <a:gd name="connsiteX7" fmla="*/ 5417755 w 9143990"/>
              <a:gd name="connsiteY7" fmla="*/ 0 h 994295"/>
              <a:gd name="connsiteX8" fmla="*/ 0 w 9143990"/>
              <a:gd name="connsiteY8" fmla="*/ 0 h 994295"/>
              <a:gd name="connsiteX9" fmla="*/ 3716712 w 9143990"/>
              <a:gd name="connsiteY9" fmla="*/ 0 h 994295"/>
              <a:gd name="connsiteX10" fmla="*/ 3727977 w 9143990"/>
              <a:gd name="connsiteY10" fmla="*/ 49977 h 994295"/>
              <a:gd name="connsiteX11" fmla="*/ 3816580 w 9143990"/>
              <a:gd name="connsiteY11" fmla="*/ 946761 h 994295"/>
              <a:gd name="connsiteX12" fmla="*/ 3815192 w 9143990"/>
              <a:gd name="connsiteY12" fmla="*/ 970420 h 994295"/>
              <a:gd name="connsiteX13" fmla="*/ 3817139 w 9143990"/>
              <a:gd name="connsiteY13" fmla="*/ 994295 h 994295"/>
              <a:gd name="connsiteX14" fmla="*/ 0 w 9143990"/>
              <a:gd name="connsiteY14" fmla="*/ 994295 h 994295"/>
              <a:gd name="connsiteX15" fmla="*/ 0 w 9143990"/>
              <a:gd name="connsiteY1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43990" h="994295">
                <a:moveTo>
                  <a:pt x="5417755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317326" y="994295"/>
                </a:lnTo>
                <a:lnTo>
                  <a:pt x="5317326" y="976094"/>
                </a:lnTo>
                <a:lnTo>
                  <a:pt x="5317884" y="946761"/>
                </a:lnTo>
                <a:cubicBezTo>
                  <a:pt x="5312399" y="675735"/>
                  <a:pt x="5341551" y="372997"/>
                  <a:pt x="5406488" y="49977"/>
                </a:cubicBezTo>
                <a:lnTo>
                  <a:pt x="5417755" y="0"/>
                </a:lnTo>
                <a:close/>
                <a:moveTo>
                  <a:pt x="0" y="0"/>
                </a:moveTo>
                <a:lnTo>
                  <a:pt x="3716712" y="0"/>
                </a:lnTo>
                <a:lnTo>
                  <a:pt x="3727977" y="49977"/>
                </a:lnTo>
                <a:cubicBezTo>
                  <a:pt x="3792913" y="372997"/>
                  <a:pt x="3822067" y="675735"/>
                  <a:pt x="3816580" y="946761"/>
                </a:cubicBezTo>
                <a:cubicBezTo>
                  <a:pt x="3816117" y="954647"/>
                  <a:pt x="3815655" y="962534"/>
                  <a:pt x="3815192" y="970420"/>
                </a:cubicBezTo>
                <a:lnTo>
                  <a:pt x="3817139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4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27">
            <a:extLst>
              <a:ext uri="{FF2B5EF4-FFF2-40B4-BE49-F238E27FC236}">
                <a16:creationId xmlns:a16="http://schemas.microsoft.com/office/drawing/2014/main" id="{7ADF68C5-8A79-1ACB-DF95-DDB12767B273}"/>
              </a:ext>
            </a:extLst>
          </p:cNvPr>
          <p:cNvSpPr/>
          <p:nvPr/>
        </p:nvSpPr>
        <p:spPr>
          <a:xfrm>
            <a:off x="1524000" y="1843128"/>
            <a:ext cx="9143990" cy="994295"/>
          </a:xfrm>
          <a:custGeom>
            <a:avLst/>
            <a:gdLst>
              <a:gd name="connsiteX0" fmla="*/ 2926932 w 9143990"/>
              <a:gd name="connsiteY0" fmla="*/ 994046 h 994295"/>
              <a:gd name="connsiteX1" fmla="*/ 2927314 w 9143990"/>
              <a:gd name="connsiteY1" fmla="*/ 994295 h 994295"/>
              <a:gd name="connsiteX2" fmla="*/ 2927306 w 9143990"/>
              <a:gd name="connsiteY2" fmla="*/ 994295 h 994295"/>
              <a:gd name="connsiteX3" fmla="*/ 2895273 w 9143990"/>
              <a:gd name="connsiteY3" fmla="*/ 942864 h 994295"/>
              <a:gd name="connsiteX4" fmla="*/ 2895275 w 9143990"/>
              <a:gd name="connsiteY4" fmla="*/ 942864 h 994295"/>
              <a:gd name="connsiteX5" fmla="*/ 2926852 w 9143990"/>
              <a:gd name="connsiteY5" fmla="*/ 993993 h 994295"/>
              <a:gd name="connsiteX6" fmla="*/ 2926932 w 9143990"/>
              <a:gd name="connsiteY6" fmla="*/ 994046 h 994295"/>
              <a:gd name="connsiteX7" fmla="*/ 2926851 w 9143990"/>
              <a:gd name="connsiteY7" fmla="*/ 993993 h 994295"/>
              <a:gd name="connsiteX8" fmla="*/ 6927871 w 9143990"/>
              <a:gd name="connsiteY8" fmla="*/ 26005 h 994295"/>
              <a:gd name="connsiteX9" fmla="*/ 6927849 w 9143990"/>
              <a:gd name="connsiteY9" fmla="*/ 26016 h 994295"/>
              <a:gd name="connsiteX10" fmla="*/ 6927850 w 9143990"/>
              <a:gd name="connsiteY10" fmla="*/ 26015 h 994295"/>
              <a:gd name="connsiteX11" fmla="*/ 6927871 w 9143990"/>
              <a:gd name="connsiteY11" fmla="*/ 26005 h 994295"/>
              <a:gd name="connsiteX12" fmla="*/ 2206582 w 9143990"/>
              <a:gd name="connsiteY12" fmla="*/ 25996 h 994295"/>
              <a:gd name="connsiteX13" fmla="*/ 2206624 w 9143990"/>
              <a:gd name="connsiteY13" fmla="*/ 26015 h 994295"/>
              <a:gd name="connsiteX14" fmla="*/ 2206624 w 9143990"/>
              <a:gd name="connsiteY14" fmla="*/ 26016 h 994295"/>
              <a:gd name="connsiteX15" fmla="*/ 2206582 w 9143990"/>
              <a:gd name="connsiteY15" fmla="*/ 25996 h 994295"/>
              <a:gd name="connsiteX16" fmla="*/ 2165886 w 9143990"/>
              <a:gd name="connsiteY16" fmla="*/ 6551 h 994295"/>
              <a:gd name="connsiteX17" fmla="*/ 2206582 w 9143990"/>
              <a:gd name="connsiteY17" fmla="*/ 25996 h 994295"/>
              <a:gd name="connsiteX18" fmla="*/ 2167807 w 9143990"/>
              <a:gd name="connsiteY18" fmla="*/ 8387 h 994295"/>
              <a:gd name="connsiteX19" fmla="*/ 6968588 w 9143990"/>
              <a:gd name="connsiteY19" fmla="*/ 6550 h 994295"/>
              <a:gd name="connsiteX20" fmla="*/ 6966665 w 9143990"/>
              <a:gd name="connsiteY20" fmla="*/ 8388 h 994295"/>
              <a:gd name="connsiteX21" fmla="*/ 6927871 w 9143990"/>
              <a:gd name="connsiteY21" fmla="*/ 26005 h 994295"/>
              <a:gd name="connsiteX22" fmla="*/ 6981689 w 9143990"/>
              <a:gd name="connsiteY22" fmla="*/ 0 h 994295"/>
              <a:gd name="connsiteX23" fmla="*/ 9143990 w 9143990"/>
              <a:gd name="connsiteY23" fmla="*/ 0 h 994295"/>
              <a:gd name="connsiteX24" fmla="*/ 9143990 w 9143990"/>
              <a:gd name="connsiteY24" fmla="*/ 994295 h 994295"/>
              <a:gd name="connsiteX25" fmla="*/ 6212292 w 9143990"/>
              <a:gd name="connsiteY25" fmla="*/ 994295 h 994295"/>
              <a:gd name="connsiteX26" fmla="*/ 6242832 w 9143990"/>
              <a:gd name="connsiteY26" fmla="*/ 942864 h 994295"/>
              <a:gd name="connsiteX27" fmla="*/ 6242835 w 9143990"/>
              <a:gd name="connsiteY27" fmla="*/ 942864 h 994295"/>
              <a:gd name="connsiteX28" fmla="*/ 6267791 w 9143990"/>
              <a:gd name="connsiteY28" fmla="*/ 900838 h 994295"/>
              <a:gd name="connsiteX29" fmla="*/ 6942273 w 9143990"/>
              <a:gd name="connsiteY29" fmla="*/ 31689 h 994295"/>
              <a:gd name="connsiteX30" fmla="*/ 6966665 w 9143990"/>
              <a:gd name="connsiteY30" fmla="*/ 8388 h 994295"/>
              <a:gd name="connsiteX31" fmla="*/ 6975681 w 9143990"/>
              <a:gd name="connsiteY31" fmla="*/ 4293 h 994295"/>
              <a:gd name="connsiteX32" fmla="*/ 0 w 9143990"/>
              <a:gd name="connsiteY32" fmla="*/ 0 h 994295"/>
              <a:gd name="connsiteX33" fmla="*/ 2152786 w 9143990"/>
              <a:gd name="connsiteY33" fmla="*/ 0 h 994295"/>
              <a:gd name="connsiteX34" fmla="*/ 2158794 w 9143990"/>
              <a:gd name="connsiteY34" fmla="*/ 4293 h 994295"/>
              <a:gd name="connsiteX35" fmla="*/ 2167807 w 9143990"/>
              <a:gd name="connsiteY35" fmla="*/ 8387 h 994295"/>
              <a:gd name="connsiteX36" fmla="*/ 2192201 w 9143990"/>
              <a:gd name="connsiteY36" fmla="*/ 31689 h 994295"/>
              <a:gd name="connsiteX37" fmla="*/ 2866684 w 9143990"/>
              <a:gd name="connsiteY37" fmla="*/ 900838 h 994295"/>
              <a:gd name="connsiteX38" fmla="*/ 2891640 w 9143990"/>
              <a:gd name="connsiteY38" fmla="*/ 942864 h 994295"/>
              <a:gd name="connsiteX39" fmla="*/ 2891638 w 9143990"/>
              <a:gd name="connsiteY39" fmla="*/ 942864 h 994295"/>
              <a:gd name="connsiteX40" fmla="*/ 2922180 w 9143990"/>
              <a:gd name="connsiteY40" fmla="*/ 994295 h 994295"/>
              <a:gd name="connsiteX41" fmla="*/ 0 w 9143990"/>
              <a:gd name="connsiteY41" fmla="*/ 994295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143990" h="994295">
                <a:moveTo>
                  <a:pt x="2926932" y="994046"/>
                </a:moveTo>
                <a:lnTo>
                  <a:pt x="2927314" y="994295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34EA625-4934-F1E7-C786-9CA7F30ED528}"/>
              </a:ext>
            </a:extLst>
          </p:cNvPr>
          <p:cNvSpPr/>
          <p:nvPr/>
        </p:nvSpPr>
        <p:spPr>
          <a:xfrm>
            <a:off x="4695825" y="2172235"/>
            <a:ext cx="571500" cy="571500"/>
          </a:xfrm>
          <a:prstGeom prst="ellipse">
            <a:avLst/>
          </a:prstGeom>
          <a:gradFill rotWithShape="1">
            <a:gsLst>
              <a:gs pos="0">
                <a:srgbClr val="A5A5A5">
                  <a:satMod val="103000"/>
                  <a:lumMod val="102000"/>
                  <a:tint val="94000"/>
                </a:srgbClr>
              </a:gs>
              <a:gs pos="50000">
                <a:srgbClr val="A5A5A5">
                  <a:satMod val="110000"/>
                  <a:lumMod val="100000"/>
                  <a:shade val="100000"/>
                </a:srgbClr>
              </a:gs>
              <a:gs pos="100000">
                <a:srgbClr val="A5A5A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E25A49C-2BBF-9377-BD57-FB56BA111802}"/>
              </a:ext>
            </a:extLst>
          </p:cNvPr>
          <p:cNvSpPr/>
          <p:nvPr/>
        </p:nvSpPr>
        <p:spPr>
          <a:xfrm>
            <a:off x="5135327" y="1371410"/>
            <a:ext cx="817793" cy="817793"/>
          </a:xfrm>
          <a:prstGeom prst="ellipse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1A51FCB-0556-B7CE-DC98-E735AFA6D196}"/>
              </a:ext>
            </a:extLst>
          </p:cNvPr>
          <p:cNvSpPr/>
          <p:nvPr/>
        </p:nvSpPr>
        <p:spPr>
          <a:xfrm>
            <a:off x="6064396" y="1816114"/>
            <a:ext cx="737122" cy="737122"/>
          </a:xfrm>
          <a:prstGeom prst="ellipse">
            <a:avLst/>
          </a:prstGeom>
          <a:gradFill rotWithShape="1">
            <a:gsLst>
              <a:gs pos="0">
                <a:srgbClr val="A5A5A5">
                  <a:satMod val="103000"/>
                  <a:lumMod val="102000"/>
                  <a:tint val="94000"/>
                </a:srgbClr>
              </a:gs>
              <a:gs pos="50000">
                <a:srgbClr val="A5A5A5">
                  <a:satMod val="110000"/>
                  <a:lumMod val="100000"/>
                  <a:shade val="100000"/>
                </a:srgbClr>
              </a:gs>
              <a:gs pos="100000">
                <a:srgbClr val="A5A5A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2C2579A-C55B-C305-F646-40B1397714AD}"/>
              </a:ext>
            </a:extLst>
          </p:cNvPr>
          <p:cNvSpPr/>
          <p:nvPr/>
        </p:nvSpPr>
        <p:spPr>
          <a:xfrm>
            <a:off x="5461965" y="2629895"/>
            <a:ext cx="602431" cy="602431"/>
          </a:xfrm>
          <a:prstGeom prst="ellipse">
            <a:avLst/>
          </a:prstGeom>
          <a:gradFill rotWithShape="1">
            <a:gsLst>
              <a:gs pos="0">
                <a:srgbClr val="4472C4">
                  <a:satMod val="103000"/>
                  <a:lumMod val="102000"/>
                  <a:tint val="94000"/>
                </a:srgbClr>
              </a:gs>
              <a:gs pos="50000">
                <a:srgbClr val="4472C4">
                  <a:satMod val="110000"/>
                  <a:lumMod val="100000"/>
                  <a:shade val="100000"/>
                </a:srgbClr>
              </a:gs>
              <a:gs pos="100000">
                <a:srgbClr val="4472C4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AA09CF7-3FBB-9068-EC0F-72F553746B37}"/>
              </a:ext>
            </a:extLst>
          </p:cNvPr>
          <p:cNvSpPr/>
          <p:nvPr/>
        </p:nvSpPr>
        <p:spPr>
          <a:xfrm>
            <a:off x="5651905" y="3712268"/>
            <a:ext cx="444096" cy="444096"/>
          </a:xfrm>
          <a:prstGeom prst="ellipse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DE1E90E-8872-BDB7-2CEB-65C4F34A4923}"/>
              </a:ext>
            </a:extLst>
          </p:cNvPr>
          <p:cNvSpPr/>
          <p:nvPr/>
        </p:nvSpPr>
        <p:spPr>
          <a:xfrm>
            <a:off x="5889751" y="5096538"/>
            <a:ext cx="412497" cy="412497"/>
          </a:xfrm>
          <a:prstGeom prst="ellipse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33729ED-90DB-7A80-E6C4-095BACAB3F0B}"/>
              </a:ext>
            </a:extLst>
          </p:cNvPr>
          <p:cNvSpPr/>
          <p:nvPr/>
        </p:nvSpPr>
        <p:spPr>
          <a:xfrm>
            <a:off x="6095995" y="3136487"/>
            <a:ext cx="602431" cy="602431"/>
          </a:xfrm>
          <a:prstGeom prst="ellipse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B35A95-EB52-F2A0-EE4F-A6FB0636192D}"/>
              </a:ext>
            </a:extLst>
          </p:cNvPr>
          <p:cNvSpPr/>
          <p:nvPr/>
        </p:nvSpPr>
        <p:spPr>
          <a:xfrm>
            <a:off x="6801518" y="2583681"/>
            <a:ext cx="571500" cy="571500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5FD54F4-6C61-29EF-7B25-79B9482FB7FC}"/>
              </a:ext>
            </a:extLst>
          </p:cNvPr>
          <p:cNvSpPr/>
          <p:nvPr/>
        </p:nvSpPr>
        <p:spPr>
          <a:xfrm>
            <a:off x="6912794" y="1085799"/>
            <a:ext cx="1097058" cy="1097058"/>
          </a:xfrm>
          <a:prstGeom prst="ellipse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77CDB01-9641-05B9-3FFC-5096B1F7E298}"/>
              </a:ext>
            </a:extLst>
          </p:cNvPr>
          <p:cNvSpPr/>
          <p:nvPr/>
        </p:nvSpPr>
        <p:spPr>
          <a:xfrm>
            <a:off x="4210558" y="1491582"/>
            <a:ext cx="571500" cy="571500"/>
          </a:xfrm>
          <a:prstGeom prst="ellipse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D104510-C869-8CC3-58B7-FAE368B39595}"/>
              </a:ext>
            </a:extLst>
          </p:cNvPr>
          <p:cNvSpPr/>
          <p:nvPr/>
        </p:nvSpPr>
        <p:spPr>
          <a:xfrm>
            <a:off x="6210908" y="4102243"/>
            <a:ext cx="590609" cy="590609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61</Words>
  <Application>Microsoft Office PowerPoint</Application>
  <PresentationFormat>Widescreen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4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Stage Funnel Graphics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2026-02-19T18:16:42Z</dcterms:modified>
  <cp:category>Charts &amp; Diagrams</cp:category>
</cp:coreProperties>
</file>