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3 Options/Steps – Slide Template</a:t>
            </a:r>
          </a:p>
        </p:txBody>
      </p:sp>
      <p:sp>
        <p:nvSpPr>
          <p:cNvPr id="17" name="Freeform 26">
            <a:extLst>
              <a:ext uri="{FF2B5EF4-FFF2-40B4-BE49-F238E27FC236}">
                <a16:creationId xmlns:a16="http://schemas.microsoft.com/office/drawing/2014/main" id="{25B5FA0B-E90A-C119-62F1-E3AA3F92CEE2}"/>
              </a:ext>
            </a:extLst>
          </p:cNvPr>
          <p:cNvSpPr/>
          <p:nvPr/>
        </p:nvSpPr>
        <p:spPr>
          <a:xfrm>
            <a:off x="1524004" y="1903743"/>
            <a:ext cx="9143990" cy="1325880"/>
          </a:xfrm>
          <a:custGeom>
            <a:avLst/>
            <a:gdLst>
              <a:gd name="connsiteX0" fmla="*/ 2973950 w 9143990"/>
              <a:gd name="connsiteY0" fmla="*/ 1022564 h 1325880"/>
              <a:gd name="connsiteX1" fmla="*/ 3001208 w 9143990"/>
              <a:gd name="connsiteY1" fmla="*/ 1035453 h 1325880"/>
              <a:gd name="connsiteX2" fmla="*/ 2996204 w 9143990"/>
              <a:gd name="connsiteY2" fmla="*/ 1033668 h 1325880"/>
              <a:gd name="connsiteX3" fmla="*/ 2960091 w 9143990"/>
              <a:gd name="connsiteY3" fmla="*/ 1015650 h 1325880"/>
              <a:gd name="connsiteX4" fmla="*/ 2973950 w 9143990"/>
              <a:gd name="connsiteY4" fmla="*/ 1022564 h 1325880"/>
              <a:gd name="connsiteX5" fmla="*/ 2962113 w 9143990"/>
              <a:gd name="connsiteY5" fmla="*/ 1016967 h 1325880"/>
              <a:gd name="connsiteX6" fmla="*/ 2926932 w 9143990"/>
              <a:gd name="connsiteY6" fmla="*/ 994046 h 1325880"/>
              <a:gd name="connsiteX7" fmla="*/ 2927314 w 9143990"/>
              <a:gd name="connsiteY7" fmla="*/ 994295 h 1325880"/>
              <a:gd name="connsiteX8" fmla="*/ 2960091 w 9143990"/>
              <a:gd name="connsiteY8" fmla="*/ 1015650 h 1325880"/>
              <a:gd name="connsiteX9" fmla="*/ 2957061 w 9143990"/>
              <a:gd name="connsiteY9" fmla="*/ 1014138 h 1325880"/>
              <a:gd name="connsiteX10" fmla="*/ 2927306 w 9143990"/>
              <a:gd name="connsiteY10" fmla="*/ 994295 h 1325880"/>
              <a:gd name="connsiteX11" fmla="*/ 2895273 w 9143990"/>
              <a:gd name="connsiteY11" fmla="*/ 942864 h 1325880"/>
              <a:gd name="connsiteX12" fmla="*/ 2895275 w 9143990"/>
              <a:gd name="connsiteY12" fmla="*/ 942864 h 1325880"/>
              <a:gd name="connsiteX13" fmla="*/ 2926852 w 9143990"/>
              <a:gd name="connsiteY13" fmla="*/ 993993 h 1325880"/>
              <a:gd name="connsiteX14" fmla="*/ 2926932 w 9143990"/>
              <a:gd name="connsiteY14" fmla="*/ 994046 h 1325880"/>
              <a:gd name="connsiteX15" fmla="*/ 2926851 w 9143990"/>
              <a:gd name="connsiteY15" fmla="*/ 993993 h 1325880"/>
              <a:gd name="connsiteX16" fmla="*/ 6927871 w 9143990"/>
              <a:gd name="connsiteY16" fmla="*/ 26005 h 1325880"/>
              <a:gd name="connsiteX17" fmla="*/ 6927849 w 9143990"/>
              <a:gd name="connsiteY17" fmla="*/ 26016 h 1325880"/>
              <a:gd name="connsiteX18" fmla="*/ 6927850 w 9143990"/>
              <a:gd name="connsiteY18" fmla="*/ 26015 h 1325880"/>
              <a:gd name="connsiteX19" fmla="*/ 6927871 w 9143990"/>
              <a:gd name="connsiteY19" fmla="*/ 26005 h 1325880"/>
              <a:gd name="connsiteX20" fmla="*/ 2206582 w 9143990"/>
              <a:gd name="connsiteY20" fmla="*/ 25996 h 1325880"/>
              <a:gd name="connsiteX21" fmla="*/ 2206624 w 9143990"/>
              <a:gd name="connsiteY21" fmla="*/ 26015 h 1325880"/>
              <a:gd name="connsiteX22" fmla="*/ 2206624 w 9143990"/>
              <a:gd name="connsiteY22" fmla="*/ 26016 h 1325880"/>
              <a:gd name="connsiteX23" fmla="*/ 2206582 w 9143990"/>
              <a:gd name="connsiteY23" fmla="*/ 25996 h 1325880"/>
              <a:gd name="connsiteX24" fmla="*/ 2165886 w 9143990"/>
              <a:gd name="connsiteY24" fmla="*/ 6551 h 1325880"/>
              <a:gd name="connsiteX25" fmla="*/ 2206582 w 9143990"/>
              <a:gd name="connsiteY25" fmla="*/ 25996 h 1325880"/>
              <a:gd name="connsiteX26" fmla="*/ 2167807 w 9143990"/>
              <a:gd name="connsiteY26" fmla="*/ 8387 h 1325880"/>
              <a:gd name="connsiteX27" fmla="*/ 6968588 w 9143990"/>
              <a:gd name="connsiteY27" fmla="*/ 6550 h 1325880"/>
              <a:gd name="connsiteX28" fmla="*/ 6966665 w 9143990"/>
              <a:gd name="connsiteY28" fmla="*/ 8388 h 1325880"/>
              <a:gd name="connsiteX29" fmla="*/ 6927871 w 9143990"/>
              <a:gd name="connsiteY29" fmla="*/ 26005 h 1325880"/>
              <a:gd name="connsiteX30" fmla="*/ 6981689 w 9143990"/>
              <a:gd name="connsiteY30" fmla="*/ 0 h 1325880"/>
              <a:gd name="connsiteX31" fmla="*/ 9143990 w 9143990"/>
              <a:gd name="connsiteY31" fmla="*/ 0 h 1325880"/>
              <a:gd name="connsiteX32" fmla="*/ 9143990 w 9143990"/>
              <a:gd name="connsiteY32" fmla="*/ 994295 h 1325880"/>
              <a:gd name="connsiteX33" fmla="*/ 9143990 w 9143990"/>
              <a:gd name="connsiteY33" fmla="*/ 1325880 h 1325880"/>
              <a:gd name="connsiteX34" fmla="*/ 6024415 w 9143990"/>
              <a:gd name="connsiteY34" fmla="*/ 1325880 h 1325880"/>
              <a:gd name="connsiteX35" fmla="*/ 6114106 w 9143990"/>
              <a:gd name="connsiteY35" fmla="*/ 1159640 h 1325880"/>
              <a:gd name="connsiteX36" fmla="*/ 6212292 w 9143990"/>
              <a:gd name="connsiteY36" fmla="*/ 994295 h 1325880"/>
              <a:gd name="connsiteX37" fmla="*/ 6242832 w 9143990"/>
              <a:gd name="connsiteY37" fmla="*/ 942864 h 1325880"/>
              <a:gd name="connsiteX38" fmla="*/ 6242835 w 9143990"/>
              <a:gd name="connsiteY38" fmla="*/ 942864 h 1325880"/>
              <a:gd name="connsiteX39" fmla="*/ 6267791 w 9143990"/>
              <a:gd name="connsiteY39" fmla="*/ 900838 h 1325880"/>
              <a:gd name="connsiteX40" fmla="*/ 6942273 w 9143990"/>
              <a:gd name="connsiteY40" fmla="*/ 31689 h 1325880"/>
              <a:gd name="connsiteX41" fmla="*/ 6966665 w 9143990"/>
              <a:gd name="connsiteY41" fmla="*/ 8388 h 1325880"/>
              <a:gd name="connsiteX42" fmla="*/ 6975681 w 9143990"/>
              <a:gd name="connsiteY42" fmla="*/ 4293 h 1325880"/>
              <a:gd name="connsiteX43" fmla="*/ 0 w 9143990"/>
              <a:gd name="connsiteY43" fmla="*/ 0 h 1325880"/>
              <a:gd name="connsiteX44" fmla="*/ 2152786 w 9143990"/>
              <a:gd name="connsiteY44" fmla="*/ 0 h 1325880"/>
              <a:gd name="connsiteX45" fmla="*/ 2158794 w 9143990"/>
              <a:gd name="connsiteY45" fmla="*/ 4293 h 1325880"/>
              <a:gd name="connsiteX46" fmla="*/ 2167807 w 9143990"/>
              <a:gd name="connsiteY46" fmla="*/ 8387 h 1325880"/>
              <a:gd name="connsiteX47" fmla="*/ 2192201 w 9143990"/>
              <a:gd name="connsiteY47" fmla="*/ 31689 h 1325880"/>
              <a:gd name="connsiteX48" fmla="*/ 2866684 w 9143990"/>
              <a:gd name="connsiteY48" fmla="*/ 900838 h 1325880"/>
              <a:gd name="connsiteX49" fmla="*/ 2891640 w 9143990"/>
              <a:gd name="connsiteY49" fmla="*/ 942864 h 1325880"/>
              <a:gd name="connsiteX50" fmla="*/ 2891638 w 9143990"/>
              <a:gd name="connsiteY50" fmla="*/ 942864 h 1325880"/>
              <a:gd name="connsiteX51" fmla="*/ 2922180 w 9143990"/>
              <a:gd name="connsiteY51" fmla="*/ 994295 h 1325880"/>
              <a:gd name="connsiteX52" fmla="*/ 2922181 w 9143990"/>
              <a:gd name="connsiteY52" fmla="*/ 994295 h 1325880"/>
              <a:gd name="connsiteX53" fmla="*/ 3020367 w 9143990"/>
              <a:gd name="connsiteY53" fmla="*/ 1159640 h 1325880"/>
              <a:gd name="connsiteX54" fmla="*/ 3110058 w 9143990"/>
              <a:gd name="connsiteY54" fmla="*/ 1325880 h 1325880"/>
              <a:gd name="connsiteX55" fmla="*/ 10 w 9143990"/>
              <a:gd name="connsiteY55" fmla="*/ 1325880 h 1325880"/>
              <a:gd name="connsiteX56" fmla="*/ 10 w 9143990"/>
              <a:gd name="connsiteY56" fmla="*/ 994295 h 1325880"/>
              <a:gd name="connsiteX57" fmla="*/ 0 w 9143990"/>
              <a:gd name="connsiteY57" fmla="*/ 994295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9143990" h="1325880">
                <a:moveTo>
                  <a:pt x="2973950" y="1022564"/>
                </a:moveTo>
                <a:lnTo>
                  <a:pt x="3001208" y="1035453"/>
                </a:lnTo>
                <a:lnTo>
                  <a:pt x="2996204" y="1033668"/>
                </a:lnTo>
                <a:close/>
                <a:moveTo>
                  <a:pt x="2960091" y="1015650"/>
                </a:moveTo>
                <a:lnTo>
                  <a:pt x="2973950" y="1022564"/>
                </a:lnTo>
                <a:lnTo>
                  <a:pt x="2962113" y="1016967"/>
                </a:lnTo>
                <a:close/>
                <a:moveTo>
                  <a:pt x="2926932" y="994046"/>
                </a:moveTo>
                <a:lnTo>
                  <a:pt x="2927314" y="994295"/>
                </a:lnTo>
                <a:lnTo>
                  <a:pt x="2960091" y="1015650"/>
                </a:lnTo>
                <a:lnTo>
                  <a:pt x="2957061" y="1014138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9143990" y="1325880"/>
                </a:lnTo>
                <a:lnTo>
                  <a:pt x="6024415" y="1325880"/>
                </a:lnTo>
                <a:lnTo>
                  <a:pt x="6114106" y="1159640"/>
                </a:ln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2922181" y="994295"/>
                </a:lnTo>
                <a:lnTo>
                  <a:pt x="3020367" y="1159640"/>
                </a:lnTo>
                <a:lnTo>
                  <a:pt x="3110058" y="1325880"/>
                </a:lnTo>
                <a:lnTo>
                  <a:pt x="10" y="1325880"/>
                </a:lnTo>
                <a:lnTo>
                  <a:pt x="10" y="994295"/>
                </a:lnTo>
                <a:lnTo>
                  <a:pt x="0" y="994295"/>
                </a:lnTo>
                <a:close/>
              </a:path>
            </a:pathLst>
          </a:custGeom>
          <a:solidFill>
            <a:srgbClr val="70AD47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1</a:t>
            </a:r>
          </a:p>
        </p:txBody>
      </p:sp>
      <p:sp>
        <p:nvSpPr>
          <p:cNvPr id="18" name="Freeform 20">
            <a:extLst>
              <a:ext uri="{FF2B5EF4-FFF2-40B4-BE49-F238E27FC236}">
                <a16:creationId xmlns:a16="http://schemas.microsoft.com/office/drawing/2014/main" id="{6F6B7A9F-C526-D48A-469B-1C1D58158BF8}"/>
              </a:ext>
            </a:extLst>
          </p:cNvPr>
          <p:cNvSpPr/>
          <p:nvPr/>
        </p:nvSpPr>
        <p:spPr>
          <a:xfrm>
            <a:off x="1524010" y="3229394"/>
            <a:ext cx="9143985" cy="1325880"/>
          </a:xfrm>
          <a:custGeom>
            <a:avLst/>
            <a:gdLst>
              <a:gd name="connsiteX0" fmla="*/ 5720922 w 9143985"/>
              <a:gd name="connsiteY0" fmla="*/ 662940 h 1325880"/>
              <a:gd name="connsiteX1" fmla="*/ 9143985 w 9143985"/>
              <a:gd name="connsiteY1" fmla="*/ 662940 h 1325880"/>
              <a:gd name="connsiteX2" fmla="*/ 9143985 w 9143985"/>
              <a:gd name="connsiteY2" fmla="*/ 1325880 h 1325880"/>
              <a:gd name="connsiteX3" fmla="*/ 5500528 w 9143985"/>
              <a:gd name="connsiteY3" fmla="*/ 1325880 h 1325880"/>
              <a:gd name="connsiteX4" fmla="*/ 5570454 w 9143985"/>
              <a:gd name="connsiteY4" fmla="*/ 1080577 h 1325880"/>
              <a:gd name="connsiteX5" fmla="*/ 5709784 w 9143985"/>
              <a:gd name="connsiteY5" fmla="*/ 688744 h 1325880"/>
              <a:gd name="connsiteX6" fmla="*/ 5709843 w 9143985"/>
              <a:gd name="connsiteY6" fmla="*/ 688604 h 1325880"/>
              <a:gd name="connsiteX7" fmla="*/ 5717379 w 9143985"/>
              <a:gd name="connsiteY7" fmla="*/ 662940 h 1325880"/>
              <a:gd name="connsiteX8" fmla="*/ 5717380 w 9143985"/>
              <a:gd name="connsiteY8" fmla="*/ 662940 h 1325880"/>
              <a:gd name="connsiteX9" fmla="*/ 5714524 w 9143985"/>
              <a:gd name="connsiteY9" fmla="*/ 668816 h 1325880"/>
              <a:gd name="connsiteX10" fmla="*/ 5714523 w 9143985"/>
              <a:gd name="connsiteY10" fmla="*/ 668816 h 1325880"/>
              <a:gd name="connsiteX11" fmla="*/ 0 w 9143985"/>
              <a:gd name="connsiteY11" fmla="*/ 662940 h 1325880"/>
              <a:gd name="connsiteX12" fmla="*/ 3413540 w 9143985"/>
              <a:gd name="connsiteY12" fmla="*/ 662940 h 1325880"/>
              <a:gd name="connsiteX13" fmla="*/ 3424679 w 9143985"/>
              <a:gd name="connsiteY13" fmla="*/ 688744 h 1325880"/>
              <a:gd name="connsiteX14" fmla="*/ 3413892 w 9143985"/>
              <a:gd name="connsiteY14" fmla="*/ 662940 h 1325880"/>
              <a:gd name="connsiteX15" fmla="*/ 3413894 w 9143985"/>
              <a:gd name="connsiteY15" fmla="*/ 662940 h 1325880"/>
              <a:gd name="connsiteX16" fmla="*/ 3424681 w 9143985"/>
              <a:gd name="connsiteY16" fmla="*/ 688744 h 1325880"/>
              <a:gd name="connsiteX17" fmla="*/ 3564012 w 9143985"/>
              <a:gd name="connsiteY17" fmla="*/ 1080577 h 1325880"/>
              <a:gd name="connsiteX18" fmla="*/ 3633938 w 9143985"/>
              <a:gd name="connsiteY18" fmla="*/ 1325880 h 1325880"/>
              <a:gd name="connsiteX19" fmla="*/ 0 w 9143985"/>
              <a:gd name="connsiteY19" fmla="*/ 1325880 h 1325880"/>
              <a:gd name="connsiteX20" fmla="*/ 5737276 w 9143985"/>
              <a:gd name="connsiteY20" fmla="*/ 621992 h 1325880"/>
              <a:gd name="connsiteX21" fmla="*/ 5737277 w 9143985"/>
              <a:gd name="connsiteY21" fmla="*/ 621992 h 1325880"/>
              <a:gd name="connsiteX22" fmla="*/ 5717380 w 9143985"/>
              <a:gd name="connsiteY22" fmla="*/ 662939 h 1325880"/>
              <a:gd name="connsiteX23" fmla="*/ 5717379 w 9143985"/>
              <a:gd name="connsiteY23" fmla="*/ 662939 h 1325880"/>
              <a:gd name="connsiteX24" fmla="*/ 3396774 w 9143985"/>
              <a:gd name="connsiteY24" fmla="*/ 621992 h 1325880"/>
              <a:gd name="connsiteX25" fmla="*/ 3396776 w 9143985"/>
              <a:gd name="connsiteY25" fmla="*/ 621992 h 1325880"/>
              <a:gd name="connsiteX26" fmla="*/ 3413894 w 9143985"/>
              <a:gd name="connsiteY26" fmla="*/ 662939 h 1325880"/>
              <a:gd name="connsiteX27" fmla="*/ 3413892 w 9143985"/>
              <a:gd name="connsiteY27" fmla="*/ 662939 h 1325880"/>
              <a:gd name="connsiteX28" fmla="*/ 6024533 w 9143985"/>
              <a:gd name="connsiteY28" fmla="*/ 0 h 1325880"/>
              <a:gd name="connsiteX29" fmla="*/ 9143985 w 9143985"/>
              <a:gd name="connsiteY29" fmla="*/ 0 h 1325880"/>
              <a:gd name="connsiteX30" fmla="*/ 9143985 w 9143985"/>
              <a:gd name="connsiteY30" fmla="*/ 662939 h 1325880"/>
              <a:gd name="connsiteX31" fmla="*/ 5720923 w 9143985"/>
              <a:gd name="connsiteY31" fmla="*/ 662939 h 1325880"/>
              <a:gd name="connsiteX32" fmla="*/ 5900081 w 9143985"/>
              <a:gd name="connsiteY32" fmla="*/ 247924 h 1325880"/>
              <a:gd name="connsiteX33" fmla="*/ 6004401 w 9143985"/>
              <a:gd name="connsiteY33" fmla="*/ 37315 h 1325880"/>
              <a:gd name="connsiteX34" fmla="*/ 5 w 9143985"/>
              <a:gd name="connsiteY34" fmla="*/ 0 h 1325880"/>
              <a:gd name="connsiteX35" fmla="*/ 3109930 w 9143985"/>
              <a:gd name="connsiteY35" fmla="*/ 0 h 1325880"/>
              <a:gd name="connsiteX36" fmla="*/ 3130062 w 9143985"/>
              <a:gd name="connsiteY36" fmla="*/ 37315 h 1325880"/>
              <a:gd name="connsiteX37" fmla="*/ 3234381 w 9143985"/>
              <a:gd name="connsiteY37" fmla="*/ 247924 h 1325880"/>
              <a:gd name="connsiteX38" fmla="*/ 3413540 w 9143985"/>
              <a:gd name="connsiteY38" fmla="*/ 662939 h 1325880"/>
              <a:gd name="connsiteX39" fmla="*/ 5 w 9143985"/>
              <a:gd name="connsiteY39" fmla="*/ 662939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3985" h="1325880">
                <a:moveTo>
                  <a:pt x="5720922" y="662940"/>
                </a:moveTo>
                <a:lnTo>
                  <a:pt x="9143985" y="662940"/>
                </a:lnTo>
                <a:lnTo>
                  <a:pt x="9143985" y="1325880"/>
                </a:lnTo>
                <a:lnTo>
                  <a:pt x="5500528" y="1325880"/>
                </a:lnTo>
                <a:lnTo>
                  <a:pt x="5570454" y="1080577"/>
                </a:lnTo>
                <a:cubicBezTo>
                  <a:pt x="5611745" y="951613"/>
                  <a:pt x="5658168" y="820801"/>
                  <a:pt x="5709784" y="688744"/>
                </a:cubicBezTo>
                <a:cubicBezTo>
                  <a:pt x="5709804" y="688697"/>
                  <a:pt x="5709823" y="688651"/>
                  <a:pt x="5709843" y="688604"/>
                </a:cubicBezTo>
                <a:close/>
                <a:moveTo>
                  <a:pt x="5717379" y="662940"/>
                </a:moveTo>
                <a:lnTo>
                  <a:pt x="5717380" y="662940"/>
                </a:lnTo>
                <a:lnTo>
                  <a:pt x="5714524" y="668816"/>
                </a:lnTo>
                <a:cubicBezTo>
                  <a:pt x="5714048" y="669795"/>
                  <a:pt x="5714047" y="669795"/>
                  <a:pt x="5714523" y="668816"/>
                </a:cubicBezTo>
                <a:close/>
                <a:moveTo>
                  <a:pt x="0" y="662940"/>
                </a:moveTo>
                <a:lnTo>
                  <a:pt x="3413540" y="662940"/>
                </a:lnTo>
                <a:lnTo>
                  <a:pt x="3424679" y="688744"/>
                </a:lnTo>
                <a:lnTo>
                  <a:pt x="3413892" y="662940"/>
                </a:lnTo>
                <a:lnTo>
                  <a:pt x="3413894" y="662940"/>
                </a:lnTo>
                <a:lnTo>
                  <a:pt x="3424681" y="688744"/>
                </a:lnTo>
                <a:cubicBezTo>
                  <a:pt x="3476298" y="820801"/>
                  <a:pt x="3522721" y="951613"/>
                  <a:pt x="3564012" y="1080577"/>
                </a:cubicBezTo>
                <a:lnTo>
                  <a:pt x="3633938" y="1325880"/>
                </a:lnTo>
                <a:lnTo>
                  <a:pt x="0" y="1325880"/>
                </a:lnTo>
                <a:close/>
                <a:moveTo>
                  <a:pt x="5737276" y="621992"/>
                </a:moveTo>
                <a:lnTo>
                  <a:pt x="5737277" y="621992"/>
                </a:lnTo>
                <a:lnTo>
                  <a:pt x="5717380" y="662939"/>
                </a:lnTo>
                <a:lnTo>
                  <a:pt x="5717379" y="662939"/>
                </a:lnTo>
                <a:close/>
                <a:moveTo>
                  <a:pt x="3396774" y="621992"/>
                </a:moveTo>
                <a:lnTo>
                  <a:pt x="3396776" y="621992"/>
                </a:lnTo>
                <a:lnTo>
                  <a:pt x="3413894" y="662939"/>
                </a:lnTo>
                <a:lnTo>
                  <a:pt x="3413892" y="662939"/>
                </a:lnTo>
                <a:close/>
                <a:moveTo>
                  <a:pt x="6024533" y="0"/>
                </a:moveTo>
                <a:lnTo>
                  <a:pt x="9143985" y="0"/>
                </a:lnTo>
                <a:lnTo>
                  <a:pt x="9143985" y="662939"/>
                </a:lnTo>
                <a:lnTo>
                  <a:pt x="5720923" y="662939"/>
                </a:lnTo>
                <a:lnTo>
                  <a:pt x="5900081" y="247924"/>
                </a:lnTo>
                <a:cubicBezTo>
                  <a:pt x="5933896" y="176570"/>
                  <a:pt x="5968700" y="106336"/>
                  <a:pt x="6004401" y="37315"/>
                </a:cubicBezTo>
                <a:close/>
                <a:moveTo>
                  <a:pt x="5" y="0"/>
                </a:moveTo>
                <a:lnTo>
                  <a:pt x="3109930" y="0"/>
                </a:lnTo>
                <a:lnTo>
                  <a:pt x="3130062" y="37315"/>
                </a:lnTo>
                <a:cubicBezTo>
                  <a:pt x="3165763" y="106336"/>
                  <a:pt x="3200566" y="176570"/>
                  <a:pt x="3234381" y="247924"/>
                </a:cubicBezTo>
                <a:lnTo>
                  <a:pt x="3413540" y="662939"/>
                </a:lnTo>
                <a:lnTo>
                  <a:pt x="5" y="662939"/>
                </a:lnTo>
                <a:close/>
              </a:path>
            </a:pathLst>
          </a:cu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2</a:t>
            </a:r>
          </a:p>
        </p:txBody>
      </p:sp>
      <p:sp>
        <p:nvSpPr>
          <p:cNvPr id="19" name="Freeform 22">
            <a:extLst>
              <a:ext uri="{FF2B5EF4-FFF2-40B4-BE49-F238E27FC236}">
                <a16:creationId xmlns:a16="http://schemas.microsoft.com/office/drawing/2014/main" id="{3930042B-5547-7168-5D94-6D255320E448}"/>
              </a:ext>
            </a:extLst>
          </p:cNvPr>
          <p:cNvSpPr/>
          <p:nvPr/>
        </p:nvSpPr>
        <p:spPr>
          <a:xfrm>
            <a:off x="1524010" y="4555045"/>
            <a:ext cx="9143985" cy="1325880"/>
          </a:xfrm>
          <a:custGeom>
            <a:avLst/>
            <a:gdLst>
              <a:gd name="connsiteX0" fmla="*/ 5417755 w 9143985"/>
              <a:gd name="connsiteY0" fmla="*/ 331585 h 1325880"/>
              <a:gd name="connsiteX1" fmla="*/ 9143985 w 9143985"/>
              <a:gd name="connsiteY1" fmla="*/ 331585 h 1325880"/>
              <a:gd name="connsiteX2" fmla="*/ 9143985 w 9143985"/>
              <a:gd name="connsiteY2" fmla="*/ 1325880 h 1325880"/>
              <a:gd name="connsiteX3" fmla="*/ 5317326 w 9143985"/>
              <a:gd name="connsiteY3" fmla="*/ 1325880 h 1325880"/>
              <a:gd name="connsiteX4" fmla="*/ 5317326 w 9143985"/>
              <a:gd name="connsiteY4" fmla="*/ 1307679 h 1325880"/>
              <a:gd name="connsiteX5" fmla="*/ 5317884 w 9143985"/>
              <a:gd name="connsiteY5" fmla="*/ 1278346 h 1325880"/>
              <a:gd name="connsiteX6" fmla="*/ 5406488 w 9143985"/>
              <a:gd name="connsiteY6" fmla="*/ 381562 h 1325880"/>
              <a:gd name="connsiteX7" fmla="*/ 0 w 9143985"/>
              <a:gd name="connsiteY7" fmla="*/ 331585 h 1325880"/>
              <a:gd name="connsiteX8" fmla="*/ 3716713 w 9143985"/>
              <a:gd name="connsiteY8" fmla="*/ 331585 h 1325880"/>
              <a:gd name="connsiteX9" fmla="*/ 3727978 w 9143985"/>
              <a:gd name="connsiteY9" fmla="*/ 381562 h 1325880"/>
              <a:gd name="connsiteX10" fmla="*/ 3816581 w 9143985"/>
              <a:gd name="connsiteY10" fmla="*/ 1278346 h 1325880"/>
              <a:gd name="connsiteX11" fmla="*/ 3815193 w 9143985"/>
              <a:gd name="connsiteY11" fmla="*/ 1302005 h 1325880"/>
              <a:gd name="connsiteX12" fmla="*/ 3817140 w 9143985"/>
              <a:gd name="connsiteY12" fmla="*/ 1325880 h 1325880"/>
              <a:gd name="connsiteX13" fmla="*/ 0 w 9143985"/>
              <a:gd name="connsiteY13" fmla="*/ 1325880 h 1325880"/>
              <a:gd name="connsiteX14" fmla="*/ 5500593 w 9143985"/>
              <a:gd name="connsiteY14" fmla="*/ 0 h 1325880"/>
              <a:gd name="connsiteX15" fmla="*/ 9143985 w 9143985"/>
              <a:gd name="connsiteY15" fmla="*/ 0 h 1325880"/>
              <a:gd name="connsiteX16" fmla="*/ 9143985 w 9143985"/>
              <a:gd name="connsiteY16" fmla="*/ 331584 h 1325880"/>
              <a:gd name="connsiteX17" fmla="*/ 5417755 w 9143985"/>
              <a:gd name="connsiteY17" fmla="*/ 331584 h 1325880"/>
              <a:gd name="connsiteX18" fmla="*/ 5424658 w 9143985"/>
              <a:gd name="connsiteY18" fmla="*/ 300961 h 1325880"/>
              <a:gd name="connsiteX19" fmla="*/ 5461917 w 9143985"/>
              <a:gd name="connsiteY19" fmla="*/ 135675 h 1325880"/>
              <a:gd name="connsiteX20" fmla="*/ 0 w 9143985"/>
              <a:gd name="connsiteY20" fmla="*/ 0 h 1325880"/>
              <a:gd name="connsiteX21" fmla="*/ 3633873 w 9143985"/>
              <a:gd name="connsiteY21" fmla="*/ 0 h 1325880"/>
              <a:gd name="connsiteX22" fmla="*/ 3672548 w 9143985"/>
              <a:gd name="connsiteY22" fmla="*/ 135675 h 1325880"/>
              <a:gd name="connsiteX23" fmla="*/ 3709807 w 9143985"/>
              <a:gd name="connsiteY23" fmla="*/ 300961 h 1325880"/>
              <a:gd name="connsiteX24" fmla="*/ 3709809 w 9143985"/>
              <a:gd name="connsiteY24" fmla="*/ 300961 h 1325880"/>
              <a:gd name="connsiteX25" fmla="*/ 3716712 w 9143985"/>
              <a:gd name="connsiteY25" fmla="*/ 331584 h 1325880"/>
              <a:gd name="connsiteX26" fmla="*/ 0 w 9143985"/>
              <a:gd name="connsiteY26" fmla="*/ 331584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143985" h="1325880">
                <a:moveTo>
                  <a:pt x="5417755" y="331585"/>
                </a:moveTo>
                <a:lnTo>
                  <a:pt x="9143985" y="331585"/>
                </a:lnTo>
                <a:lnTo>
                  <a:pt x="9143985" y="1325880"/>
                </a:lnTo>
                <a:lnTo>
                  <a:pt x="5317326" y="1325880"/>
                </a:lnTo>
                <a:lnTo>
                  <a:pt x="5317326" y="1307679"/>
                </a:lnTo>
                <a:lnTo>
                  <a:pt x="5317884" y="1278346"/>
                </a:lnTo>
                <a:cubicBezTo>
                  <a:pt x="5312399" y="1007320"/>
                  <a:pt x="5341551" y="704582"/>
                  <a:pt x="5406488" y="381562"/>
                </a:cubicBezTo>
                <a:close/>
                <a:moveTo>
                  <a:pt x="0" y="331585"/>
                </a:moveTo>
                <a:lnTo>
                  <a:pt x="3716713" y="331585"/>
                </a:lnTo>
                <a:lnTo>
                  <a:pt x="3727978" y="381562"/>
                </a:lnTo>
                <a:cubicBezTo>
                  <a:pt x="3792914" y="704582"/>
                  <a:pt x="3822067" y="1007320"/>
                  <a:pt x="3816581" y="1278346"/>
                </a:cubicBezTo>
                <a:cubicBezTo>
                  <a:pt x="3816118" y="1286232"/>
                  <a:pt x="3815656" y="1294119"/>
                  <a:pt x="3815193" y="1302005"/>
                </a:cubicBezTo>
                <a:lnTo>
                  <a:pt x="3817140" y="1325880"/>
                </a:lnTo>
                <a:lnTo>
                  <a:pt x="0" y="1325880"/>
                </a:lnTo>
                <a:close/>
                <a:moveTo>
                  <a:pt x="5500593" y="0"/>
                </a:moveTo>
                <a:lnTo>
                  <a:pt x="9143985" y="0"/>
                </a:lnTo>
                <a:lnTo>
                  <a:pt x="9143985" y="331584"/>
                </a:lnTo>
                <a:lnTo>
                  <a:pt x="5417755" y="331584"/>
                </a:lnTo>
                <a:lnTo>
                  <a:pt x="5424658" y="300961"/>
                </a:lnTo>
                <a:lnTo>
                  <a:pt x="5461917" y="135675"/>
                </a:lnTo>
                <a:close/>
                <a:moveTo>
                  <a:pt x="0" y="0"/>
                </a:moveTo>
                <a:lnTo>
                  <a:pt x="3633873" y="0"/>
                </a:lnTo>
                <a:lnTo>
                  <a:pt x="3672548" y="135675"/>
                </a:lnTo>
                <a:lnTo>
                  <a:pt x="3709807" y="300961"/>
                </a:lnTo>
                <a:lnTo>
                  <a:pt x="3709809" y="300961"/>
                </a:lnTo>
                <a:lnTo>
                  <a:pt x="3716712" y="331584"/>
                </a:lnTo>
                <a:lnTo>
                  <a:pt x="0" y="331584"/>
                </a:lnTo>
                <a:close/>
              </a:path>
            </a:pathLst>
          </a:cu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3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C60F955-6055-E8A0-0DEF-4F6726283599}"/>
              </a:ext>
            </a:extLst>
          </p:cNvPr>
          <p:cNvSpPr/>
          <p:nvPr/>
        </p:nvSpPr>
        <p:spPr>
          <a:xfrm>
            <a:off x="4695829" y="2232851"/>
            <a:ext cx="571500" cy="571500"/>
          </a:xfrm>
          <a:prstGeom prst="ellipse">
            <a:avLst/>
          </a:prstGeom>
          <a:gradFill rotWithShape="1">
            <a:gsLst>
              <a:gs pos="0">
                <a:srgbClr val="A5A5A5">
                  <a:satMod val="103000"/>
                  <a:lumMod val="102000"/>
                  <a:tint val="94000"/>
                </a:srgbClr>
              </a:gs>
              <a:gs pos="50000">
                <a:srgbClr val="A5A5A5">
                  <a:satMod val="110000"/>
                  <a:lumMod val="100000"/>
                  <a:shade val="100000"/>
                </a:srgbClr>
              </a:gs>
              <a:gs pos="100000">
                <a:srgbClr val="A5A5A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B3317A8-74E5-021E-BF54-8DBEA0EE6BE2}"/>
              </a:ext>
            </a:extLst>
          </p:cNvPr>
          <p:cNvSpPr/>
          <p:nvPr/>
        </p:nvSpPr>
        <p:spPr>
          <a:xfrm>
            <a:off x="5135331" y="1432026"/>
            <a:ext cx="817793" cy="817793"/>
          </a:xfrm>
          <a:prstGeom prst="ellipse">
            <a:avLst/>
          </a:prstGeom>
          <a:gradFill rotWithShape="1">
            <a:gsLst>
              <a:gs pos="0">
                <a:srgbClr val="5B9BD5">
                  <a:satMod val="103000"/>
                  <a:lumMod val="102000"/>
                  <a:tint val="94000"/>
                </a:srgbClr>
              </a:gs>
              <a:gs pos="50000">
                <a:srgbClr val="5B9BD5">
                  <a:satMod val="110000"/>
                  <a:lumMod val="100000"/>
                  <a:shade val="100000"/>
                </a:srgbClr>
              </a:gs>
              <a:gs pos="100000">
                <a:srgbClr val="5B9BD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F91C378-5FD3-9F11-AEC8-0EE441D289CE}"/>
              </a:ext>
            </a:extLst>
          </p:cNvPr>
          <p:cNvSpPr/>
          <p:nvPr/>
        </p:nvSpPr>
        <p:spPr>
          <a:xfrm>
            <a:off x="6064400" y="1876730"/>
            <a:ext cx="737122" cy="737122"/>
          </a:xfrm>
          <a:prstGeom prst="ellipse">
            <a:avLst/>
          </a:prstGeom>
          <a:gradFill rotWithShape="1">
            <a:gsLst>
              <a:gs pos="0">
                <a:srgbClr val="A5A5A5">
                  <a:satMod val="103000"/>
                  <a:lumMod val="102000"/>
                  <a:tint val="94000"/>
                </a:srgbClr>
              </a:gs>
              <a:gs pos="50000">
                <a:srgbClr val="A5A5A5">
                  <a:satMod val="110000"/>
                  <a:lumMod val="100000"/>
                  <a:shade val="100000"/>
                </a:srgbClr>
              </a:gs>
              <a:gs pos="100000">
                <a:srgbClr val="A5A5A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9FDC9B9-6345-1ACD-08BD-9616754DB4FF}"/>
              </a:ext>
            </a:extLst>
          </p:cNvPr>
          <p:cNvSpPr/>
          <p:nvPr/>
        </p:nvSpPr>
        <p:spPr>
          <a:xfrm>
            <a:off x="5461969" y="2690511"/>
            <a:ext cx="602431" cy="602431"/>
          </a:xfrm>
          <a:prstGeom prst="ellipse">
            <a:avLst/>
          </a:prstGeom>
          <a:gradFill rotWithShape="1">
            <a:gsLst>
              <a:gs pos="0">
                <a:srgbClr val="4472C4">
                  <a:satMod val="103000"/>
                  <a:lumMod val="102000"/>
                  <a:tint val="94000"/>
                </a:srgbClr>
              </a:gs>
              <a:gs pos="50000">
                <a:srgbClr val="4472C4">
                  <a:satMod val="110000"/>
                  <a:lumMod val="100000"/>
                  <a:shade val="100000"/>
                </a:srgbClr>
              </a:gs>
              <a:gs pos="100000">
                <a:srgbClr val="4472C4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081FFC8-4E97-9836-C53F-21DF6B1701D3}"/>
              </a:ext>
            </a:extLst>
          </p:cNvPr>
          <p:cNvSpPr/>
          <p:nvPr/>
        </p:nvSpPr>
        <p:spPr>
          <a:xfrm>
            <a:off x="5651909" y="3772884"/>
            <a:ext cx="444096" cy="444096"/>
          </a:xfrm>
          <a:prstGeom prst="ellipse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7F69766-0258-8865-78E1-AEB289E68427}"/>
              </a:ext>
            </a:extLst>
          </p:cNvPr>
          <p:cNvSpPr/>
          <p:nvPr/>
        </p:nvSpPr>
        <p:spPr>
          <a:xfrm>
            <a:off x="5889755" y="5157154"/>
            <a:ext cx="412497" cy="412497"/>
          </a:xfrm>
          <a:prstGeom prst="ellipse">
            <a:avLst/>
          </a:prstGeom>
          <a:gradFill rotWithShape="1">
            <a:gsLst>
              <a:gs pos="0">
                <a:srgbClr val="5B9BD5">
                  <a:satMod val="103000"/>
                  <a:lumMod val="102000"/>
                  <a:tint val="94000"/>
                </a:srgbClr>
              </a:gs>
              <a:gs pos="50000">
                <a:srgbClr val="5B9BD5">
                  <a:satMod val="110000"/>
                  <a:lumMod val="100000"/>
                  <a:shade val="100000"/>
                </a:srgbClr>
              </a:gs>
              <a:gs pos="100000">
                <a:srgbClr val="5B9BD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B51CA2A-CC57-0585-0CF4-597DBAD1DFE3}"/>
              </a:ext>
            </a:extLst>
          </p:cNvPr>
          <p:cNvSpPr/>
          <p:nvPr/>
        </p:nvSpPr>
        <p:spPr>
          <a:xfrm>
            <a:off x="6095999" y="3197103"/>
            <a:ext cx="602431" cy="602431"/>
          </a:xfrm>
          <a:prstGeom prst="ellipse">
            <a:avLst/>
          </a:pr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E161E64-AB0D-EB48-132E-366B7021EFC3}"/>
              </a:ext>
            </a:extLst>
          </p:cNvPr>
          <p:cNvSpPr/>
          <p:nvPr/>
        </p:nvSpPr>
        <p:spPr>
          <a:xfrm>
            <a:off x="6801522" y="2644297"/>
            <a:ext cx="571500" cy="571500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5B3E6F8-D926-B0C0-72A2-3F0D203DC978}"/>
              </a:ext>
            </a:extLst>
          </p:cNvPr>
          <p:cNvSpPr/>
          <p:nvPr/>
        </p:nvSpPr>
        <p:spPr>
          <a:xfrm>
            <a:off x="6912798" y="1146415"/>
            <a:ext cx="1097058" cy="1097058"/>
          </a:xfrm>
          <a:prstGeom prst="ellipse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DCF198F-90BF-74C0-870C-42C69D3511F7}"/>
              </a:ext>
            </a:extLst>
          </p:cNvPr>
          <p:cNvSpPr/>
          <p:nvPr/>
        </p:nvSpPr>
        <p:spPr>
          <a:xfrm>
            <a:off x="4210562" y="1552198"/>
            <a:ext cx="571500" cy="571500"/>
          </a:xfrm>
          <a:prstGeom prst="ellipse">
            <a:avLst/>
          </a:pr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A95A4A0-C957-B7C3-43A0-3B6D5BF8CD68}"/>
              </a:ext>
            </a:extLst>
          </p:cNvPr>
          <p:cNvSpPr/>
          <p:nvPr/>
        </p:nvSpPr>
        <p:spPr>
          <a:xfrm>
            <a:off x="6210912" y="4162859"/>
            <a:ext cx="590609" cy="590609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59</Words>
  <Application>Microsoft Office PowerPoint</Application>
  <PresentationFormat>Widescreen</PresentationFormat>
  <Paragraphs>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3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3-Stage Funnel Graphics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2026-02-19T18:19:30Z</dcterms:modified>
  <cp:category>Charts &amp; Diagrams</cp:category>
</cp:coreProperties>
</file>