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0" y="1756867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25" name="Freeform 24"/>
          <p:cNvSpPr/>
          <p:nvPr/>
        </p:nvSpPr>
        <p:spPr>
          <a:xfrm>
            <a:off x="5" y="3745459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171825" y="2085975"/>
            <a:ext cx="571500" cy="571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11327" y="1285150"/>
            <a:ext cx="817793" cy="8177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540396" y="1729854"/>
            <a:ext cx="737122" cy="73712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937965" y="2543635"/>
            <a:ext cx="602431" cy="60243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27905" y="3626008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5751" y="5010278"/>
            <a:ext cx="412497" cy="41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71995" y="3050227"/>
            <a:ext cx="602431" cy="6024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277518" y="2497421"/>
            <a:ext cx="5715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388794" y="999539"/>
            <a:ext cx="1097058" cy="109705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86558" y="1405322"/>
            <a:ext cx="571500" cy="5715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686908" y="4015983"/>
            <a:ext cx="590609" cy="59060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</Words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2015-01-25T05:53:42Z</dcterms:modified>
</cp:coreProperties>
</file>