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02" d="100"/>
          <a:sy n="102" d="100"/>
        </p:scale>
        <p:origin x="76" y="29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Funnel With 2 Options/Steps – Slide Template</a:t>
            </a:r>
          </a:p>
        </p:txBody>
      </p:sp>
      <p:sp>
        <p:nvSpPr>
          <p:cNvPr id="3" name="Freeform 25">
            <a:extLst>
              <a:ext uri="{FF2B5EF4-FFF2-40B4-BE49-F238E27FC236}">
                <a16:creationId xmlns:a16="http://schemas.microsoft.com/office/drawing/2014/main" id="{BE364D12-D5C6-A320-38FD-8BEFBC630DF6}"/>
              </a:ext>
            </a:extLst>
          </p:cNvPr>
          <p:cNvSpPr/>
          <p:nvPr/>
        </p:nvSpPr>
        <p:spPr>
          <a:xfrm>
            <a:off x="1524000" y="1903742"/>
            <a:ext cx="9144000" cy="1988590"/>
          </a:xfrm>
          <a:custGeom>
            <a:avLst/>
            <a:gdLst>
              <a:gd name="connsiteX0" fmla="*/ 5737281 w 9144000"/>
              <a:gd name="connsiteY0" fmla="*/ 1947643 h 1988590"/>
              <a:gd name="connsiteX1" fmla="*/ 5737282 w 9144000"/>
              <a:gd name="connsiteY1" fmla="*/ 1947643 h 1988590"/>
              <a:gd name="connsiteX2" fmla="*/ 5717385 w 9144000"/>
              <a:gd name="connsiteY2" fmla="*/ 1988590 h 1988590"/>
              <a:gd name="connsiteX3" fmla="*/ 5717384 w 9144000"/>
              <a:gd name="connsiteY3" fmla="*/ 1988590 h 1988590"/>
              <a:gd name="connsiteX4" fmla="*/ 3396779 w 9144000"/>
              <a:gd name="connsiteY4" fmla="*/ 1947643 h 1988590"/>
              <a:gd name="connsiteX5" fmla="*/ 3396780 w 9144000"/>
              <a:gd name="connsiteY5" fmla="*/ 1947643 h 1988590"/>
              <a:gd name="connsiteX6" fmla="*/ 3413898 w 9144000"/>
              <a:gd name="connsiteY6" fmla="*/ 1988590 h 1988590"/>
              <a:gd name="connsiteX7" fmla="*/ 3413897 w 9144000"/>
              <a:gd name="connsiteY7" fmla="*/ 1988590 h 1988590"/>
              <a:gd name="connsiteX8" fmla="*/ 2973950 w 9144000"/>
              <a:gd name="connsiteY8" fmla="*/ 1022564 h 1988590"/>
              <a:gd name="connsiteX9" fmla="*/ 3001208 w 9144000"/>
              <a:gd name="connsiteY9" fmla="*/ 1035453 h 1988590"/>
              <a:gd name="connsiteX10" fmla="*/ 2996204 w 9144000"/>
              <a:gd name="connsiteY10" fmla="*/ 1033668 h 1988590"/>
              <a:gd name="connsiteX11" fmla="*/ 2960091 w 9144000"/>
              <a:gd name="connsiteY11" fmla="*/ 1015650 h 1988590"/>
              <a:gd name="connsiteX12" fmla="*/ 2973950 w 9144000"/>
              <a:gd name="connsiteY12" fmla="*/ 1022564 h 1988590"/>
              <a:gd name="connsiteX13" fmla="*/ 2962113 w 9144000"/>
              <a:gd name="connsiteY13" fmla="*/ 1016967 h 1988590"/>
              <a:gd name="connsiteX14" fmla="*/ 2926932 w 9144000"/>
              <a:gd name="connsiteY14" fmla="*/ 994046 h 1988590"/>
              <a:gd name="connsiteX15" fmla="*/ 2927314 w 9144000"/>
              <a:gd name="connsiteY15" fmla="*/ 994295 h 1988590"/>
              <a:gd name="connsiteX16" fmla="*/ 2960091 w 9144000"/>
              <a:gd name="connsiteY16" fmla="*/ 1015650 h 1988590"/>
              <a:gd name="connsiteX17" fmla="*/ 2957061 w 9144000"/>
              <a:gd name="connsiteY17" fmla="*/ 1014138 h 1988590"/>
              <a:gd name="connsiteX18" fmla="*/ 2927306 w 9144000"/>
              <a:gd name="connsiteY18" fmla="*/ 994295 h 1988590"/>
              <a:gd name="connsiteX19" fmla="*/ 2895273 w 9144000"/>
              <a:gd name="connsiteY19" fmla="*/ 942864 h 1988590"/>
              <a:gd name="connsiteX20" fmla="*/ 2895275 w 9144000"/>
              <a:gd name="connsiteY20" fmla="*/ 942864 h 1988590"/>
              <a:gd name="connsiteX21" fmla="*/ 2926852 w 9144000"/>
              <a:gd name="connsiteY21" fmla="*/ 993993 h 1988590"/>
              <a:gd name="connsiteX22" fmla="*/ 2926932 w 9144000"/>
              <a:gd name="connsiteY22" fmla="*/ 994046 h 1988590"/>
              <a:gd name="connsiteX23" fmla="*/ 2926851 w 9144000"/>
              <a:gd name="connsiteY23" fmla="*/ 993993 h 1988590"/>
              <a:gd name="connsiteX24" fmla="*/ 6927871 w 9144000"/>
              <a:gd name="connsiteY24" fmla="*/ 26005 h 1988590"/>
              <a:gd name="connsiteX25" fmla="*/ 6927849 w 9144000"/>
              <a:gd name="connsiteY25" fmla="*/ 26016 h 1988590"/>
              <a:gd name="connsiteX26" fmla="*/ 6927850 w 9144000"/>
              <a:gd name="connsiteY26" fmla="*/ 26015 h 1988590"/>
              <a:gd name="connsiteX27" fmla="*/ 6927871 w 9144000"/>
              <a:gd name="connsiteY27" fmla="*/ 26005 h 1988590"/>
              <a:gd name="connsiteX28" fmla="*/ 2206582 w 9144000"/>
              <a:gd name="connsiteY28" fmla="*/ 25996 h 1988590"/>
              <a:gd name="connsiteX29" fmla="*/ 2206624 w 9144000"/>
              <a:gd name="connsiteY29" fmla="*/ 26015 h 1988590"/>
              <a:gd name="connsiteX30" fmla="*/ 2206624 w 9144000"/>
              <a:gd name="connsiteY30" fmla="*/ 26016 h 1988590"/>
              <a:gd name="connsiteX31" fmla="*/ 2206582 w 9144000"/>
              <a:gd name="connsiteY31" fmla="*/ 25996 h 1988590"/>
              <a:gd name="connsiteX32" fmla="*/ 2165886 w 9144000"/>
              <a:gd name="connsiteY32" fmla="*/ 6551 h 1988590"/>
              <a:gd name="connsiteX33" fmla="*/ 2206582 w 9144000"/>
              <a:gd name="connsiteY33" fmla="*/ 25996 h 1988590"/>
              <a:gd name="connsiteX34" fmla="*/ 2167807 w 9144000"/>
              <a:gd name="connsiteY34" fmla="*/ 8387 h 1988590"/>
              <a:gd name="connsiteX35" fmla="*/ 6968588 w 9144000"/>
              <a:gd name="connsiteY35" fmla="*/ 6550 h 1988590"/>
              <a:gd name="connsiteX36" fmla="*/ 6966665 w 9144000"/>
              <a:gd name="connsiteY36" fmla="*/ 8388 h 1988590"/>
              <a:gd name="connsiteX37" fmla="*/ 6927871 w 9144000"/>
              <a:gd name="connsiteY37" fmla="*/ 26005 h 1988590"/>
              <a:gd name="connsiteX38" fmla="*/ 6981689 w 9144000"/>
              <a:gd name="connsiteY38" fmla="*/ 0 h 1988590"/>
              <a:gd name="connsiteX39" fmla="*/ 9143990 w 9144000"/>
              <a:gd name="connsiteY39" fmla="*/ 0 h 1988590"/>
              <a:gd name="connsiteX40" fmla="*/ 9143990 w 9144000"/>
              <a:gd name="connsiteY40" fmla="*/ 994295 h 1988590"/>
              <a:gd name="connsiteX41" fmla="*/ 9144000 w 9144000"/>
              <a:gd name="connsiteY41" fmla="*/ 994295 h 1988590"/>
              <a:gd name="connsiteX42" fmla="*/ 9144000 w 9144000"/>
              <a:gd name="connsiteY42" fmla="*/ 1988590 h 1988590"/>
              <a:gd name="connsiteX43" fmla="*/ 5720928 w 9144000"/>
              <a:gd name="connsiteY43" fmla="*/ 1988590 h 1988590"/>
              <a:gd name="connsiteX44" fmla="*/ 5900086 w 9144000"/>
              <a:gd name="connsiteY44" fmla="*/ 1573575 h 1988590"/>
              <a:gd name="connsiteX45" fmla="*/ 6114106 w 9144000"/>
              <a:gd name="connsiteY45" fmla="*/ 1159640 h 1988590"/>
              <a:gd name="connsiteX46" fmla="*/ 6212292 w 9144000"/>
              <a:gd name="connsiteY46" fmla="*/ 994295 h 1988590"/>
              <a:gd name="connsiteX47" fmla="*/ 6242832 w 9144000"/>
              <a:gd name="connsiteY47" fmla="*/ 942864 h 1988590"/>
              <a:gd name="connsiteX48" fmla="*/ 6242835 w 9144000"/>
              <a:gd name="connsiteY48" fmla="*/ 942864 h 1988590"/>
              <a:gd name="connsiteX49" fmla="*/ 6267791 w 9144000"/>
              <a:gd name="connsiteY49" fmla="*/ 900838 h 1988590"/>
              <a:gd name="connsiteX50" fmla="*/ 6942273 w 9144000"/>
              <a:gd name="connsiteY50" fmla="*/ 31689 h 1988590"/>
              <a:gd name="connsiteX51" fmla="*/ 6966665 w 9144000"/>
              <a:gd name="connsiteY51" fmla="*/ 8388 h 1988590"/>
              <a:gd name="connsiteX52" fmla="*/ 6975681 w 9144000"/>
              <a:gd name="connsiteY52" fmla="*/ 4293 h 1988590"/>
              <a:gd name="connsiteX53" fmla="*/ 0 w 9144000"/>
              <a:gd name="connsiteY53" fmla="*/ 0 h 1988590"/>
              <a:gd name="connsiteX54" fmla="*/ 2152786 w 9144000"/>
              <a:gd name="connsiteY54" fmla="*/ 0 h 1988590"/>
              <a:gd name="connsiteX55" fmla="*/ 2158794 w 9144000"/>
              <a:gd name="connsiteY55" fmla="*/ 4293 h 1988590"/>
              <a:gd name="connsiteX56" fmla="*/ 2167807 w 9144000"/>
              <a:gd name="connsiteY56" fmla="*/ 8387 h 1988590"/>
              <a:gd name="connsiteX57" fmla="*/ 2192201 w 9144000"/>
              <a:gd name="connsiteY57" fmla="*/ 31689 h 1988590"/>
              <a:gd name="connsiteX58" fmla="*/ 2866684 w 9144000"/>
              <a:gd name="connsiteY58" fmla="*/ 900838 h 1988590"/>
              <a:gd name="connsiteX59" fmla="*/ 2891640 w 9144000"/>
              <a:gd name="connsiteY59" fmla="*/ 942864 h 1988590"/>
              <a:gd name="connsiteX60" fmla="*/ 2891638 w 9144000"/>
              <a:gd name="connsiteY60" fmla="*/ 942864 h 1988590"/>
              <a:gd name="connsiteX61" fmla="*/ 2922180 w 9144000"/>
              <a:gd name="connsiteY61" fmla="*/ 994295 h 1988590"/>
              <a:gd name="connsiteX62" fmla="*/ 3020366 w 9144000"/>
              <a:gd name="connsiteY62" fmla="*/ 1159640 h 1988590"/>
              <a:gd name="connsiteX63" fmla="*/ 3234386 w 9144000"/>
              <a:gd name="connsiteY63" fmla="*/ 1573575 h 1988590"/>
              <a:gd name="connsiteX64" fmla="*/ 3413545 w 9144000"/>
              <a:gd name="connsiteY64" fmla="*/ 1988590 h 1988590"/>
              <a:gd name="connsiteX65" fmla="*/ 10 w 9144000"/>
              <a:gd name="connsiteY65" fmla="*/ 1988590 h 1988590"/>
              <a:gd name="connsiteX66" fmla="*/ 10 w 9144000"/>
              <a:gd name="connsiteY66" fmla="*/ 994295 h 1988590"/>
              <a:gd name="connsiteX67" fmla="*/ 0 w 9144000"/>
              <a:gd name="connsiteY67" fmla="*/ 994295 h 1988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9144000" h="1988590">
                <a:moveTo>
                  <a:pt x="5737281" y="1947643"/>
                </a:moveTo>
                <a:lnTo>
                  <a:pt x="5737282" y="1947643"/>
                </a:lnTo>
                <a:lnTo>
                  <a:pt x="5717385" y="1988590"/>
                </a:lnTo>
                <a:lnTo>
                  <a:pt x="5717384" y="1988590"/>
                </a:lnTo>
                <a:close/>
                <a:moveTo>
                  <a:pt x="3396779" y="1947643"/>
                </a:moveTo>
                <a:lnTo>
                  <a:pt x="3396780" y="1947643"/>
                </a:lnTo>
                <a:lnTo>
                  <a:pt x="3413898" y="1988590"/>
                </a:lnTo>
                <a:lnTo>
                  <a:pt x="3413897" y="1988590"/>
                </a:lnTo>
                <a:close/>
                <a:moveTo>
                  <a:pt x="2973950" y="1022564"/>
                </a:moveTo>
                <a:lnTo>
                  <a:pt x="3001208" y="1035453"/>
                </a:lnTo>
                <a:lnTo>
                  <a:pt x="2996204" y="1033668"/>
                </a:lnTo>
                <a:close/>
                <a:moveTo>
                  <a:pt x="2960091" y="1015650"/>
                </a:moveTo>
                <a:lnTo>
                  <a:pt x="2973950" y="1022564"/>
                </a:lnTo>
                <a:lnTo>
                  <a:pt x="2962113" y="1016967"/>
                </a:lnTo>
                <a:close/>
                <a:moveTo>
                  <a:pt x="2926932" y="994046"/>
                </a:moveTo>
                <a:lnTo>
                  <a:pt x="2927314" y="994295"/>
                </a:lnTo>
                <a:lnTo>
                  <a:pt x="2960091" y="1015650"/>
                </a:lnTo>
                <a:lnTo>
                  <a:pt x="2957061" y="1014138"/>
                </a:lnTo>
                <a:lnTo>
                  <a:pt x="2927306" y="994295"/>
                </a:lnTo>
                <a:close/>
                <a:moveTo>
                  <a:pt x="2895273" y="942864"/>
                </a:moveTo>
                <a:lnTo>
                  <a:pt x="2895275" y="942864"/>
                </a:lnTo>
                <a:lnTo>
                  <a:pt x="2926852" y="993993"/>
                </a:lnTo>
                <a:lnTo>
                  <a:pt x="2926932" y="994046"/>
                </a:lnTo>
                <a:cubicBezTo>
                  <a:pt x="2926905" y="994028"/>
                  <a:pt x="2926878" y="994011"/>
                  <a:pt x="2926851" y="993993"/>
                </a:cubicBezTo>
                <a:close/>
                <a:moveTo>
                  <a:pt x="6927871" y="26005"/>
                </a:moveTo>
                <a:cubicBezTo>
                  <a:pt x="6927864" y="26009"/>
                  <a:pt x="6927856" y="26012"/>
                  <a:pt x="6927849" y="26016"/>
                </a:cubicBezTo>
                <a:lnTo>
                  <a:pt x="6927850" y="26015"/>
                </a:lnTo>
                <a:cubicBezTo>
                  <a:pt x="6927857" y="26012"/>
                  <a:pt x="6927864" y="26008"/>
                  <a:pt x="6927871" y="26005"/>
                </a:cubicBezTo>
                <a:close/>
                <a:moveTo>
                  <a:pt x="2206582" y="25996"/>
                </a:moveTo>
                <a:cubicBezTo>
                  <a:pt x="2206596" y="26002"/>
                  <a:pt x="2206610" y="26009"/>
                  <a:pt x="2206624" y="26015"/>
                </a:cubicBezTo>
                <a:cubicBezTo>
                  <a:pt x="2206631" y="26018"/>
                  <a:pt x="2206631" y="26019"/>
                  <a:pt x="2206624" y="26016"/>
                </a:cubicBezTo>
                <a:cubicBezTo>
                  <a:pt x="2206610" y="26009"/>
                  <a:pt x="2206596" y="26003"/>
                  <a:pt x="2206582" y="25996"/>
                </a:cubicBezTo>
                <a:close/>
                <a:moveTo>
                  <a:pt x="2165886" y="6551"/>
                </a:moveTo>
                <a:lnTo>
                  <a:pt x="2206582" y="25996"/>
                </a:lnTo>
                <a:lnTo>
                  <a:pt x="2167807" y="8387"/>
                </a:lnTo>
                <a:close/>
                <a:moveTo>
                  <a:pt x="6968588" y="6550"/>
                </a:moveTo>
                <a:lnTo>
                  <a:pt x="6966665" y="8388"/>
                </a:lnTo>
                <a:lnTo>
                  <a:pt x="6927871" y="26005"/>
                </a:lnTo>
                <a:close/>
                <a:moveTo>
                  <a:pt x="6981689" y="0"/>
                </a:moveTo>
                <a:lnTo>
                  <a:pt x="9143990" y="0"/>
                </a:lnTo>
                <a:lnTo>
                  <a:pt x="9143990" y="994295"/>
                </a:lnTo>
                <a:lnTo>
                  <a:pt x="9144000" y="994295"/>
                </a:lnTo>
                <a:lnTo>
                  <a:pt x="9144000" y="1988590"/>
                </a:lnTo>
                <a:lnTo>
                  <a:pt x="5720928" y="1988590"/>
                </a:lnTo>
                <a:lnTo>
                  <a:pt x="5900086" y="1573575"/>
                </a:lnTo>
                <a:cubicBezTo>
                  <a:pt x="5967716" y="1430867"/>
                  <a:pt x="6039301" y="1292638"/>
                  <a:pt x="6114106" y="1159640"/>
                </a:cubicBezTo>
                <a:lnTo>
                  <a:pt x="6212292" y="994295"/>
                </a:lnTo>
                <a:lnTo>
                  <a:pt x="6242832" y="942864"/>
                </a:lnTo>
                <a:lnTo>
                  <a:pt x="6242835" y="942864"/>
                </a:lnTo>
                <a:lnTo>
                  <a:pt x="6267791" y="900838"/>
                </a:lnTo>
                <a:cubicBezTo>
                  <a:pt x="6477846" y="565656"/>
                  <a:pt x="6707313" y="271209"/>
                  <a:pt x="6942273" y="31689"/>
                </a:cubicBezTo>
                <a:lnTo>
                  <a:pt x="6966665" y="8388"/>
                </a:lnTo>
                <a:lnTo>
                  <a:pt x="6975681" y="4293"/>
                </a:lnTo>
                <a:close/>
                <a:moveTo>
                  <a:pt x="0" y="0"/>
                </a:moveTo>
                <a:lnTo>
                  <a:pt x="2152786" y="0"/>
                </a:lnTo>
                <a:lnTo>
                  <a:pt x="2158794" y="4293"/>
                </a:lnTo>
                <a:lnTo>
                  <a:pt x="2167807" y="8387"/>
                </a:lnTo>
                <a:lnTo>
                  <a:pt x="2192201" y="31689"/>
                </a:lnTo>
                <a:cubicBezTo>
                  <a:pt x="2427160" y="271209"/>
                  <a:pt x="2656628" y="565656"/>
                  <a:pt x="2866684" y="900838"/>
                </a:cubicBezTo>
                <a:lnTo>
                  <a:pt x="2891640" y="942864"/>
                </a:lnTo>
                <a:lnTo>
                  <a:pt x="2891638" y="942864"/>
                </a:lnTo>
                <a:lnTo>
                  <a:pt x="2922180" y="994295"/>
                </a:lnTo>
                <a:lnTo>
                  <a:pt x="3020366" y="1159640"/>
                </a:lnTo>
                <a:cubicBezTo>
                  <a:pt x="3095171" y="1292639"/>
                  <a:pt x="3166755" y="1430866"/>
                  <a:pt x="3234386" y="1573575"/>
                </a:cubicBezTo>
                <a:lnTo>
                  <a:pt x="3413545" y="1988590"/>
                </a:lnTo>
                <a:lnTo>
                  <a:pt x="10" y="1988590"/>
                </a:lnTo>
                <a:lnTo>
                  <a:pt x="10" y="994295"/>
                </a:lnTo>
                <a:lnTo>
                  <a:pt x="0" y="994295"/>
                </a:lnTo>
                <a:close/>
              </a:path>
            </a:pathLst>
          </a:custGeom>
          <a:solidFill>
            <a:srgbClr val="ED7D3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8288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STEP 1</a:t>
            </a:r>
          </a:p>
        </p:txBody>
      </p:sp>
      <p:sp>
        <p:nvSpPr>
          <p:cNvPr id="4" name="Freeform 24">
            <a:extLst>
              <a:ext uri="{FF2B5EF4-FFF2-40B4-BE49-F238E27FC236}">
                <a16:creationId xmlns:a16="http://schemas.microsoft.com/office/drawing/2014/main" id="{499C629C-C329-DF96-AD9B-8C93991E1A98}"/>
              </a:ext>
            </a:extLst>
          </p:cNvPr>
          <p:cNvSpPr/>
          <p:nvPr/>
        </p:nvSpPr>
        <p:spPr>
          <a:xfrm>
            <a:off x="1524005" y="3892334"/>
            <a:ext cx="9143990" cy="1988591"/>
          </a:xfrm>
          <a:custGeom>
            <a:avLst/>
            <a:gdLst>
              <a:gd name="connsiteX0" fmla="*/ 5417755 w 9143990"/>
              <a:gd name="connsiteY0" fmla="*/ 994296 h 1988591"/>
              <a:gd name="connsiteX1" fmla="*/ 9143990 w 9143990"/>
              <a:gd name="connsiteY1" fmla="*/ 994296 h 1988591"/>
              <a:gd name="connsiteX2" fmla="*/ 9143990 w 9143990"/>
              <a:gd name="connsiteY2" fmla="*/ 1988591 h 1988591"/>
              <a:gd name="connsiteX3" fmla="*/ 5317326 w 9143990"/>
              <a:gd name="connsiteY3" fmla="*/ 1988591 h 1988591"/>
              <a:gd name="connsiteX4" fmla="*/ 5317326 w 9143990"/>
              <a:gd name="connsiteY4" fmla="*/ 1970390 h 1988591"/>
              <a:gd name="connsiteX5" fmla="*/ 5317884 w 9143990"/>
              <a:gd name="connsiteY5" fmla="*/ 1941057 h 1988591"/>
              <a:gd name="connsiteX6" fmla="*/ 5406488 w 9143990"/>
              <a:gd name="connsiteY6" fmla="*/ 1044273 h 1988591"/>
              <a:gd name="connsiteX7" fmla="*/ 0 w 9143990"/>
              <a:gd name="connsiteY7" fmla="*/ 994296 h 1988591"/>
              <a:gd name="connsiteX8" fmla="*/ 3716712 w 9143990"/>
              <a:gd name="connsiteY8" fmla="*/ 994296 h 1988591"/>
              <a:gd name="connsiteX9" fmla="*/ 3727977 w 9143990"/>
              <a:gd name="connsiteY9" fmla="*/ 1044273 h 1988591"/>
              <a:gd name="connsiteX10" fmla="*/ 3816580 w 9143990"/>
              <a:gd name="connsiteY10" fmla="*/ 1941057 h 1988591"/>
              <a:gd name="connsiteX11" fmla="*/ 3815192 w 9143990"/>
              <a:gd name="connsiteY11" fmla="*/ 1964716 h 1988591"/>
              <a:gd name="connsiteX12" fmla="*/ 3817139 w 9143990"/>
              <a:gd name="connsiteY12" fmla="*/ 1988591 h 1988591"/>
              <a:gd name="connsiteX13" fmla="*/ 0 w 9143990"/>
              <a:gd name="connsiteY13" fmla="*/ 1988591 h 1988591"/>
              <a:gd name="connsiteX14" fmla="*/ 5720922 w 9143990"/>
              <a:gd name="connsiteY14" fmla="*/ 0 h 1988591"/>
              <a:gd name="connsiteX15" fmla="*/ 9143990 w 9143990"/>
              <a:gd name="connsiteY15" fmla="*/ 0 h 1988591"/>
              <a:gd name="connsiteX16" fmla="*/ 9143990 w 9143990"/>
              <a:gd name="connsiteY16" fmla="*/ 994295 h 1988591"/>
              <a:gd name="connsiteX17" fmla="*/ 5417755 w 9143990"/>
              <a:gd name="connsiteY17" fmla="*/ 994295 h 1988591"/>
              <a:gd name="connsiteX18" fmla="*/ 5424658 w 9143990"/>
              <a:gd name="connsiteY18" fmla="*/ 963672 h 1988591"/>
              <a:gd name="connsiteX19" fmla="*/ 5461917 w 9143990"/>
              <a:gd name="connsiteY19" fmla="*/ 798386 h 1988591"/>
              <a:gd name="connsiteX20" fmla="*/ 5709784 w 9143990"/>
              <a:gd name="connsiteY20" fmla="*/ 25804 h 1988591"/>
              <a:gd name="connsiteX21" fmla="*/ 5709843 w 9143990"/>
              <a:gd name="connsiteY21" fmla="*/ 25664 h 1988591"/>
              <a:gd name="connsiteX22" fmla="*/ 5717379 w 9143990"/>
              <a:gd name="connsiteY22" fmla="*/ 0 h 1988591"/>
              <a:gd name="connsiteX23" fmla="*/ 5717380 w 9143990"/>
              <a:gd name="connsiteY23" fmla="*/ 0 h 1988591"/>
              <a:gd name="connsiteX24" fmla="*/ 5714524 w 9143990"/>
              <a:gd name="connsiteY24" fmla="*/ 5876 h 1988591"/>
              <a:gd name="connsiteX25" fmla="*/ 5714523 w 9143990"/>
              <a:gd name="connsiteY25" fmla="*/ 5876 h 1988591"/>
              <a:gd name="connsiteX26" fmla="*/ 0 w 9143990"/>
              <a:gd name="connsiteY26" fmla="*/ 0 h 1988591"/>
              <a:gd name="connsiteX27" fmla="*/ 3413540 w 9143990"/>
              <a:gd name="connsiteY27" fmla="*/ 0 h 1988591"/>
              <a:gd name="connsiteX28" fmla="*/ 3424679 w 9143990"/>
              <a:gd name="connsiteY28" fmla="*/ 25804 h 1988591"/>
              <a:gd name="connsiteX29" fmla="*/ 3413892 w 9143990"/>
              <a:gd name="connsiteY29" fmla="*/ 0 h 1988591"/>
              <a:gd name="connsiteX30" fmla="*/ 3413893 w 9143990"/>
              <a:gd name="connsiteY30" fmla="*/ 0 h 1988591"/>
              <a:gd name="connsiteX31" fmla="*/ 3424680 w 9143990"/>
              <a:gd name="connsiteY31" fmla="*/ 25804 h 1988591"/>
              <a:gd name="connsiteX32" fmla="*/ 3672547 w 9143990"/>
              <a:gd name="connsiteY32" fmla="*/ 798386 h 1988591"/>
              <a:gd name="connsiteX33" fmla="*/ 3709806 w 9143990"/>
              <a:gd name="connsiteY33" fmla="*/ 963672 h 1988591"/>
              <a:gd name="connsiteX34" fmla="*/ 3709808 w 9143990"/>
              <a:gd name="connsiteY34" fmla="*/ 963672 h 1988591"/>
              <a:gd name="connsiteX35" fmla="*/ 3716711 w 9143990"/>
              <a:gd name="connsiteY35" fmla="*/ 994295 h 1988591"/>
              <a:gd name="connsiteX36" fmla="*/ 0 w 9143990"/>
              <a:gd name="connsiteY36" fmla="*/ 994295 h 1988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9143990" h="1988591">
                <a:moveTo>
                  <a:pt x="5417755" y="994296"/>
                </a:moveTo>
                <a:lnTo>
                  <a:pt x="9143990" y="994296"/>
                </a:lnTo>
                <a:lnTo>
                  <a:pt x="9143990" y="1988591"/>
                </a:lnTo>
                <a:lnTo>
                  <a:pt x="5317326" y="1988591"/>
                </a:lnTo>
                <a:lnTo>
                  <a:pt x="5317326" y="1970390"/>
                </a:lnTo>
                <a:lnTo>
                  <a:pt x="5317884" y="1941057"/>
                </a:lnTo>
                <a:cubicBezTo>
                  <a:pt x="5312399" y="1670031"/>
                  <a:pt x="5341551" y="1367293"/>
                  <a:pt x="5406488" y="1044273"/>
                </a:cubicBezTo>
                <a:close/>
                <a:moveTo>
                  <a:pt x="0" y="994296"/>
                </a:moveTo>
                <a:lnTo>
                  <a:pt x="3716712" y="994296"/>
                </a:lnTo>
                <a:lnTo>
                  <a:pt x="3727977" y="1044273"/>
                </a:lnTo>
                <a:cubicBezTo>
                  <a:pt x="3792913" y="1367293"/>
                  <a:pt x="3822067" y="1670031"/>
                  <a:pt x="3816580" y="1941057"/>
                </a:cubicBezTo>
                <a:cubicBezTo>
                  <a:pt x="3816117" y="1948943"/>
                  <a:pt x="3815655" y="1956830"/>
                  <a:pt x="3815192" y="1964716"/>
                </a:cubicBezTo>
                <a:lnTo>
                  <a:pt x="3817139" y="1988591"/>
                </a:lnTo>
                <a:lnTo>
                  <a:pt x="0" y="1988591"/>
                </a:lnTo>
                <a:close/>
                <a:moveTo>
                  <a:pt x="5720922" y="0"/>
                </a:moveTo>
                <a:lnTo>
                  <a:pt x="9143990" y="0"/>
                </a:lnTo>
                <a:lnTo>
                  <a:pt x="9143990" y="994295"/>
                </a:lnTo>
                <a:lnTo>
                  <a:pt x="5417755" y="994295"/>
                </a:lnTo>
                <a:lnTo>
                  <a:pt x="5424658" y="963672"/>
                </a:lnTo>
                <a:lnTo>
                  <a:pt x="5461917" y="798386"/>
                </a:lnTo>
                <a:cubicBezTo>
                  <a:pt x="5524090" y="549052"/>
                  <a:pt x="5606552" y="289917"/>
                  <a:pt x="5709784" y="25804"/>
                </a:cubicBezTo>
                <a:cubicBezTo>
                  <a:pt x="5709804" y="25757"/>
                  <a:pt x="5709823" y="25711"/>
                  <a:pt x="5709843" y="25664"/>
                </a:cubicBezTo>
                <a:close/>
                <a:moveTo>
                  <a:pt x="5717379" y="0"/>
                </a:moveTo>
                <a:lnTo>
                  <a:pt x="5717380" y="0"/>
                </a:lnTo>
                <a:lnTo>
                  <a:pt x="5714524" y="5876"/>
                </a:lnTo>
                <a:cubicBezTo>
                  <a:pt x="5714048" y="6855"/>
                  <a:pt x="5714047" y="6855"/>
                  <a:pt x="5714523" y="5876"/>
                </a:cubicBezTo>
                <a:close/>
                <a:moveTo>
                  <a:pt x="0" y="0"/>
                </a:moveTo>
                <a:lnTo>
                  <a:pt x="3413540" y="0"/>
                </a:lnTo>
                <a:lnTo>
                  <a:pt x="3424679" y="25804"/>
                </a:lnTo>
                <a:lnTo>
                  <a:pt x="3413892" y="0"/>
                </a:lnTo>
                <a:lnTo>
                  <a:pt x="3413893" y="0"/>
                </a:lnTo>
                <a:lnTo>
                  <a:pt x="3424680" y="25804"/>
                </a:lnTo>
                <a:cubicBezTo>
                  <a:pt x="3527913" y="289917"/>
                  <a:pt x="3610374" y="549052"/>
                  <a:pt x="3672547" y="798386"/>
                </a:cubicBezTo>
                <a:lnTo>
                  <a:pt x="3709806" y="963672"/>
                </a:lnTo>
                <a:lnTo>
                  <a:pt x="3709808" y="963672"/>
                </a:lnTo>
                <a:lnTo>
                  <a:pt x="3716711" y="994295"/>
                </a:lnTo>
                <a:lnTo>
                  <a:pt x="0" y="994295"/>
                </a:lnTo>
                <a:close/>
              </a:path>
            </a:pathLst>
          </a:cu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STEP 2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48CAB87-5F79-642E-C891-B5235A9CA3A4}"/>
              </a:ext>
            </a:extLst>
          </p:cNvPr>
          <p:cNvSpPr/>
          <p:nvPr/>
        </p:nvSpPr>
        <p:spPr>
          <a:xfrm>
            <a:off x="4695825" y="2232850"/>
            <a:ext cx="571500" cy="571500"/>
          </a:xfrm>
          <a:prstGeom prst="ellipse">
            <a:avLst/>
          </a:prstGeom>
          <a:gradFill rotWithShape="1">
            <a:gsLst>
              <a:gs pos="0">
                <a:srgbClr val="A5A5A5">
                  <a:satMod val="103000"/>
                  <a:lumMod val="102000"/>
                  <a:tint val="94000"/>
                </a:srgbClr>
              </a:gs>
              <a:gs pos="50000">
                <a:srgbClr val="A5A5A5">
                  <a:satMod val="110000"/>
                  <a:lumMod val="100000"/>
                  <a:shade val="100000"/>
                </a:srgbClr>
              </a:gs>
              <a:gs pos="100000">
                <a:srgbClr val="A5A5A5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953D5ED-1AFC-6911-63AD-8A15A6F8DED0}"/>
              </a:ext>
            </a:extLst>
          </p:cNvPr>
          <p:cNvSpPr/>
          <p:nvPr/>
        </p:nvSpPr>
        <p:spPr>
          <a:xfrm>
            <a:off x="5135327" y="1432025"/>
            <a:ext cx="817793" cy="817793"/>
          </a:xfrm>
          <a:prstGeom prst="ellipse">
            <a:avLst/>
          </a:prstGeom>
          <a:gradFill rotWithShape="1">
            <a:gsLst>
              <a:gs pos="0">
                <a:srgbClr val="5B9BD5">
                  <a:satMod val="103000"/>
                  <a:lumMod val="102000"/>
                  <a:tint val="94000"/>
                </a:srgbClr>
              </a:gs>
              <a:gs pos="50000">
                <a:srgbClr val="5B9BD5">
                  <a:satMod val="110000"/>
                  <a:lumMod val="100000"/>
                  <a:shade val="100000"/>
                </a:srgbClr>
              </a:gs>
              <a:gs pos="100000">
                <a:srgbClr val="5B9BD5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5B9BD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BA7DB6E-0889-37A9-8E81-7844E7C72675}"/>
              </a:ext>
            </a:extLst>
          </p:cNvPr>
          <p:cNvSpPr/>
          <p:nvPr/>
        </p:nvSpPr>
        <p:spPr>
          <a:xfrm>
            <a:off x="6064396" y="1876729"/>
            <a:ext cx="737122" cy="737122"/>
          </a:xfrm>
          <a:prstGeom prst="ellipse">
            <a:avLst/>
          </a:prstGeom>
          <a:gradFill rotWithShape="1">
            <a:gsLst>
              <a:gs pos="0">
                <a:srgbClr val="A5A5A5">
                  <a:satMod val="103000"/>
                  <a:lumMod val="102000"/>
                  <a:tint val="94000"/>
                </a:srgbClr>
              </a:gs>
              <a:gs pos="50000">
                <a:srgbClr val="A5A5A5">
                  <a:satMod val="110000"/>
                  <a:lumMod val="100000"/>
                  <a:shade val="100000"/>
                </a:srgbClr>
              </a:gs>
              <a:gs pos="100000">
                <a:srgbClr val="A5A5A5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5FD0B11-9C0B-F6D1-D890-7B28E654EF07}"/>
              </a:ext>
            </a:extLst>
          </p:cNvPr>
          <p:cNvSpPr/>
          <p:nvPr/>
        </p:nvSpPr>
        <p:spPr>
          <a:xfrm>
            <a:off x="5461965" y="2690510"/>
            <a:ext cx="602431" cy="602431"/>
          </a:xfrm>
          <a:prstGeom prst="ellipse">
            <a:avLst/>
          </a:prstGeom>
          <a:gradFill rotWithShape="1">
            <a:gsLst>
              <a:gs pos="0">
                <a:srgbClr val="4472C4">
                  <a:satMod val="103000"/>
                  <a:lumMod val="102000"/>
                  <a:tint val="94000"/>
                </a:srgbClr>
              </a:gs>
              <a:gs pos="50000">
                <a:srgbClr val="4472C4">
                  <a:satMod val="110000"/>
                  <a:lumMod val="100000"/>
                  <a:shade val="100000"/>
                </a:srgbClr>
              </a:gs>
              <a:gs pos="100000">
                <a:srgbClr val="4472C4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E138FDA-FD8C-53CE-F215-BDD31F4E344A}"/>
              </a:ext>
            </a:extLst>
          </p:cNvPr>
          <p:cNvSpPr/>
          <p:nvPr/>
        </p:nvSpPr>
        <p:spPr>
          <a:xfrm>
            <a:off x="5651905" y="3772883"/>
            <a:ext cx="444096" cy="444096"/>
          </a:xfrm>
          <a:prstGeom prst="ellipse">
            <a:avLst/>
          </a:prstGeom>
          <a:gradFill rotWithShape="1">
            <a:gsLst>
              <a:gs pos="0">
                <a:srgbClr val="ED7D31">
                  <a:satMod val="103000"/>
                  <a:lumMod val="102000"/>
                  <a:tint val="94000"/>
                </a:srgbClr>
              </a:gs>
              <a:gs pos="50000">
                <a:srgbClr val="ED7D31">
                  <a:satMod val="110000"/>
                  <a:lumMod val="100000"/>
                  <a:shade val="100000"/>
                </a:srgbClr>
              </a:gs>
              <a:gs pos="100000">
                <a:srgbClr val="ED7D31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34B66F2-0BEE-39F9-A740-5D8075623217}"/>
              </a:ext>
            </a:extLst>
          </p:cNvPr>
          <p:cNvSpPr/>
          <p:nvPr/>
        </p:nvSpPr>
        <p:spPr>
          <a:xfrm>
            <a:off x="5889751" y="5157153"/>
            <a:ext cx="412497" cy="412497"/>
          </a:xfrm>
          <a:prstGeom prst="ellipse">
            <a:avLst/>
          </a:prstGeom>
          <a:gradFill rotWithShape="1">
            <a:gsLst>
              <a:gs pos="0">
                <a:srgbClr val="5B9BD5">
                  <a:satMod val="103000"/>
                  <a:lumMod val="102000"/>
                  <a:tint val="94000"/>
                </a:srgbClr>
              </a:gs>
              <a:gs pos="50000">
                <a:srgbClr val="5B9BD5">
                  <a:satMod val="110000"/>
                  <a:lumMod val="100000"/>
                  <a:shade val="100000"/>
                </a:srgbClr>
              </a:gs>
              <a:gs pos="100000">
                <a:srgbClr val="5B9BD5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5B9BD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56547AB-15C3-66F1-AEB8-297CC22E7BE3}"/>
              </a:ext>
            </a:extLst>
          </p:cNvPr>
          <p:cNvSpPr/>
          <p:nvPr/>
        </p:nvSpPr>
        <p:spPr>
          <a:xfrm>
            <a:off x="6095995" y="3197102"/>
            <a:ext cx="602431" cy="602431"/>
          </a:xfrm>
          <a:prstGeom prst="ellipse">
            <a:avLst/>
          </a:prstGeom>
          <a:gradFill rotWithShape="1">
            <a:gsLst>
              <a:gs pos="0">
                <a:srgbClr val="70AD47">
                  <a:satMod val="103000"/>
                  <a:lumMod val="102000"/>
                  <a:tint val="94000"/>
                </a:srgbClr>
              </a:gs>
              <a:gs pos="50000">
                <a:srgbClr val="70AD47">
                  <a:satMod val="110000"/>
                  <a:lumMod val="100000"/>
                  <a:shade val="100000"/>
                </a:srgbClr>
              </a:gs>
              <a:gs pos="100000">
                <a:srgbClr val="70AD47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90EFC67-5F29-E035-92BB-8024FBEA743E}"/>
              </a:ext>
            </a:extLst>
          </p:cNvPr>
          <p:cNvSpPr/>
          <p:nvPr/>
        </p:nvSpPr>
        <p:spPr>
          <a:xfrm>
            <a:off x="6801518" y="2644296"/>
            <a:ext cx="571500" cy="571500"/>
          </a:xfrm>
          <a:prstGeom prst="ellipse">
            <a:avLst/>
          </a:prstGeom>
          <a:gradFill rotWithShape="1">
            <a:gsLst>
              <a:gs pos="0">
                <a:srgbClr val="FFC000">
                  <a:satMod val="103000"/>
                  <a:lumMod val="102000"/>
                  <a:tint val="94000"/>
                </a:srgbClr>
              </a:gs>
              <a:gs pos="50000">
                <a:srgbClr val="FFC000">
                  <a:satMod val="110000"/>
                  <a:lumMod val="100000"/>
                  <a:shade val="100000"/>
                </a:srgbClr>
              </a:gs>
              <a:gs pos="100000">
                <a:srgbClr val="FFC000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1E5F6D4-1AE2-4ADA-27F1-2F2CCD0B0C90}"/>
              </a:ext>
            </a:extLst>
          </p:cNvPr>
          <p:cNvSpPr/>
          <p:nvPr/>
        </p:nvSpPr>
        <p:spPr>
          <a:xfrm>
            <a:off x="6912794" y="1146414"/>
            <a:ext cx="1097058" cy="1097058"/>
          </a:xfrm>
          <a:prstGeom prst="ellipse">
            <a:avLst/>
          </a:prstGeom>
          <a:gradFill rotWithShape="1">
            <a:gsLst>
              <a:gs pos="0">
                <a:srgbClr val="ED7D31">
                  <a:satMod val="103000"/>
                  <a:lumMod val="102000"/>
                  <a:tint val="94000"/>
                </a:srgbClr>
              </a:gs>
              <a:gs pos="50000">
                <a:srgbClr val="ED7D31">
                  <a:satMod val="110000"/>
                  <a:lumMod val="100000"/>
                  <a:shade val="100000"/>
                </a:srgbClr>
              </a:gs>
              <a:gs pos="100000">
                <a:srgbClr val="ED7D31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5E9932E-D92F-55DC-C336-5BEEDC7CD552}"/>
              </a:ext>
            </a:extLst>
          </p:cNvPr>
          <p:cNvSpPr/>
          <p:nvPr/>
        </p:nvSpPr>
        <p:spPr>
          <a:xfrm>
            <a:off x="4210558" y="1552197"/>
            <a:ext cx="571500" cy="571500"/>
          </a:xfrm>
          <a:prstGeom prst="ellipse">
            <a:avLst/>
          </a:prstGeom>
          <a:gradFill rotWithShape="1">
            <a:gsLst>
              <a:gs pos="0">
                <a:srgbClr val="70AD47">
                  <a:satMod val="103000"/>
                  <a:lumMod val="102000"/>
                  <a:tint val="94000"/>
                </a:srgbClr>
              </a:gs>
              <a:gs pos="50000">
                <a:srgbClr val="70AD47">
                  <a:satMod val="110000"/>
                  <a:lumMod val="100000"/>
                  <a:shade val="100000"/>
                </a:srgbClr>
              </a:gs>
              <a:gs pos="100000">
                <a:srgbClr val="70AD47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9D512C8-F587-5CA8-AFE2-358B3E5F6856}"/>
              </a:ext>
            </a:extLst>
          </p:cNvPr>
          <p:cNvSpPr/>
          <p:nvPr/>
        </p:nvSpPr>
        <p:spPr>
          <a:xfrm>
            <a:off x="6210908" y="4162858"/>
            <a:ext cx="590609" cy="590609"/>
          </a:xfrm>
          <a:prstGeom prst="ellipse">
            <a:avLst/>
          </a:prstGeom>
          <a:gradFill rotWithShape="1">
            <a:gsLst>
              <a:gs pos="0">
                <a:srgbClr val="FFC000">
                  <a:satMod val="103000"/>
                  <a:lumMod val="102000"/>
                  <a:tint val="94000"/>
                </a:srgbClr>
              </a:gs>
              <a:gs pos="50000">
                <a:srgbClr val="FFC000">
                  <a:satMod val="110000"/>
                  <a:lumMod val="100000"/>
                  <a:shade val="100000"/>
                </a:srgbClr>
              </a:gs>
              <a:gs pos="100000">
                <a:srgbClr val="FFC000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57</Words>
  <Application>Microsoft Office PowerPoint</Application>
  <PresentationFormat>Widescreen</PresentationFormat>
  <Paragraphs>8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Funnel With 2 Options/Steps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 Stage Funnel Graphics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2026-02-19T18:24:20Z</dcterms:modified>
  <cp:category>Charts &amp; Diagrams</cp:category>
</cp:coreProperties>
</file>