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0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39"/>
          <p:cNvSpPr/>
          <p:nvPr/>
        </p:nvSpPr>
        <p:spPr>
          <a:xfrm>
            <a:off x="0" y="1756867"/>
            <a:ext cx="9144000" cy="3977182"/>
          </a:xfrm>
          <a:custGeom>
            <a:avLst/>
            <a:gdLst>
              <a:gd name="connsiteX0" fmla="*/ 5417760 w 9144000"/>
              <a:gd name="connsiteY0" fmla="*/ 2982887 h 3977182"/>
              <a:gd name="connsiteX1" fmla="*/ 9143995 w 9144000"/>
              <a:gd name="connsiteY1" fmla="*/ 2982887 h 3977182"/>
              <a:gd name="connsiteX2" fmla="*/ 9143995 w 9144000"/>
              <a:gd name="connsiteY2" fmla="*/ 3977182 h 3977182"/>
              <a:gd name="connsiteX3" fmla="*/ 5317331 w 9144000"/>
              <a:gd name="connsiteY3" fmla="*/ 3977182 h 3977182"/>
              <a:gd name="connsiteX4" fmla="*/ 5317331 w 9144000"/>
              <a:gd name="connsiteY4" fmla="*/ 3958981 h 3977182"/>
              <a:gd name="connsiteX5" fmla="*/ 5317889 w 9144000"/>
              <a:gd name="connsiteY5" fmla="*/ 3929648 h 3977182"/>
              <a:gd name="connsiteX6" fmla="*/ 5406493 w 9144000"/>
              <a:gd name="connsiteY6" fmla="*/ 3032864 h 3977182"/>
              <a:gd name="connsiteX7" fmla="*/ 5 w 9144000"/>
              <a:gd name="connsiteY7" fmla="*/ 2982887 h 3977182"/>
              <a:gd name="connsiteX8" fmla="*/ 3716718 w 9144000"/>
              <a:gd name="connsiteY8" fmla="*/ 2982887 h 3977182"/>
              <a:gd name="connsiteX9" fmla="*/ 3727983 w 9144000"/>
              <a:gd name="connsiteY9" fmla="*/ 3032864 h 3977182"/>
              <a:gd name="connsiteX10" fmla="*/ 3816586 w 9144000"/>
              <a:gd name="connsiteY10" fmla="*/ 3929648 h 3977182"/>
              <a:gd name="connsiteX11" fmla="*/ 3815198 w 9144000"/>
              <a:gd name="connsiteY11" fmla="*/ 3953307 h 3977182"/>
              <a:gd name="connsiteX12" fmla="*/ 3817145 w 9144000"/>
              <a:gd name="connsiteY12" fmla="*/ 3977182 h 3977182"/>
              <a:gd name="connsiteX13" fmla="*/ 5 w 9144000"/>
              <a:gd name="connsiteY13" fmla="*/ 3977182 h 3977182"/>
              <a:gd name="connsiteX14" fmla="*/ 5720927 w 9144000"/>
              <a:gd name="connsiteY14" fmla="*/ 1988591 h 3977182"/>
              <a:gd name="connsiteX15" fmla="*/ 9143995 w 9144000"/>
              <a:gd name="connsiteY15" fmla="*/ 1988591 h 3977182"/>
              <a:gd name="connsiteX16" fmla="*/ 9143995 w 9144000"/>
              <a:gd name="connsiteY16" fmla="*/ 2982886 h 3977182"/>
              <a:gd name="connsiteX17" fmla="*/ 5417760 w 9144000"/>
              <a:gd name="connsiteY17" fmla="*/ 2982886 h 3977182"/>
              <a:gd name="connsiteX18" fmla="*/ 5424663 w 9144000"/>
              <a:gd name="connsiteY18" fmla="*/ 2952263 h 3977182"/>
              <a:gd name="connsiteX19" fmla="*/ 5461922 w 9144000"/>
              <a:gd name="connsiteY19" fmla="*/ 2786977 h 3977182"/>
              <a:gd name="connsiteX20" fmla="*/ 5709789 w 9144000"/>
              <a:gd name="connsiteY20" fmla="*/ 2014395 h 3977182"/>
              <a:gd name="connsiteX21" fmla="*/ 5709848 w 9144000"/>
              <a:gd name="connsiteY21" fmla="*/ 2014255 h 3977182"/>
              <a:gd name="connsiteX22" fmla="*/ 5717384 w 9144000"/>
              <a:gd name="connsiteY22" fmla="*/ 1988591 h 3977182"/>
              <a:gd name="connsiteX23" fmla="*/ 5717385 w 9144000"/>
              <a:gd name="connsiteY23" fmla="*/ 1988591 h 3977182"/>
              <a:gd name="connsiteX24" fmla="*/ 5714529 w 9144000"/>
              <a:gd name="connsiteY24" fmla="*/ 1994467 h 3977182"/>
              <a:gd name="connsiteX25" fmla="*/ 5714528 w 9144000"/>
              <a:gd name="connsiteY25" fmla="*/ 1994467 h 3977182"/>
              <a:gd name="connsiteX26" fmla="*/ 5 w 9144000"/>
              <a:gd name="connsiteY26" fmla="*/ 1988591 h 3977182"/>
              <a:gd name="connsiteX27" fmla="*/ 3413545 w 9144000"/>
              <a:gd name="connsiteY27" fmla="*/ 1988591 h 3977182"/>
              <a:gd name="connsiteX28" fmla="*/ 3424684 w 9144000"/>
              <a:gd name="connsiteY28" fmla="*/ 2014395 h 3977182"/>
              <a:gd name="connsiteX29" fmla="*/ 3413897 w 9144000"/>
              <a:gd name="connsiteY29" fmla="*/ 1988591 h 3977182"/>
              <a:gd name="connsiteX30" fmla="*/ 3413899 w 9144000"/>
              <a:gd name="connsiteY30" fmla="*/ 1988591 h 3977182"/>
              <a:gd name="connsiteX31" fmla="*/ 3424686 w 9144000"/>
              <a:gd name="connsiteY31" fmla="*/ 2014395 h 3977182"/>
              <a:gd name="connsiteX32" fmla="*/ 3672553 w 9144000"/>
              <a:gd name="connsiteY32" fmla="*/ 2786977 h 3977182"/>
              <a:gd name="connsiteX33" fmla="*/ 3709812 w 9144000"/>
              <a:gd name="connsiteY33" fmla="*/ 2952263 h 3977182"/>
              <a:gd name="connsiteX34" fmla="*/ 3709814 w 9144000"/>
              <a:gd name="connsiteY34" fmla="*/ 2952263 h 3977182"/>
              <a:gd name="connsiteX35" fmla="*/ 3716717 w 9144000"/>
              <a:gd name="connsiteY35" fmla="*/ 2982886 h 3977182"/>
              <a:gd name="connsiteX36" fmla="*/ 5 w 9144000"/>
              <a:gd name="connsiteY36" fmla="*/ 2982886 h 3977182"/>
              <a:gd name="connsiteX37" fmla="*/ 5737281 w 9144000"/>
              <a:gd name="connsiteY37" fmla="*/ 1947643 h 3977182"/>
              <a:gd name="connsiteX38" fmla="*/ 5737282 w 9144000"/>
              <a:gd name="connsiteY38" fmla="*/ 1947643 h 3977182"/>
              <a:gd name="connsiteX39" fmla="*/ 5717385 w 9144000"/>
              <a:gd name="connsiteY39" fmla="*/ 1988590 h 3977182"/>
              <a:gd name="connsiteX40" fmla="*/ 5717384 w 9144000"/>
              <a:gd name="connsiteY40" fmla="*/ 1988590 h 3977182"/>
              <a:gd name="connsiteX41" fmla="*/ 3396779 w 9144000"/>
              <a:gd name="connsiteY41" fmla="*/ 1947643 h 3977182"/>
              <a:gd name="connsiteX42" fmla="*/ 3396781 w 9144000"/>
              <a:gd name="connsiteY42" fmla="*/ 1947643 h 3977182"/>
              <a:gd name="connsiteX43" fmla="*/ 3413899 w 9144000"/>
              <a:gd name="connsiteY43" fmla="*/ 1988590 h 3977182"/>
              <a:gd name="connsiteX44" fmla="*/ 3413897 w 9144000"/>
              <a:gd name="connsiteY44" fmla="*/ 1988590 h 3977182"/>
              <a:gd name="connsiteX45" fmla="*/ 2973950 w 9144000"/>
              <a:gd name="connsiteY45" fmla="*/ 1022564 h 3977182"/>
              <a:gd name="connsiteX46" fmla="*/ 3001208 w 9144000"/>
              <a:gd name="connsiteY46" fmla="*/ 1035453 h 3977182"/>
              <a:gd name="connsiteX47" fmla="*/ 2996204 w 9144000"/>
              <a:gd name="connsiteY47" fmla="*/ 1033668 h 3977182"/>
              <a:gd name="connsiteX48" fmla="*/ 2960091 w 9144000"/>
              <a:gd name="connsiteY48" fmla="*/ 1015650 h 3977182"/>
              <a:gd name="connsiteX49" fmla="*/ 2973950 w 9144000"/>
              <a:gd name="connsiteY49" fmla="*/ 1022564 h 3977182"/>
              <a:gd name="connsiteX50" fmla="*/ 2962113 w 9144000"/>
              <a:gd name="connsiteY50" fmla="*/ 1016967 h 3977182"/>
              <a:gd name="connsiteX51" fmla="*/ 2926932 w 9144000"/>
              <a:gd name="connsiteY51" fmla="*/ 994046 h 3977182"/>
              <a:gd name="connsiteX52" fmla="*/ 2927314 w 9144000"/>
              <a:gd name="connsiteY52" fmla="*/ 994295 h 3977182"/>
              <a:gd name="connsiteX53" fmla="*/ 2960091 w 9144000"/>
              <a:gd name="connsiteY53" fmla="*/ 1015650 h 3977182"/>
              <a:gd name="connsiteX54" fmla="*/ 2957061 w 9144000"/>
              <a:gd name="connsiteY54" fmla="*/ 1014138 h 3977182"/>
              <a:gd name="connsiteX55" fmla="*/ 2927306 w 9144000"/>
              <a:gd name="connsiteY55" fmla="*/ 994295 h 3977182"/>
              <a:gd name="connsiteX56" fmla="*/ 2895273 w 9144000"/>
              <a:gd name="connsiteY56" fmla="*/ 942864 h 3977182"/>
              <a:gd name="connsiteX57" fmla="*/ 2895275 w 9144000"/>
              <a:gd name="connsiteY57" fmla="*/ 942864 h 3977182"/>
              <a:gd name="connsiteX58" fmla="*/ 2926852 w 9144000"/>
              <a:gd name="connsiteY58" fmla="*/ 993993 h 3977182"/>
              <a:gd name="connsiteX59" fmla="*/ 2926932 w 9144000"/>
              <a:gd name="connsiteY59" fmla="*/ 994046 h 3977182"/>
              <a:gd name="connsiteX60" fmla="*/ 2926851 w 9144000"/>
              <a:gd name="connsiteY60" fmla="*/ 993993 h 3977182"/>
              <a:gd name="connsiteX61" fmla="*/ 6927871 w 9144000"/>
              <a:gd name="connsiteY61" fmla="*/ 26005 h 3977182"/>
              <a:gd name="connsiteX62" fmla="*/ 6927849 w 9144000"/>
              <a:gd name="connsiteY62" fmla="*/ 26016 h 3977182"/>
              <a:gd name="connsiteX63" fmla="*/ 6927850 w 9144000"/>
              <a:gd name="connsiteY63" fmla="*/ 26015 h 3977182"/>
              <a:gd name="connsiteX64" fmla="*/ 6927871 w 9144000"/>
              <a:gd name="connsiteY64" fmla="*/ 26005 h 3977182"/>
              <a:gd name="connsiteX65" fmla="*/ 2206582 w 9144000"/>
              <a:gd name="connsiteY65" fmla="*/ 25996 h 3977182"/>
              <a:gd name="connsiteX66" fmla="*/ 2206624 w 9144000"/>
              <a:gd name="connsiteY66" fmla="*/ 26015 h 3977182"/>
              <a:gd name="connsiteX67" fmla="*/ 2206624 w 9144000"/>
              <a:gd name="connsiteY67" fmla="*/ 26016 h 3977182"/>
              <a:gd name="connsiteX68" fmla="*/ 2206582 w 9144000"/>
              <a:gd name="connsiteY68" fmla="*/ 25996 h 3977182"/>
              <a:gd name="connsiteX69" fmla="*/ 2165886 w 9144000"/>
              <a:gd name="connsiteY69" fmla="*/ 6551 h 3977182"/>
              <a:gd name="connsiteX70" fmla="*/ 2206582 w 9144000"/>
              <a:gd name="connsiteY70" fmla="*/ 25996 h 3977182"/>
              <a:gd name="connsiteX71" fmla="*/ 2167807 w 9144000"/>
              <a:gd name="connsiteY71" fmla="*/ 8387 h 3977182"/>
              <a:gd name="connsiteX72" fmla="*/ 6968588 w 9144000"/>
              <a:gd name="connsiteY72" fmla="*/ 6550 h 3977182"/>
              <a:gd name="connsiteX73" fmla="*/ 6966665 w 9144000"/>
              <a:gd name="connsiteY73" fmla="*/ 8388 h 3977182"/>
              <a:gd name="connsiteX74" fmla="*/ 6927871 w 9144000"/>
              <a:gd name="connsiteY74" fmla="*/ 26005 h 3977182"/>
              <a:gd name="connsiteX75" fmla="*/ 6981689 w 9144000"/>
              <a:gd name="connsiteY75" fmla="*/ 0 h 3977182"/>
              <a:gd name="connsiteX76" fmla="*/ 9143990 w 9144000"/>
              <a:gd name="connsiteY76" fmla="*/ 0 h 3977182"/>
              <a:gd name="connsiteX77" fmla="*/ 9143990 w 9144000"/>
              <a:gd name="connsiteY77" fmla="*/ 994295 h 3977182"/>
              <a:gd name="connsiteX78" fmla="*/ 9144000 w 9144000"/>
              <a:gd name="connsiteY78" fmla="*/ 994295 h 3977182"/>
              <a:gd name="connsiteX79" fmla="*/ 9144000 w 9144000"/>
              <a:gd name="connsiteY79" fmla="*/ 1988590 h 3977182"/>
              <a:gd name="connsiteX80" fmla="*/ 5720928 w 9144000"/>
              <a:gd name="connsiteY80" fmla="*/ 1988590 h 3977182"/>
              <a:gd name="connsiteX81" fmla="*/ 5900086 w 9144000"/>
              <a:gd name="connsiteY81" fmla="*/ 1573575 h 3977182"/>
              <a:gd name="connsiteX82" fmla="*/ 6114106 w 9144000"/>
              <a:gd name="connsiteY82" fmla="*/ 1159640 h 3977182"/>
              <a:gd name="connsiteX83" fmla="*/ 6212292 w 9144000"/>
              <a:gd name="connsiteY83" fmla="*/ 994295 h 3977182"/>
              <a:gd name="connsiteX84" fmla="*/ 6242832 w 9144000"/>
              <a:gd name="connsiteY84" fmla="*/ 942864 h 3977182"/>
              <a:gd name="connsiteX85" fmla="*/ 6242835 w 9144000"/>
              <a:gd name="connsiteY85" fmla="*/ 942864 h 3977182"/>
              <a:gd name="connsiteX86" fmla="*/ 6267791 w 9144000"/>
              <a:gd name="connsiteY86" fmla="*/ 900838 h 3977182"/>
              <a:gd name="connsiteX87" fmla="*/ 6942273 w 9144000"/>
              <a:gd name="connsiteY87" fmla="*/ 31689 h 3977182"/>
              <a:gd name="connsiteX88" fmla="*/ 6966665 w 9144000"/>
              <a:gd name="connsiteY88" fmla="*/ 8388 h 3977182"/>
              <a:gd name="connsiteX89" fmla="*/ 6975681 w 9144000"/>
              <a:gd name="connsiteY89" fmla="*/ 4293 h 3977182"/>
              <a:gd name="connsiteX90" fmla="*/ 0 w 9144000"/>
              <a:gd name="connsiteY90" fmla="*/ 0 h 3977182"/>
              <a:gd name="connsiteX91" fmla="*/ 2152786 w 9144000"/>
              <a:gd name="connsiteY91" fmla="*/ 0 h 3977182"/>
              <a:gd name="connsiteX92" fmla="*/ 2158794 w 9144000"/>
              <a:gd name="connsiteY92" fmla="*/ 4293 h 3977182"/>
              <a:gd name="connsiteX93" fmla="*/ 2167807 w 9144000"/>
              <a:gd name="connsiteY93" fmla="*/ 8387 h 3977182"/>
              <a:gd name="connsiteX94" fmla="*/ 2192201 w 9144000"/>
              <a:gd name="connsiteY94" fmla="*/ 31689 h 3977182"/>
              <a:gd name="connsiteX95" fmla="*/ 2866684 w 9144000"/>
              <a:gd name="connsiteY95" fmla="*/ 900838 h 3977182"/>
              <a:gd name="connsiteX96" fmla="*/ 2891640 w 9144000"/>
              <a:gd name="connsiteY96" fmla="*/ 942864 h 3977182"/>
              <a:gd name="connsiteX97" fmla="*/ 2891638 w 9144000"/>
              <a:gd name="connsiteY97" fmla="*/ 942864 h 3977182"/>
              <a:gd name="connsiteX98" fmla="*/ 2922180 w 9144000"/>
              <a:gd name="connsiteY98" fmla="*/ 994295 h 3977182"/>
              <a:gd name="connsiteX99" fmla="*/ 2922181 w 9144000"/>
              <a:gd name="connsiteY99" fmla="*/ 994295 h 3977182"/>
              <a:gd name="connsiteX100" fmla="*/ 3020367 w 9144000"/>
              <a:gd name="connsiteY100" fmla="*/ 1159640 h 3977182"/>
              <a:gd name="connsiteX101" fmla="*/ 3234386 w 9144000"/>
              <a:gd name="connsiteY101" fmla="*/ 1573575 h 3977182"/>
              <a:gd name="connsiteX102" fmla="*/ 3413545 w 9144000"/>
              <a:gd name="connsiteY102" fmla="*/ 1988590 h 3977182"/>
              <a:gd name="connsiteX103" fmla="*/ 10 w 9144000"/>
              <a:gd name="connsiteY103" fmla="*/ 1988590 h 3977182"/>
              <a:gd name="connsiteX104" fmla="*/ 10 w 9144000"/>
              <a:gd name="connsiteY104" fmla="*/ 994295 h 3977182"/>
              <a:gd name="connsiteX105" fmla="*/ 0 w 9144000"/>
              <a:gd name="connsiteY105" fmla="*/ 994295 h 3977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9144000" h="3977182">
                <a:moveTo>
                  <a:pt x="5417760" y="2982887"/>
                </a:moveTo>
                <a:lnTo>
                  <a:pt x="9143995" y="2982887"/>
                </a:lnTo>
                <a:lnTo>
                  <a:pt x="9143995" y="3977182"/>
                </a:lnTo>
                <a:lnTo>
                  <a:pt x="5317331" y="3977182"/>
                </a:lnTo>
                <a:lnTo>
                  <a:pt x="5317331" y="3958981"/>
                </a:lnTo>
                <a:lnTo>
                  <a:pt x="5317889" y="3929648"/>
                </a:lnTo>
                <a:cubicBezTo>
                  <a:pt x="5312404" y="3658622"/>
                  <a:pt x="5341556" y="3355884"/>
                  <a:pt x="5406493" y="3032864"/>
                </a:cubicBezTo>
                <a:close/>
                <a:moveTo>
                  <a:pt x="5" y="2982887"/>
                </a:moveTo>
                <a:lnTo>
                  <a:pt x="3716718" y="2982887"/>
                </a:lnTo>
                <a:lnTo>
                  <a:pt x="3727983" y="3032864"/>
                </a:lnTo>
                <a:cubicBezTo>
                  <a:pt x="3792919" y="3355884"/>
                  <a:pt x="3822072" y="3658622"/>
                  <a:pt x="3816586" y="3929648"/>
                </a:cubicBezTo>
                <a:cubicBezTo>
                  <a:pt x="3816123" y="3937534"/>
                  <a:pt x="3815661" y="3945421"/>
                  <a:pt x="3815198" y="3953307"/>
                </a:cubicBezTo>
                <a:lnTo>
                  <a:pt x="3817145" y="3977182"/>
                </a:lnTo>
                <a:lnTo>
                  <a:pt x="5" y="3977182"/>
                </a:lnTo>
                <a:close/>
                <a:moveTo>
                  <a:pt x="5720927" y="1988591"/>
                </a:moveTo>
                <a:lnTo>
                  <a:pt x="9143995" y="1988591"/>
                </a:lnTo>
                <a:lnTo>
                  <a:pt x="9143995" y="2982886"/>
                </a:lnTo>
                <a:lnTo>
                  <a:pt x="5417760" y="2982886"/>
                </a:lnTo>
                <a:lnTo>
                  <a:pt x="5424663" y="2952263"/>
                </a:lnTo>
                <a:lnTo>
                  <a:pt x="5461922" y="2786977"/>
                </a:lnTo>
                <a:cubicBezTo>
                  <a:pt x="5524095" y="2537643"/>
                  <a:pt x="5606557" y="2278508"/>
                  <a:pt x="5709789" y="2014395"/>
                </a:cubicBezTo>
                <a:cubicBezTo>
                  <a:pt x="5709809" y="2014348"/>
                  <a:pt x="5709828" y="2014302"/>
                  <a:pt x="5709848" y="2014255"/>
                </a:cubicBezTo>
                <a:close/>
                <a:moveTo>
                  <a:pt x="5717384" y="1988591"/>
                </a:moveTo>
                <a:lnTo>
                  <a:pt x="5717385" y="1988591"/>
                </a:lnTo>
                <a:lnTo>
                  <a:pt x="5714529" y="1994467"/>
                </a:lnTo>
                <a:cubicBezTo>
                  <a:pt x="5714053" y="1995446"/>
                  <a:pt x="5714052" y="1995446"/>
                  <a:pt x="5714528" y="1994467"/>
                </a:cubicBezTo>
                <a:close/>
                <a:moveTo>
                  <a:pt x="5" y="1988591"/>
                </a:moveTo>
                <a:lnTo>
                  <a:pt x="3413545" y="1988591"/>
                </a:lnTo>
                <a:lnTo>
                  <a:pt x="3424684" y="2014395"/>
                </a:lnTo>
                <a:lnTo>
                  <a:pt x="3413897" y="1988591"/>
                </a:lnTo>
                <a:lnTo>
                  <a:pt x="3413899" y="1988591"/>
                </a:lnTo>
                <a:lnTo>
                  <a:pt x="3424686" y="2014395"/>
                </a:lnTo>
                <a:cubicBezTo>
                  <a:pt x="3527919" y="2278508"/>
                  <a:pt x="3610379" y="2537643"/>
                  <a:pt x="3672553" y="2786977"/>
                </a:cubicBezTo>
                <a:lnTo>
                  <a:pt x="3709812" y="2952263"/>
                </a:lnTo>
                <a:lnTo>
                  <a:pt x="3709814" y="2952263"/>
                </a:lnTo>
                <a:lnTo>
                  <a:pt x="3716717" y="2982886"/>
                </a:lnTo>
                <a:lnTo>
                  <a:pt x="5" y="2982886"/>
                </a:lnTo>
                <a:close/>
                <a:moveTo>
                  <a:pt x="5737281" y="1947643"/>
                </a:moveTo>
                <a:lnTo>
                  <a:pt x="5737282" y="1947643"/>
                </a:lnTo>
                <a:lnTo>
                  <a:pt x="5717385" y="1988590"/>
                </a:lnTo>
                <a:lnTo>
                  <a:pt x="5717384" y="1988590"/>
                </a:lnTo>
                <a:close/>
                <a:moveTo>
                  <a:pt x="3396779" y="1947643"/>
                </a:moveTo>
                <a:lnTo>
                  <a:pt x="3396781" y="1947643"/>
                </a:lnTo>
                <a:lnTo>
                  <a:pt x="3413899" y="1988590"/>
                </a:lnTo>
                <a:lnTo>
                  <a:pt x="3413897" y="1988590"/>
                </a:lnTo>
                <a:close/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4000" y="994295"/>
                </a:lnTo>
                <a:lnTo>
                  <a:pt x="9144000" y="1988590"/>
                </a:lnTo>
                <a:lnTo>
                  <a:pt x="5720928" y="1988590"/>
                </a:lnTo>
                <a:lnTo>
                  <a:pt x="5900086" y="1573575"/>
                </a:lnTo>
                <a:cubicBezTo>
                  <a:pt x="5967716" y="1430867"/>
                  <a:pt x="6039301" y="1292638"/>
                  <a:pt x="6114106" y="1159640"/>
                </a:cubicBez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2922181" y="994295"/>
                </a:lnTo>
                <a:lnTo>
                  <a:pt x="3020367" y="1159640"/>
                </a:lnTo>
                <a:cubicBezTo>
                  <a:pt x="3095172" y="1292639"/>
                  <a:pt x="3166756" y="1430866"/>
                  <a:pt x="3234386" y="1573575"/>
                </a:cubicBezTo>
                <a:lnTo>
                  <a:pt x="3413545" y="1988590"/>
                </a:lnTo>
                <a:lnTo>
                  <a:pt x="10" y="198859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38C9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612709" y="3901231"/>
            <a:ext cx="2645348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/>
          <a:p>
            <a:r>
              <a:rPr lang="en-US" dirty="0" smtClean="0"/>
              <a:t>Your text here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612709" y="5079038"/>
            <a:ext cx="2645348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/>
          <a:p>
            <a:r>
              <a:rPr lang="en-US" dirty="0"/>
              <a:t>Your text here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12709" y="4490134"/>
            <a:ext cx="2645348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/>
          <a:p>
            <a:r>
              <a:rPr lang="en-US" dirty="0"/>
              <a:t>Your text here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328703" y="3910340"/>
            <a:ext cx="2660904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/>
          <a:p>
            <a:r>
              <a:rPr lang="en-US" dirty="0"/>
              <a:t>Your text here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328702" y="5088147"/>
            <a:ext cx="2660904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/>
          <a:p>
            <a:r>
              <a:rPr lang="en-US" dirty="0"/>
              <a:t>Your text here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328702" y="4499243"/>
            <a:ext cx="2660904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/>
          <a:p>
            <a:r>
              <a:rPr lang="en-US" dirty="0"/>
              <a:t>Your text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PowerPoint Funnel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171825" y="2085975"/>
            <a:ext cx="571500" cy="5715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611327" y="1285150"/>
            <a:ext cx="817793" cy="81779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540396" y="1729854"/>
            <a:ext cx="737122" cy="73712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937965" y="2543635"/>
            <a:ext cx="602431" cy="602431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127905" y="3626008"/>
            <a:ext cx="444096" cy="44409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365751" y="5010278"/>
            <a:ext cx="412497" cy="4124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571995" y="3050227"/>
            <a:ext cx="602431" cy="602431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277518" y="2497421"/>
            <a:ext cx="5715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388794" y="999539"/>
            <a:ext cx="1097058" cy="109705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686558" y="1405322"/>
            <a:ext cx="571500" cy="5715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686908" y="4015983"/>
            <a:ext cx="590609" cy="59060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612709" y="4167485"/>
            <a:ext cx="2645349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/>
          <a:p>
            <a:r>
              <a:rPr lang="pt-BR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fuisset </a:t>
            </a:r>
            <a:r>
              <a:rPr lang="pt-BR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volumus.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12709" y="5345292"/>
            <a:ext cx="2645349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fuisset volumus.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12709" y="4756388"/>
            <a:ext cx="2645349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fuisset volumus.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5811263" y="3933174"/>
            <a:ext cx="444096" cy="44409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6328702" y="4176594"/>
            <a:ext cx="2660904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fuisset volumus.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7" name="Oval 86"/>
          <p:cNvSpPr/>
          <p:nvPr/>
        </p:nvSpPr>
        <p:spPr>
          <a:xfrm>
            <a:off x="5823644" y="5110981"/>
            <a:ext cx="444096" cy="444096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6328702" y="5354401"/>
            <a:ext cx="2660904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fuisset volumus.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1" name="Oval 90"/>
          <p:cNvSpPr/>
          <p:nvPr/>
        </p:nvSpPr>
        <p:spPr>
          <a:xfrm>
            <a:off x="5823644" y="4522077"/>
            <a:ext cx="444096" cy="444096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6328702" y="4765497"/>
            <a:ext cx="2660904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fuisset volumus.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104794" y="3924065"/>
            <a:ext cx="444096" cy="44409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117175" y="5101872"/>
            <a:ext cx="444096" cy="44409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117175" y="4512968"/>
            <a:ext cx="444096" cy="44409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75</Words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Simple PowerPoint Funnel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</dc:title>
  <dc:creator>PresentationGo.com</dc:creator>
  <dcterms:created xsi:type="dcterms:W3CDTF">2014-11-26T05:14:11Z</dcterms:created>
  <dcterms:modified xsi:type="dcterms:W3CDTF">2015-01-25T05:54:12Z</dcterms:modified>
</cp:coreProperties>
</file>