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Bubbles – Slide Template</a:t>
            </a:r>
          </a:p>
        </p:txBody>
      </p:sp>
      <p:sp>
        <p:nvSpPr>
          <p:cNvPr id="33" name="Freeform 39">
            <a:extLst>
              <a:ext uri="{FF2B5EF4-FFF2-40B4-BE49-F238E27FC236}">
                <a16:creationId xmlns:a16="http://schemas.microsoft.com/office/drawing/2014/main" id="{8082502B-935B-349E-C3C3-6472DDF2058E}"/>
              </a:ext>
            </a:extLst>
          </p:cNvPr>
          <p:cNvSpPr/>
          <p:nvPr/>
        </p:nvSpPr>
        <p:spPr>
          <a:xfrm>
            <a:off x="1524000" y="1903743"/>
            <a:ext cx="9144000" cy="3977182"/>
          </a:xfrm>
          <a:custGeom>
            <a:avLst/>
            <a:gdLst>
              <a:gd name="connsiteX0" fmla="*/ 5417760 w 9144000"/>
              <a:gd name="connsiteY0" fmla="*/ 2982887 h 3977182"/>
              <a:gd name="connsiteX1" fmla="*/ 9143995 w 9144000"/>
              <a:gd name="connsiteY1" fmla="*/ 2982887 h 3977182"/>
              <a:gd name="connsiteX2" fmla="*/ 9143995 w 9144000"/>
              <a:gd name="connsiteY2" fmla="*/ 3977182 h 3977182"/>
              <a:gd name="connsiteX3" fmla="*/ 5317331 w 9144000"/>
              <a:gd name="connsiteY3" fmla="*/ 3977182 h 3977182"/>
              <a:gd name="connsiteX4" fmla="*/ 5317331 w 9144000"/>
              <a:gd name="connsiteY4" fmla="*/ 3958981 h 3977182"/>
              <a:gd name="connsiteX5" fmla="*/ 5317889 w 9144000"/>
              <a:gd name="connsiteY5" fmla="*/ 3929648 h 3977182"/>
              <a:gd name="connsiteX6" fmla="*/ 5406493 w 9144000"/>
              <a:gd name="connsiteY6" fmla="*/ 3032864 h 3977182"/>
              <a:gd name="connsiteX7" fmla="*/ 5 w 9144000"/>
              <a:gd name="connsiteY7" fmla="*/ 2982887 h 3977182"/>
              <a:gd name="connsiteX8" fmla="*/ 3716718 w 9144000"/>
              <a:gd name="connsiteY8" fmla="*/ 2982887 h 3977182"/>
              <a:gd name="connsiteX9" fmla="*/ 3727983 w 9144000"/>
              <a:gd name="connsiteY9" fmla="*/ 3032864 h 3977182"/>
              <a:gd name="connsiteX10" fmla="*/ 3816586 w 9144000"/>
              <a:gd name="connsiteY10" fmla="*/ 3929648 h 3977182"/>
              <a:gd name="connsiteX11" fmla="*/ 3815198 w 9144000"/>
              <a:gd name="connsiteY11" fmla="*/ 3953307 h 3977182"/>
              <a:gd name="connsiteX12" fmla="*/ 3817145 w 9144000"/>
              <a:gd name="connsiteY12" fmla="*/ 3977182 h 3977182"/>
              <a:gd name="connsiteX13" fmla="*/ 5 w 9144000"/>
              <a:gd name="connsiteY13" fmla="*/ 3977182 h 3977182"/>
              <a:gd name="connsiteX14" fmla="*/ 5720927 w 9144000"/>
              <a:gd name="connsiteY14" fmla="*/ 1988591 h 3977182"/>
              <a:gd name="connsiteX15" fmla="*/ 9143995 w 9144000"/>
              <a:gd name="connsiteY15" fmla="*/ 1988591 h 3977182"/>
              <a:gd name="connsiteX16" fmla="*/ 9143995 w 9144000"/>
              <a:gd name="connsiteY16" fmla="*/ 2982886 h 3977182"/>
              <a:gd name="connsiteX17" fmla="*/ 5417760 w 9144000"/>
              <a:gd name="connsiteY17" fmla="*/ 2982886 h 3977182"/>
              <a:gd name="connsiteX18" fmla="*/ 5424663 w 9144000"/>
              <a:gd name="connsiteY18" fmla="*/ 2952263 h 3977182"/>
              <a:gd name="connsiteX19" fmla="*/ 5461922 w 9144000"/>
              <a:gd name="connsiteY19" fmla="*/ 2786977 h 3977182"/>
              <a:gd name="connsiteX20" fmla="*/ 5709789 w 9144000"/>
              <a:gd name="connsiteY20" fmla="*/ 2014395 h 3977182"/>
              <a:gd name="connsiteX21" fmla="*/ 5709848 w 9144000"/>
              <a:gd name="connsiteY21" fmla="*/ 2014255 h 3977182"/>
              <a:gd name="connsiteX22" fmla="*/ 5717384 w 9144000"/>
              <a:gd name="connsiteY22" fmla="*/ 1988591 h 3977182"/>
              <a:gd name="connsiteX23" fmla="*/ 5717385 w 9144000"/>
              <a:gd name="connsiteY23" fmla="*/ 1988591 h 3977182"/>
              <a:gd name="connsiteX24" fmla="*/ 5714529 w 9144000"/>
              <a:gd name="connsiteY24" fmla="*/ 1994467 h 3977182"/>
              <a:gd name="connsiteX25" fmla="*/ 5714528 w 9144000"/>
              <a:gd name="connsiteY25" fmla="*/ 1994467 h 3977182"/>
              <a:gd name="connsiteX26" fmla="*/ 5 w 9144000"/>
              <a:gd name="connsiteY26" fmla="*/ 1988591 h 3977182"/>
              <a:gd name="connsiteX27" fmla="*/ 3413545 w 9144000"/>
              <a:gd name="connsiteY27" fmla="*/ 1988591 h 3977182"/>
              <a:gd name="connsiteX28" fmla="*/ 3424684 w 9144000"/>
              <a:gd name="connsiteY28" fmla="*/ 2014395 h 3977182"/>
              <a:gd name="connsiteX29" fmla="*/ 3413897 w 9144000"/>
              <a:gd name="connsiteY29" fmla="*/ 1988591 h 3977182"/>
              <a:gd name="connsiteX30" fmla="*/ 3413899 w 9144000"/>
              <a:gd name="connsiteY30" fmla="*/ 1988591 h 3977182"/>
              <a:gd name="connsiteX31" fmla="*/ 3424686 w 9144000"/>
              <a:gd name="connsiteY31" fmla="*/ 2014395 h 3977182"/>
              <a:gd name="connsiteX32" fmla="*/ 3672553 w 9144000"/>
              <a:gd name="connsiteY32" fmla="*/ 2786977 h 3977182"/>
              <a:gd name="connsiteX33" fmla="*/ 3709812 w 9144000"/>
              <a:gd name="connsiteY33" fmla="*/ 2952263 h 3977182"/>
              <a:gd name="connsiteX34" fmla="*/ 3709814 w 9144000"/>
              <a:gd name="connsiteY34" fmla="*/ 2952263 h 3977182"/>
              <a:gd name="connsiteX35" fmla="*/ 3716717 w 9144000"/>
              <a:gd name="connsiteY35" fmla="*/ 2982886 h 3977182"/>
              <a:gd name="connsiteX36" fmla="*/ 5 w 9144000"/>
              <a:gd name="connsiteY36" fmla="*/ 2982886 h 3977182"/>
              <a:gd name="connsiteX37" fmla="*/ 5737281 w 9144000"/>
              <a:gd name="connsiteY37" fmla="*/ 1947643 h 3977182"/>
              <a:gd name="connsiteX38" fmla="*/ 5737282 w 9144000"/>
              <a:gd name="connsiteY38" fmla="*/ 1947643 h 3977182"/>
              <a:gd name="connsiteX39" fmla="*/ 5717385 w 9144000"/>
              <a:gd name="connsiteY39" fmla="*/ 1988590 h 3977182"/>
              <a:gd name="connsiteX40" fmla="*/ 5717384 w 9144000"/>
              <a:gd name="connsiteY40" fmla="*/ 1988590 h 3977182"/>
              <a:gd name="connsiteX41" fmla="*/ 3396779 w 9144000"/>
              <a:gd name="connsiteY41" fmla="*/ 1947643 h 3977182"/>
              <a:gd name="connsiteX42" fmla="*/ 3396781 w 9144000"/>
              <a:gd name="connsiteY42" fmla="*/ 1947643 h 3977182"/>
              <a:gd name="connsiteX43" fmla="*/ 3413899 w 9144000"/>
              <a:gd name="connsiteY43" fmla="*/ 1988590 h 3977182"/>
              <a:gd name="connsiteX44" fmla="*/ 3413897 w 9144000"/>
              <a:gd name="connsiteY44" fmla="*/ 1988590 h 3977182"/>
              <a:gd name="connsiteX45" fmla="*/ 2973950 w 9144000"/>
              <a:gd name="connsiteY45" fmla="*/ 1022564 h 3977182"/>
              <a:gd name="connsiteX46" fmla="*/ 3001208 w 9144000"/>
              <a:gd name="connsiteY46" fmla="*/ 1035453 h 3977182"/>
              <a:gd name="connsiteX47" fmla="*/ 2996204 w 9144000"/>
              <a:gd name="connsiteY47" fmla="*/ 1033668 h 3977182"/>
              <a:gd name="connsiteX48" fmla="*/ 2960091 w 9144000"/>
              <a:gd name="connsiteY48" fmla="*/ 1015650 h 3977182"/>
              <a:gd name="connsiteX49" fmla="*/ 2973950 w 9144000"/>
              <a:gd name="connsiteY49" fmla="*/ 1022564 h 3977182"/>
              <a:gd name="connsiteX50" fmla="*/ 2962113 w 9144000"/>
              <a:gd name="connsiteY50" fmla="*/ 1016967 h 3977182"/>
              <a:gd name="connsiteX51" fmla="*/ 2926932 w 9144000"/>
              <a:gd name="connsiteY51" fmla="*/ 994046 h 3977182"/>
              <a:gd name="connsiteX52" fmla="*/ 2927314 w 9144000"/>
              <a:gd name="connsiteY52" fmla="*/ 994295 h 3977182"/>
              <a:gd name="connsiteX53" fmla="*/ 2960091 w 9144000"/>
              <a:gd name="connsiteY53" fmla="*/ 1015650 h 3977182"/>
              <a:gd name="connsiteX54" fmla="*/ 2957061 w 9144000"/>
              <a:gd name="connsiteY54" fmla="*/ 1014138 h 3977182"/>
              <a:gd name="connsiteX55" fmla="*/ 2927306 w 9144000"/>
              <a:gd name="connsiteY55" fmla="*/ 994295 h 3977182"/>
              <a:gd name="connsiteX56" fmla="*/ 2895273 w 9144000"/>
              <a:gd name="connsiteY56" fmla="*/ 942864 h 3977182"/>
              <a:gd name="connsiteX57" fmla="*/ 2895275 w 9144000"/>
              <a:gd name="connsiteY57" fmla="*/ 942864 h 3977182"/>
              <a:gd name="connsiteX58" fmla="*/ 2926852 w 9144000"/>
              <a:gd name="connsiteY58" fmla="*/ 993993 h 3977182"/>
              <a:gd name="connsiteX59" fmla="*/ 2926932 w 9144000"/>
              <a:gd name="connsiteY59" fmla="*/ 994046 h 3977182"/>
              <a:gd name="connsiteX60" fmla="*/ 2926851 w 9144000"/>
              <a:gd name="connsiteY60" fmla="*/ 993993 h 3977182"/>
              <a:gd name="connsiteX61" fmla="*/ 6927871 w 9144000"/>
              <a:gd name="connsiteY61" fmla="*/ 26005 h 3977182"/>
              <a:gd name="connsiteX62" fmla="*/ 6927849 w 9144000"/>
              <a:gd name="connsiteY62" fmla="*/ 26016 h 3977182"/>
              <a:gd name="connsiteX63" fmla="*/ 6927850 w 9144000"/>
              <a:gd name="connsiteY63" fmla="*/ 26015 h 3977182"/>
              <a:gd name="connsiteX64" fmla="*/ 6927871 w 9144000"/>
              <a:gd name="connsiteY64" fmla="*/ 26005 h 3977182"/>
              <a:gd name="connsiteX65" fmla="*/ 2206582 w 9144000"/>
              <a:gd name="connsiteY65" fmla="*/ 25996 h 3977182"/>
              <a:gd name="connsiteX66" fmla="*/ 2206624 w 9144000"/>
              <a:gd name="connsiteY66" fmla="*/ 26015 h 3977182"/>
              <a:gd name="connsiteX67" fmla="*/ 2206624 w 9144000"/>
              <a:gd name="connsiteY67" fmla="*/ 26016 h 3977182"/>
              <a:gd name="connsiteX68" fmla="*/ 2206582 w 9144000"/>
              <a:gd name="connsiteY68" fmla="*/ 25996 h 3977182"/>
              <a:gd name="connsiteX69" fmla="*/ 2165886 w 9144000"/>
              <a:gd name="connsiteY69" fmla="*/ 6551 h 3977182"/>
              <a:gd name="connsiteX70" fmla="*/ 2206582 w 9144000"/>
              <a:gd name="connsiteY70" fmla="*/ 25996 h 3977182"/>
              <a:gd name="connsiteX71" fmla="*/ 2167807 w 9144000"/>
              <a:gd name="connsiteY71" fmla="*/ 8387 h 3977182"/>
              <a:gd name="connsiteX72" fmla="*/ 6968588 w 9144000"/>
              <a:gd name="connsiteY72" fmla="*/ 6550 h 3977182"/>
              <a:gd name="connsiteX73" fmla="*/ 6966665 w 9144000"/>
              <a:gd name="connsiteY73" fmla="*/ 8388 h 3977182"/>
              <a:gd name="connsiteX74" fmla="*/ 6927871 w 9144000"/>
              <a:gd name="connsiteY74" fmla="*/ 26005 h 3977182"/>
              <a:gd name="connsiteX75" fmla="*/ 6981689 w 9144000"/>
              <a:gd name="connsiteY75" fmla="*/ 0 h 3977182"/>
              <a:gd name="connsiteX76" fmla="*/ 9143990 w 9144000"/>
              <a:gd name="connsiteY76" fmla="*/ 0 h 3977182"/>
              <a:gd name="connsiteX77" fmla="*/ 9143990 w 9144000"/>
              <a:gd name="connsiteY77" fmla="*/ 994295 h 3977182"/>
              <a:gd name="connsiteX78" fmla="*/ 9144000 w 9144000"/>
              <a:gd name="connsiteY78" fmla="*/ 994295 h 3977182"/>
              <a:gd name="connsiteX79" fmla="*/ 9144000 w 9144000"/>
              <a:gd name="connsiteY79" fmla="*/ 1988590 h 3977182"/>
              <a:gd name="connsiteX80" fmla="*/ 5720928 w 9144000"/>
              <a:gd name="connsiteY80" fmla="*/ 1988590 h 3977182"/>
              <a:gd name="connsiteX81" fmla="*/ 5900086 w 9144000"/>
              <a:gd name="connsiteY81" fmla="*/ 1573575 h 3977182"/>
              <a:gd name="connsiteX82" fmla="*/ 6114106 w 9144000"/>
              <a:gd name="connsiteY82" fmla="*/ 1159640 h 3977182"/>
              <a:gd name="connsiteX83" fmla="*/ 6212292 w 9144000"/>
              <a:gd name="connsiteY83" fmla="*/ 994295 h 3977182"/>
              <a:gd name="connsiteX84" fmla="*/ 6242832 w 9144000"/>
              <a:gd name="connsiteY84" fmla="*/ 942864 h 3977182"/>
              <a:gd name="connsiteX85" fmla="*/ 6242835 w 9144000"/>
              <a:gd name="connsiteY85" fmla="*/ 942864 h 3977182"/>
              <a:gd name="connsiteX86" fmla="*/ 6267791 w 9144000"/>
              <a:gd name="connsiteY86" fmla="*/ 900838 h 3977182"/>
              <a:gd name="connsiteX87" fmla="*/ 6942273 w 9144000"/>
              <a:gd name="connsiteY87" fmla="*/ 31689 h 3977182"/>
              <a:gd name="connsiteX88" fmla="*/ 6966665 w 9144000"/>
              <a:gd name="connsiteY88" fmla="*/ 8388 h 3977182"/>
              <a:gd name="connsiteX89" fmla="*/ 6975681 w 9144000"/>
              <a:gd name="connsiteY89" fmla="*/ 4293 h 3977182"/>
              <a:gd name="connsiteX90" fmla="*/ 0 w 9144000"/>
              <a:gd name="connsiteY90" fmla="*/ 0 h 3977182"/>
              <a:gd name="connsiteX91" fmla="*/ 2152786 w 9144000"/>
              <a:gd name="connsiteY91" fmla="*/ 0 h 3977182"/>
              <a:gd name="connsiteX92" fmla="*/ 2158794 w 9144000"/>
              <a:gd name="connsiteY92" fmla="*/ 4293 h 3977182"/>
              <a:gd name="connsiteX93" fmla="*/ 2167807 w 9144000"/>
              <a:gd name="connsiteY93" fmla="*/ 8387 h 3977182"/>
              <a:gd name="connsiteX94" fmla="*/ 2192201 w 9144000"/>
              <a:gd name="connsiteY94" fmla="*/ 31689 h 3977182"/>
              <a:gd name="connsiteX95" fmla="*/ 2866684 w 9144000"/>
              <a:gd name="connsiteY95" fmla="*/ 900838 h 3977182"/>
              <a:gd name="connsiteX96" fmla="*/ 2891640 w 9144000"/>
              <a:gd name="connsiteY96" fmla="*/ 942864 h 3977182"/>
              <a:gd name="connsiteX97" fmla="*/ 2891638 w 9144000"/>
              <a:gd name="connsiteY97" fmla="*/ 942864 h 3977182"/>
              <a:gd name="connsiteX98" fmla="*/ 2922180 w 9144000"/>
              <a:gd name="connsiteY98" fmla="*/ 994295 h 3977182"/>
              <a:gd name="connsiteX99" fmla="*/ 2922181 w 9144000"/>
              <a:gd name="connsiteY99" fmla="*/ 994295 h 3977182"/>
              <a:gd name="connsiteX100" fmla="*/ 3020367 w 9144000"/>
              <a:gd name="connsiteY100" fmla="*/ 1159640 h 3977182"/>
              <a:gd name="connsiteX101" fmla="*/ 3234386 w 9144000"/>
              <a:gd name="connsiteY101" fmla="*/ 1573575 h 3977182"/>
              <a:gd name="connsiteX102" fmla="*/ 3413545 w 9144000"/>
              <a:gd name="connsiteY102" fmla="*/ 1988590 h 3977182"/>
              <a:gd name="connsiteX103" fmla="*/ 10 w 9144000"/>
              <a:gd name="connsiteY103" fmla="*/ 1988590 h 3977182"/>
              <a:gd name="connsiteX104" fmla="*/ 10 w 9144000"/>
              <a:gd name="connsiteY104" fmla="*/ 994295 h 3977182"/>
              <a:gd name="connsiteX105" fmla="*/ 0 w 9144000"/>
              <a:gd name="connsiteY105" fmla="*/ 994295 h 3977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9144000" h="3977182">
                <a:moveTo>
                  <a:pt x="5417760" y="2982887"/>
                </a:moveTo>
                <a:lnTo>
                  <a:pt x="9143995" y="2982887"/>
                </a:lnTo>
                <a:lnTo>
                  <a:pt x="9143995" y="3977182"/>
                </a:lnTo>
                <a:lnTo>
                  <a:pt x="5317331" y="3977182"/>
                </a:lnTo>
                <a:lnTo>
                  <a:pt x="5317331" y="3958981"/>
                </a:lnTo>
                <a:lnTo>
                  <a:pt x="5317889" y="3929648"/>
                </a:lnTo>
                <a:cubicBezTo>
                  <a:pt x="5312404" y="3658622"/>
                  <a:pt x="5341556" y="3355884"/>
                  <a:pt x="5406493" y="3032864"/>
                </a:cubicBezTo>
                <a:close/>
                <a:moveTo>
                  <a:pt x="5" y="2982887"/>
                </a:moveTo>
                <a:lnTo>
                  <a:pt x="3716718" y="2982887"/>
                </a:lnTo>
                <a:lnTo>
                  <a:pt x="3727983" y="3032864"/>
                </a:lnTo>
                <a:cubicBezTo>
                  <a:pt x="3792919" y="3355884"/>
                  <a:pt x="3822072" y="3658622"/>
                  <a:pt x="3816586" y="3929648"/>
                </a:cubicBezTo>
                <a:cubicBezTo>
                  <a:pt x="3816123" y="3937534"/>
                  <a:pt x="3815661" y="3945421"/>
                  <a:pt x="3815198" y="3953307"/>
                </a:cubicBezTo>
                <a:lnTo>
                  <a:pt x="3817145" y="3977182"/>
                </a:lnTo>
                <a:lnTo>
                  <a:pt x="5" y="3977182"/>
                </a:lnTo>
                <a:close/>
                <a:moveTo>
                  <a:pt x="5720927" y="1988591"/>
                </a:moveTo>
                <a:lnTo>
                  <a:pt x="9143995" y="1988591"/>
                </a:lnTo>
                <a:lnTo>
                  <a:pt x="9143995" y="2982886"/>
                </a:lnTo>
                <a:lnTo>
                  <a:pt x="5417760" y="2982886"/>
                </a:lnTo>
                <a:lnTo>
                  <a:pt x="5424663" y="2952263"/>
                </a:lnTo>
                <a:lnTo>
                  <a:pt x="5461922" y="2786977"/>
                </a:lnTo>
                <a:cubicBezTo>
                  <a:pt x="5524095" y="2537643"/>
                  <a:pt x="5606557" y="2278508"/>
                  <a:pt x="5709789" y="2014395"/>
                </a:cubicBezTo>
                <a:cubicBezTo>
                  <a:pt x="5709809" y="2014348"/>
                  <a:pt x="5709828" y="2014302"/>
                  <a:pt x="5709848" y="2014255"/>
                </a:cubicBezTo>
                <a:close/>
                <a:moveTo>
                  <a:pt x="5717384" y="1988591"/>
                </a:moveTo>
                <a:lnTo>
                  <a:pt x="5717385" y="1988591"/>
                </a:lnTo>
                <a:lnTo>
                  <a:pt x="5714529" y="1994467"/>
                </a:lnTo>
                <a:cubicBezTo>
                  <a:pt x="5714053" y="1995446"/>
                  <a:pt x="5714052" y="1995446"/>
                  <a:pt x="5714528" y="1994467"/>
                </a:cubicBezTo>
                <a:close/>
                <a:moveTo>
                  <a:pt x="5" y="1988591"/>
                </a:moveTo>
                <a:lnTo>
                  <a:pt x="3413545" y="1988591"/>
                </a:lnTo>
                <a:lnTo>
                  <a:pt x="3424684" y="2014395"/>
                </a:lnTo>
                <a:lnTo>
                  <a:pt x="3413897" y="1988591"/>
                </a:lnTo>
                <a:lnTo>
                  <a:pt x="3413899" y="1988591"/>
                </a:lnTo>
                <a:lnTo>
                  <a:pt x="3424686" y="2014395"/>
                </a:lnTo>
                <a:cubicBezTo>
                  <a:pt x="3527919" y="2278508"/>
                  <a:pt x="3610379" y="2537643"/>
                  <a:pt x="3672553" y="2786977"/>
                </a:cubicBezTo>
                <a:lnTo>
                  <a:pt x="3709812" y="2952263"/>
                </a:lnTo>
                <a:lnTo>
                  <a:pt x="3709814" y="2952263"/>
                </a:lnTo>
                <a:lnTo>
                  <a:pt x="3716717" y="2982886"/>
                </a:lnTo>
                <a:lnTo>
                  <a:pt x="5" y="2982886"/>
                </a:lnTo>
                <a:close/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1" y="1947643"/>
                </a:lnTo>
                <a:lnTo>
                  <a:pt x="3413899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cubicBezTo>
                  <a:pt x="3095172" y="1292639"/>
                  <a:pt x="3166756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38C98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50">
            <a:extLst>
              <a:ext uri="{FF2B5EF4-FFF2-40B4-BE49-F238E27FC236}">
                <a16:creationId xmlns:a16="http://schemas.microsoft.com/office/drawing/2014/main" id="{69BFEAAA-1A95-BFE5-C8EF-75A93CA5CEF1}"/>
              </a:ext>
            </a:extLst>
          </p:cNvPr>
          <p:cNvSpPr txBox="1"/>
          <p:nvPr/>
        </p:nvSpPr>
        <p:spPr>
          <a:xfrm>
            <a:off x="2136709" y="4048107"/>
            <a:ext cx="2645348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text here</a:t>
            </a:r>
          </a:p>
        </p:txBody>
      </p:sp>
      <p:sp>
        <p:nvSpPr>
          <p:cNvPr id="35" name="TextBox 75">
            <a:extLst>
              <a:ext uri="{FF2B5EF4-FFF2-40B4-BE49-F238E27FC236}">
                <a16:creationId xmlns:a16="http://schemas.microsoft.com/office/drawing/2014/main" id="{3CE4B7FF-B266-D656-8BFB-7B60FE92E399}"/>
              </a:ext>
            </a:extLst>
          </p:cNvPr>
          <p:cNvSpPr txBox="1"/>
          <p:nvPr/>
        </p:nvSpPr>
        <p:spPr>
          <a:xfrm>
            <a:off x="2136709" y="5225914"/>
            <a:ext cx="2645348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text here</a:t>
            </a:r>
          </a:p>
        </p:txBody>
      </p:sp>
      <p:sp>
        <p:nvSpPr>
          <p:cNvPr id="36" name="TextBox 80">
            <a:extLst>
              <a:ext uri="{FF2B5EF4-FFF2-40B4-BE49-F238E27FC236}">
                <a16:creationId xmlns:a16="http://schemas.microsoft.com/office/drawing/2014/main" id="{9EEDF09F-13C2-1388-7953-0848C20E4296}"/>
              </a:ext>
            </a:extLst>
          </p:cNvPr>
          <p:cNvSpPr txBox="1"/>
          <p:nvPr/>
        </p:nvSpPr>
        <p:spPr>
          <a:xfrm>
            <a:off x="2136709" y="4637010"/>
            <a:ext cx="2645348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text here</a:t>
            </a:r>
          </a:p>
        </p:txBody>
      </p:sp>
      <p:sp>
        <p:nvSpPr>
          <p:cNvPr id="37" name="TextBox 84">
            <a:extLst>
              <a:ext uri="{FF2B5EF4-FFF2-40B4-BE49-F238E27FC236}">
                <a16:creationId xmlns:a16="http://schemas.microsoft.com/office/drawing/2014/main" id="{089D4A73-E86D-9FCD-E796-DE20C6A75B13}"/>
              </a:ext>
            </a:extLst>
          </p:cNvPr>
          <p:cNvSpPr txBox="1"/>
          <p:nvPr/>
        </p:nvSpPr>
        <p:spPr>
          <a:xfrm>
            <a:off x="7852703" y="4057216"/>
            <a:ext cx="2660904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text here</a:t>
            </a:r>
          </a:p>
        </p:txBody>
      </p:sp>
      <p:sp>
        <p:nvSpPr>
          <p:cNvPr id="38" name="TextBox 88">
            <a:extLst>
              <a:ext uri="{FF2B5EF4-FFF2-40B4-BE49-F238E27FC236}">
                <a16:creationId xmlns:a16="http://schemas.microsoft.com/office/drawing/2014/main" id="{AD58329E-48FD-30B8-D76F-E51668D305CD}"/>
              </a:ext>
            </a:extLst>
          </p:cNvPr>
          <p:cNvSpPr txBox="1"/>
          <p:nvPr/>
        </p:nvSpPr>
        <p:spPr>
          <a:xfrm>
            <a:off x="7852702" y="5235023"/>
            <a:ext cx="2660904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text here</a:t>
            </a:r>
          </a:p>
        </p:txBody>
      </p:sp>
      <p:sp>
        <p:nvSpPr>
          <p:cNvPr id="39" name="TextBox 92">
            <a:extLst>
              <a:ext uri="{FF2B5EF4-FFF2-40B4-BE49-F238E27FC236}">
                <a16:creationId xmlns:a16="http://schemas.microsoft.com/office/drawing/2014/main" id="{52959743-5094-2B57-EA4F-A021F4829408}"/>
              </a:ext>
            </a:extLst>
          </p:cNvPr>
          <p:cNvSpPr txBox="1"/>
          <p:nvPr/>
        </p:nvSpPr>
        <p:spPr>
          <a:xfrm>
            <a:off x="7852702" y="4646119"/>
            <a:ext cx="2660904" cy="276999"/>
          </a:xfrm>
          <a:prstGeom prst="rect">
            <a:avLst/>
          </a:prstGeom>
          <a:solidFill>
            <a:srgbClr val="2A9A6D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text here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50D7523-FA60-2FF9-24C9-CF198A712A73}"/>
              </a:ext>
            </a:extLst>
          </p:cNvPr>
          <p:cNvSpPr/>
          <p:nvPr/>
        </p:nvSpPr>
        <p:spPr>
          <a:xfrm>
            <a:off x="4695825" y="2232851"/>
            <a:ext cx="571500" cy="571500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5D77DAB-D345-1461-F227-A25B72CFE378}"/>
              </a:ext>
            </a:extLst>
          </p:cNvPr>
          <p:cNvSpPr/>
          <p:nvPr/>
        </p:nvSpPr>
        <p:spPr>
          <a:xfrm>
            <a:off x="5135327" y="1432026"/>
            <a:ext cx="817793" cy="817793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1A9B1AB-52FB-D7D9-93F3-2B30BC3B0637}"/>
              </a:ext>
            </a:extLst>
          </p:cNvPr>
          <p:cNvSpPr/>
          <p:nvPr/>
        </p:nvSpPr>
        <p:spPr>
          <a:xfrm>
            <a:off x="6064396" y="1876730"/>
            <a:ext cx="737122" cy="737122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5DD1BE4-CB95-0AAD-5162-1FDE23DC0DDD}"/>
              </a:ext>
            </a:extLst>
          </p:cNvPr>
          <p:cNvSpPr/>
          <p:nvPr/>
        </p:nvSpPr>
        <p:spPr>
          <a:xfrm>
            <a:off x="5461965" y="2690511"/>
            <a:ext cx="602431" cy="602431"/>
          </a:xfrm>
          <a:prstGeom prst="ellipse">
            <a:avLst/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190F70D-C0D5-D5B5-1495-EEFCE1598CCE}"/>
              </a:ext>
            </a:extLst>
          </p:cNvPr>
          <p:cNvSpPr/>
          <p:nvPr/>
        </p:nvSpPr>
        <p:spPr>
          <a:xfrm>
            <a:off x="5651905" y="3772884"/>
            <a:ext cx="444096" cy="444096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CEE45BB-82EE-5CCB-B5B2-5C567C6A4678}"/>
              </a:ext>
            </a:extLst>
          </p:cNvPr>
          <p:cNvSpPr/>
          <p:nvPr/>
        </p:nvSpPr>
        <p:spPr>
          <a:xfrm>
            <a:off x="5889751" y="5157154"/>
            <a:ext cx="412497" cy="412497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D559A02-72F9-EBFE-18E6-B620EC2B9036}"/>
              </a:ext>
            </a:extLst>
          </p:cNvPr>
          <p:cNvSpPr/>
          <p:nvPr/>
        </p:nvSpPr>
        <p:spPr>
          <a:xfrm>
            <a:off x="6095995" y="3197103"/>
            <a:ext cx="602431" cy="602431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FACD201-9B64-41DE-6010-9001B829F4DA}"/>
              </a:ext>
            </a:extLst>
          </p:cNvPr>
          <p:cNvSpPr/>
          <p:nvPr/>
        </p:nvSpPr>
        <p:spPr>
          <a:xfrm>
            <a:off x="6801518" y="2644297"/>
            <a:ext cx="571500" cy="571500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3A1FEA3-1EAB-E351-FF5C-985E318B8A0B}"/>
              </a:ext>
            </a:extLst>
          </p:cNvPr>
          <p:cNvSpPr/>
          <p:nvPr/>
        </p:nvSpPr>
        <p:spPr>
          <a:xfrm>
            <a:off x="6912794" y="1146415"/>
            <a:ext cx="1097058" cy="1097058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6B98738-50C2-4F1D-1844-6FDF35A54D60}"/>
              </a:ext>
            </a:extLst>
          </p:cNvPr>
          <p:cNvSpPr/>
          <p:nvPr/>
        </p:nvSpPr>
        <p:spPr>
          <a:xfrm>
            <a:off x="4210558" y="1552198"/>
            <a:ext cx="571500" cy="571500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ACFD875-EBAF-FD2F-BA8F-1CD80790B012}"/>
              </a:ext>
            </a:extLst>
          </p:cNvPr>
          <p:cNvSpPr/>
          <p:nvPr/>
        </p:nvSpPr>
        <p:spPr>
          <a:xfrm>
            <a:off x="6210908" y="4162859"/>
            <a:ext cx="590609" cy="590609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1">
            <a:extLst>
              <a:ext uri="{FF2B5EF4-FFF2-40B4-BE49-F238E27FC236}">
                <a16:creationId xmlns:a16="http://schemas.microsoft.com/office/drawing/2014/main" id="{7A104B26-7D6F-1AAB-735E-5DED5F80A5B4}"/>
              </a:ext>
            </a:extLst>
          </p:cNvPr>
          <p:cNvSpPr txBox="1"/>
          <p:nvPr/>
        </p:nvSpPr>
        <p:spPr>
          <a:xfrm>
            <a:off x="2136709" y="4314361"/>
            <a:ext cx="2645349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76">
            <a:extLst>
              <a:ext uri="{FF2B5EF4-FFF2-40B4-BE49-F238E27FC236}">
                <a16:creationId xmlns:a16="http://schemas.microsoft.com/office/drawing/2014/main" id="{618CDC2A-B606-CD8B-1FE2-A64F872C997E}"/>
              </a:ext>
            </a:extLst>
          </p:cNvPr>
          <p:cNvSpPr txBox="1"/>
          <p:nvPr/>
        </p:nvSpPr>
        <p:spPr>
          <a:xfrm>
            <a:off x="2136709" y="5492168"/>
            <a:ext cx="2645349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81">
            <a:extLst>
              <a:ext uri="{FF2B5EF4-FFF2-40B4-BE49-F238E27FC236}">
                <a16:creationId xmlns:a16="http://schemas.microsoft.com/office/drawing/2014/main" id="{94E048D7-F04E-12C8-B6EF-E2C0B24E22B6}"/>
              </a:ext>
            </a:extLst>
          </p:cNvPr>
          <p:cNvSpPr txBox="1"/>
          <p:nvPr/>
        </p:nvSpPr>
        <p:spPr>
          <a:xfrm>
            <a:off x="2136709" y="4903264"/>
            <a:ext cx="2645349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773509F-FCB4-CE54-F920-F40E3B224927}"/>
              </a:ext>
            </a:extLst>
          </p:cNvPr>
          <p:cNvSpPr/>
          <p:nvPr/>
        </p:nvSpPr>
        <p:spPr>
          <a:xfrm>
            <a:off x="7335263" y="4080050"/>
            <a:ext cx="444096" cy="444096"/>
          </a:xfrm>
          <a:prstGeom prst="ellipse">
            <a:avLst/>
          </a:prstGeom>
          <a:gradFill rotWithShape="1">
            <a:gsLst>
              <a:gs pos="0">
                <a:srgbClr val="ED7D31">
                  <a:satMod val="103000"/>
                  <a:lumMod val="102000"/>
                  <a:tint val="94000"/>
                </a:srgbClr>
              </a:gs>
              <a:gs pos="50000">
                <a:srgbClr val="ED7D31">
                  <a:satMod val="110000"/>
                  <a:lumMod val="100000"/>
                  <a:shade val="100000"/>
                </a:srgbClr>
              </a:gs>
              <a:gs pos="100000">
                <a:srgbClr val="ED7D31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85">
            <a:extLst>
              <a:ext uri="{FF2B5EF4-FFF2-40B4-BE49-F238E27FC236}">
                <a16:creationId xmlns:a16="http://schemas.microsoft.com/office/drawing/2014/main" id="{04C8BEB0-9DDA-4B82-E30A-C3AC319ACA6E}"/>
              </a:ext>
            </a:extLst>
          </p:cNvPr>
          <p:cNvSpPr txBox="1"/>
          <p:nvPr/>
        </p:nvSpPr>
        <p:spPr>
          <a:xfrm>
            <a:off x="7852702" y="4323470"/>
            <a:ext cx="2660904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8728647-DDDD-3C29-8D90-75FD7F615AE6}"/>
              </a:ext>
            </a:extLst>
          </p:cNvPr>
          <p:cNvSpPr/>
          <p:nvPr/>
        </p:nvSpPr>
        <p:spPr>
          <a:xfrm>
            <a:off x="7347644" y="5257857"/>
            <a:ext cx="444096" cy="444096"/>
          </a:xfrm>
          <a:prstGeom prst="ellipse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TextBox 89">
            <a:extLst>
              <a:ext uri="{FF2B5EF4-FFF2-40B4-BE49-F238E27FC236}">
                <a16:creationId xmlns:a16="http://schemas.microsoft.com/office/drawing/2014/main" id="{12C016AD-0AB6-492E-BE86-20F2BDA2BBEE}"/>
              </a:ext>
            </a:extLst>
          </p:cNvPr>
          <p:cNvSpPr txBox="1"/>
          <p:nvPr/>
        </p:nvSpPr>
        <p:spPr>
          <a:xfrm>
            <a:off x="7852702" y="5501277"/>
            <a:ext cx="2660904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AEA6DCC-6FAC-A6FF-4C03-E32D5402A097}"/>
              </a:ext>
            </a:extLst>
          </p:cNvPr>
          <p:cNvSpPr/>
          <p:nvPr/>
        </p:nvSpPr>
        <p:spPr>
          <a:xfrm>
            <a:off x="7347644" y="4668953"/>
            <a:ext cx="444096" cy="444096"/>
          </a:xfrm>
          <a:prstGeom prst="ellipse">
            <a:avLst/>
          </a:prstGeom>
          <a:gradFill rotWithShape="1">
            <a:gsLst>
              <a:gs pos="0">
                <a:srgbClr val="4472C4">
                  <a:satMod val="103000"/>
                  <a:lumMod val="102000"/>
                  <a:tint val="94000"/>
                </a:srgbClr>
              </a:gs>
              <a:gs pos="50000">
                <a:srgbClr val="4472C4">
                  <a:satMod val="110000"/>
                  <a:lumMod val="100000"/>
                  <a:shade val="100000"/>
                </a:srgbClr>
              </a:gs>
              <a:gs pos="100000">
                <a:srgbClr val="4472C4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Box 93">
            <a:extLst>
              <a:ext uri="{FF2B5EF4-FFF2-40B4-BE49-F238E27FC236}">
                <a16:creationId xmlns:a16="http://schemas.microsoft.com/office/drawing/2014/main" id="{3FE106C7-9898-84F6-971D-43638FD7BAB9}"/>
              </a:ext>
            </a:extLst>
          </p:cNvPr>
          <p:cNvSpPr txBox="1"/>
          <p:nvPr/>
        </p:nvSpPr>
        <p:spPr>
          <a:xfrm>
            <a:off x="7852702" y="4912373"/>
            <a:ext cx="2660904" cy="261610"/>
          </a:xfrm>
          <a:prstGeom prst="rect">
            <a:avLst/>
          </a:prstGeom>
          <a:solidFill>
            <a:srgbClr val="9CE4C7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2AD2767-6F28-FA77-275E-9A233279BB50}"/>
              </a:ext>
            </a:extLst>
          </p:cNvPr>
          <p:cNvSpPr/>
          <p:nvPr/>
        </p:nvSpPr>
        <p:spPr>
          <a:xfrm>
            <a:off x="1628794" y="4070941"/>
            <a:ext cx="444096" cy="444096"/>
          </a:xfrm>
          <a:prstGeom prst="ellipse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356DF0E-AE9A-24DE-2C4F-0233C0298637}"/>
              </a:ext>
            </a:extLst>
          </p:cNvPr>
          <p:cNvSpPr/>
          <p:nvPr/>
        </p:nvSpPr>
        <p:spPr>
          <a:xfrm>
            <a:off x="1641175" y="5248748"/>
            <a:ext cx="444096" cy="444096"/>
          </a:xfrm>
          <a:prstGeom prst="ellipse">
            <a:avLst/>
          </a:prstGeom>
          <a:gradFill rotWithShape="1">
            <a:gsLst>
              <a:gs pos="0">
                <a:srgbClr val="5B9BD5">
                  <a:satMod val="103000"/>
                  <a:lumMod val="102000"/>
                  <a:tint val="94000"/>
                </a:srgbClr>
              </a:gs>
              <a:gs pos="50000">
                <a:srgbClr val="5B9BD5">
                  <a:satMod val="110000"/>
                  <a:lumMod val="100000"/>
                  <a:shade val="100000"/>
                </a:srgbClr>
              </a:gs>
              <a:gs pos="100000">
                <a:srgbClr val="5B9BD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1C7EC1D-33B8-A576-1DF2-7D7E6FA2AADD}"/>
              </a:ext>
            </a:extLst>
          </p:cNvPr>
          <p:cNvSpPr/>
          <p:nvPr/>
        </p:nvSpPr>
        <p:spPr>
          <a:xfrm>
            <a:off x="1641175" y="4659844"/>
            <a:ext cx="444096" cy="444096"/>
          </a:xfrm>
          <a:prstGeom prst="ellipse">
            <a:avLst/>
          </a:prstGeom>
          <a:gradFill rotWithShape="1">
            <a:gsLst>
              <a:gs pos="0">
                <a:srgbClr val="A5A5A5">
                  <a:satMod val="103000"/>
                  <a:lumMod val="102000"/>
                  <a:tint val="94000"/>
                </a:srgbClr>
              </a:gs>
              <a:gs pos="50000">
                <a:srgbClr val="A5A5A5">
                  <a:satMod val="110000"/>
                  <a:lumMod val="100000"/>
                  <a:shade val="100000"/>
                </a:srgbClr>
              </a:gs>
              <a:gs pos="100000">
                <a:srgbClr val="A5A5A5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122</Words>
  <Application>Microsoft Office PowerPoint</Application>
  <PresentationFormat>Widescreen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with Bubbles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2026-02-19T18:36:01Z</dcterms:modified>
  <cp:category>Charts &amp; Diagrams</cp:category>
</cp:coreProperties>
</file>