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7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93305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5391262" y="1852719"/>
            <a:ext cx="3472665" cy="766019"/>
            <a:chOff x="5671335" y="2097136"/>
            <a:chExt cx="3472665" cy="766019"/>
          </a:xfrm>
        </p:grpSpPr>
        <p:sp>
          <p:nvSpPr>
            <p:cNvPr id="20" name="TextBox 19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This is step 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Oval 17"/>
          <p:cNvSpPr/>
          <p:nvPr/>
        </p:nvSpPr>
        <p:spPr>
          <a:xfrm>
            <a:off x="4588870" y="1891544"/>
            <a:ext cx="688368" cy="688368"/>
          </a:xfrm>
          <a:prstGeom prst="ellipse">
            <a:avLst/>
          </a:prstGeom>
          <a:solidFill>
            <a:srgbClr val="7A032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391262" y="3412943"/>
            <a:ext cx="3472665" cy="766019"/>
            <a:chOff x="5671335" y="3347148"/>
            <a:chExt cx="3472665" cy="766019"/>
          </a:xfrm>
        </p:grpSpPr>
        <p:sp>
          <p:nvSpPr>
            <p:cNvPr id="24" name="TextBox 23"/>
            <p:cNvSpPr txBox="1"/>
            <p:nvPr/>
          </p:nvSpPr>
          <p:spPr>
            <a:xfrm>
              <a:off x="5671335" y="3347148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This is </a:t>
              </a:r>
              <a:r>
                <a:rPr lang="en-US" dirty="0" smtClean="0"/>
                <a:t>step 3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71335" y="3651502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Oval 21"/>
          <p:cNvSpPr/>
          <p:nvPr/>
        </p:nvSpPr>
        <p:spPr>
          <a:xfrm>
            <a:off x="4588870" y="3451768"/>
            <a:ext cx="688368" cy="688368"/>
          </a:xfrm>
          <a:prstGeom prst="ellipse">
            <a:avLst/>
          </a:prstGeom>
          <a:solidFill>
            <a:srgbClr val="FA790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391262" y="4973167"/>
            <a:ext cx="3472665" cy="766019"/>
            <a:chOff x="5671335" y="4468536"/>
            <a:chExt cx="3472665" cy="766019"/>
          </a:xfrm>
        </p:grpSpPr>
        <p:sp>
          <p:nvSpPr>
            <p:cNvPr id="28" name="TextBox 27"/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This is </a:t>
              </a:r>
              <a:r>
                <a:rPr lang="en-US" dirty="0" smtClean="0"/>
                <a:t>step 5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1" name="Oval 30"/>
          <p:cNvSpPr/>
          <p:nvPr/>
        </p:nvSpPr>
        <p:spPr>
          <a:xfrm>
            <a:off x="4588870" y="5011992"/>
            <a:ext cx="688368" cy="688368"/>
          </a:xfrm>
          <a:prstGeom prst="ellipse">
            <a:avLst/>
          </a:prstGeom>
          <a:solidFill>
            <a:srgbClr val="0B436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Oval 25"/>
          <p:cNvSpPr/>
          <p:nvPr/>
        </p:nvSpPr>
        <p:spPr>
          <a:xfrm>
            <a:off x="4588870" y="4231880"/>
            <a:ext cx="688368" cy="688368"/>
          </a:xfrm>
          <a:prstGeom prst="ellipse">
            <a:avLst/>
          </a:prstGeom>
          <a:solidFill>
            <a:srgbClr val="0499D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391262" y="4193055"/>
            <a:ext cx="3472665" cy="766019"/>
            <a:chOff x="5671335" y="4468536"/>
            <a:chExt cx="3472665" cy="766019"/>
          </a:xfrm>
        </p:grpSpPr>
        <p:sp>
          <p:nvSpPr>
            <p:cNvPr id="34" name="TextBox 33"/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This is </a:t>
              </a:r>
              <a:r>
                <a:rPr lang="en-US" dirty="0" smtClean="0"/>
                <a:t>step 4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84065" y="1388916"/>
            <a:ext cx="3392424" cy="4471416"/>
            <a:chOff x="2464473" y="1388916"/>
            <a:chExt cx="4215384" cy="4471416"/>
          </a:xfrm>
        </p:grpSpPr>
        <p:sp>
          <p:nvSpPr>
            <p:cNvPr id="64" name="Freeform 63"/>
            <p:cNvSpPr/>
            <p:nvPr/>
          </p:nvSpPr>
          <p:spPr>
            <a:xfrm rot="10800000">
              <a:off x="3699832" y="4095948"/>
              <a:ext cx="1744668" cy="1611301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77126" h="2151276">
                  <a:moveTo>
                    <a:pt x="249718" y="27848"/>
                  </a:moveTo>
                  <a:lnTo>
                    <a:pt x="248598" y="1"/>
                  </a:lnTo>
                  <a:lnTo>
                    <a:pt x="248598" y="0"/>
                  </a:lnTo>
                  <a:close/>
                  <a:moveTo>
                    <a:pt x="238214" y="507182"/>
                  </a:moveTo>
                  <a:lnTo>
                    <a:pt x="242944" y="409270"/>
                  </a:lnTo>
                  <a:lnTo>
                    <a:pt x="242072" y="456825"/>
                  </a:lnTo>
                  <a:close/>
                  <a:moveTo>
                    <a:pt x="1638913" y="507183"/>
                  </a:moveTo>
                  <a:lnTo>
                    <a:pt x="1635054" y="456825"/>
                  </a:lnTo>
                  <a:lnTo>
                    <a:pt x="1634182" y="409270"/>
                  </a:lnTo>
                  <a:close/>
                  <a:moveTo>
                    <a:pt x="1877126" y="2151276"/>
                  </a:moveTo>
                  <a:lnTo>
                    <a:pt x="1875772" y="2151276"/>
                  </a:lnTo>
                  <a:lnTo>
                    <a:pt x="1875824" y="2151120"/>
                  </a:lnTo>
                  <a:cubicBezTo>
                    <a:pt x="1875824" y="1993809"/>
                    <a:pt x="1456198" y="1866284"/>
                    <a:pt x="938564" y="1866284"/>
                  </a:cubicBezTo>
                  <a:cubicBezTo>
                    <a:pt x="420930" y="1866284"/>
                    <a:pt x="1304" y="1993809"/>
                    <a:pt x="1304" y="2151120"/>
                  </a:cubicBezTo>
                  <a:lnTo>
                    <a:pt x="1356" y="2151276"/>
                  </a:lnTo>
                  <a:lnTo>
                    <a:pt x="0" y="2151276"/>
                  </a:lnTo>
                  <a:lnTo>
                    <a:pt x="87655" y="1728827"/>
                  </a:lnTo>
                  <a:cubicBezTo>
                    <a:pt x="140370" y="1447260"/>
                    <a:pt x="180108" y="1174056"/>
                    <a:pt x="207125" y="912947"/>
                  </a:cubicBezTo>
                  <a:lnTo>
                    <a:pt x="207127" y="912926"/>
                  </a:lnTo>
                  <a:lnTo>
                    <a:pt x="207125" y="912948"/>
                  </a:lnTo>
                  <a:lnTo>
                    <a:pt x="187629" y="1074256"/>
                  </a:lnTo>
                  <a:lnTo>
                    <a:pt x="188803" y="1074256"/>
                  </a:lnTo>
                  <a:lnTo>
                    <a:pt x="188756" y="1074105"/>
                  </a:lnTo>
                  <a:cubicBezTo>
                    <a:pt x="188756" y="939267"/>
                    <a:pt x="524456" y="829960"/>
                    <a:pt x="938564" y="829960"/>
                  </a:cubicBezTo>
                  <a:cubicBezTo>
                    <a:pt x="1352672" y="829960"/>
                    <a:pt x="1688372" y="939267"/>
                    <a:pt x="1688372" y="1074105"/>
                  </a:cubicBezTo>
                  <a:lnTo>
                    <a:pt x="1688325" y="1074256"/>
                  </a:lnTo>
                  <a:lnTo>
                    <a:pt x="1689497" y="1074256"/>
                  </a:lnTo>
                  <a:lnTo>
                    <a:pt x="1670001" y="912948"/>
                  </a:lnTo>
                  <a:lnTo>
                    <a:pt x="1669999" y="912919"/>
                  </a:lnTo>
                  <a:lnTo>
                    <a:pt x="1670001" y="912947"/>
                  </a:lnTo>
                  <a:cubicBezTo>
                    <a:pt x="1697018" y="1174056"/>
                    <a:pt x="1736756" y="1447260"/>
                    <a:pt x="1789472" y="1728827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 rot="10800000">
              <a:off x="3874221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 rot="10800000">
              <a:off x="3425775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 rot="10800000">
              <a:off x="3030359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2464473" y="1388916"/>
              <a:ext cx="4215384" cy="608785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3080983" y="1756868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0800000">
              <a:off x="2523268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391262" y="2632831"/>
            <a:ext cx="3472665" cy="766019"/>
            <a:chOff x="5671335" y="2097136"/>
            <a:chExt cx="3472665" cy="766019"/>
          </a:xfrm>
        </p:grpSpPr>
        <p:sp>
          <p:nvSpPr>
            <p:cNvPr id="85" name="TextBox 84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This is step 2</a:t>
              </a:r>
              <a:endParaRPr lang="en-US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4" name="Oval 83"/>
          <p:cNvSpPr/>
          <p:nvPr/>
        </p:nvSpPr>
        <p:spPr>
          <a:xfrm>
            <a:off x="4588870" y="2671656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88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141</Words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2015-01-25T05:55:11Z</dcterms:modified>
</cp:coreProperties>
</file>