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174" y="1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B52DAA-632A-1F19-3201-8C1E812A6AB3}"/>
              </a:ext>
            </a:extLst>
          </p:cNvPr>
          <p:cNvSpPr/>
          <p:nvPr/>
        </p:nvSpPr>
        <p:spPr>
          <a:xfrm>
            <a:off x="5815493" y="9770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D69A802-0962-F876-468F-5CF280427BC3}"/>
              </a:ext>
            </a:extLst>
          </p:cNvPr>
          <p:cNvCxnSpPr/>
          <p:nvPr/>
        </p:nvCxnSpPr>
        <p:spPr>
          <a:xfrm>
            <a:off x="6253496" y="1985320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0165851-332E-D091-88CD-1097DF251BDD}"/>
              </a:ext>
            </a:extLst>
          </p:cNvPr>
          <p:cNvGrpSpPr/>
          <p:nvPr/>
        </p:nvGrpSpPr>
        <p:grpSpPr>
          <a:xfrm>
            <a:off x="6711704" y="1873306"/>
            <a:ext cx="3472665" cy="766019"/>
            <a:chOff x="5671335" y="2097136"/>
            <a:chExt cx="3472665" cy="766019"/>
          </a:xfrm>
        </p:grpSpPr>
        <p:sp>
          <p:nvSpPr>
            <p:cNvPr id="32" name="TextBox 19">
              <a:extLst>
                <a:ext uri="{FF2B5EF4-FFF2-40B4-BE49-F238E27FC236}">
                  <a16:creationId xmlns:a16="http://schemas.microsoft.com/office/drawing/2014/main" id="{FB186E2A-B9B7-D9E1-6B56-CF2830FAE673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1</a:t>
              </a:r>
            </a:p>
          </p:txBody>
        </p:sp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831BE823-E5ED-06AE-B1A0-95B76C5B041B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A6CB5C60-18A1-C7F2-EBA6-E12B1ED27413}"/>
              </a:ext>
            </a:extLst>
          </p:cNvPr>
          <p:cNvSpPr/>
          <p:nvPr/>
        </p:nvSpPr>
        <p:spPr>
          <a:xfrm>
            <a:off x="5909312" y="1912131"/>
            <a:ext cx="688368" cy="688368"/>
          </a:xfrm>
          <a:prstGeom prst="ellipse">
            <a:avLst/>
          </a:prstGeom>
          <a:solidFill>
            <a:srgbClr val="7A032D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3FBFE2-02AC-E2FF-F5D5-64957A05D9D2}"/>
              </a:ext>
            </a:extLst>
          </p:cNvPr>
          <p:cNvGrpSpPr/>
          <p:nvPr/>
        </p:nvGrpSpPr>
        <p:grpSpPr>
          <a:xfrm>
            <a:off x="6711704" y="3433530"/>
            <a:ext cx="3472665" cy="766019"/>
            <a:chOff x="5671335" y="3347148"/>
            <a:chExt cx="3472665" cy="766019"/>
          </a:xfrm>
        </p:grpSpPr>
        <p:sp>
          <p:nvSpPr>
            <p:cNvPr id="30" name="TextBox 23">
              <a:extLst>
                <a:ext uri="{FF2B5EF4-FFF2-40B4-BE49-F238E27FC236}">
                  <a16:creationId xmlns:a16="http://schemas.microsoft.com/office/drawing/2014/main" id="{BBB3D4CD-E59B-33B6-7BB5-629F2516BD66}"/>
                </a:ext>
              </a:extLst>
            </p:cNvPr>
            <p:cNvSpPr txBox="1"/>
            <p:nvPr/>
          </p:nvSpPr>
          <p:spPr>
            <a:xfrm>
              <a:off x="5671335" y="3347148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3</a:t>
              </a:r>
            </a:p>
          </p:txBody>
        </p:sp>
        <p:sp>
          <p:nvSpPr>
            <p:cNvPr id="31" name="TextBox 24">
              <a:extLst>
                <a:ext uri="{FF2B5EF4-FFF2-40B4-BE49-F238E27FC236}">
                  <a16:creationId xmlns:a16="http://schemas.microsoft.com/office/drawing/2014/main" id="{869F3B12-FC63-4EC4-CA08-DF50E332A6CA}"/>
                </a:ext>
              </a:extLst>
            </p:cNvPr>
            <p:cNvSpPr txBox="1"/>
            <p:nvPr/>
          </p:nvSpPr>
          <p:spPr>
            <a:xfrm>
              <a:off x="5671335" y="3651502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BE005234-A926-79BD-101C-E52A07494636}"/>
              </a:ext>
            </a:extLst>
          </p:cNvPr>
          <p:cNvSpPr/>
          <p:nvPr/>
        </p:nvSpPr>
        <p:spPr>
          <a:xfrm>
            <a:off x="5909312" y="3472355"/>
            <a:ext cx="688368" cy="688368"/>
          </a:xfrm>
          <a:prstGeom prst="ellipse">
            <a:avLst/>
          </a:prstGeom>
          <a:solidFill>
            <a:srgbClr val="FA790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C41D0B-7096-C782-21D0-2526EEC8214C}"/>
              </a:ext>
            </a:extLst>
          </p:cNvPr>
          <p:cNvGrpSpPr/>
          <p:nvPr/>
        </p:nvGrpSpPr>
        <p:grpSpPr>
          <a:xfrm>
            <a:off x="6711704" y="4993754"/>
            <a:ext cx="3472665" cy="766019"/>
            <a:chOff x="5671335" y="4468536"/>
            <a:chExt cx="3472665" cy="7660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5AD70-E411-7189-71B7-8937DB936CA4}"/>
                </a:ext>
              </a:extLst>
            </p:cNvPr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A7E846-E9F7-04CF-E7EF-5E4E55271AD1}"/>
                </a:ext>
              </a:extLst>
            </p:cNvPr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9F6E574-8AA8-0324-215E-0B95AC9704AD}"/>
              </a:ext>
            </a:extLst>
          </p:cNvPr>
          <p:cNvSpPr/>
          <p:nvPr/>
        </p:nvSpPr>
        <p:spPr>
          <a:xfrm>
            <a:off x="5909312" y="5032579"/>
            <a:ext cx="688368" cy="688368"/>
          </a:xfrm>
          <a:prstGeom prst="ellipse">
            <a:avLst/>
          </a:prstGeom>
          <a:solidFill>
            <a:srgbClr val="0B4366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8AE279-F4F3-2C6A-1680-295856E378C8}"/>
              </a:ext>
            </a:extLst>
          </p:cNvPr>
          <p:cNvSpPr/>
          <p:nvPr/>
        </p:nvSpPr>
        <p:spPr>
          <a:xfrm>
            <a:off x="5909312" y="4252467"/>
            <a:ext cx="688368" cy="688368"/>
          </a:xfrm>
          <a:prstGeom prst="ellipse">
            <a:avLst/>
          </a:prstGeom>
          <a:solidFill>
            <a:srgbClr val="0499D3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62BC37-AFFE-6553-ED1C-8E97B19FEA52}"/>
              </a:ext>
            </a:extLst>
          </p:cNvPr>
          <p:cNvGrpSpPr/>
          <p:nvPr/>
        </p:nvGrpSpPr>
        <p:grpSpPr>
          <a:xfrm>
            <a:off x="6711704" y="4213642"/>
            <a:ext cx="3472665" cy="766019"/>
            <a:chOff x="5671335" y="4468536"/>
            <a:chExt cx="3472665" cy="766019"/>
          </a:xfrm>
        </p:grpSpPr>
        <p:sp>
          <p:nvSpPr>
            <p:cNvPr id="26" name="TextBox 33">
              <a:extLst>
                <a:ext uri="{FF2B5EF4-FFF2-40B4-BE49-F238E27FC236}">
                  <a16:creationId xmlns:a16="http://schemas.microsoft.com/office/drawing/2014/main" id="{DAE78A40-1DFF-8A6D-A09C-29E692D3FA2A}"/>
                </a:ext>
              </a:extLst>
            </p:cNvPr>
            <p:cNvSpPr txBox="1"/>
            <p:nvPr/>
          </p:nvSpPr>
          <p:spPr>
            <a:xfrm>
              <a:off x="5671335" y="44685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4</a:t>
              </a:r>
            </a:p>
          </p:txBody>
        </p:sp>
        <p:sp>
          <p:nvSpPr>
            <p:cNvPr id="27" name="TextBox 34">
              <a:extLst>
                <a:ext uri="{FF2B5EF4-FFF2-40B4-BE49-F238E27FC236}">
                  <a16:creationId xmlns:a16="http://schemas.microsoft.com/office/drawing/2014/main" id="{30314D64-0BD5-8D7B-E0CB-C374A10339ED}"/>
                </a:ext>
              </a:extLst>
            </p:cNvPr>
            <p:cNvSpPr txBox="1"/>
            <p:nvPr/>
          </p:nvSpPr>
          <p:spPr>
            <a:xfrm>
              <a:off x="5671335" y="47728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397E605-2974-5021-A71F-A57606C48324}"/>
              </a:ext>
            </a:extLst>
          </p:cNvPr>
          <p:cNvGrpSpPr/>
          <p:nvPr/>
        </p:nvGrpSpPr>
        <p:grpSpPr>
          <a:xfrm>
            <a:off x="1804507" y="1409503"/>
            <a:ext cx="3392424" cy="4471416"/>
            <a:chOff x="2464473" y="1388916"/>
            <a:chExt cx="4215384" cy="4471416"/>
          </a:xfrm>
        </p:grpSpPr>
        <p:sp>
          <p:nvSpPr>
            <p:cNvPr id="18" name="Freeform 63">
              <a:extLst>
                <a:ext uri="{FF2B5EF4-FFF2-40B4-BE49-F238E27FC236}">
                  <a16:creationId xmlns:a16="http://schemas.microsoft.com/office/drawing/2014/main" id="{8F677D91-940C-2E05-FBD1-348AF76FBF06}"/>
                </a:ext>
              </a:extLst>
            </p:cNvPr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64">
              <a:extLst>
                <a:ext uri="{FF2B5EF4-FFF2-40B4-BE49-F238E27FC236}">
                  <a16:creationId xmlns:a16="http://schemas.microsoft.com/office/drawing/2014/main" id="{72914807-D262-BC90-D2B7-57E630E7B03D}"/>
                </a:ext>
              </a:extLst>
            </p:cNvPr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65">
              <a:extLst>
                <a:ext uri="{FF2B5EF4-FFF2-40B4-BE49-F238E27FC236}">
                  <a16:creationId xmlns:a16="http://schemas.microsoft.com/office/drawing/2014/main" id="{49838F40-0082-0001-0230-57138049A072}"/>
                </a:ext>
              </a:extLst>
            </p:cNvPr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66">
              <a:extLst>
                <a:ext uri="{FF2B5EF4-FFF2-40B4-BE49-F238E27FC236}">
                  <a16:creationId xmlns:a16="http://schemas.microsoft.com/office/drawing/2014/main" id="{112387E0-F5E0-CC3B-896E-E3BBEC503293}"/>
                </a:ext>
              </a:extLst>
            </p:cNvPr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1FCA20A-73FE-12CC-10C9-05895E9FEB2C}"/>
                </a:ext>
              </a:extLst>
            </p:cNvPr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A603F2D-B468-BEC9-9813-C322F5E6378D}"/>
                </a:ext>
              </a:extLst>
            </p:cNvPr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73">
              <a:extLst>
                <a:ext uri="{FF2B5EF4-FFF2-40B4-BE49-F238E27FC236}">
                  <a16:creationId xmlns:a16="http://schemas.microsoft.com/office/drawing/2014/main" id="{9908BBB5-B467-FEAC-207C-B734B3F57ED1}"/>
                </a:ext>
              </a:extLst>
            </p:cNvPr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74">
              <a:extLst>
                <a:ext uri="{FF2B5EF4-FFF2-40B4-BE49-F238E27FC236}">
                  <a16:creationId xmlns:a16="http://schemas.microsoft.com/office/drawing/2014/main" id="{EC54159F-F54B-8C38-896B-D6053CC0CFE5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EA1082-4CB1-514E-1763-DE64A897B273}"/>
              </a:ext>
            </a:extLst>
          </p:cNvPr>
          <p:cNvGrpSpPr/>
          <p:nvPr/>
        </p:nvGrpSpPr>
        <p:grpSpPr>
          <a:xfrm>
            <a:off x="6711704" y="2653418"/>
            <a:ext cx="3472665" cy="766019"/>
            <a:chOff x="5671335" y="2097136"/>
            <a:chExt cx="3472665" cy="766019"/>
          </a:xfrm>
        </p:grpSpPr>
        <p:sp>
          <p:nvSpPr>
            <p:cNvPr id="16" name="TextBox 84">
              <a:extLst>
                <a:ext uri="{FF2B5EF4-FFF2-40B4-BE49-F238E27FC236}">
                  <a16:creationId xmlns:a16="http://schemas.microsoft.com/office/drawing/2014/main" id="{A74BAB28-4CC9-F3E3-653A-932AA38A35D4}"/>
                </a:ext>
              </a:extLst>
            </p:cNvPr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This is step 2</a:t>
              </a:r>
            </a:p>
          </p:txBody>
        </p:sp>
        <p:sp>
          <p:nvSpPr>
            <p:cNvPr id="17" name="TextBox 85">
              <a:extLst>
                <a:ext uri="{FF2B5EF4-FFF2-40B4-BE49-F238E27FC236}">
                  <a16:creationId xmlns:a16="http://schemas.microsoft.com/office/drawing/2014/main" id="{7559BA31-BC59-E74E-1352-53E47DE1BBC3}"/>
                </a:ext>
              </a:extLst>
            </p:cNvPr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fuisset volumus incorrupte has no, denique aliquando mel eu.</a:t>
              </a:r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71B92001-AC79-1030-74D3-5B6EB8D7B8E0}"/>
              </a:ext>
            </a:extLst>
          </p:cNvPr>
          <p:cNvSpPr/>
          <p:nvPr/>
        </p:nvSpPr>
        <p:spPr>
          <a:xfrm>
            <a:off x="5909312" y="2692243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189</Words>
  <Application>Microsoft Office PowerPoint</Application>
  <PresentationFormat>Widescreen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Funnel On left With Text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2026-02-19T18:56:45Z</dcterms:modified>
  <cp:category>Charts &amp; Diagrams</cp:category>
</cp:coreProperties>
</file>