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5391262" y="2097490"/>
            <a:ext cx="3472665" cy="766019"/>
            <a:chOff x="5671335" y="2097136"/>
            <a:chExt cx="3472665" cy="766019"/>
          </a:xfrm>
        </p:grpSpPr>
        <p:sp>
          <p:nvSpPr>
            <p:cNvPr id="20" name="TextBox 19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is step 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391262" y="3056049"/>
            <a:ext cx="3472665" cy="766019"/>
            <a:chOff x="5671335" y="3347148"/>
            <a:chExt cx="3472665" cy="766019"/>
          </a:xfrm>
        </p:grpSpPr>
        <p:sp>
          <p:nvSpPr>
            <p:cNvPr id="24" name="TextBox 23"/>
            <p:cNvSpPr txBox="1"/>
            <p:nvPr/>
          </p:nvSpPr>
          <p:spPr>
            <a:xfrm>
              <a:off x="5671335" y="3347148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This is </a:t>
              </a:r>
              <a:r>
                <a:rPr lang="en-US" dirty="0" smtClean="0"/>
                <a:t>step 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71335" y="3651502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391262" y="4973167"/>
            <a:ext cx="3472665" cy="766019"/>
            <a:chOff x="5671335" y="4468536"/>
            <a:chExt cx="3472665" cy="766019"/>
          </a:xfrm>
        </p:grpSpPr>
        <p:sp>
          <p:nvSpPr>
            <p:cNvPr id="28" name="TextBox 27"/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This is </a:t>
              </a:r>
              <a:r>
                <a:rPr lang="en-US" dirty="0" smtClean="0"/>
                <a:t>step 4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588870" y="1964733"/>
            <a:ext cx="688368" cy="4143967"/>
            <a:chOff x="4588870" y="1964733"/>
            <a:chExt cx="688368" cy="4143967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4933054" y="1964733"/>
              <a:ext cx="0" cy="4143967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4588870" y="3094874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588870" y="5011992"/>
              <a:ext cx="688368" cy="688368"/>
            </a:xfrm>
            <a:prstGeom prst="ellipse">
              <a:avLst/>
            </a:prstGeom>
            <a:solidFill>
              <a:srgbClr val="0B436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91262" y="4014608"/>
            <a:ext cx="3472665" cy="766019"/>
            <a:chOff x="5671335" y="4468536"/>
            <a:chExt cx="3472665" cy="766019"/>
          </a:xfrm>
        </p:grpSpPr>
        <p:sp>
          <p:nvSpPr>
            <p:cNvPr id="34" name="TextBox 33"/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This is </a:t>
              </a:r>
              <a:r>
                <a:rPr lang="en-US" dirty="0" smtClean="0"/>
                <a:t>step 3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84065" y="1388916"/>
            <a:ext cx="3388915" cy="4473981"/>
            <a:chOff x="484065" y="1388916"/>
            <a:chExt cx="3388915" cy="4473981"/>
          </a:xfrm>
        </p:grpSpPr>
        <p:grpSp>
          <p:nvGrpSpPr>
            <p:cNvPr id="16" name="Group 15"/>
            <p:cNvGrpSpPr/>
            <p:nvPr/>
          </p:nvGrpSpPr>
          <p:grpSpPr>
            <a:xfrm>
              <a:off x="484065" y="1388916"/>
              <a:ext cx="3388915" cy="4473981"/>
              <a:chOff x="2877542" y="1362283"/>
              <a:chExt cx="3388915" cy="4473981"/>
            </a:xfrm>
          </p:grpSpPr>
          <p:sp>
            <p:nvSpPr>
              <p:cNvPr id="4" name="Freeform 3"/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Freeform 4"/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reeform 5"/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373406" y="1730235"/>
                <a:ext cx="2397184" cy="511101"/>
              </a:xfrm>
              <a:prstGeom prst="ellipse">
                <a:avLst/>
              </a:prstGeom>
              <a:solidFill>
                <a:srgbClr val="7A032D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Freeform 2"/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 rot="10800000">
              <a:off x="2480892" y="1882266"/>
              <a:ext cx="1031313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91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119</Words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2015-01-25T05:57:07Z</dcterms:modified>
</cp:coreProperties>
</file>