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C505D3F-1F35-D22C-1AF1-686BDF05857E}"/>
              </a:ext>
            </a:extLst>
          </p:cNvPr>
          <p:cNvGrpSpPr/>
          <p:nvPr/>
        </p:nvGrpSpPr>
        <p:grpSpPr>
          <a:xfrm>
            <a:off x="6711704" y="2131910"/>
            <a:ext cx="3472665" cy="766019"/>
            <a:chOff x="5671335" y="2097136"/>
            <a:chExt cx="3472665" cy="766019"/>
          </a:xfrm>
        </p:grpSpPr>
        <p:sp>
          <p:nvSpPr>
            <p:cNvPr id="57" name="TextBox 19">
              <a:extLst>
                <a:ext uri="{FF2B5EF4-FFF2-40B4-BE49-F238E27FC236}">
                  <a16:creationId xmlns:a16="http://schemas.microsoft.com/office/drawing/2014/main" id="{5E2FA0FB-3095-BD03-AD10-61EDE2074418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1</a:t>
              </a:r>
            </a:p>
          </p:txBody>
        </p:sp>
        <p:sp>
          <p:nvSpPr>
            <p:cNvPr id="58" name="TextBox 20">
              <a:extLst>
                <a:ext uri="{FF2B5EF4-FFF2-40B4-BE49-F238E27FC236}">
                  <a16:creationId xmlns:a16="http://schemas.microsoft.com/office/drawing/2014/main" id="{2A342DA0-6BF5-E397-2679-801CBD059FE9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A74A7F-1FDC-7D01-61BB-9D0034CC5BA5}"/>
              </a:ext>
            </a:extLst>
          </p:cNvPr>
          <p:cNvGrpSpPr/>
          <p:nvPr/>
        </p:nvGrpSpPr>
        <p:grpSpPr>
          <a:xfrm>
            <a:off x="6711704" y="3090469"/>
            <a:ext cx="3472665" cy="766019"/>
            <a:chOff x="5671335" y="3347148"/>
            <a:chExt cx="3472665" cy="766019"/>
          </a:xfrm>
        </p:grpSpPr>
        <p:sp>
          <p:nvSpPr>
            <p:cNvPr id="55" name="TextBox 23">
              <a:extLst>
                <a:ext uri="{FF2B5EF4-FFF2-40B4-BE49-F238E27FC236}">
                  <a16:creationId xmlns:a16="http://schemas.microsoft.com/office/drawing/2014/main" id="{07097ED6-C9F7-AB31-C625-4DC2E7B1A2BE}"/>
                </a:ext>
              </a:extLst>
            </p:cNvPr>
            <p:cNvSpPr txBox="1"/>
            <p:nvPr/>
          </p:nvSpPr>
          <p:spPr>
            <a:xfrm>
              <a:off x="5671335" y="3347148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2</a:t>
              </a:r>
            </a:p>
          </p:txBody>
        </p:sp>
        <p:sp>
          <p:nvSpPr>
            <p:cNvPr id="56" name="TextBox 24">
              <a:extLst>
                <a:ext uri="{FF2B5EF4-FFF2-40B4-BE49-F238E27FC236}">
                  <a16:creationId xmlns:a16="http://schemas.microsoft.com/office/drawing/2014/main" id="{8950EB96-BB10-4C9F-8818-412CCA43BF77}"/>
                </a:ext>
              </a:extLst>
            </p:cNvPr>
            <p:cNvSpPr txBox="1"/>
            <p:nvPr/>
          </p:nvSpPr>
          <p:spPr>
            <a:xfrm>
              <a:off x="5671335" y="3651502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7178C75-FDF0-26E1-705E-03F785241ACE}"/>
              </a:ext>
            </a:extLst>
          </p:cNvPr>
          <p:cNvSpPr/>
          <p:nvPr/>
        </p:nvSpPr>
        <p:spPr>
          <a:xfrm>
            <a:off x="5815493" y="99091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5EF400-897A-D290-B1C8-8F7B4F927DB0}"/>
              </a:ext>
            </a:extLst>
          </p:cNvPr>
          <p:cNvGrpSpPr/>
          <p:nvPr/>
        </p:nvGrpSpPr>
        <p:grpSpPr>
          <a:xfrm>
            <a:off x="6711704" y="5007587"/>
            <a:ext cx="3472665" cy="766019"/>
            <a:chOff x="5671335" y="4468536"/>
            <a:chExt cx="3472665" cy="766019"/>
          </a:xfrm>
        </p:grpSpPr>
        <p:sp>
          <p:nvSpPr>
            <p:cNvPr id="53" name="TextBox 27">
              <a:extLst>
                <a:ext uri="{FF2B5EF4-FFF2-40B4-BE49-F238E27FC236}">
                  <a16:creationId xmlns:a16="http://schemas.microsoft.com/office/drawing/2014/main" id="{BDBC175E-4363-F3AF-0206-BCF8553EDC23}"/>
                </a:ext>
              </a:extLst>
            </p:cNvPr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4</a:t>
              </a:r>
            </a:p>
          </p:txBody>
        </p:sp>
        <p:sp>
          <p:nvSpPr>
            <p:cNvPr id="54" name="TextBox 28">
              <a:extLst>
                <a:ext uri="{FF2B5EF4-FFF2-40B4-BE49-F238E27FC236}">
                  <a16:creationId xmlns:a16="http://schemas.microsoft.com/office/drawing/2014/main" id="{5EFB6189-47BE-C3EF-3BD8-4C9FD47AD490}"/>
                </a:ext>
              </a:extLst>
            </p:cNvPr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96C7EBA-7E03-D5C8-B246-C8DF77128C23}"/>
              </a:ext>
            </a:extLst>
          </p:cNvPr>
          <p:cNvGrpSpPr/>
          <p:nvPr/>
        </p:nvGrpSpPr>
        <p:grpSpPr>
          <a:xfrm>
            <a:off x="5909312" y="1999153"/>
            <a:ext cx="688368" cy="4143967"/>
            <a:chOff x="4588870" y="1964733"/>
            <a:chExt cx="688368" cy="4143967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66B6B994-B257-074E-8CF0-5C1958063397}"/>
                </a:ext>
              </a:extLst>
            </p:cNvPr>
            <p:cNvCxnSpPr/>
            <p:nvPr/>
          </p:nvCxnSpPr>
          <p:spPr>
            <a:xfrm>
              <a:off x="4933054" y="1964733"/>
              <a:ext cx="0" cy="4143967"/>
            </a:xfrm>
            <a:prstGeom prst="straightConnector1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EC9925E-6CC4-8D5C-3F6C-007AF593F3A5}"/>
                </a:ext>
              </a:extLst>
            </p:cNvPr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D356332-779A-540A-706E-1A5E2E9239F5}"/>
                </a:ext>
              </a:extLst>
            </p:cNvPr>
            <p:cNvSpPr/>
            <p:nvPr/>
          </p:nvSpPr>
          <p:spPr>
            <a:xfrm>
              <a:off x="4588870" y="3094874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9BE40AA-A961-AF57-1D44-E4D687D34927}"/>
                </a:ext>
              </a:extLst>
            </p:cNvPr>
            <p:cNvSpPr/>
            <p:nvPr/>
          </p:nvSpPr>
          <p:spPr>
            <a:xfrm>
              <a:off x="4588870" y="5011992"/>
              <a:ext cx="688368" cy="688368"/>
            </a:xfrm>
            <a:prstGeom prst="ellipse">
              <a:avLst/>
            </a:prstGeom>
            <a:solidFill>
              <a:srgbClr val="0B4366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740F6F0-FB19-1D30-DAF4-5A2CA6D25A42}"/>
                </a:ext>
              </a:extLst>
            </p:cNvPr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2994FE-DD57-D966-285A-FA80307174E3}"/>
              </a:ext>
            </a:extLst>
          </p:cNvPr>
          <p:cNvGrpSpPr/>
          <p:nvPr/>
        </p:nvGrpSpPr>
        <p:grpSpPr>
          <a:xfrm>
            <a:off x="6711704" y="4049028"/>
            <a:ext cx="3472665" cy="766019"/>
            <a:chOff x="5671335" y="4468536"/>
            <a:chExt cx="3472665" cy="766019"/>
          </a:xfrm>
        </p:grpSpPr>
        <p:sp>
          <p:nvSpPr>
            <p:cNvPr id="46" name="TextBox 33">
              <a:extLst>
                <a:ext uri="{FF2B5EF4-FFF2-40B4-BE49-F238E27FC236}">
                  <a16:creationId xmlns:a16="http://schemas.microsoft.com/office/drawing/2014/main" id="{8778E038-F75C-9EB4-8145-0C72451A4AAE}"/>
                </a:ext>
              </a:extLst>
            </p:cNvPr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3</a:t>
              </a:r>
            </a:p>
          </p:txBody>
        </p:sp>
        <p:sp>
          <p:nvSpPr>
            <p:cNvPr id="47" name="TextBox 34">
              <a:extLst>
                <a:ext uri="{FF2B5EF4-FFF2-40B4-BE49-F238E27FC236}">
                  <a16:creationId xmlns:a16="http://schemas.microsoft.com/office/drawing/2014/main" id="{41EE60D0-FADA-2936-837D-6521A0F101AF}"/>
                </a:ext>
              </a:extLst>
            </p:cNvPr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94ED45F-FAF2-DCE4-4127-DA908F21E5D5}"/>
              </a:ext>
            </a:extLst>
          </p:cNvPr>
          <p:cNvGrpSpPr/>
          <p:nvPr/>
        </p:nvGrpSpPr>
        <p:grpSpPr>
          <a:xfrm>
            <a:off x="1804507" y="1423336"/>
            <a:ext cx="3388915" cy="4473981"/>
            <a:chOff x="484065" y="1388916"/>
            <a:chExt cx="3388915" cy="447398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213E025-B42D-E5FF-E818-911D0F8C6C90}"/>
                </a:ext>
              </a:extLst>
            </p:cNvPr>
            <p:cNvGrpSpPr/>
            <p:nvPr/>
          </p:nvGrpSpPr>
          <p:grpSpPr>
            <a:xfrm>
              <a:off x="484065" y="1388916"/>
              <a:ext cx="3388915" cy="4473981"/>
              <a:chOff x="2877542" y="1362283"/>
              <a:chExt cx="3388915" cy="4473981"/>
            </a:xfrm>
          </p:grpSpPr>
          <p:sp>
            <p:nvSpPr>
              <p:cNvPr id="40" name="Freeform 3">
                <a:extLst>
                  <a:ext uri="{FF2B5EF4-FFF2-40B4-BE49-F238E27FC236}">
                    <a16:creationId xmlns:a16="http://schemas.microsoft.com/office/drawing/2014/main" id="{64A140BD-DDB1-BB36-1247-E8DFA24C9DCD}"/>
                  </a:ext>
                </a:extLst>
              </p:cNvPr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4">
                <a:extLst>
                  <a:ext uri="{FF2B5EF4-FFF2-40B4-BE49-F238E27FC236}">
                    <a16:creationId xmlns:a16="http://schemas.microsoft.com/office/drawing/2014/main" id="{A42CBFDD-2F60-829B-7556-06BC44E6EA77}"/>
                  </a:ext>
                </a:extLst>
              </p:cNvPr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 5">
                <a:extLst>
                  <a:ext uri="{FF2B5EF4-FFF2-40B4-BE49-F238E27FC236}">
                    <a16:creationId xmlns:a16="http://schemas.microsoft.com/office/drawing/2014/main" id="{A41124F8-EC18-EFD1-969A-DF2809B0594A}"/>
                  </a:ext>
                </a:extLst>
              </p:cNvPr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59F588C5-AC83-5C58-E720-BD4BF1FA8C3A}"/>
                  </a:ext>
                </a:extLst>
              </p:cNvPr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FFD9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6D9B142-E3DA-3E34-36BB-E6E41BA8FAA7}"/>
                  </a:ext>
                </a:extLst>
              </p:cNvPr>
              <p:cNvSpPr/>
              <p:nvPr/>
            </p:nvSpPr>
            <p:spPr>
              <a:xfrm>
                <a:off x="3373406" y="1730235"/>
                <a:ext cx="2397184" cy="511101"/>
              </a:xfrm>
              <a:prstGeom prst="ellipse">
                <a:avLst/>
              </a:prstGeom>
              <a:solidFill>
                <a:srgbClr val="7A032D">
                  <a:alpha val="3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 2">
                <a:extLst>
                  <a:ext uri="{FF2B5EF4-FFF2-40B4-BE49-F238E27FC236}">
                    <a16:creationId xmlns:a16="http://schemas.microsoft.com/office/drawing/2014/main" id="{B27774AE-4F99-10A2-B4C5-ADE3FE469776}"/>
                  </a:ext>
                </a:extLst>
              </p:cNvPr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9" name="Freeform 46">
              <a:extLst>
                <a:ext uri="{FF2B5EF4-FFF2-40B4-BE49-F238E27FC236}">
                  <a16:creationId xmlns:a16="http://schemas.microsoft.com/office/drawing/2014/main" id="{95221B38-14BB-E201-AE96-1B089D54E96E}"/>
                </a:ext>
              </a:extLst>
            </p:cNvPr>
            <p:cNvSpPr/>
            <p:nvPr/>
          </p:nvSpPr>
          <p:spPr>
            <a:xfrm rot="10800000">
              <a:off x="2480892" y="1882266"/>
              <a:ext cx="1031313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167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Funnel On left With Text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2026-02-19T19:00:52Z</dcterms:modified>
  <cp:category>Charts &amp; Diagrams</cp:category>
</cp:coreProperties>
</file>