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1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3 Options/Steps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93305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4588870" y="2143974"/>
            <a:ext cx="4275057" cy="766019"/>
            <a:chOff x="4588870" y="2097490"/>
            <a:chExt cx="4275057" cy="766019"/>
          </a:xfrm>
        </p:grpSpPr>
        <p:grpSp>
          <p:nvGrpSpPr>
            <p:cNvPr id="19" name="Group 18"/>
            <p:cNvGrpSpPr/>
            <p:nvPr/>
          </p:nvGrpSpPr>
          <p:grpSpPr>
            <a:xfrm>
              <a:off x="5391262" y="2097490"/>
              <a:ext cx="3472665" cy="766019"/>
              <a:chOff x="5671335" y="2097136"/>
              <a:chExt cx="3472665" cy="766019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5671335" y="2097136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This is step 1</a:t>
                </a:r>
                <a:endParaRPr 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671335" y="2401490"/>
                <a:ext cx="34726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CB233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88870" y="3437556"/>
            <a:ext cx="4275057" cy="766019"/>
            <a:chOff x="4588870" y="3056049"/>
            <a:chExt cx="4275057" cy="766019"/>
          </a:xfrm>
        </p:grpSpPr>
        <p:grpSp>
          <p:nvGrpSpPr>
            <p:cNvPr id="23" name="Group 22"/>
            <p:cNvGrpSpPr/>
            <p:nvPr/>
          </p:nvGrpSpPr>
          <p:grpSpPr>
            <a:xfrm>
              <a:off x="5391262" y="3056049"/>
              <a:ext cx="3472665" cy="766019"/>
              <a:chOff x="5671335" y="3347148"/>
              <a:chExt cx="3472665" cy="766019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5671335" y="3347148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This is </a:t>
                </a:r>
                <a:r>
                  <a:rPr lang="en-US" dirty="0" smtClean="0"/>
                  <a:t>step 2</a:t>
                </a:r>
                <a:endParaRPr lang="en-US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671335" y="3651502"/>
                <a:ext cx="34726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2" name="Oval 21"/>
            <p:cNvSpPr/>
            <p:nvPr/>
          </p:nvSpPr>
          <p:spPr>
            <a:xfrm>
              <a:off x="4588870" y="3094874"/>
              <a:ext cx="688368" cy="688368"/>
            </a:xfrm>
            <a:prstGeom prst="ellipse">
              <a:avLst/>
            </a:prstGeom>
            <a:solidFill>
              <a:srgbClr val="FA790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88870" y="4731138"/>
            <a:ext cx="4275057" cy="766019"/>
            <a:chOff x="4588870" y="4014608"/>
            <a:chExt cx="4275057" cy="766019"/>
          </a:xfrm>
        </p:grpSpPr>
        <p:sp>
          <p:nvSpPr>
            <p:cNvPr id="26" name="Oval 25"/>
            <p:cNvSpPr/>
            <p:nvPr/>
          </p:nvSpPr>
          <p:spPr>
            <a:xfrm>
              <a:off x="4588870" y="4053433"/>
              <a:ext cx="688368" cy="688368"/>
            </a:xfrm>
            <a:prstGeom prst="ellipse">
              <a:avLst/>
            </a:prstGeom>
            <a:solidFill>
              <a:srgbClr val="0499D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391262" y="4014608"/>
              <a:ext cx="3472665" cy="766019"/>
              <a:chOff x="5671335" y="4468536"/>
              <a:chExt cx="3472665" cy="766019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5671335" y="4468536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This is </a:t>
                </a:r>
                <a:r>
                  <a:rPr lang="en-US" dirty="0" smtClean="0"/>
                  <a:t>step 3</a:t>
                </a:r>
                <a:endParaRPr lang="en-US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671335" y="4772890"/>
                <a:ext cx="34726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484065" y="1388916"/>
            <a:ext cx="3392424" cy="4471416"/>
            <a:chOff x="2464473" y="1391481"/>
            <a:chExt cx="4215384" cy="4471416"/>
          </a:xfrm>
        </p:grpSpPr>
        <p:sp>
          <p:nvSpPr>
            <p:cNvPr id="49" name="Freeform 48"/>
            <p:cNvSpPr/>
            <p:nvPr/>
          </p:nvSpPr>
          <p:spPr>
            <a:xfrm rot="10800000">
              <a:off x="3303829" y="3029908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 rot="10800000">
              <a:off x="3768683" y="4370530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 rot="10800000">
              <a:off x="2521104" y="1761972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6557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97</Words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3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3 Options/Steps</dc:title>
  <dc:creator>PresentationGo.com</dc:creator>
  <dcterms:created xsi:type="dcterms:W3CDTF">2014-11-26T05:14:11Z</dcterms:created>
  <dcterms:modified xsi:type="dcterms:W3CDTF">2015-01-25T05:57:33Z</dcterms:modified>
</cp:coreProperties>
</file>