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174" y="1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3 Options/Steps – Slide Template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D0519F-B7D6-9D77-46B3-F1F00C45F5EE}"/>
              </a:ext>
            </a:extLst>
          </p:cNvPr>
          <p:cNvSpPr/>
          <p:nvPr/>
        </p:nvSpPr>
        <p:spPr>
          <a:xfrm>
            <a:off x="5815493" y="110408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 ne. 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20EB37E-83D8-8DFE-89D5-BB2C389184DD}"/>
              </a:ext>
            </a:extLst>
          </p:cNvPr>
          <p:cNvCxnSpPr/>
          <p:nvPr/>
        </p:nvCxnSpPr>
        <p:spPr>
          <a:xfrm>
            <a:off x="6253496" y="2112325"/>
            <a:ext cx="0" cy="4143967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075F6B9-061D-23F7-0EA8-5ECE00B5D7E4}"/>
              </a:ext>
            </a:extLst>
          </p:cNvPr>
          <p:cNvGrpSpPr/>
          <p:nvPr/>
        </p:nvGrpSpPr>
        <p:grpSpPr>
          <a:xfrm>
            <a:off x="5909312" y="2291566"/>
            <a:ext cx="4275057" cy="766019"/>
            <a:chOff x="4588870" y="2097490"/>
            <a:chExt cx="4275057" cy="766019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47C2828-629C-BBB0-D230-FBCD15FE47E1}"/>
                </a:ext>
              </a:extLst>
            </p:cNvPr>
            <p:cNvGrpSpPr/>
            <p:nvPr/>
          </p:nvGrpSpPr>
          <p:grpSpPr>
            <a:xfrm>
              <a:off x="5391262" y="2097490"/>
              <a:ext cx="3472665" cy="766019"/>
              <a:chOff x="5671335" y="2097136"/>
              <a:chExt cx="3472665" cy="766019"/>
            </a:xfrm>
          </p:grpSpPr>
          <p:sp>
            <p:nvSpPr>
              <p:cNvPr id="49" name="TextBox 19">
                <a:extLst>
                  <a:ext uri="{FF2B5EF4-FFF2-40B4-BE49-F238E27FC236}">
                    <a16:creationId xmlns:a16="http://schemas.microsoft.com/office/drawing/2014/main" id="{F5B62D5E-8B5A-27F1-BE28-EBF6D1378F03}"/>
                  </a:ext>
                </a:extLst>
              </p:cNvPr>
              <p:cNvSpPr txBox="1"/>
              <p:nvPr/>
            </p:nvSpPr>
            <p:spPr>
              <a:xfrm>
                <a:off x="5671335" y="2097136"/>
                <a:ext cx="3472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This is step 1</a:t>
                </a:r>
              </a:p>
            </p:txBody>
          </p:sp>
          <p:sp>
            <p:nvSpPr>
              <p:cNvPr id="50" name="TextBox 20">
                <a:extLst>
                  <a:ext uri="{FF2B5EF4-FFF2-40B4-BE49-F238E27FC236}">
                    <a16:creationId xmlns:a16="http://schemas.microsoft.com/office/drawing/2014/main" id="{843C447E-C0A8-C615-ACC1-E4E01EAFE5C1}"/>
                  </a:ext>
                </a:extLst>
              </p:cNvPr>
              <p:cNvSpPr txBox="1"/>
              <p:nvPr/>
            </p:nvSpPr>
            <p:spPr>
              <a:xfrm>
                <a:off x="5671335" y="2401490"/>
                <a:ext cx="34726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dolor sit amet, fuisset volumus incorrupte has no, denique aliquando mel eu.</a:t>
                </a:r>
              </a:p>
            </p:txBody>
          </p:sp>
        </p:grp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147BB57-E944-89C9-7C57-28D56CB55232}"/>
                </a:ext>
              </a:extLst>
            </p:cNvPr>
            <p:cNvSpPr/>
            <p:nvPr/>
          </p:nvSpPr>
          <p:spPr>
            <a:xfrm>
              <a:off x="4588870" y="2136315"/>
              <a:ext cx="688368" cy="688368"/>
            </a:xfrm>
            <a:prstGeom prst="ellipse">
              <a:avLst/>
            </a:prstGeom>
            <a:solidFill>
              <a:srgbClr val="CB2332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EBD3072-474F-9296-D944-B7DC496458E9}"/>
              </a:ext>
            </a:extLst>
          </p:cNvPr>
          <p:cNvGrpSpPr/>
          <p:nvPr/>
        </p:nvGrpSpPr>
        <p:grpSpPr>
          <a:xfrm>
            <a:off x="5909312" y="3585148"/>
            <a:ext cx="4275057" cy="766019"/>
            <a:chOff x="4588870" y="3056049"/>
            <a:chExt cx="4275057" cy="766019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73E7A61-6B3A-4793-53BA-0B4BA1E26FD8}"/>
                </a:ext>
              </a:extLst>
            </p:cNvPr>
            <p:cNvGrpSpPr/>
            <p:nvPr/>
          </p:nvGrpSpPr>
          <p:grpSpPr>
            <a:xfrm>
              <a:off x="5391262" y="3056049"/>
              <a:ext cx="3472665" cy="766019"/>
              <a:chOff x="5671335" y="3347148"/>
              <a:chExt cx="3472665" cy="766019"/>
            </a:xfrm>
          </p:grpSpPr>
          <p:sp>
            <p:nvSpPr>
              <p:cNvPr id="45" name="TextBox 23">
                <a:extLst>
                  <a:ext uri="{FF2B5EF4-FFF2-40B4-BE49-F238E27FC236}">
                    <a16:creationId xmlns:a16="http://schemas.microsoft.com/office/drawing/2014/main" id="{4FA756E5-E153-CAFF-BFBE-B2D915FE6641}"/>
                  </a:ext>
                </a:extLst>
              </p:cNvPr>
              <p:cNvSpPr txBox="1"/>
              <p:nvPr/>
            </p:nvSpPr>
            <p:spPr>
              <a:xfrm>
                <a:off x="5671335" y="3347148"/>
                <a:ext cx="3472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This is step 2</a:t>
                </a:r>
              </a:p>
            </p:txBody>
          </p:sp>
          <p:sp>
            <p:nvSpPr>
              <p:cNvPr id="46" name="TextBox 24">
                <a:extLst>
                  <a:ext uri="{FF2B5EF4-FFF2-40B4-BE49-F238E27FC236}">
                    <a16:creationId xmlns:a16="http://schemas.microsoft.com/office/drawing/2014/main" id="{9E5C2077-9402-D3B8-800C-AF8AAE222553}"/>
                  </a:ext>
                </a:extLst>
              </p:cNvPr>
              <p:cNvSpPr txBox="1"/>
              <p:nvPr/>
            </p:nvSpPr>
            <p:spPr>
              <a:xfrm>
                <a:off x="5671335" y="3651502"/>
                <a:ext cx="34726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dolor sit amet, fuisset volumus incorrupte has no, denique aliquando mel eu.</a:t>
                </a:r>
              </a:p>
            </p:txBody>
          </p:sp>
        </p:grp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210C88B-126E-4E22-6728-EB7BAC8825CA}"/>
                </a:ext>
              </a:extLst>
            </p:cNvPr>
            <p:cNvSpPr/>
            <p:nvPr/>
          </p:nvSpPr>
          <p:spPr>
            <a:xfrm>
              <a:off x="4588870" y="3094874"/>
              <a:ext cx="688368" cy="688368"/>
            </a:xfrm>
            <a:prstGeom prst="ellipse">
              <a:avLst/>
            </a:prstGeom>
            <a:solidFill>
              <a:srgbClr val="FA7902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5E2A13-33B0-0076-D396-DA6C936667F1}"/>
              </a:ext>
            </a:extLst>
          </p:cNvPr>
          <p:cNvGrpSpPr/>
          <p:nvPr/>
        </p:nvGrpSpPr>
        <p:grpSpPr>
          <a:xfrm>
            <a:off x="5909312" y="4878730"/>
            <a:ext cx="4275057" cy="766019"/>
            <a:chOff x="4588870" y="4014608"/>
            <a:chExt cx="4275057" cy="766019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FCB76EC-60C3-A5AA-60E3-EF322DCE5E37}"/>
                </a:ext>
              </a:extLst>
            </p:cNvPr>
            <p:cNvSpPr/>
            <p:nvPr/>
          </p:nvSpPr>
          <p:spPr>
            <a:xfrm>
              <a:off x="4588870" y="4053433"/>
              <a:ext cx="688368" cy="688368"/>
            </a:xfrm>
            <a:prstGeom prst="ellipse">
              <a:avLst/>
            </a:prstGeom>
            <a:solidFill>
              <a:srgbClr val="0499D3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ABF2A06-4903-84EA-44D1-8A6AABD55CDB}"/>
                </a:ext>
              </a:extLst>
            </p:cNvPr>
            <p:cNvGrpSpPr/>
            <p:nvPr/>
          </p:nvGrpSpPr>
          <p:grpSpPr>
            <a:xfrm>
              <a:off x="5391262" y="4014608"/>
              <a:ext cx="3472665" cy="766019"/>
              <a:chOff x="5671335" y="4468536"/>
              <a:chExt cx="3472665" cy="766019"/>
            </a:xfrm>
          </p:grpSpPr>
          <p:sp>
            <p:nvSpPr>
              <p:cNvPr id="41" name="TextBox 33">
                <a:extLst>
                  <a:ext uri="{FF2B5EF4-FFF2-40B4-BE49-F238E27FC236}">
                    <a16:creationId xmlns:a16="http://schemas.microsoft.com/office/drawing/2014/main" id="{F414EA9D-9608-1886-4543-48A4944F2125}"/>
                  </a:ext>
                </a:extLst>
              </p:cNvPr>
              <p:cNvSpPr txBox="1"/>
              <p:nvPr/>
            </p:nvSpPr>
            <p:spPr>
              <a:xfrm>
                <a:off x="5671335" y="4468536"/>
                <a:ext cx="3472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This is step 3</a:t>
                </a:r>
              </a:p>
            </p:txBody>
          </p:sp>
          <p:sp>
            <p:nvSpPr>
              <p:cNvPr id="42" name="TextBox 34">
                <a:extLst>
                  <a:ext uri="{FF2B5EF4-FFF2-40B4-BE49-F238E27FC236}">
                    <a16:creationId xmlns:a16="http://schemas.microsoft.com/office/drawing/2014/main" id="{B4AB8731-ABCA-DDD0-CB4C-00AE7AA5C536}"/>
                  </a:ext>
                </a:extLst>
              </p:cNvPr>
              <p:cNvSpPr txBox="1"/>
              <p:nvPr/>
            </p:nvSpPr>
            <p:spPr>
              <a:xfrm>
                <a:off x="5671335" y="4772890"/>
                <a:ext cx="34726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1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Lorem ipsum dolor sit amet, fuisset volumus incorrupte has no, denique aliquando mel eu.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3147DC8-B69F-3C9A-C193-77F5B86105BD}"/>
              </a:ext>
            </a:extLst>
          </p:cNvPr>
          <p:cNvGrpSpPr/>
          <p:nvPr/>
        </p:nvGrpSpPr>
        <p:grpSpPr>
          <a:xfrm>
            <a:off x="1804508" y="1536508"/>
            <a:ext cx="3392425" cy="4471416"/>
            <a:chOff x="2464473" y="1391481"/>
            <a:chExt cx="4215384" cy="4471416"/>
          </a:xfrm>
        </p:grpSpPr>
        <p:sp>
          <p:nvSpPr>
            <p:cNvPr id="33" name="Freeform 48">
              <a:extLst>
                <a:ext uri="{FF2B5EF4-FFF2-40B4-BE49-F238E27FC236}">
                  <a16:creationId xmlns:a16="http://schemas.microsoft.com/office/drawing/2014/main" id="{803C6F42-27A1-A11B-37E4-4913A9373125}"/>
                </a:ext>
              </a:extLst>
            </p:cNvPr>
            <p:cNvSpPr/>
            <p:nvPr/>
          </p:nvSpPr>
          <p:spPr>
            <a:xfrm rot="10800000">
              <a:off x="3303829" y="3029908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49">
              <a:extLst>
                <a:ext uri="{FF2B5EF4-FFF2-40B4-BE49-F238E27FC236}">
                  <a16:creationId xmlns:a16="http://schemas.microsoft.com/office/drawing/2014/main" id="{7EF04E66-3033-669F-6B03-FCD24A7B1BDE}"/>
                </a:ext>
              </a:extLst>
            </p:cNvPr>
            <p:cNvSpPr/>
            <p:nvPr/>
          </p:nvSpPr>
          <p:spPr>
            <a:xfrm rot="10800000">
              <a:off x="3768683" y="4370530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B07453B-74D7-C626-C84C-77979DF74012}"/>
                </a:ext>
              </a:extLst>
            </p:cNvPr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6A1C14E-2D98-9AA2-0E0D-D42C822AC8AB}"/>
                </a:ext>
              </a:extLst>
            </p:cNvPr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52">
              <a:extLst>
                <a:ext uri="{FF2B5EF4-FFF2-40B4-BE49-F238E27FC236}">
                  <a16:creationId xmlns:a16="http://schemas.microsoft.com/office/drawing/2014/main" id="{2D6327E7-5134-65F9-EF5B-ECDAAE65AD22}"/>
                </a:ext>
              </a:extLst>
            </p:cNvPr>
            <p:cNvSpPr/>
            <p:nvPr/>
          </p:nvSpPr>
          <p:spPr>
            <a:xfrm rot="10800000">
              <a:off x="2521104" y="1761972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53">
              <a:extLst>
                <a:ext uri="{FF2B5EF4-FFF2-40B4-BE49-F238E27FC236}">
                  <a16:creationId xmlns:a16="http://schemas.microsoft.com/office/drawing/2014/main" id="{46794D41-0F54-0188-3FEC-7F59FDC39E6E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145</Words>
  <Application>Microsoft Office PowerPoint</Application>
  <PresentationFormat>Widescreen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3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Funnel On left With Text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2026-02-19T19:04:46Z</dcterms:modified>
  <cp:category>Charts &amp; Diagrams</cp:category>
</cp:coreProperties>
</file>