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1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2 Options/Steps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4495051" y="95649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err="1"/>
              <a:t>Diceret</a:t>
            </a:r>
            <a:r>
              <a:rPr lang="en-US" sz="1600" dirty="0"/>
              <a:t> </a:t>
            </a:r>
            <a:r>
              <a:rPr lang="en-US" sz="1600" dirty="0" err="1"/>
              <a:t>scaevola</a:t>
            </a:r>
            <a:r>
              <a:rPr lang="en-US" sz="1600" dirty="0"/>
              <a:t> pro ne, </a:t>
            </a:r>
            <a:r>
              <a:rPr lang="en-US" sz="1600" dirty="0" err="1"/>
              <a:t>nostro</a:t>
            </a:r>
            <a:r>
              <a:rPr lang="en-US" sz="1600" dirty="0"/>
              <a:t> </a:t>
            </a:r>
            <a:r>
              <a:rPr lang="en-US" sz="1600" dirty="0" err="1"/>
              <a:t>reprehendunt</a:t>
            </a:r>
            <a:r>
              <a:rPr lang="en-US" sz="1600" dirty="0"/>
              <a:t> no vis, </a:t>
            </a:r>
            <a:r>
              <a:rPr lang="en-US" sz="1600" dirty="0" err="1"/>
              <a:t>illum</a:t>
            </a:r>
            <a:r>
              <a:rPr lang="en-US" sz="1600" dirty="0"/>
              <a:t> </a:t>
            </a:r>
            <a:r>
              <a:rPr lang="en-US" sz="1600" dirty="0" err="1"/>
              <a:t>utinam</a:t>
            </a:r>
            <a:r>
              <a:rPr lang="en-US" sz="1600" dirty="0"/>
              <a:t> </a:t>
            </a:r>
            <a:r>
              <a:rPr lang="en-US" sz="1600" dirty="0" err="1"/>
              <a:t>omittam</a:t>
            </a:r>
            <a:r>
              <a:rPr lang="en-US" sz="1600" dirty="0"/>
              <a:t> </a:t>
            </a:r>
            <a:r>
              <a:rPr lang="en-US" sz="1600" dirty="0" err="1"/>
              <a:t>usu</a:t>
            </a:r>
            <a:r>
              <a:rPr lang="en-US" sz="1600" dirty="0"/>
              <a:t> </a:t>
            </a:r>
            <a:r>
              <a:rPr lang="en-US" sz="1600" dirty="0" err="1"/>
              <a:t>eu</a:t>
            </a:r>
            <a:r>
              <a:rPr lang="en-US" sz="1600" dirty="0"/>
              <a:t>. Vim </a:t>
            </a:r>
            <a:r>
              <a:rPr lang="en-US" sz="1600" dirty="0" err="1"/>
              <a:t>volumus</a:t>
            </a:r>
            <a:r>
              <a:rPr lang="en-US" sz="1600" dirty="0"/>
              <a:t> </a:t>
            </a:r>
            <a:r>
              <a:rPr lang="en-US" sz="1600" dirty="0" err="1"/>
              <a:t>neglegentur</a:t>
            </a:r>
            <a:r>
              <a:rPr lang="en-US" sz="1600" dirty="0"/>
              <a:t> </a:t>
            </a:r>
            <a:r>
              <a:rPr lang="en-US" sz="1600" dirty="0" err="1"/>
              <a:t>te</a:t>
            </a:r>
            <a:r>
              <a:rPr lang="en-US" sz="1600" dirty="0"/>
              <a:t>, </a:t>
            </a:r>
            <a:r>
              <a:rPr lang="en-US" sz="1600" dirty="0" err="1"/>
              <a:t>aeque</a:t>
            </a:r>
            <a:r>
              <a:rPr lang="en-US" sz="1600" dirty="0"/>
              <a:t> </a:t>
            </a:r>
            <a:r>
              <a:rPr lang="en-US" sz="1600" dirty="0" err="1"/>
              <a:t>mollis</a:t>
            </a:r>
            <a:r>
              <a:rPr lang="en-US" sz="1600" dirty="0"/>
              <a:t> </a:t>
            </a:r>
            <a:r>
              <a:rPr lang="en-US" sz="1600" dirty="0" err="1"/>
              <a:t>vel</a:t>
            </a:r>
            <a:r>
              <a:rPr lang="en-US" sz="1600" dirty="0"/>
              <a:t> ne. 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933054" y="1964733"/>
            <a:ext cx="0" cy="4143967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4588870" y="2444724"/>
            <a:ext cx="4275057" cy="1320017"/>
            <a:chOff x="4588870" y="2097490"/>
            <a:chExt cx="4275057" cy="1320017"/>
          </a:xfrm>
        </p:grpSpPr>
        <p:grpSp>
          <p:nvGrpSpPr>
            <p:cNvPr id="19" name="Group 18"/>
            <p:cNvGrpSpPr/>
            <p:nvPr/>
          </p:nvGrpSpPr>
          <p:grpSpPr>
            <a:xfrm>
              <a:off x="5391262" y="2097490"/>
              <a:ext cx="3472665" cy="1320017"/>
              <a:chOff x="5671335" y="2097136"/>
              <a:chExt cx="3472665" cy="1320017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5671335" y="2097136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This is step 1</a:t>
                </a:r>
                <a:endParaRPr 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671335" y="2401490"/>
                <a:ext cx="347266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</a:t>
                </a:r>
                <a:r>
                  <a:rPr lang="pt-BR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  <a:p>
                <a:endParaRPr lang="pt-BR" sz="1200" dirty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pt-BR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</a:t>
                </a:r>
                <a:r>
                  <a:rPr lang="pt-BR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4588870" y="2136315"/>
              <a:ext cx="688368" cy="688368"/>
            </a:xfrm>
            <a:prstGeom prst="ellipse">
              <a:avLst/>
            </a:prstGeom>
            <a:solidFill>
              <a:srgbClr val="FA790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88870" y="4396456"/>
            <a:ext cx="4275057" cy="1320017"/>
            <a:chOff x="4588870" y="4014608"/>
            <a:chExt cx="4275057" cy="1320017"/>
          </a:xfrm>
        </p:grpSpPr>
        <p:sp>
          <p:nvSpPr>
            <p:cNvPr id="26" name="Oval 25"/>
            <p:cNvSpPr/>
            <p:nvPr/>
          </p:nvSpPr>
          <p:spPr>
            <a:xfrm>
              <a:off x="4588870" y="4053433"/>
              <a:ext cx="688368" cy="688368"/>
            </a:xfrm>
            <a:prstGeom prst="ellipse">
              <a:avLst/>
            </a:prstGeom>
            <a:solidFill>
              <a:srgbClr val="0499D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391262" y="4014608"/>
              <a:ext cx="3472665" cy="1320017"/>
              <a:chOff x="5671335" y="4468536"/>
              <a:chExt cx="3472665" cy="1320017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5671335" y="4468536"/>
                <a:ext cx="34726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This is </a:t>
                </a:r>
                <a:r>
                  <a:rPr lang="en-US" dirty="0" smtClean="0"/>
                  <a:t>step 2</a:t>
                </a:r>
                <a:endParaRPr lang="en-US" dirty="0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671335" y="4772890"/>
                <a:ext cx="347266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</a:t>
                </a:r>
                <a:r>
                  <a:rPr lang="pt-BR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</a:p>
              <a:p>
                <a:endParaRPr lang="pt-BR" sz="1200" dirty="0" smtClean="0">
                  <a:solidFill>
                    <a:schemeClr val="bg1">
                      <a:lumMod val="50000"/>
                    </a:schemeClr>
                  </a:solidFill>
                </a:endParaRPr>
              </a:p>
              <a:p>
                <a:r>
                  <a:rPr lang="pt-BR" sz="1200" dirty="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fuisset volumus incorrupte has no, denique aliquando mel eu</a:t>
                </a:r>
                <a:r>
                  <a:rPr lang="pt-BR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484065" y="1388916"/>
            <a:ext cx="3392424" cy="4471416"/>
            <a:chOff x="2464473" y="1391481"/>
            <a:chExt cx="4215384" cy="4471416"/>
          </a:xfrm>
        </p:grpSpPr>
        <p:sp>
          <p:nvSpPr>
            <p:cNvPr id="45" name="Freeform 44"/>
            <p:cNvSpPr/>
            <p:nvPr/>
          </p:nvSpPr>
          <p:spPr>
            <a:xfrm rot="10800000">
              <a:off x="3572463" y="3701166"/>
              <a:ext cx="1999405" cy="2161731"/>
            </a:xfrm>
            <a:custGeom>
              <a:avLst/>
              <a:gdLst>
                <a:gd name="connsiteX0" fmla="*/ 8622 w 2151204"/>
                <a:gd name="connsiteY0" fmla="*/ 2864644 h 2894729"/>
                <a:gd name="connsiteX1" fmla="*/ 27360 w 2151204"/>
                <a:gd name="connsiteY1" fmla="*/ 2799260 h 2894729"/>
                <a:gd name="connsiteX2" fmla="*/ 386911 w 2151204"/>
                <a:gd name="connsiteY2" fmla="*/ 236055 h 2894729"/>
                <a:gd name="connsiteX3" fmla="*/ 385637 w 2151204"/>
                <a:gd name="connsiteY3" fmla="*/ 204385 h 2894729"/>
                <a:gd name="connsiteX4" fmla="*/ 385231 w 2151204"/>
                <a:gd name="connsiteY4" fmla="*/ 203200 h 2894729"/>
                <a:gd name="connsiteX5" fmla="*/ 1075603 w 2151204"/>
                <a:gd name="connsiteY5" fmla="*/ 0 h 2894729"/>
                <a:gd name="connsiteX6" fmla="*/ 1765975 w 2151204"/>
                <a:gd name="connsiteY6" fmla="*/ 203200 h 2894729"/>
                <a:gd name="connsiteX7" fmla="*/ 1765567 w 2151204"/>
                <a:gd name="connsiteY7" fmla="*/ 204391 h 2894729"/>
                <a:gd name="connsiteX8" fmla="*/ 1764293 w 2151204"/>
                <a:gd name="connsiteY8" fmla="*/ 236055 h 2894729"/>
                <a:gd name="connsiteX9" fmla="*/ 2123844 w 2151204"/>
                <a:gd name="connsiteY9" fmla="*/ 2799260 h 2894729"/>
                <a:gd name="connsiteX10" fmla="*/ 2142580 w 2151204"/>
                <a:gd name="connsiteY10" fmla="*/ 2864638 h 2894729"/>
                <a:gd name="connsiteX11" fmla="*/ 2128195 w 2151204"/>
                <a:gd name="connsiteY11" fmla="*/ 2841441 h 2894729"/>
                <a:gd name="connsiteX12" fmla="*/ 1075603 w 2151204"/>
                <a:gd name="connsiteY12" fmla="*/ 2630316 h 2894729"/>
                <a:gd name="connsiteX13" fmla="*/ 23012 w 2151204"/>
                <a:gd name="connsiteY13" fmla="*/ 2841441 h 2894729"/>
                <a:gd name="connsiteX14" fmla="*/ 1183 w 2151204"/>
                <a:gd name="connsiteY14" fmla="*/ 2894729 h 2894729"/>
                <a:gd name="connsiteX15" fmla="*/ 0 w 2151204"/>
                <a:gd name="connsiteY15" fmla="*/ 2894729 h 2894729"/>
                <a:gd name="connsiteX16" fmla="*/ 4165 w 2151204"/>
                <a:gd name="connsiteY16" fmla="*/ 2880195 h 2894729"/>
                <a:gd name="connsiteX17" fmla="*/ 2151204 w 2151204"/>
                <a:gd name="connsiteY17" fmla="*/ 2894729 h 2894729"/>
                <a:gd name="connsiteX18" fmla="*/ 2150023 w 2151204"/>
                <a:gd name="connsiteY18" fmla="*/ 2894729 h 2894729"/>
                <a:gd name="connsiteX19" fmla="*/ 2147046 w 2151204"/>
                <a:gd name="connsiteY19" fmla="*/ 2880219 h 289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1204" h="2894729">
                  <a:moveTo>
                    <a:pt x="8622" y="2864644"/>
                  </a:moveTo>
                  <a:lnTo>
                    <a:pt x="27360" y="2799260"/>
                  </a:lnTo>
                  <a:cubicBezTo>
                    <a:pt x="279922" y="1856686"/>
                    <a:pt x="396977" y="961487"/>
                    <a:pt x="386911" y="236055"/>
                  </a:cubicBezTo>
                  <a:lnTo>
                    <a:pt x="385637" y="204385"/>
                  </a:lnTo>
                  <a:lnTo>
                    <a:pt x="385231" y="203200"/>
                  </a:lnTo>
                  <a:cubicBezTo>
                    <a:pt x="385231" y="90976"/>
                    <a:pt x="694321" y="0"/>
                    <a:pt x="1075603" y="0"/>
                  </a:cubicBezTo>
                  <a:cubicBezTo>
                    <a:pt x="1456885" y="0"/>
                    <a:pt x="1765975" y="90976"/>
                    <a:pt x="1765975" y="203200"/>
                  </a:cubicBezTo>
                  <a:lnTo>
                    <a:pt x="1765567" y="204391"/>
                  </a:lnTo>
                  <a:lnTo>
                    <a:pt x="1764293" y="236055"/>
                  </a:lnTo>
                  <a:cubicBezTo>
                    <a:pt x="1754227" y="961487"/>
                    <a:pt x="1871282" y="1856686"/>
                    <a:pt x="2123844" y="2799260"/>
                  </a:cubicBezTo>
                  <a:lnTo>
                    <a:pt x="2142580" y="2864638"/>
                  </a:lnTo>
                  <a:lnTo>
                    <a:pt x="2128195" y="2841441"/>
                  </a:lnTo>
                  <a:cubicBezTo>
                    <a:pt x="2028009" y="2720952"/>
                    <a:pt x="1594816" y="2630316"/>
                    <a:pt x="1075603" y="2630316"/>
                  </a:cubicBezTo>
                  <a:cubicBezTo>
                    <a:pt x="556390" y="2630316"/>
                    <a:pt x="123197" y="2720952"/>
                    <a:pt x="23012" y="2841441"/>
                  </a:cubicBezTo>
                  <a:close/>
                  <a:moveTo>
                    <a:pt x="1183" y="2894729"/>
                  </a:moveTo>
                  <a:lnTo>
                    <a:pt x="0" y="2894729"/>
                  </a:lnTo>
                  <a:lnTo>
                    <a:pt x="4165" y="2880195"/>
                  </a:lnTo>
                  <a:close/>
                  <a:moveTo>
                    <a:pt x="2151204" y="2894729"/>
                  </a:moveTo>
                  <a:lnTo>
                    <a:pt x="2150023" y="2894729"/>
                  </a:lnTo>
                  <a:lnTo>
                    <a:pt x="2147046" y="2880219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 rot="10800000">
              <a:off x="2521104" y="1761973"/>
              <a:ext cx="4102125" cy="2136652"/>
            </a:xfrm>
            <a:custGeom>
              <a:avLst/>
              <a:gdLst>
                <a:gd name="connsiteX0" fmla="*/ 1518092 w 4413566"/>
                <a:gd name="connsiteY0" fmla="*/ 3167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0 w 4413566"/>
                <a:gd name="connsiteY6" fmla="*/ 5287079 h 5287079"/>
                <a:gd name="connsiteX7" fmla="*/ 27790 w 4413566"/>
                <a:gd name="connsiteY7" fmla="*/ 5248353 h 5287079"/>
                <a:gd name="connsiteX8" fmla="*/ 1044765 w 4413566"/>
                <a:gd name="connsiteY8" fmla="*/ 2991880 h 5287079"/>
                <a:gd name="connsiteX9" fmla="*/ 1132352 w 4413566"/>
                <a:gd name="connsiteY9" fmla="*/ 2686260 h 5287079"/>
                <a:gd name="connsiteX10" fmla="*/ 1131181 w 4413566"/>
                <a:gd name="connsiteY10" fmla="*/ 2690345 h 5287079"/>
                <a:gd name="connsiteX11" fmla="*/ 1132364 w 4413566"/>
                <a:gd name="connsiteY11" fmla="*/ 2690345 h 5287079"/>
                <a:gd name="connsiteX12" fmla="*/ 1135346 w 4413566"/>
                <a:gd name="connsiteY12" fmla="*/ 2675813 h 5287079"/>
                <a:gd name="connsiteX13" fmla="*/ 1158541 w 4413566"/>
                <a:gd name="connsiteY13" fmla="*/ 2594876 h 5287079"/>
                <a:gd name="connsiteX14" fmla="*/ 1139803 w 4413566"/>
                <a:gd name="connsiteY14" fmla="*/ 2660260 h 5287079"/>
                <a:gd name="connsiteX15" fmla="*/ 1154193 w 4413566"/>
                <a:gd name="connsiteY15" fmla="*/ 2637057 h 5287079"/>
                <a:gd name="connsiteX16" fmla="*/ 2206784 w 4413566"/>
                <a:gd name="connsiteY16" fmla="*/ 2425932 h 5287079"/>
                <a:gd name="connsiteX17" fmla="*/ 3259376 w 4413566"/>
                <a:gd name="connsiteY17" fmla="*/ 2637057 h 5287079"/>
                <a:gd name="connsiteX18" fmla="*/ 3273761 w 4413566"/>
                <a:gd name="connsiteY18" fmla="*/ 2660254 h 5287079"/>
                <a:gd name="connsiteX19" fmla="*/ 3255025 w 4413566"/>
                <a:gd name="connsiteY19" fmla="*/ 2594876 h 5287079"/>
                <a:gd name="connsiteX20" fmla="*/ 3278228 w 4413566"/>
                <a:gd name="connsiteY20" fmla="*/ 2675838 h 5287079"/>
                <a:gd name="connsiteX21" fmla="*/ 3281204 w 4413566"/>
                <a:gd name="connsiteY21" fmla="*/ 2690345 h 5287079"/>
                <a:gd name="connsiteX22" fmla="*/ 3282385 w 4413566"/>
                <a:gd name="connsiteY22" fmla="*/ 2690345 h 5287079"/>
                <a:gd name="connsiteX23" fmla="*/ 3280910 w 4413566"/>
                <a:gd name="connsiteY23" fmla="*/ 2685197 h 5287079"/>
                <a:gd name="connsiteX24" fmla="*/ 3368801 w 4413566"/>
                <a:gd name="connsiteY24" fmla="*/ 2991880 h 5287079"/>
                <a:gd name="connsiteX25" fmla="*/ 4385777 w 4413566"/>
                <a:gd name="connsiteY25" fmla="*/ 5248353 h 5287079"/>
                <a:gd name="connsiteX26" fmla="*/ 4413566 w 4413566"/>
                <a:gd name="connsiteY26" fmla="*/ 5287077 h 5287079"/>
                <a:gd name="connsiteX27" fmla="*/ 4372544 w 4413566"/>
                <a:gd name="connsiteY27" fmla="*/ 5258486 h 5287079"/>
                <a:gd name="connsiteX28" fmla="*/ 2206784 w 4413566"/>
                <a:gd name="connsiteY28" fmla="*/ 4972937 h 5287079"/>
                <a:gd name="connsiteX29" fmla="*/ 41024 w 4413566"/>
                <a:gd name="connsiteY29" fmla="*/ 5258486 h 5287079"/>
                <a:gd name="connsiteX0" fmla="*/ 1516818 w 4413566"/>
                <a:gd name="connsiteY0" fmla="*/ 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2895474 w 4413566"/>
                <a:gd name="connsiteY6" fmla="*/ 31671 h 5287079"/>
                <a:gd name="connsiteX7" fmla="*/ 0 w 4413566"/>
                <a:gd name="connsiteY7" fmla="*/ 5287079 h 5287079"/>
                <a:gd name="connsiteX8" fmla="*/ 27790 w 4413566"/>
                <a:gd name="connsiteY8" fmla="*/ 5248353 h 5287079"/>
                <a:gd name="connsiteX9" fmla="*/ 1044765 w 4413566"/>
                <a:gd name="connsiteY9" fmla="*/ 2991880 h 5287079"/>
                <a:gd name="connsiteX10" fmla="*/ 1132352 w 4413566"/>
                <a:gd name="connsiteY10" fmla="*/ 2686260 h 5287079"/>
                <a:gd name="connsiteX11" fmla="*/ 1131181 w 4413566"/>
                <a:gd name="connsiteY11" fmla="*/ 2690345 h 5287079"/>
                <a:gd name="connsiteX12" fmla="*/ 1132364 w 4413566"/>
                <a:gd name="connsiteY12" fmla="*/ 2690345 h 5287079"/>
                <a:gd name="connsiteX13" fmla="*/ 1135346 w 4413566"/>
                <a:gd name="connsiteY13" fmla="*/ 2675813 h 5287079"/>
                <a:gd name="connsiteX14" fmla="*/ 1158541 w 4413566"/>
                <a:gd name="connsiteY14" fmla="*/ 2594876 h 5287079"/>
                <a:gd name="connsiteX15" fmla="*/ 1139803 w 4413566"/>
                <a:gd name="connsiteY15" fmla="*/ 2660260 h 5287079"/>
                <a:gd name="connsiteX16" fmla="*/ 1154193 w 4413566"/>
                <a:gd name="connsiteY16" fmla="*/ 2637057 h 5287079"/>
                <a:gd name="connsiteX17" fmla="*/ 2206784 w 4413566"/>
                <a:gd name="connsiteY17" fmla="*/ 2425932 h 5287079"/>
                <a:gd name="connsiteX18" fmla="*/ 3259376 w 4413566"/>
                <a:gd name="connsiteY18" fmla="*/ 2637057 h 5287079"/>
                <a:gd name="connsiteX19" fmla="*/ 3273761 w 4413566"/>
                <a:gd name="connsiteY19" fmla="*/ 2660254 h 5287079"/>
                <a:gd name="connsiteX20" fmla="*/ 3255025 w 4413566"/>
                <a:gd name="connsiteY20" fmla="*/ 2594876 h 5287079"/>
                <a:gd name="connsiteX21" fmla="*/ 3278228 w 4413566"/>
                <a:gd name="connsiteY21" fmla="*/ 2675838 h 5287079"/>
                <a:gd name="connsiteX22" fmla="*/ 3281204 w 4413566"/>
                <a:gd name="connsiteY22" fmla="*/ 2690345 h 5287079"/>
                <a:gd name="connsiteX23" fmla="*/ 3282385 w 4413566"/>
                <a:gd name="connsiteY23" fmla="*/ 2690345 h 5287079"/>
                <a:gd name="connsiteX24" fmla="*/ 3280910 w 4413566"/>
                <a:gd name="connsiteY24" fmla="*/ 2685197 h 5287079"/>
                <a:gd name="connsiteX25" fmla="*/ 3368801 w 4413566"/>
                <a:gd name="connsiteY25" fmla="*/ 2991880 h 5287079"/>
                <a:gd name="connsiteX26" fmla="*/ 4385777 w 4413566"/>
                <a:gd name="connsiteY26" fmla="*/ 5248353 h 5287079"/>
                <a:gd name="connsiteX27" fmla="*/ 4413566 w 4413566"/>
                <a:gd name="connsiteY27" fmla="*/ 5287077 h 5287079"/>
                <a:gd name="connsiteX28" fmla="*/ 4372544 w 4413566"/>
                <a:gd name="connsiteY28" fmla="*/ 5258486 h 5287079"/>
                <a:gd name="connsiteX29" fmla="*/ 2206784 w 4413566"/>
                <a:gd name="connsiteY29" fmla="*/ 4972937 h 5287079"/>
                <a:gd name="connsiteX30" fmla="*/ 41024 w 4413566"/>
                <a:gd name="connsiteY30" fmla="*/ 5258486 h 5287079"/>
                <a:gd name="connsiteX31" fmla="*/ 0 w 4413566"/>
                <a:gd name="connsiteY31" fmla="*/ 5287079 h 5287079"/>
                <a:gd name="connsiteX0" fmla="*/ 2895474 w 4413566"/>
                <a:gd name="connsiteY0" fmla="*/ 31664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2895474 w 4413566"/>
                <a:gd name="connsiteY3" fmla="*/ 31664 h 5287072"/>
                <a:gd name="connsiteX4" fmla="*/ 0 w 4413566"/>
                <a:gd name="connsiteY4" fmla="*/ 5287072 h 5287072"/>
                <a:gd name="connsiteX5" fmla="*/ 27790 w 4413566"/>
                <a:gd name="connsiteY5" fmla="*/ 5248346 h 5287072"/>
                <a:gd name="connsiteX6" fmla="*/ 1044765 w 4413566"/>
                <a:gd name="connsiteY6" fmla="*/ 2991873 h 5287072"/>
                <a:gd name="connsiteX7" fmla="*/ 1132352 w 4413566"/>
                <a:gd name="connsiteY7" fmla="*/ 2686253 h 5287072"/>
                <a:gd name="connsiteX8" fmla="*/ 1131181 w 4413566"/>
                <a:gd name="connsiteY8" fmla="*/ 2690338 h 5287072"/>
                <a:gd name="connsiteX9" fmla="*/ 1132364 w 4413566"/>
                <a:gd name="connsiteY9" fmla="*/ 2690338 h 5287072"/>
                <a:gd name="connsiteX10" fmla="*/ 1135346 w 4413566"/>
                <a:gd name="connsiteY10" fmla="*/ 2675806 h 5287072"/>
                <a:gd name="connsiteX11" fmla="*/ 1158541 w 4413566"/>
                <a:gd name="connsiteY11" fmla="*/ 2594869 h 5287072"/>
                <a:gd name="connsiteX12" fmla="*/ 1139803 w 4413566"/>
                <a:gd name="connsiteY12" fmla="*/ 2660253 h 5287072"/>
                <a:gd name="connsiteX13" fmla="*/ 1154193 w 4413566"/>
                <a:gd name="connsiteY13" fmla="*/ 2637050 h 5287072"/>
                <a:gd name="connsiteX14" fmla="*/ 2206784 w 4413566"/>
                <a:gd name="connsiteY14" fmla="*/ 2425925 h 5287072"/>
                <a:gd name="connsiteX15" fmla="*/ 3259376 w 4413566"/>
                <a:gd name="connsiteY15" fmla="*/ 2637050 h 5287072"/>
                <a:gd name="connsiteX16" fmla="*/ 3273761 w 4413566"/>
                <a:gd name="connsiteY16" fmla="*/ 2660247 h 5287072"/>
                <a:gd name="connsiteX17" fmla="*/ 3255025 w 4413566"/>
                <a:gd name="connsiteY17" fmla="*/ 2594869 h 5287072"/>
                <a:gd name="connsiteX18" fmla="*/ 3278228 w 4413566"/>
                <a:gd name="connsiteY18" fmla="*/ 2675831 h 5287072"/>
                <a:gd name="connsiteX19" fmla="*/ 3281204 w 4413566"/>
                <a:gd name="connsiteY19" fmla="*/ 2690338 h 5287072"/>
                <a:gd name="connsiteX20" fmla="*/ 3282385 w 4413566"/>
                <a:gd name="connsiteY20" fmla="*/ 2690338 h 5287072"/>
                <a:gd name="connsiteX21" fmla="*/ 3280910 w 4413566"/>
                <a:gd name="connsiteY21" fmla="*/ 2685190 h 5287072"/>
                <a:gd name="connsiteX22" fmla="*/ 3368801 w 4413566"/>
                <a:gd name="connsiteY22" fmla="*/ 2991873 h 5287072"/>
                <a:gd name="connsiteX23" fmla="*/ 4385777 w 4413566"/>
                <a:gd name="connsiteY23" fmla="*/ 5248346 h 5287072"/>
                <a:gd name="connsiteX24" fmla="*/ 4413566 w 4413566"/>
                <a:gd name="connsiteY24" fmla="*/ 5287070 h 5287072"/>
                <a:gd name="connsiteX25" fmla="*/ 4372544 w 4413566"/>
                <a:gd name="connsiteY25" fmla="*/ 5258479 h 5287072"/>
                <a:gd name="connsiteX26" fmla="*/ 2206784 w 4413566"/>
                <a:gd name="connsiteY26" fmla="*/ 4972930 h 5287072"/>
                <a:gd name="connsiteX27" fmla="*/ 41024 w 4413566"/>
                <a:gd name="connsiteY27" fmla="*/ 5258479 h 5287072"/>
                <a:gd name="connsiteX28" fmla="*/ 0 w 4413566"/>
                <a:gd name="connsiteY28" fmla="*/ 5287072 h 5287072"/>
                <a:gd name="connsiteX0" fmla="*/ 2896748 w 4413566"/>
                <a:gd name="connsiteY0" fmla="*/ 0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0 w 4413566"/>
                <a:gd name="connsiteY3" fmla="*/ 5287072 h 5287072"/>
                <a:gd name="connsiteX4" fmla="*/ 27790 w 4413566"/>
                <a:gd name="connsiteY4" fmla="*/ 5248346 h 5287072"/>
                <a:gd name="connsiteX5" fmla="*/ 1044765 w 4413566"/>
                <a:gd name="connsiteY5" fmla="*/ 2991873 h 5287072"/>
                <a:gd name="connsiteX6" fmla="*/ 1132352 w 4413566"/>
                <a:gd name="connsiteY6" fmla="*/ 2686253 h 5287072"/>
                <a:gd name="connsiteX7" fmla="*/ 1131181 w 4413566"/>
                <a:gd name="connsiteY7" fmla="*/ 2690338 h 5287072"/>
                <a:gd name="connsiteX8" fmla="*/ 1132364 w 4413566"/>
                <a:gd name="connsiteY8" fmla="*/ 2690338 h 5287072"/>
                <a:gd name="connsiteX9" fmla="*/ 1135346 w 4413566"/>
                <a:gd name="connsiteY9" fmla="*/ 2675806 h 5287072"/>
                <a:gd name="connsiteX10" fmla="*/ 1158541 w 4413566"/>
                <a:gd name="connsiteY10" fmla="*/ 2594869 h 5287072"/>
                <a:gd name="connsiteX11" fmla="*/ 1139803 w 4413566"/>
                <a:gd name="connsiteY11" fmla="*/ 2660253 h 5287072"/>
                <a:gd name="connsiteX12" fmla="*/ 1154193 w 4413566"/>
                <a:gd name="connsiteY12" fmla="*/ 2637050 h 5287072"/>
                <a:gd name="connsiteX13" fmla="*/ 2206784 w 4413566"/>
                <a:gd name="connsiteY13" fmla="*/ 2425925 h 5287072"/>
                <a:gd name="connsiteX14" fmla="*/ 3259376 w 4413566"/>
                <a:gd name="connsiteY14" fmla="*/ 2637050 h 5287072"/>
                <a:gd name="connsiteX15" fmla="*/ 3273761 w 4413566"/>
                <a:gd name="connsiteY15" fmla="*/ 2660247 h 5287072"/>
                <a:gd name="connsiteX16" fmla="*/ 3255025 w 4413566"/>
                <a:gd name="connsiteY16" fmla="*/ 2594869 h 5287072"/>
                <a:gd name="connsiteX17" fmla="*/ 3278228 w 4413566"/>
                <a:gd name="connsiteY17" fmla="*/ 2675831 h 5287072"/>
                <a:gd name="connsiteX18" fmla="*/ 3281204 w 4413566"/>
                <a:gd name="connsiteY18" fmla="*/ 2690338 h 5287072"/>
                <a:gd name="connsiteX19" fmla="*/ 3282385 w 4413566"/>
                <a:gd name="connsiteY19" fmla="*/ 2690338 h 5287072"/>
                <a:gd name="connsiteX20" fmla="*/ 3280910 w 4413566"/>
                <a:gd name="connsiteY20" fmla="*/ 2685190 h 5287072"/>
                <a:gd name="connsiteX21" fmla="*/ 3368801 w 4413566"/>
                <a:gd name="connsiteY21" fmla="*/ 2991873 h 5287072"/>
                <a:gd name="connsiteX22" fmla="*/ 4385777 w 4413566"/>
                <a:gd name="connsiteY22" fmla="*/ 5248346 h 5287072"/>
                <a:gd name="connsiteX23" fmla="*/ 4413566 w 4413566"/>
                <a:gd name="connsiteY23" fmla="*/ 5287070 h 5287072"/>
                <a:gd name="connsiteX24" fmla="*/ 4372544 w 4413566"/>
                <a:gd name="connsiteY24" fmla="*/ 5258479 h 5287072"/>
                <a:gd name="connsiteX25" fmla="*/ 2206784 w 4413566"/>
                <a:gd name="connsiteY25" fmla="*/ 4972930 h 5287072"/>
                <a:gd name="connsiteX26" fmla="*/ 41024 w 4413566"/>
                <a:gd name="connsiteY26" fmla="*/ 5258479 h 5287072"/>
                <a:gd name="connsiteX27" fmla="*/ 0 w 4413566"/>
                <a:gd name="connsiteY27" fmla="*/ 5287072 h 5287072"/>
                <a:gd name="connsiteX0" fmla="*/ 0 w 4413566"/>
                <a:gd name="connsiteY0" fmla="*/ 2861146 h 2861146"/>
                <a:gd name="connsiteX1" fmla="*/ 27790 w 4413566"/>
                <a:gd name="connsiteY1" fmla="*/ 2822420 h 2861146"/>
                <a:gd name="connsiteX2" fmla="*/ 1044765 w 4413566"/>
                <a:gd name="connsiteY2" fmla="*/ 565947 h 2861146"/>
                <a:gd name="connsiteX3" fmla="*/ 1132352 w 4413566"/>
                <a:gd name="connsiteY3" fmla="*/ 260327 h 2861146"/>
                <a:gd name="connsiteX4" fmla="*/ 1131181 w 4413566"/>
                <a:gd name="connsiteY4" fmla="*/ 264412 h 2861146"/>
                <a:gd name="connsiteX5" fmla="*/ 1132364 w 4413566"/>
                <a:gd name="connsiteY5" fmla="*/ 264412 h 2861146"/>
                <a:gd name="connsiteX6" fmla="*/ 1135346 w 4413566"/>
                <a:gd name="connsiteY6" fmla="*/ 249880 h 2861146"/>
                <a:gd name="connsiteX7" fmla="*/ 1158541 w 4413566"/>
                <a:gd name="connsiteY7" fmla="*/ 168943 h 2861146"/>
                <a:gd name="connsiteX8" fmla="*/ 1139803 w 4413566"/>
                <a:gd name="connsiteY8" fmla="*/ 234327 h 2861146"/>
                <a:gd name="connsiteX9" fmla="*/ 1154193 w 4413566"/>
                <a:gd name="connsiteY9" fmla="*/ 211124 h 2861146"/>
                <a:gd name="connsiteX10" fmla="*/ 2206784 w 4413566"/>
                <a:gd name="connsiteY10" fmla="*/ -1 h 2861146"/>
                <a:gd name="connsiteX11" fmla="*/ 3259376 w 4413566"/>
                <a:gd name="connsiteY11" fmla="*/ 211124 h 2861146"/>
                <a:gd name="connsiteX12" fmla="*/ 3273761 w 4413566"/>
                <a:gd name="connsiteY12" fmla="*/ 234321 h 2861146"/>
                <a:gd name="connsiteX13" fmla="*/ 3255025 w 4413566"/>
                <a:gd name="connsiteY13" fmla="*/ 168943 h 2861146"/>
                <a:gd name="connsiteX14" fmla="*/ 3278228 w 4413566"/>
                <a:gd name="connsiteY14" fmla="*/ 249905 h 2861146"/>
                <a:gd name="connsiteX15" fmla="*/ 3281204 w 4413566"/>
                <a:gd name="connsiteY15" fmla="*/ 264412 h 2861146"/>
                <a:gd name="connsiteX16" fmla="*/ 3282385 w 4413566"/>
                <a:gd name="connsiteY16" fmla="*/ 264412 h 2861146"/>
                <a:gd name="connsiteX17" fmla="*/ 3280910 w 4413566"/>
                <a:gd name="connsiteY17" fmla="*/ 259264 h 2861146"/>
                <a:gd name="connsiteX18" fmla="*/ 3368801 w 4413566"/>
                <a:gd name="connsiteY18" fmla="*/ 565947 h 2861146"/>
                <a:gd name="connsiteX19" fmla="*/ 4385777 w 4413566"/>
                <a:gd name="connsiteY19" fmla="*/ 2822420 h 2861146"/>
                <a:gd name="connsiteX20" fmla="*/ 4413566 w 4413566"/>
                <a:gd name="connsiteY20" fmla="*/ 2861144 h 2861146"/>
                <a:gd name="connsiteX21" fmla="*/ 4372544 w 4413566"/>
                <a:gd name="connsiteY21" fmla="*/ 2832553 h 2861146"/>
                <a:gd name="connsiteX22" fmla="*/ 2206784 w 4413566"/>
                <a:gd name="connsiteY22" fmla="*/ 2547004 h 2861146"/>
                <a:gd name="connsiteX23" fmla="*/ 41024 w 4413566"/>
                <a:gd name="connsiteY23" fmla="*/ 2832553 h 2861146"/>
                <a:gd name="connsiteX24" fmla="*/ 0 w 4413566"/>
                <a:gd name="connsiteY24" fmla="*/ 2861146 h 286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13566" h="2861146">
                  <a:moveTo>
                    <a:pt x="0" y="2861146"/>
                  </a:moveTo>
                  <a:lnTo>
                    <a:pt x="27790" y="2822420"/>
                  </a:lnTo>
                  <a:cubicBezTo>
                    <a:pt x="405028" y="2261454"/>
                    <a:pt x="766839" y="1475363"/>
                    <a:pt x="1044765" y="565947"/>
                  </a:cubicBezTo>
                  <a:lnTo>
                    <a:pt x="1132352" y="260327"/>
                  </a:lnTo>
                  <a:lnTo>
                    <a:pt x="1131181" y="264412"/>
                  </a:lnTo>
                  <a:lnTo>
                    <a:pt x="1132364" y="264412"/>
                  </a:lnTo>
                  <a:lnTo>
                    <a:pt x="1135346" y="249880"/>
                  </a:lnTo>
                  <a:lnTo>
                    <a:pt x="1158541" y="168943"/>
                  </a:lnTo>
                  <a:lnTo>
                    <a:pt x="1139803" y="234327"/>
                  </a:lnTo>
                  <a:lnTo>
                    <a:pt x="1154193" y="211124"/>
                  </a:lnTo>
                  <a:cubicBezTo>
                    <a:pt x="1254378" y="90635"/>
                    <a:pt x="1687571" y="-1"/>
                    <a:pt x="2206784" y="-1"/>
                  </a:cubicBezTo>
                  <a:cubicBezTo>
                    <a:pt x="2725997" y="-1"/>
                    <a:pt x="3159190" y="90635"/>
                    <a:pt x="3259376" y="211124"/>
                  </a:cubicBezTo>
                  <a:lnTo>
                    <a:pt x="3273761" y="234321"/>
                  </a:lnTo>
                  <a:lnTo>
                    <a:pt x="3255025" y="168943"/>
                  </a:lnTo>
                  <a:lnTo>
                    <a:pt x="3278228" y="249905"/>
                  </a:lnTo>
                  <a:lnTo>
                    <a:pt x="3281204" y="264412"/>
                  </a:lnTo>
                  <a:lnTo>
                    <a:pt x="3282385" y="264412"/>
                  </a:lnTo>
                  <a:lnTo>
                    <a:pt x="3280910" y="259264"/>
                  </a:lnTo>
                  <a:lnTo>
                    <a:pt x="3368801" y="565947"/>
                  </a:lnTo>
                  <a:cubicBezTo>
                    <a:pt x="3646727" y="1475363"/>
                    <a:pt x="4008538" y="2261454"/>
                    <a:pt x="4385777" y="2822420"/>
                  </a:cubicBezTo>
                  <a:lnTo>
                    <a:pt x="4413566" y="2861144"/>
                  </a:lnTo>
                  <a:lnTo>
                    <a:pt x="4372544" y="2832553"/>
                  </a:lnTo>
                  <a:cubicBezTo>
                    <a:pt x="4085426" y="2667120"/>
                    <a:pt x="3224378" y="2547004"/>
                    <a:pt x="2206784" y="2547004"/>
                  </a:cubicBezTo>
                  <a:cubicBezTo>
                    <a:pt x="1189190" y="2547004"/>
                    <a:pt x="328142" y="2667120"/>
                    <a:pt x="41024" y="2832553"/>
                  </a:cubicBezTo>
                  <a:lnTo>
                    <a:pt x="0" y="2861146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748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109</Words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2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2 Options/Steps</dc:title>
  <dc:creator>PresentationGo.com</dc:creator>
  <dcterms:created xsi:type="dcterms:W3CDTF">2014-11-26T05:14:11Z</dcterms:created>
  <dcterms:modified xsi:type="dcterms:W3CDTF">2015-01-25T05:58:02Z</dcterms:modified>
</cp:coreProperties>
</file>