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0" d="100"/>
          <a:sy n="100" d="100"/>
        </p:scale>
        <p:origin x="174" y="1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2 Options/Steps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BE8D539-7E77-8D9A-0840-424868EA1058}"/>
              </a:ext>
            </a:extLst>
          </p:cNvPr>
          <p:cNvSpPr/>
          <p:nvPr/>
        </p:nvSpPr>
        <p:spPr>
          <a:xfrm>
            <a:off x="5815493" y="1070217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noProof="1"/>
              <a:t>Diceret scaevola pro ne, nostro reprehendunt no vis, illum utinam omittam usu eu. Vim volumus neglegentur te, aeque mollis vel ne.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505FA5A-0871-EF52-5AFD-D6D84E65E5AE}"/>
              </a:ext>
            </a:extLst>
          </p:cNvPr>
          <p:cNvCxnSpPr/>
          <p:nvPr/>
        </p:nvCxnSpPr>
        <p:spPr>
          <a:xfrm>
            <a:off x="6253496" y="2078457"/>
            <a:ext cx="0" cy="4143967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D72C1DD1-C65C-31F3-00B3-4E24068CDD8B}"/>
              </a:ext>
            </a:extLst>
          </p:cNvPr>
          <p:cNvGrpSpPr/>
          <p:nvPr/>
        </p:nvGrpSpPr>
        <p:grpSpPr>
          <a:xfrm>
            <a:off x="5909312" y="2558448"/>
            <a:ext cx="4275057" cy="1320017"/>
            <a:chOff x="4588870" y="2097490"/>
            <a:chExt cx="4275057" cy="1320017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C18DB19-2D7C-1EC6-2773-AB3E8AC71B5A}"/>
                </a:ext>
              </a:extLst>
            </p:cNvPr>
            <p:cNvGrpSpPr/>
            <p:nvPr/>
          </p:nvGrpSpPr>
          <p:grpSpPr>
            <a:xfrm>
              <a:off x="5391262" y="2097490"/>
              <a:ext cx="3472665" cy="1320017"/>
              <a:chOff x="5671335" y="2097136"/>
              <a:chExt cx="3472665" cy="1320017"/>
            </a:xfrm>
          </p:grpSpPr>
          <p:sp>
            <p:nvSpPr>
              <p:cNvPr id="19" name="TextBox 19">
                <a:extLst>
                  <a:ext uri="{FF2B5EF4-FFF2-40B4-BE49-F238E27FC236}">
                    <a16:creationId xmlns:a16="http://schemas.microsoft.com/office/drawing/2014/main" id="{FBE536E0-7CD8-C6BE-E53B-1EA4ABB675B7}"/>
                  </a:ext>
                </a:extLst>
              </p:cNvPr>
              <p:cNvSpPr txBox="1"/>
              <p:nvPr/>
            </p:nvSpPr>
            <p:spPr>
              <a:xfrm>
                <a:off x="5671335" y="2097136"/>
                <a:ext cx="347266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noProof="1"/>
                  <a:t>This is step 1</a:t>
                </a:r>
              </a:p>
            </p:txBody>
          </p:sp>
          <p:sp>
            <p:nvSpPr>
              <p:cNvPr id="20" name="TextBox 20">
                <a:extLst>
                  <a:ext uri="{FF2B5EF4-FFF2-40B4-BE49-F238E27FC236}">
                    <a16:creationId xmlns:a16="http://schemas.microsoft.com/office/drawing/2014/main" id="{068E66EF-0132-2A39-3A53-F0131F3C84AC}"/>
                  </a:ext>
                </a:extLst>
              </p:cNvPr>
              <p:cNvSpPr txBox="1"/>
              <p:nvPr/>
            </p:nvSpPr>
            <p:spPr>
              <a:xfrm>
                <a:off x="5671335" y="2401490"/>
                <a:ext cx="347266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noProof="1">
                    <a:solidFill>
                      <a:schemeClr val="bg1">
                        <a:lumMod val="50000"/>
                      </a:schemeClr>
                    </a:solidFill>
                  </a:rPr>
                  <a:t>Lorem ipsum dolor sit amet, fuisset volumus incorrupte has no, denique aliquando mel eu.</a:t>
                </a:r>
              </a:p>
              <a:p>
                <a:endParaRPr lang="en-US" sz="1200" noProof="1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r>
                  <a:rPr lang="en-US" sz="1200" noProof="1">
                    <a:solidFill>
                      <a:schemeClr val="bg1">
                        <a:lumMod val="50000"/>
                      </a:schemeClr>
                    </a:solidFill>
                  </a:rPr>
                  <a:t>Lorem ipsum dolor sit amet, fuisset volumus incorrupte has no, denique aliquando mel eu.</a:t>
                </a:r>
              </a:p>
            </p:txBody>
          </p:sp>
        </p:grp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3821DED-9ADE-ABC8-D697-A4F6BDD78144}"/>
                </a:ext>
              </a:extLst>
            </p:cNvPr>
            <p:cNvSpPr/>
            <p:nvPr/>
          </p:nvSpPr>
          <p:spPr>
            <a:xfrm>
              <a:off x="4588870" y="2136315"/>
              <a:ext cx="688368" cy="688368"/>
            </a:xfrm>
            <a:prstGeom prst="ellipse">
              <a:avLst/>
            </a:prstGeom>
            <a:solidFill>
              <a:srgbClr val="FA790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185633F-2F4A-9528-13CA-3CA96DD84095}"/>
              </a:ext>
            </a:extLst>
          </p:cNvPr>
          <p:cNvGrpSpPr/>
          <p:nvPr/>
        </p:nvGrpSpPr>
        <p:grpSpPr>
          <a:xfrm>
            <a:off x="5909312" y="4510180"/>
            <a:ext cx="4275057" cy="1320017"/>
            <a:chOff x="4588870" y="4014608"/>
            <a:chExt cx="4275057" cy="1320017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594A2C6-EC27-E2C9-DAB8-5E0E0720D685}"/>
                </a:ext>
              </a:extLst>
            </p:cNvPr>
            <p:cNvSpPr/>
            <p:nvPr/>
          </p:nvSpPr>
          <p:spPr>
            <a:xfrm>
              <a:off x="4588870" y="4053433"/>
              <a:ext cx="688368" cy="688368"/>
            </a:xfrm>
            <a:prstGeom prst="ellipse">
              <a:avLst/>
            </a:prstGeom>
            <a:solidFill>
              <a:srgbClr val="0499D3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178CEA5-4938-0DD6-2A58-6603D8276C36}"/>
                </a:ext>
              </a:extLst>
            </p:cNvPr>
            <p:cNvGrpSpPr/>
            <p:nvPr/>
          </p:nvGrpSpPr>
          <p:grpSpPr>
            <a:xfrm>
              <a:off x="5391262" y="4014608"/>
              <a:ext cx="3472665" cy="1320017"/>
              <a:chOff x="5671335" y="4468536"/>
              <a:chExt cx="3472665" cy="1320017"/>
            </a:xfrm>
          </p:grpSpPr>
          <p:sp>
            <p:nvSpPr>
              <p:cNvPr id="15" name="TextBox 33">
                <a:extLst>
                  <a:ext uri="{FF2B5EF4-FFF2-40B4-BE49-F238E27FC236}">
                    <a16:creationId xmlns:a16="http://schemas.microsoft.com/office/drawing/2014/main" id="{212FE6C6-D868-08B8-9CFB-E5632EF45BA3}"/>
                  </a:ext>
                </a:extLst>
              </p:cNvPr>
              <p:cNvSpPr txBox="1"/>
              <p:nvPr/>
            </p:nvSpPr>
            <p:spPr>
              <a:xfrm>
                <a:off x="5671335" y="4468536"/>
                <a:ext cx="347266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noProof="1"/>
                  <a:t>This is step 2</a:t>
                </a:r>
              </a:p>
            </p:txBody>
          </p:sp>
          <p:sp>
            <p:nvSpPr>
              <p:cNvPr id="16" name="TextBox 34">
                <a:extLst>
                  <a:ext uri="{FF2B5EF4-FFF2-40B4-BE49-F238E27FC236}">
                    <a16:creationId xmlns:a16="http://schemas.microsoft.com/office/drawing/2014/main" id="{3BBD24C4-6D34-393F-10B7-0C41A100023C}"/>
                  </a:ext>
                </a:extLst>
              </p:cNvPr>
              <p:cNvSpPr txBox="1"/>
              <p:nvPr/>
            </p:nvSpPr>
            <p:spPr>
              <a:xfrm>
                <a:off x="5671335" y="4772890"/>
                <a:ext cx="347266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noProof="1">
                    <a:solidFill>
                      <a:schemeClr val="bg1">
                        <a:lumMod val="50000"/>
                      </a:schemeClr>
                    </a:solidFill>
                  </a:rPr>
                  <a:t>Lorem ipsum dolor sit amet, fuisset volumus incorrupte has no, denique aliquando mel eu.</a:t>
                </a:r>
              </a:p>
              <a:p>
                <a:endParaRPr lang="en-US" sz="1200" noProof="1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r>
                  <a:rPr lang="en-US" sz="1200" noProof="1">
                    <a:solidFill>
                      <a:schemeClr val="bg1">
                        <a:lumMod val="50000"/>
                      </a:schemeClr>
                    </a:solidFill>
                  </a:rPr>
                  <a:t>Lorem ipsum dolor sit amet, fuisset volumus incorrupte has no, denique aliquando mel eu.</a:t>
                </a: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E34E153-E36C-63CE-80A3-ECC655116B66}"/>
              </a:ext>
            </a:extLst>
          </p:cNvPr>
          <p:cNvGrpSpPr/>
          <p:nvPr/>
        </p:nvGrpSpPr>
        <p:grpSpPr>
          <a:xfrm>
            <a:off x="1804507" y="1502640"/>
            <a:ext cx="3392425" cy="4471416"/>
            <a:chOff x="2464473" y="1391481"/>
            <a:chExt cx="4215384" cy="4471416"/>
          </a:xfrm>
        </p:grpSpPr>
        <p:sp>
          <p:nvSpPr>
            <p:cNvPr id="8" name="Freeform 44">
              <a:extLst>
                <a:ext uri="{FF2B5EF4-FFF2-40B4-BE49-F238E27FC236}">
                  <a16:creationId xmlns:a16="http://schemas.microsoft.com/office/drawing/2014/main" id="{56F836B1-E14F-991F-0156-21D92F41C5A9}"/>
                </a:ext>
              </a:extLst>
            </p:cNvPr>
            <p:cNvSpPr/>
            <p:nvPr/>
          </p:nvSpPr>
          <p:spPr>
            <a:xfrm rot="10800000">
              <a:off x="3572463" y="3701166"/>
              <a:ext cx="1999405" cy="2161731"/>
            </a:xfrm>
            <a:custGeom>
              <a:avLst/>
              <a:gdLst>
                <a:gd name="connsiteX0" fmla="*/ 8622 w 2151204"/>
                <a:gd name="connsiteY0" fmla="*/ 2864644 h 2894729"/>
                <a:gd name="connsiteX1" fmla="*/ 27360 w 2151204"/>
                <a:gd name="connsiteY1" fmla="*/ 2799260 h 2894729"/>
                <a:gd name="connsiteX2" fmla="*/ 386911 w 2151204"/>
                <a:gd name="connsiteY2" fmla="*/ 236055 h 2894729"/>
                <a:gd name="connsiteX3" fmla="*/ 385637 w 2151204"/>
                <a:gd name="connsiteY3" fmla="*/ 204385 h 2894729"/>
                <a:gd name="connsiteX4" fmla="*/ 385231 w 2151204"/>
                <a:gd name="connsiteY4" fmla="*/ 203200 h 2894729"/>
                <a:gd name="connsiteX5" fmla="*/ 1075603 w 2151204"/>
                <a:gd name="connsiteY5" fmla="*/ 0 h 2894729"/>
                <a:gd name="connsiteX6" fmla="*/ 1765975 w 2151204"/>
                <a:gd name="connsiteY6" fmla="*/ 203200 h 2894729"/>
                <a:gd name="connsiteX7" fmla="*/ 1765567 w 2151204"/>
                <a:gd name="connsiteY7" fmla="*/ 204391 h 2894729"/>
                <a:gd name="connsiteX8" fmla="*/ 1764293 w 2151204"/>
                <a:gd name="connsiteY8" fmla="*/ 236055 h 2894729"/>
                <a:gd name="connsiteX9" fmla="*/ 2123844 w 2151204"/>
                <a:gd name="connsiteY9" fmla="*/ 2799260 h 2894729"/>
                <a:gd name="connsiteX10" fmla="*/ 2142580 w 2151204"/>
                <a:gd name="connsiteY10" fmla="*/ 2864638 h 2894729"/>
                <a:gd name="connsiteX11" fmla="*/ 2128195 w 2151204"/>
                <a:gd name="connsiteY11" fmla="*/ 2841441 h 2894729"/>
                <a:gd name="connsiteX12" fmla="*/ 1075603 w 2151204"/>
                <a:gd name="connsiteY12" fmla="*/ 2630316 h 2894729"/>
                <a:gd name="connsiteX13" fmla="*/ 23012 w 2151204"/>
                <a:gd name="connsiteY13" fmla="*/ 2841441 h 2894729"/>
                <a:gd name="connsiteX14" fmla="*/ 1183 w 2151204"/>
                <a:gd name="connsiteY14" fmla="*/ 2894729 h 2894729"/>
                <a:gd name="connsiteX15" fmla="*/ 0 w 2151204"/>
                <a:gd name="connsiteY15" fmla="*/ 2894729 h 2894729"/>
                <a:gd name="connsiteX16" fmla="*/ 4165 w 2151204"/>
                <a:gd name="connsiteY16" fmla="*/ 2880195 h 2894729"/>
                <a:gd name="connsiteX17" fmla="*/ 2151204 w 2151204"/>
                <a:gd name="connsiteY17" fmla="*/ 2894729 h 2894729"/>
                <a:gd name="connsiteX18" fmla="*/ 2150023 w 2151204"/>
                <a:gd name="connsiteY18" fmla="*/ 2894729 h 2894729"/>
                <a:gd name="connsiteX19" fmla="*/ 2147046 w 2151204"/>
                <a:gd name="connsiteY19" fmla="*/ 2880219 h 2894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151204" h="2894729">
                  <a:moveTo>
                    <a:pt x="8622" y="2864644"/>
                  </a:moveTo>
                  <a:lnTo>
                    <a:pt x="27360" y="2799260"/>
                  </a:lnTo>
                  <a:cubicBezTo>
                    <a:pt x="279922" y="1856686"/>
                    <a:pt x="396977" y="961487"/>
                    <a:pt x="386911" y="236055"/>
                  </a:cubicBezTo>
                  <a:lnTo>
                    <a:pt x="385637" y="204385"/>
                  </a:lnTo>
                  <a:lnTo>
                    <a:pt x="385231" y="203200"/>
                  </a:lnTo>
                  <a:cubicBezTo>
                    <a:pt x="385231" y="90976"/>
                    <a:pt x="694321" y="0"/>
                    <a:pt x="1075603" y="0"/>
                  </a:cubicBezTo>
                  <a:cubicBezTo>
                    <a:pt x="1456885" y="0"/>
                    <a:pt x="1765975" y="90976"/>
                    <a:pt x="1765975" y="203200"/>
                  </a:cubicBezTo>
                  <a:lnTo>
                    <a:pt x="1765567" y="204391"/>
                  </a:lnTo>
                  <a:lnTo>
                    <a:pt x="1764293" y="236055"/>
                  </a:lnTo>
                  <a:cubicBezTo>
                    <a:pt x="1754227" y="961487"/>
                    <a:pt x="1871282" y="1856686"/>
                    <a:pt x="2123844" y="2799260"/>
                  </a:cubicBezTo>
                  <a:lnTo>
                    <a:pt x="2142580" y="2864638"/>
                  </a:lnTo>
                  <a:lnTo>
                    <a:pt x="2128195" y="2841441"/>
                  </a:lnTo>
                  <a:cubicBezTo>
                    <a:pt x="2028009" y="2720952"/>
                    <a:pt x="1594816" y="2630316"/>
                    <a:pt x="1075603" y="2630316"/>
                  </a:cubicBezTo>
                  <a:cubicBezTo>
                    <a:pt x="556390" y="2630316"/>
                    <a:pt x="123197" y="2720952"/>
                    <a:pt x="23012" y="2841441"/>
                  </a:cubicBezTo>
                  <a:close/>
                  <a:moveTo>
                    <a:pt x="1183" y="2894729"/>
                  </a:moveTo>
                  <a:lnTo>
                    <a:pt x="0" y="2894729"/>
                  </a:lnTo>
                  <a:lnTo>
                    <a:pt x="4165" y="2880195"/>
                  </a:lnTo>
                  <a:close/>
                  <a:moveTo>
                    <a:pt x="2151204" y="2894729"/>
                  </a:moveTo>
                  <a:lnTo>
                    <a:pt x="2150023" y="2894729"/>
                  </a:lnTo>
                  <a:lnTo>
                    <a:pt x="2147046" y="2880219"/>
                  </a:lnTo>
                  <a:close/>
                </a:path>
              </a:pathLst>
            </a:custGeom>
            <a:solidFill>
              <a:srgbClr val="0499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1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F67A242-372A-A014-7198-533D0C427B6A}"/>
                </a:ext>
              </a:extLst>
            </p:cNvPr>
            <p:cNvSpPr/>
            <p:nvPr/>
          </p:nvSpPr>
          <p:spPr>
            <a:xfrm>
              <a:off x="2464473" y="1391481"/>
              <a:ext cx="4215384" cy="606984"/>
            </a:xfrm>
            <a:prstGeom prst="ellipse">
              <a:avLst/>
            </a:prstGeom>
            <a:solidFill>
              <a:srgbClr val="FFD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1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72ADCDC-A8D0-F8AD-51E2-3B092202323D}"/>
                </a:ext>
              </a:extLst>
            </p:cNvPr>
            <p:cNvSpPr/>
            <p:nvPr/>
          </p:nvSpPr>
          <p:spPr>
            <a:xfrm>
              <a:off x="3080983" y="1759433"/>
              <a:ext cx="2982030" cy="511101"/>
            </a:xfrm>
            <a:prstGeom prst="ellipse">
              <a:avLst/>
            </a:prstGeom>
            <a:solidFill>
              <a:srgbClr val="7A032D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1"/>
            </a:p>
          </p:txBody>
        </p:sp>
        <p:sp>
          <p:nvSpPr>
            <p:cNvPr id="11" name="Freeform 49">
              <a:extLst>
                <a:ext uri="{FF2B5EF4-FFF2-40B4-BE49-F238E27FC236}">
                  <a16:creationId xmlns:a16="http://schemas.microsoft.com/office/drawing/2014/main" id="{42397F21-1A0C-F50F-656C-1D9872DCD965}"/>
                </a:ext>
              </a:extLst>
            </p:cNvPr>
            <p:cNvSpPr/>
            <p:nvPr/>
          </p:nvSpPr>
          <p:spPr>
            <a:xfrm rot="10800000">
              <a:off x="2521104" y="1761973"/>
              <a:ext cx="4102125" cy="2136652"/>
            </a:xfrm>
            <a:custGeom>
              <a:avLst/>
              <a:gdLst>
                <a:gd name="connsiteX0" fmla="*/ 1518092 w 4413566"/>
                <a:gd name="connsiteY0" fmla="*/ 31671 h 5287079"/>
                <a:gd name="connsiteX1" fmla="*/ 1516818 w 4413566"/>
                <a:gd name="connsiteY1" fmla="*/ 0 h 5287079"/>
                <a:gd name="connsiteX2" fmla="*/ 1516818 w 4413566"/>
                <a:gd name="connsiteY2" fmla="*/ 1 h 5287079"/>
                <a:gd name="connsiteX3" fmla="*/ 2895474 w 4413566"/>
                <a:gd name="connsiteY3" fmla="*/ 31671 h 5287079"/>
                <a:gd name="connsiteX4" fmla="*/ 2896748 w 4413566"/>
                <a:gd name="connsiteY4" fmla="*/ 7 h 5287079"/>
                <a:gd name="connsiteX5" fmla="*/ 2896748 w 4413566"/>
                <a:gd name="connsiteY5" fmla="*/ 7 h 5287079"/>
                <a:gd name="connsiteX6" fmla="*/ 0 w 4413566"/>
                <a:gd name="connsiteY6" fmla="*/ 5287079 h 5287079"/>
                <a:gd name="connsiteX7" fmla="*/ 27790 w 4413566"/>
                <a:gd name="connsiteY7" fmla="*/ 5248353 h 5287079"/>
                <a:gd name="connsiteX8" fmla="*/ 1044765 w 4413566"/>
                <a:gd name="connsiteY8" fmla="*/ 2991880 h 5287079"/>
                <a:gd name="connsiteX9" fmla="*/ 1132352 w 4413566"/>
                <a:gd name="connsiteY9" fmla="*/ 2686260 h 5287079"/>
                <a:gd name="connsiteX10" fmla="*/ 1131181 w 4413566"/>
                <a:gd name="connsiteY10" fmla="*/ 2690345 h 5287079"/>
                <a:gd name="connsiteX11" fmla="*/ 1132364 w 4413566"/>
                <a:gd name="connsiteY11" fmla="*/ 2690345 h 5287079"/>
                <a:gd name="connsiteX12" fmla="*/ 1135346 w 4413566"/>
                <a:gd name="connsiteY12" fmla="*/ 2675813 h 5287079"/>
                <a:gd name="connsiteX13" fmla="*/ 1158541 w 4413566"/>
                <a:gd name="connsiteY13" fmla="*/ 2594876 h 5287079"/>
                <a:gd name="connsiteX14" fmla="*/ 1139803 w 4413566"/>
                <a:gd name="connsiteY14" fmla="*/ 2660260 h 5287079"/>
                <a:gd name="connsiteX15" fmla="*/ 1154193 w 4413566"/>
                <a:gd name="connsiteY15" fmla="*/ 2637057 h 5287079"/>
                <a:gd name="connsiteX16" fmla="*/ 2206784 w 4413566"/>
                <a:gd name="connsiteY16" fmla="*/ 2425932 h 5287079"/>
                <a:gd name="connsiteX17" fmla="*/ 3259376 w 4413566"/>
                <a:gd name="connsiteY17" fmla="*/ 2637057 h 5287079"/>
                <a:gd name="connsiteX18" fmla="*/ 3273761 w 4413566"/>
                <a:gd name="connsiteY18" fmla="*/ 2660254 h 5287079"/>
                <a:gd name="connsiteX19" fmla="*/ 3255025 w 4413566"/>
                <a:gd name="connsiteY19" fmla="*/ 2594876 h 5287079"/>
                <a:gd name="connsiteX20" fmla="*/ 3278228 w 4413566"/>
                <a:gd name="connsiteY20" fmla="*/ 2675838 h 5287079"/>
                <a:gd name="connsiteX21" fmla="*/ 3281204 w 4413566"/>
                <a:gd name="connsiteY21" fmla="*/ 2690345 h 5287079"/>
                <a:gd name="connsiteX22" fmla="*/ 3282385 w 4413566"/>
                <a:gd name="connsiteY22" fmla="*/ 2690345 h 5287079"/>
                <a:gd name="connsiteX23" fmla="*/ 3280910 w 4413566"/>
                <a:gd name="connsiteY23" fmla="*/ 2685197 h 5287079"/>
                <a:gd name="connsiteX24" fmla="*/ 3368801 w 4413566"/>
                <a:gd name="connsiteY24" fmla="*/ 2991880 h 5287079"/>
                <a:gd name="connsiteX25" fmla="*/ 4385777 w 4413566"/>
                <a:gd name="connsiteY25" fmla="*/ 5248353 h 5287079"/>
                <a:gd name="connsiteX26" fmla="*/ 4413566 w 4413566"/>
                <a:gd name="connsiteY26" fmla="*/ 5287077 h 5287079"/>
                <a:gd name="connsiteX27" fmla="*/ 4372544 w 4413566"/>
                <a:gd name="connsiteY27" fmla="*/ 5258486 h 5287079"/>
                <a:gd name="connsiteX28" fmla="*/ 2206784 w 4413566"/>
                <a:gd name="connsiteY28" fmla="*/ 4972937 h 5287079"/>
                <a:gd name="connsiteX29" fmla="*/ 41024 w 4413566"/>
                <a:gd name="connsiteY29" fmla="*/ 5258486 h 5287079"/>
                <a:gd name="connsiteX0" fmla="*/ 1516818 w 4413566"/>
                <a:gd name="connsiteY0" fmla="*/ 1 h 5287079"/>
                <a:gd name="connsiteX1" fmla="*/ 1516818 w 4413566"/>
                <a:gd name="connsiteY1" fmla="*/ 0 h 5287079"/>
                <a:gd name="connsiteX2" fmla="*/ 1516818 w 4413566"/>
                <a:gd name="connsiteY2" fmla="*/ 1 h 5287079"/>
                <a:gd name="connsiteX3" fmla="*/ 2895474 w 4413566"/>
                <a:gd name="connsiteY3" fmla="*/ 31671 h 5287079"/>
                <a:gd name="connsiteX4" fmla="*/ 2896748 w 4413566"/>
                <a:gd name="connsiteY4" fmla="*/ 7 h 5287079"/>
                <a:gd name="connsiteX5" fmla="*/ 2896748 w 4413566"/>
                <a:gd name="connsiteY5" fmla="*/ 7 h 5287079"/>
                <a:gd name="connsiteX6" fmla="*/ 2895474 w 4413566"/>
                <a:gd name="connsiteY6" fmla="*/ 31671 h 5287079"/>
                <a:gd name="connsiteX7" fmla="*/ 0 w 4413566"/>
                <a:gd name="connsiteY7" fmla="*/ 5287079 h 5287079"/>
                <a:gd name="connsiteX8" fmla="*/ 27790 w 4413566"/>
                <a:gd name="connsiteY8" fmla="*/ 5248353 h 5287079"/>
                <a:gd name="connsiteX9" fmla="*/ 1044765 w 4413566"/>
                <a:gd name="connsiteY9" fmla="*/ 2991880 h 5287079"/>
                <a:gd name="connsiteX10" fmla="*/ 1132352 w 4413566"/>
                <a:gd name="connsiteY10" fmla="*/ 2686260 h 5287079"/>
                <a:gd name="connsiteX11" fmla="*/ 1131181 w 4413566"/>
                <a:gd name="connsiteY11" fmla="*/ 2690345 h 5287079"/>
                <a:gd name="connsiteX12" fmla="*/ 1132364 w 4413566"/>
                <a:gd name="connsiteY12" fmla="*/ 2690345 h 5287079"/>
                <a:gd name="connsiteX13" fmla="*/ 1135346 w 4413566"/>
                <a:gd name="connsiteY13" fmla="*/ 2675813 h 5287079"/>
                <a:gd name="connsiteX14" fmla="*/ 1158541 w 4413566"/>
                <a:gd name="connsiteY14" fmla="*/ 2594876 h 5287079"/>
                <a:gd name="connsiteX15" fmla="*/ 1139803 w 4413566"/>
                <a:gd name="connsiteY15" fmla="*/ 2660260 h 5287079"/>
                <a:gd name="connsiteX16" fmla="*/ 1154193 w 4413566"/>
                <a:gd name="connsiteY16" fmla="*/ 2637057 h 5287079"/>
                <a:gd name="connsiteX17" fmla="*/ 2206784 w 4413566"/>
                <a:gd name="connsiteY17" fmla="*/ 2425932 h 5287079"/>
                <a:gd name="connsiteX18" fmla="*/ 3259376 w 4413566"/>
                <a:gd name="connsiteY18" fmla="*/ 2637057 h 5287079"/>
                <a:gd name="connsiteX19" fmla="*/ 3273761 w 4413566"/>
                <a:gd name="connsiteY19" fmla="*/ 2660254 h 5287079"/>
                <a:gd name="connsiteX20" fmla="*/ 3255025 w 4413566"/>
                <a:gd name="connsiteY20" fmla="*/ 2594876 h 5287079"/>
                <a:gd name="connsiteX21" fmla="*/ 3278228 w 4413566"/>
                <a:gd name="connsiteY21" fmla="*/ 2675838 h 5287079"/>
                <a:gd name="connsiteX22" fmla="*/ 3281204 w 4413566"/>
                <a:gd name="connsiteY22" fmla="*/ 2690345 h 5287079"/>
                <a:gd name="connsiteX23" fmla="*/ 3282385 w 4413566"/>
                <a:gd name="connsiteY23" fmla="*/ 2690345 h 5287079"/>
                <a:gd name="connsiteX24" fmla="*/ 3280910 w 4413566"/>
                <a:gd name="connsiteY24" fmla="*/ 2685197 h 5287079"/>
                <a:gd name="connsiteX25" fmla="*/ 3368801 w 4413566"/>
                <a:gd name="connsiteY25" fmla="*/ 2991880 h 5287079"/>
                <a:gd name="connsiteX26" fmla="*/ 4385777 w 4413566"/>
                <a:gd name="connsiteY26" fmla="*/ 5248353 h 5287079"/>
                <a:gd name="connsiteX27" fmla="*/ 4413566 w 4413566"/>
                <a:gd name="connsiteY27" fmla="*/ 5287077 h 5287079"/>
                <a:gd name="connsiteX28" fmla="*/ 4372544 w 4413566"/>
                <a:gd name="connsiteY28" fmla="*/ 5258486 h 5287079"/>
                <a:gd name="connsiteX29" fmla="*/ 2206784 w 4413566"/>
                <a:gd name="connsiteY29" fmla="*/ 4972937 h 5287079"/>
                <a:gd name="connsiteX30" fmla="*/ 41024 w 4413566"/>
                <a:gd name="connsiteY30" fmla="*/ 5258486 h 5287079"/>
                <a:gd name="connsiteX31" fmla="*/ 0 w 4413566"/>
                <a:gd name="connsiteY31" fmla="*/ 5287079 h 5287079"/>
                <a:gd name="connsiteX0" fmla="*/ 2895474 w 4413566"/>
                <a:gd name="connsiteY0" fmla="*/ 31664 h 5287072"/>
                <a:gd name="connsiteX1" fmla="*/ 2896748 w 4413566"/>
                <a:gd name="connsiteY1" fmla="*/ 0 h 5287072"/>
                <a:gd name="connsiteX2" fmla="*/ 2896748 w 4413566"/>
                <a:gd name="connsiteY2" fmla="*/ 0 h 5287072"/>
                <a:gd name="connsiteX3" fmla="*/ 2895474 w 4413566"/>
                <a:gd name="connsiteY3" fmla="*/ 31664 h 5287072"/>
                <a:gd name="connsiteX4" fmla="*/ 0 w 4413566"/>
                <a:gd name="connsiteY4" fmla="*/ 5287072 h 5287072"/>
                <a:gd name="connsiteX5" fmla="*/ 27790 w 4413566"/>
                <a:gd name="connsiteY5" fmla="*/ 5248346 h 5287072"/>
                <a:gd name="connsiteX6" fmla="*/ 1044765 w 4413566"/>
                <a:gd name="connsiteY6" fmla="*/ 2991873 h 5287072"/>
                <a:gd name="connsiteX7" fmla="*/ 1132352 w 4413566"/>
                <a:gd name="connsiteY7" fmla="*/ 2686253 h 5287072"/>
                <a:gd name="connsiteX8" fmla="*/ 1131181 w 4413566"/>
                <a:gd name="connsiteY8" fmla="*/ 2690338 h 5287072"/>
                <a:gd name="connsiteX9" fmla="*/ 1132364 w 4413566"/>
                <a:gd name="connsiteY9" fmla="*/ 2690338 h 5287072"/>
                <a:gd name="connsiteX10" fmla="*/ 1135346 w 4413566"/>
                <a:gd name="connsiteY10" fmla="*/ 2675806 h 5287072"/>
                <a:gd name="connsiteX11" fmla="*/ 1158541 w 4413566"/>
                <a:gd name="connsiteY11" fmla="*/ 2594869 h 5287072"/>
                <a:gd name="connsiteX12" fmla="*/ 1139803 w 4413566"/>
                <a:gd name="connsiteY12" fmla="*/ 2660253 h 5287072"/>
                <a:gd name="connsiteX13" fmla="*/ 1154193 w 4413566"/>
                <a:gd name="connsiteY13" fmla="*/ 2637050 h 5287072"/>
                <a:gd name="connsiteX14" fmla="*/ 2206784 w 4413566"/>
                <a:gd name="connsiteY14" fmla="*/ 2425925 h 5287072"/>
                <a:gd name="connsiteX15" fmla="*/ 3259376 w 4413566"/>
                <a:gd name="connsiteY15" fmla="*/ 2637050 h 5287072"/>
                <a:gd name="connsiteX16" fmla="*/ 3273761 w 4413566"/>
                <a:gd name="connsiteY16" fmla="*/ 2660247 h 5287072"/>
                <a:gd name="connsiteX17" fmla="*/ 3255025 w 4413566"/>
                <a:gd name="connsiteY17" fmla="*/ 2594869 h 5287072"/>
                <a:gd name="connsiteX18" fmla="*/ 3278228 w 4413566"/>
                <a:gd name="connsiteY18" fmla="*/ 2675831 h 5287072"/>
                <a:gd name="connsiteX19" fmla="*/ 3281204 w 4413566"/>
                <a:gd name="connsiteY19" fmla="*/ 2690338 h 5287072"/>
                <a:gd name="connsiteX20" fmla="*/ 3282385 w 4413566"/>
                <a:gd name="connsiteY20" fmla="*/ 2690338 h 5287072"/>
                <a:gd name="connsiteX21" fmla="*/ 3280910 w 4413566"/>
                <a:gd name="connsiteY21" fmla="*/ 2685190 h 5287072"/>
                <a:gd name="connsiteX22" fmla="*/ 3368801 w 4413566"/>
                <a:gd name="connsiteY22" fmla="*/ 2991873 h 5287072"/>
                <a:gd name="connsiteX23" fmla="*/ 4385777 w 4413566"/>
                <a:gd name="connsiteY23" fmla="*/ 5248346 h 5287072"/>
                <a:gd name="connsiteX24" fmla="*/ 4413566 w 4413566"/>
                <a:gd name="connsiteY24" fmla="*/ 5287070 h 5287072"/>
                <a:gd name="connsiteX25" fmla="*/ 4372544 w 4413566"/>
                <a:gd name="connsiteY25" fmla="*/ 5258479 h 5287072"/>
                <a:gd name="connsiteX26" fmla="*/ 2206784 w 4413566"/>
                <a:gd name="connsiteY26" fmla="*/ 4972930 h 5287072"/>
                <a:gd name="connsiteX27" fmla="*/ 41024 w 4413566"/>
                <a:gd name="connsiteY27" fmla="*/ 5258479 h 5287072"/>
                <a:gd name="connsiteX28" fmla="*/ 0 w 4413566"/>
                <a:gd name="connsiteY28" fmla="*/ 5287072 h 5287072"/>
                <a:gd name="connsiteX0" fmla="*/ 2896748 w 4413566"/>
                <a:gd name="connsiteY0" fmla="*/ 0 h 5287072"/>
                <a:gd name="connsiteX1" fmla="*/ 2896748 w 4413566"/>
                <a:gd name="connsiteY1" fmla="*/ 0 h 5287072"/>
                <a:gd name="connsiteX2" fmla="*/ 2896748 w 4413566"/>
                <a:gd name="connsiteY2" fmla="*/ 0 h 5287072"/>
                <a:gd name="connsiteX3" fmla="*/ 0 w 4413566"/>
                <a:gd name="connsiteY3" fmla="*/ 5287072 h 5287072"/>
                <a:gd name="connsiteX4" fmla="*/ 27790 w 4413566"/>
                <a:gd name="connsiteY4" fmla="*/ 5248346 h 5287072"/>
                <a:gd name="connsiteX5" fmla="*/ 1044765 w 4413566"/>
                <a:gd name="connsiteY5" fmla="*/ 2991873 h 5287072"/>
                <a:gd name="connsiteX6" fmla="*/ 1132352 w 4413566"/>
                <a:gd name="connsiteY6" fmla="*/ 2686253 h 5287072"/>
                <a:gd name="connsiteX7" fmla="*/ 1131181 w 4413566"/>
                <a:gd name="connsiteY7" fmla="*/ 2690338 h 5287072"/>
                <a:gd name="connsiteX8" fmla="*/ 1132364 w 4413566"/>
                <a:gd name="connsiteY8" fmla="*/ 2690338 h 5287072"/>
                <a:gd name="connsiteX9" fmla="*/ 1135346 w 4413566"/>
                <a:gd name="connsiteY9" fmla="*/ 2675806 h 5287072"/>
                <a:gd name="connsiteX10" fmla="*/ 1158541 w 4413566"/>
                <a:gd name="connsiteY10" fmla="*/ 2594869 h 5287072"/>
                <a:gd name="connsiteX11" fmla="*/ 1139803 w 4413566"/>
                <a:gd name="connsiteY11" fmla="*/ 2660253 h 5287072"/>
                <a:gd name="connsiteX12" fmla="*/ 1154193 w 4413566"/>
                <a:gd name="connsiteY12" fmla="*/ 2637050 h 5287072"/>
                <a:gd name="connsiteX13" fmla="*/ 2206784 w 4413566"/>
                <a:gd name="connsiteY13" fmla="*/ 2425925 h 5287072"/>
                <a:gd name="connsiteX14" fmla="*/ 3259376 w 4413566"/>
                <a:gd name="connsiteY14" fmla="*/ 2637050 h 5287072"/>
                <a:gd name="connsiteX15" fmla="*/ 3273761 w 4413566"/>
                <a:gd name="connsiteY15" fmla="*/ 2660247 h 5287072"/>
                <a:gd name="connsiteX16" fmla="*/ 3255025 w 4413566"/>
                <a:gd name="connsiteY16" fmla="*/ 2594869 h 5287072"/>
                <a:gd name="connsiteX17" fmla="*/ 3278228 w 4413566"/>
                <a:gd name="connsiteY17" fmla="*/ 2675831 h 5287072"/>
                <a:gd name="connsiteX18" fmla="*/ 3281204 w 4413566"/>
                <a:gd name="connsiteY18" fmla="*/ 2690338 h 5287072"/>
                <a:gd name="connsiteX19" fmla="*/ 3282385 w 4413566"/>
                <a:gd name="connsiteY19" fmla="*/ 2690338 h 5287072"/>
                <a:gd name="connsiteX20" fmla="*/ 3280910 w 4413566"/>
                <a:gd name="connsiteY20" fmla="*/ 2685190 h 5287072"/>
                <a:gd name="connsiteX21" fmla="*/ 3368801 w 4413566"/>
                <a:gd name="connsiteY21" fmla="*/ 2991873 h 5287072"/>
                <a:gd name="connsiteX22" fmla="*/ 4385777 w 4413566"/>
                <a:gd name="connsiteY22" fmla="*/ 5248346 h 5287072"/>
                <a:gd name="connsiteX23" fmla="*/ 4413566 w 4413566"/>
                <a:gd name="connsiteY23" fmla="*/ 5287070 h 5287072"/>
                <a:gd name="connsiteX24" fmla="*/ 4372544 w 4413566"/>
                <a:gd name="connsiteY24" fmla="*/ 5258479 h 5287072"/>
                <a:gd name="connsiteX25" fmla="*/ 2206784 w 4413566"/>
                <a:gd name="connsiteY25" fmla="*/ 4972930 h 5287072"/>
                <a:gd name="connsiteX26" fmla="*/ 41024 w 4413566"/>
                <a:gd name="connsiteY26" fmla="*/ 5258479 h 5287072"/>
                <a:gd name="connsiteX27" fmla="*/ 0 w 4413566"/>
                <a:gd name="connsiteY27" fmla="*/ 5287072 h 5287072"/>
                <a:gd name="connsiteX0" fmla="*/ 0 w 4413566"/>
                <a:gd name="connsiteY0" fmla="*/ 2861146 h 2861146"/>
                <a:gd name="connsiteX1" fmla="*/ 27790 w 4413566"/>
                <a:gd name="connsiteY1" fmla="*/ 2822420 h 2861146"/>
                <a:gd name="connsiteX2" fmla="*/ 1044765 w 4413566"/>
                <a:gd name="connsiteY2" fmla="*/ 565947 h 2861146"/>
                <a:gd name="connsiteX3" fmla="*/ 1132352 w 4413566"/>
                <a:gd name="connsiteY3" fmla="*/ 260327 h 2861146"/>
                <a:gd name="connsiteX4" fmla="*/ 1131181 w 4413566"/>
                <a:gd name="connsiteY4" fmla="*/ 264412 h 2861146"/>
                <a:gd name="connsiteX5" fmla="*/ 1132364 w 4413566"/>
                <a:gd name="connsiteY5" fmla="*/ 264412 h 2861146"/>
                <a:gd name="connsiteX6" fmla="*/ 1135346 w 4413566"/>
                <a:gd name="connsiteY6" fmla="*/ 249880 h 2861146"/>
                <a:gd name="connsiteX7" fmla="*/ 1158541 w 4413566"/>
                <a:gd name="connsiteY7" fmla="*/ 168943 h 2861146"/>
                <a:gd name="connsiteX8" fmla="*/ 1139803 w 4413566"/>
                <a:gd name="connsiteY8" fmla="*/ 234327 h 2861146"/>
                <a:gd name="connsiteX9" fmla="*/ 1154193 w 4413566"/>
                <a:gd name="connsiteY9" fmla="*/ 211124 h 2861146"/>
                <a:gd name="connsiteX10" fmla="*/ 2206784 w 4413566"/>
                <a:gd name="connsiteY10" fmla="*/ -1 h 2861146"/>
                <a:gd name="connsiteX11" fmla="*/ 3259376 w 4413566"/>
                <a:gd name="connsiteY11" fmla="*/ 211124 h 2861146"/>
                <a:gd name="connsiteX12" fmla="*/ 3273761 w 4413566"/>
                <a:gd name="connsiteY12" fmla="*/ 234321 h 2861146"/>
                <a:gd name="connsiteX13" fmla="*/ 3255025 w 4413566"/>
                <a:gd name="connsiteY13" fmla="*/ 168943 h 2861146"/>
                <a:gd name="connsiteX14" fmla="*/ 3278228 w 4413566"/>
                <a:gd name="connsiteY14" fmla="*/ 249905 h 2861146"/>
                <a:gd name="connsiteX15" fmla="*/ 3281204 w 4413566"/>
                <a:gd name="connsiteY15" fmla="*/ 264412 h 2861146"/>
                <a:gd name="connsiteX16" fmla="*/ 3282385 w 4413566"/>
                <a:gd name="connsiteY16" fmla="*/ 264412 h 2861146"/>
                <a:gd name="connsiteX17" fmla="*/ 3280910 w 4413566"/>
                <a:gd name="connsiteY17" fmla="*/ 259264 h 2861146"/>
                <a:gd name="connsiteX18" fmla="*/ 3368801 w 4413566"/>
                <a:gd name="connsiteY18" fmla="*/ 565947 h 2861146"/>
                <a:gd name="connsiteX19" fmla="*/ 4385777 w 4413566"/>
                <a:gd name="connsiteY19" fmla="*/ 2822420 h 2861146"/>
                <a:gd name="connsiteX20" fmla="*/ 4413566 w 4413566"/>
                <a:gd name="connsiteY20" fmla="*/ 2861144 h 2861146"/>
                <a:gd name="connsiteX21" fmla="*/ 4372544 w 4413566"/>
                <a:gd name="connsiteY21" fmla="*/ 2832553 h 2861146"/>
                <a:gd name="connsiteX22" fmla="*/ 2206784 w 4413566"/>
                <a:gd name="connsiteY22" fmla="*/ 2547004 h 2861146"/>
                <a:gd name="connsiteX23" fmla="*/ 41024 w 4413566"/>
                <a:gd name="connsiteY23" fmla="*/ 2832553 h 2861146"/>
                <a:gd name="connsiteX24" fmla="*/ 0 w 4413566"/>
                <a:gd name="connsiteY24" fmla="*/ 2861146 h 2861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413566" h="2861146">
                  <a:moveTo>
                    <a:pt x="0" y="2861146"/>
                  </a:moveTo>
                  <a:lnTo>
                    <a:pt x="27790" y="2822420"/>
                  </a:lnTo>
                  <a:cubicBezTo>
                    <a:pt x="405028" y="2261454"/>
                    <a:pt x="766839" y="1475363"/>
                    <a:pt x="1044765" y="565947"/>
                  </a:cubicBezTo>
                  <a:lnTo>
                    <a:pt x="1132352" y="260327"/>
                  </a:lnTo>
                  <a:lnTo>
                    <a:pt x="1131181" y="264412"/>
                  </a:lnTo>
                  <a:lnTo>
                    <a:pt x="1132364" y="264412"/>
                  </a:lnTo>
                  <a:lnTo>
                    <a:pt x="1135346" y="249880"/>
                  </a:lnTo>
                  <a:lnTo>
                    <a:pt x="1158541" y="168943"/>
                  </a:lnTo>
                  <a:lnTo>
                    <a:pt x="1139803" y="234327"/>
                  </a:lnTo>
                  <a:lnTo>
                    <a:pt x="1154193" y="211124"/>
                  </a:lnTo>
                  <a:cubicBezTo>
                    <a:pt x="1254378" y="90635"/>
                    <a:pt x="1687571" y="-1"/>
                    <a:pt x="2206784" y="-1"/>
                  </a:cubicBezTo>
                  <a:cubicBezTo>
                    <a:pt x="2725997" y="-1"/>
                    <a:pt x="3159190" y="90635"/>
                    <a:pt x="3259376" y="211124"/>
                  </a:cubicBezTo>
                  <a:lnTo>
                    <a:pt x="3273761" y="234321"/>
                  </a:lnTo>
                  <a:lnTo>
                    <a:pt x="3255025" y="168943"/>
                  </a:lnTo>
                  <a:lnTo>
                    <a:pt x="3278228" y="249905"/>
                  </a:lnTo>
                  <a:lnTo>
                    <a:pt x="3281204" y="264412"/>
                  </a:lnTo>
                  <a:lnTo>
                    <a:pt x="3282385" y="264412"/>
                  </a:lnTo>
                  <a:lnTo>
                    <a:pt x="3280910" y="259264"/>
                  </a:lnTo>
                  <a:lnTo>
                    <a:pt x="3368801" y="565947"/>
                  </a:lnTo>
                  <a:cubicBezTo>
                    <a:pt x="3646727" y="1475363"/>
                    <a:pt x="4008538" y="2261454"/>
                    <a:pt x="4385777" y="2822420"/>
                  </a:cubicBezTo>
                  <a:lnTo>
                    <a:pt x="4413566" y="2861144"/>
                  </a:lnTo>
                  <a:lnTo>
                    <a:pt x="4372544" y="2832553"/>
                  </a:lnTo>
                  <a:cubicBezTo>
                    <a:pt x="4085426" y="2667120"/>
                    <a:pt x="3224378" y="2547004"/>
                    <a:pt x="2206784" y="2547004"/>
                  </a:cubicBezTo>
                  <a:cubicBezTo>
                    <a:pt x="1189190" y="2547004"/>
                    <a:pt x="328142" y="2667120"/>
                    <a:pt x="41024" y="2832553"/>
                  </a:cubicBezTo>
                  <a:lnTo>
                    <a:pt x="0" y="2861146"/>
                  </a:lnTo>
                  <a:close/>
                </a:path>
              </a:pathLst>
            </a:custGeom>
            <a:solidFill>
              <a:srgbClr val="FA7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1"/>
            </a:p>
          </p:txBody>
        </p:sp>
        <p:sp>
          <p:nvSpPr>
            <p:cNvPr id="12" name="Freeform 50">
              <a:extLst>
                <a:ext uri="{FF2B5EF4-FFF2-40B4-BE49-F238E27FC236}">
                  <a16:creationId xmlns:a16="http://schemas.microsoft.com/office/drawing/2014/main" id="{F3688E62-0109-8A6E-F344-6D04088D7A41}"/>
                </a:ext>
              </a:extLst>
            </p:cNvPr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1"/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157</Words>
  <Application>Microsoft Office PowerPoint</Application>
  <PresentationFormat>Widescreen</PresentationFormat>
  <Paragraphs>17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2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2-Step Funnel On left With Text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2026-02-19T19:08:02Z</dcterms:modified>
  <cp:category>Charts &amp; Diagrams</cp:category>
</cp:coreProperties>
</file>