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322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32D"/>
    <a:srgbClr val="2A9A6D"/>
    <a:srgbClr val="38C98E"/>
    <a:srgbClr val="9CE4C7"/>
    <a:srgbClr val="0499D3"/>
    <a:srgbClr val="660226"/>
    <a:srgbClr val="0F5987"/>
    <a:srgbClr val="0B4366"/>
    <a:srgbClr val="FA7902"/>
    <a:srgbClr val="CB23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74" autoAdjust="0"/>
  </p:normalViewPr>
  <p:slideViewPr>
    <p:cSldViewPr snapToGrid="0" showGuides="1">
      <p:cViewPr varScale="1">
        <p:scale>
          <a:sx n="92" d="100"/>
          <a:sy n="92" d="100"/>
        </p:scale>
        <p:origin x="96" y="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525" y="6986946"/>
            <a:ext cx="9148236" cy="27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PowerPoint Funnel</a:t>
            </a:r>
            <a:endParaRPr lang="en-US" dirty="0"/>
          </a:p>
        </p:txBody>
      </p:sp>
      <p:sp>
        <p:nvSpPr>
          <p:cNvPr id="59" name="Rectangle 58"/>
          <p:cNvSpPr/>
          <p:nvPr/>
        </p:nvSpPr>
        <p:spPr>
          <a:xfrm>
            <a:off x="201592" y="2996159"/>
            <a:ext cx="273481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 err="1"/>
              <a:t>Diceret</a:t>
            </a:r>
            <a:r>
              <a:rPr lang="en-US" sz="1400" dirty="0"/>
              <a:t> </a:t>
            </a:r>
            <a:r>
              <a:rPr lang="en-US" sz="1400" dirty="0" err="1"/>
              <a:t>scaevola</a:t>
            </a:r>
            <a:r>
              <a:rPr lang="en-US" sz="1400" dirty="0"/>
              <a:t> pro ne, </a:t>
            </a:r>
            <a:r>
              <a:rPr lang="en-US" sz="1400" dirty="0" err="1"/>
              <a:t>nostro</a:t>
            </a:r>
            <a:r>
              <a:rPr lang="en-US" sz="1400" dirty="0"/>
              <a:t> </a:t>
            </a:r>
            <a:r>
              <a:rPr lang="en-US" sz="1400" dirty="0" err="1"/>
              <a:t>reprehendunt</a:t>
            </a:r>
            <a:r>
              <a:rPr lang="en-US" sz="1400" dirty="0"/>
              <a:t> no vis, </a:t>
            </a:r>
            <a:r>
              <a:rPr lang="en-US" sz="1400" dirty="0" err="1"/>
              <a:t>illum</a:t>
            </a:r>
            <a:r>
              <a:rPr lang="en-US" sz="1400" dirty="0"/>
              <a:t> </a:t>
            </a:r>
            <a:r>
              <a:rPr lang="en-US" sz="1400" dirty="0" err="1"/>
              <a:t>utinam</a:t>
            </a:r>
            <a:r>
              <a:rPr lang="en-US" sz="1400" dirty="0"/>
              <a:t> </a:t>
            </a:r>
            <a:r>
              <a:rPr lang="en-US" sz="1400" dirty="0" err="1"/>
              <a:t>omittam</a:t>
            </a:r>
            <a:r>
              <a:rPr lang="en-US" sz="1400" dirty="0"/>
              <a:t> </a:t>
            </a:r>
            <a:r>
              <a:rPr lang="en-US" sz="1400" dirty="0" err="1"/>
              <a:t>usu</a:t>
            </a:r>
            <a:r>
              <a:rPr lang="en-US" sz="1400" dirty="0"/>
              <a:t> </a:t>
            </a:r>
            <a:r>
              <a:rPr lang="en-US" sz="1400" dirty="0" err="1"/>
              <a:t>eu</a:t>
            </a:r>
            <a:r>
              <a:rPr lang="en-US" sz="1400" dirty="0"/>
              <a:t>. Vim </a:t>
            </a:r>
            <a:r>
              <a:rPr lang="en-US" sz="1400" dirty="0" err="1"/>
              <a:t>volumus</a:t>
            </a:r>
            <a:r>
              <a:rPr lang="en-US" sz="1400" dirty="0"/>
              <a:t> </a:t>
            </a:r>
            <a:r>
              <a:rPr lang="en-US" sz="1400" dirty="0" err="1"/>
              <a:t>neglegentur</a:t>
            </a:r>
            <a:r>
              <a:rPr lang="en-US" sz="1400" dirty="0"/>
              <a:t> </a:t>
            </a:r>
            <a:r>
              <a:rPr lang="en-US" sz="1400" dirty="0" err="1"/>
              <a:t>te</a:t>
            </a:r>
            <a:r>
              <a:rPr lang="en-US" sz="1400" dirty="0"/>
              <a:t>, </a:t>
            </a:r>
            <a:r>
              <a:rPr lang="en-US" sz="1400" dirty="0" err="1"/>
              <a:t>aeque</a:t>
            </a:r>
            <a:r>
              <a:rPr lang="en-US" sz="1400" dirty="0"/>
              <a:t> </a:t>
            </a:r>
            <a:r>
              <a:rPr lang="en-US" sz="1400" dirty="0" err="1"/>
              <a:t>mollis</a:t>
            </a:r>
            <a:r>
              <a:rPr lang="en-US" sz="1400" dirty="0"/>
              <a:t> </a:t>
            </a:r>
            <a:r>
              <a:rPr lang="en-US" sz="1400" dirty="0" err="1"/>
              <a:t>vel</a:t>
            </a:r>
            <a:r>
              <a:rPr lang="en-US" sz="1400" dirty="0"/>
              <a:t> ne. 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01592" y="4476631"/>
            <a:ext cx="273481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 err="1"/>
              <a:t>Diceret</a:t>
            </a:r>
            <a:r>
              <a:rPr lang="en-US" sz="1400" dirty="0"/>
              <a:t> </a:t>
            </a:r>
            <a:r>
              <a:rPr lang="en-US" sz="1400" dirty="0" err="1"/>
              <a:t>scaevola</a:t>
            </a:r>
            <a:r>
              <a:rPr lang="en-US" sz="1400" dirty="0"/>
              <a:t> pro ne, </a:t>
            </a:r>
            <a:r>
              <a:rPr lang="en-US" sz="1400" dirty="0" err="1"/>
              <a:t>nostro</a:t>
            </a:r>
            <a:r>
              <a:rPr lang="en-US" sz="1400" dirty="0"/>
              <a:t> </a:t>
            </a:r>
            <a:r>
              <a:rPr lang="en-US" sz="1400" dirty="0" err="1"/>
              <a:t>reprehendunt</a:t>
            </a:r>
            <a:r>
              <a:rPr lang="en-US" sz="1400" dirty="0"/>
              <a:t> no vis, </a:t>
            </a:r>
            <a:r>
              <a:rPr lang="en-US" sz="1400" dirty="0" err="1"/>
              <a:t>illum</a:t>
            </a:r>
            <a:r>
              <a:rPr lang="en-US" sz="1400" dirty="0"/>
              <a:t> </a:t>
            </a:r>
            <a:r>
              <a:rPr lang="en-US" sz="1400" dirty="0" err="1"/>
              <a:t>utinam</a:t>
            </a:r>
            <a:r>
              <a:rPr lang="en-US" sz="1400" dirty="0"/>
              <a:t> </a:t>
            </a:r>
            <a:r>
              <a:rPr lang="en-US" sz="1400" dirty="0" err="1"/>
              <a:t>omittam</a:t>
            </a:r>
            <a:r>
              <a:rPr lang="en-US" sz="1400" dirty="0"/>
              <a:t> </a:t>
            </a:r>
            <a:r>
              <a:rPr lang="en-US" sz="1400" dirty="0" err="1"/>
              <a:t>usu</a:t>
            </a:r>
            <a:r>
              <a:rPr lang="en-US" sz="1400" dirty="0"/>
              <a:t> </a:t>
            </a:r>
            <a:r>
              <a:rPr lang="en-US" sz="1400" dirty="0" err="1"/>
              <a:t>eu</a:t>
            </a:r>
            <a:r>
              <a:rPr lang="en-US" sz="1400" dirty="0"/>
              <a:t>. Vim </a:t>
            </a:r>
            <a:r>
              <a:rPr lang="en-US" sz="1400" dirty="0" err="1"/>
              <a:t>volumus</a:t>
            </a:r>
            <a:r>
              <a:rPr lang="en-US" sz="1400" dirty="0"/>
              <a:t> </a:t>
            </a:r>
            <a:r>
              <a:rPr lang="en-US" sz="1400" dirty="0" err="1"/>
              <a:t>neglegentur</a:t>
            </a:r>
            <a:r>
              <a:rPr lang="en-US" sz="1400" dirty="0"/>
              <a:t> </a:t>
            </a:r>
            <a:r>
              <a:rPr lang="en-US" sz="1400" dirty="0" err="1"/>
              <a:t>te</a:t>
            </a:r>
            <a:r>
              <a:rPr lang="en-US" sz="1400" dirty="0"/>
              <a:t>, </a:t>
            </a:r>
            <a:r>
              <a:rPr lang="en-US" sz="1400" dirty="0" err="1"/>
              <a:t>aeque</a:t>
            </a:r>
            <a:r>
              <a:rPr lang="en-US" sz="1400" dirty="0"/>
              <a:t> </a:t>
            </a:r>
            <a:r>
              <a:rPr lang="en-US" sz="1400" dirty="0" err="1"/>
              <a:t>mollis</a:t>
            </a:r>
            <a:r>
              <a:rPr lang="en-US" sz="1400" dirty="0"/>
              <a:t> </a:t>
            </a:r>
            <a:r>
              <a:rPr lang="en-US" sz="1400" dirty="0" err="1"/>
              <a:t>vel</a:t>
            </a:r>
            <a:r>
              <a:rPr lang="en-US" sz="1400" dirty="0"/>
              <a:t> ne. </a:t>
            </a:r>
          </a:p>
        </p:txBody>
      </p:sp>
      <p:sp>
        <p:nvSpPr>
          <p:cNvPr id="70" name="Freeform 69"/>
          <p:cNvSpPr/>
          <p:nvPr/>
        </p:nvSpPr>
        <p:spPr>
          <a:xfrm rot="10800000">
            <a:off x="4810441" y="2695253"/>
            <a:ext cx="790286" cy="2341316"/>
          </a:xfrm>
          <a:custGeom>
            <a:avLst/>
            <a:gdLst>
              <a:gd name="connsiteX0" fmla="*/ 0 w 1342943"/>
              <a:gd name="connsiteY0" fmla="*/ 5283193 h 5283193"/>
              <a:gd name="connsiteX1" fmla="*/ 24939 w 1342943"/>
              <a:gd name="connsiteY1" fmla="*/ 5236257 h 5283193"/>
              <a:gd name="connsiteX2" fmla="*/ 886190 w 1342943"/>
              <a:gd name="connsiteY2" fmla="*/ 2701666 h 5283193"/>
              <a:gd name="connsiteX3" fmla="*/ 1203405 w 1342943"/>
              <a:gd name="connsiteY3" fmla="*/ 289738 h 5283193"/>
              <a:gd name="connsiteX4" fmla="*/ 1205061 w 1342943"/>
              <a:gd name="connsiteY4" fmla="*/ 39167 h 5283193"/>
              <a:gd name="connsiteX5" fmla="*/ 1254957 w 1342943"/>
              <a:gd name="connsiteY5" fmla="*/ 21367 h 5283193"/>
              <a:gd name="connsiteX6" fmla="*/ 1342943 w 1342943"/>
              <a:gd name="connsiteY6" fmla="*/ 0 h 5283193"/>
              <a:gd name="connsiteX7" fmla="*/ 1341690 w 1342943"/>
              <a:gd name="connsiteY7" fmla="*/ 289741 h 5283193"/>
              <a:gd name="connsiteX8" fmla="*/ 1134055 w 1342943"/>
              <a:gd name="connsiteY8" fmla="*/ 2701669 h 5283193"/>
              <a:gd name="connsiteX9" fmla="*/ 650486 w 1342943"/>
              <a:gd name="connsiteY9" fmla="*/ 4979190 h 5283193"/>
              <a:gd name="connsiteX10" fmla="*/ 583417 w 1342943"/>
              <a:gd name="connsiteY10" fmla="*/ 5194260 h 5283193"/>
              <a:gd name="connsiteX11" fmla="*/ 475225 w 1342943"/>
              <a:gd name="connsiteY11" fmla="*/ 5206040 h 5283193"/>
              <a:gd name="connsiteX12" fmla="*/ 139610 w 1342943"/>
              <a:gd name="connsiteY12" fmla="*/ 5255665 h 528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42943" h="5283193">
                <a:moveTo>
                  <a:pt x="0" y="5283193"/>
                </a:moveTo>
                <a:lnTo>
                  <a:pt x="24939" y="5236257"/>
                </a:lnTo>
                <a:cubicBezTo>
                  <a:pt x="354655" y="4577982"/>
                  <a:pt x="661995" y="3697275"/>
                  <a:pt x="886190" y="2701666"/>
                </a:cubicBezTo>
                <a:cubicBezTo>
                  <a:pt x="1082361" y="1830509"/>
                  <a:pt x="1186437" y="997664"/>
                  <a:pt x="1203405" y="289738"/>
                </a:cubicBezTo>
                <a:lnTo>
                  <a:pt x="1205061" y="39167"/>
                </a:lnTo>
                <a:lnTo>
                  <a:pt x="1254957" y="21367"/>
                </a:lnTo>
                <a:lnTo>
                  <a:pt x="1342943" y="0"/>
                </a:lnTo>
                <a:lnTo>
                  <a:pt x="1341690" y="289741"/>
                </a:lnTo>
                <a:cubicBezTo>
                  <a:pt x="1330583" y="997667"/>
                  <a:pt x="1262460" y="1830512"/>
                  <a:pt x="1134055" y="2701669"/>
                </a:cubicBezTo>
                <a:cubicBezTo>
                  <a:pt x="1005651" y="3572827"/>
                  <a:pt x="835579" y="4356013"/>
                  <a:pt x="650486" y="4979190"/>
                </a:cubicBezTo>
                <a:lnTo>
                  <a:pt x="583417" y="5194260"/>
                </a:lnTo>
                <a:lnTo>
                  <a:pt x="475225" y="5206040"/>
                </a:lnTo>
                <a:cubicBezTo>
                  <a:pt x="354582" y="5220646"/>
                  <a:pt x="242203" y="5237279"/>
                  <a:pt x="139610" y="5255665"/>
                </a:cubicBezTo>
                <a:close/>
              </a:path>
            </a:pathLst>
          </a:custGeom>
          <a:solidFill>
            <a:schemeClr val="bg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1" name="Group 60"/>
          <p:cNvGrpSpPr/>
          <p:nvPr/>
        </p:nvGrpSpPr>
        <p:grpSpPr>
          <a:xfrm>
            <a:off x="3277354" y="2401729"/>
            <a:ext cx="2596896" cy="2651760"/>
            <a:chOff x="2464473" y="1391481"/>
            <a:chExt cx="4215384" cy="4471416"/>
          </a:xfrm>
        </p:grpSpPr>
        <p:sp>
          <p:nvSpPr>
            <p:cNvPr id="62" name="Oval 61"/>
            <p:cNvSpPr/>
            <p:nvPr/>
          </p:nvSpPr>
          <p:spPr>
            <a:xfrm>
              <a:off x="2464473" y="1391481"/>
              <a:ext cx="4215384" cy="60698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/>
            <p:cNvSpPr/>
            <p:nvPr/>
          </p:nvSpPr>
          <p:spPr>
            <a:xfrm>
              <a:off x="3080983" y="1759433"/>
              <a:ext cx="2982030" cy="511101"/>
            </a:xfrm>
            <a:prstGeom prst="ellipse">
              <a:avLst/>
            </a:prstGeom>
            <a:solidFill>
              <a:srgbClr val="7A032D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 63"/>
            <p:cNvSpPr/>
            <p:nvPr/>
          </p:nvSpPr>
          <p:spPr>
            <a:xfrm rot="10800000">
              <a:off x="2521104" y="1761973"/>
              <a:ext cx="4102125" cy="4100924"/>
            </a:xfrm>
            <a:custGeom>
              <a:avLst/>
              <a:gdLst>
                <a:gd name="connsiteX0" fmla="*/ 3042750 w 4102125"/>
                <a:gd name="connsiteY0" fmla="*/ 2139259 h 4100924"/>
                <a:gd name="connsiteX1" fmla="*/ 3042750 w 4102125"/>
                <a:gd name="connsiteY1" fmla="*/ 2139258 h 4100924"/>
                <a:gd name="connsiteX2" fmla="*/ 3033250 w 4102125"/>
                <a:gd name="connsiteY2" fmla="*/ 2126951 h 4100924"/>
                <a:gd name="connsiteX3" fmla="*/ 1059374 w 4102125"/>
                <a:gd name="connsiteY3" fmla="*/ 2139263 h 4100924"/>
                <a:gd name="connsiteX4" fmla="*/ 1076789 w 4102125"/>
                <a:gd name="connsiteY4" fmla="*/ 2090436 h 4100924"/>
                <a:gd name="connsiteX5" fmla="*/ 1059374 w 4102125"/>
                <a:gd name="connsiteY5" fmla="*/ 2139263 h 4100924"/>
                <a:gd name="connsiteX6" fmla="*/ 0 w 4102125"/>
                <a:gd name="connsiteY6" fmla="*/ 4100924 h 4100924"/>
                <a:gd name="connsiteX7" fmla="*/ 25829 w 4102125"/>
                <a:gd name="connsiteY7" fmla="*/ 4072004 h 4100924"/>
                <a:gd name="connsiteX8" fmla="*/ 971041 w 4102125"/>
                <a:gd name="connsiteY8" fmla="*/ 2386911 h 4100924"/>
                <a:gd name="connsiteX9" fmla="*/ 1052448 w 4102125"/>
                <a:gd name="connsiteY9" fmla="*/ 2158680 h 4100924"/>
                <a:gd name="connsiteX10" fmla="*/ 1051360 w 4102125"/>
                <a:gd name="connsiteY10" fmla="*/ 2161730 h 4100924"/>
                <a:gd name="connsiteX11" fmla="*/ 1051362 w 4102125"/>
                <a:gd name="connsiteY11" fmla="*/ 2161730 h 4100924"/>
                <a:gd name="connsiteX12" fmla="*/ 1055229 w 4102125"/>
                <a:gd name="connsiteY12" fmla="*/ 2150886 h 4100924"/>
                <a:gd name="connsiteX13" fmla="*/ 1055231 w 4102125"/>
                <a:gd name="connsiteY13" fmla="*/ 2150878 h 4100924"/>
                <a:gd name="connsiteX14" fmla="*/ 1059374 w 4102125"/>
                <a:gd name="connsiteY14" fmla="*/ 2139263 h 4100924"/>
                <a:gd name="connsiteX15" fmla="*/ 1059376 w 4102125"/>
                <a:gd name="connsiteY15" fmla="*/ 2139260 h 4100924"/>
                <a:gd name="connsiteX16" fmla="*/ 1076791 w 4102125"/>
                <a:gd name="connsiteY16" fmla="*/ 2090437 h 4100924"/>
                <a:gd name="connsiteX17" fmla="*/ 1410970 w 4102125"/>
                <a:gd name="connsiteY17" fmla="*/ 176282 h 4100924"/>
                <a:gd name="connsiteX18" fmla="*/ 1409786 w 4102125"/>
                <a:gd name="connsiteY18" fmla="*/ 152631 h 4100924"/>
                <a:gd name="connsiteX19" fmla="*/ 1409409 w 4102125"/>
                <a:gd name="connsiteY19" fmla="*/ 151746 h 4100924"/>
                <a:gd name="connsiteX20" fmla="*/ 2051065 w 4102125"/>
                <a:gd name="connsiteY20" fmla="*/ 0 h 4100924"/>
                <a:gd name="connsiteX21" fmla="*/ 2692721 w 4102125"/>
                <a:gd name="connsiteY21" fmla="*/ 151746 h 4100924"/>
                <a:gd name="connsiteX22" fmla="*/ 2692342 w 4102125"/>
                <a:gd name="connsiteY22" fmla="*/ 152636 h 4100924"/>
                <a:gd name="connsiteX23" fmla="*/ 2691157 w 4102125"/>
                <a:gd name="connsiteY23" fmla="*/ 176282 h 4100924"/>
                <a:gd name="connsiteX24" fmla="*/ 3025337 w 4102125"/>
                <a:gd name="connsiteY24" fmla="*/ 2090437 h 4100924"/>
                <a:gd name="connsiteX25" fmla="*/ 3036982 w 4102125"/>
                <a:gd name="connsiteY25" fmla="*/ 2123086 h 4100924"/>
                <a:gd name="connsiteX26" fmla="*/ 3046902 w 4102125"/>
                <a:gd name="connsiteY26" fmla="*/ 2150897 h 4100924"/>
                <a:gd name="connsiteX27" fmla="*/ 3049668 w 4102125"/>
                <a:gd name="connsiteY27" fmla="*/ 2161730 h 4100924"/>
                <a:gd name="connsiteX28" fmla="*/ 3049668 w 4102125"/>
                <a:gd name="connsiteY28" fmla="*/ 2161730 h 4100924"/>
                <a:gd name="connsiteX29" fmla="*/ 3046902 w 4102125"/>
                <a:gd name="connsiteY29" fmla="*/ 2150895 h 4100924"/>
                <a:gd name="connsiteX30" fmla="*/ 3050766 w 4102125"/>
                <a:gd name="connsiteY30" fmla="*/ 2161731 h 4100924"/>
                <a:gd name="connsiteX31" fmla="*/ 3050766 w 4102125"/>
                <a:gd name="connsiteY31" fmla="*/ 2161731 h 4100924"/>
                <a:gd name="connsiteX32" fmla="*/ 3131083 w 4102125"/>
                <a:gd name="connsiteY32" fmla="*/ 2386911 h 4100924"/>
                <a:gd name="connsiteX33" fmla="*/ 4076297 w 4102125"/>
                <a:gd name="connsiteY33" fmla="*/ 4072004 h 4100924"/>
                <a:gd name="connsiteX34" fmla="*/ 4102125 w 4102125"/>
                <a:gd name="connsiteY34" fmla="*/ 4100923 h 4100924"/>
                <a:gd name="connsiteX35" fmla="*/ 4063998 w 4102125"/>
                <a:gd name="connsiteY35" fmla="*/ 4079571 h 4100924"/>
                <a:gd name="connsiteX36" fmla="*/ 2051064 w 4102125"/>
                <a:gd name="connsiteY36" fmla="*/ 3866329 h 4100924"/>
                <a:gd name="connsiteX37" fmla="*/ 38129 w 4102125"/>
                <a:gd name="connsiteY37" fmla="*/ 4079571 h 4100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102125" h="4100924">
                  <a:moveTo>
                    <a:pt x="3042750" y="2139259"/>
                  </a:moveTo>
                  <a:lnTo>
                    <a:pt x="3042750" y="2139258"/>
                  </a:lnTo>
                  <a:lnTo>
                    <a:pt x="3033250" y="2126951"/>
                  </a:lnTo>
                  <a:close/>
                  <a:moveTo>
                    <a:pt x="1059374" y="2139263"/>
                  </a:moveTo>
                  <a:lnTo>
                    <a:pt x="1076789" y="2090436"/>
                  </a:lnTo>
                  <a:lnTo>
                    <a:pt x="1059374" y="2139263"/>
                  </a:lnTo>
                  <a:close/>
                  <a:moveTo>
                    <a:pt x="0" y="4100924"/>
                  </a:moveTo>
                  <a:lnTo>
                    <a:pt x="25829" y="4072004"/>
                  </a:lnTo>
                  <a:cubicBezTo>
                    <a:pt x="376447" y="3653085"/>
                    <a:pt x="712727" y="3066047"/>
                    <a:pt x="971041" y="2386911"/>
                  </a:cubicBezTo>
                  <a:lnTo>
                    <a:pt x="1052448" y="2158680"/>
                  </a:lnTo>
                  <a:lnTo>
                    <a:pt x="1051360" y="2161730"/>
                  </a:lnTo>
                  <a:lnTo>
                    <a:pt x="1051362" y="2161730"/>
                  </a:lnTo>
                  <a:lnTo>
                    <a:pt x="1055229" y="2150886"/>
                  </a:lnTo>
                  <a:lnTo>
                    <a:pt x="1055231" y="2150878"/>
                  </a:lnTo>
                  <a:lnTo>
                    <a:pt x="1059374" y="2139263"/>
                  </a:lnTo>
                  <a:lnTo>
                    <a:pt x="1059376" y="2139260"/>
                  </a:lnTo>
                  <a:lnTo>
                    <a:pt x="1076791" y="2090437"/>
                  </a:lnTo>
                  <a:cubicBezTo>
                    <a:pt x="1311531" y="1386540"/>
                    <a:pt x="1420326" y="718021"/>
                    <a:pt x="1410970" y="176282"/>
                  </a:cubicBezTo>
                  <a:lnTo>
                    <a:pt x="1409786" y="152631"/>
                  </a:lnTo>
                  <a:lnTo>
                    <a:pt x="1409409" y="151746"/>
                  </a:lnTo>
                  <a:cubicBezTo>
                    <a:pt x="1409409" y="67939"/>
                    <a:pt x="1696688" y="0"/>
                    <a:pt x="2051065" y="0"/>
                  </a:cubicBezTo>
                  <a:cubicBezTo>
                    <a:pt x="2405442" y="0"/>
                    <a:pt x="2692721" y="67939"/>
                    <a:pt x="2692721" y="151746"/>
                  </a:cubicBezTo>
                  <a:lnTo>
                    <a:pt x="2692342" y="152636"/>
                  </a:lnTo>
                  <a:lnTo>
                    <a:pt x="2691157" y="176282"/>
                  </a:lnTo>
                  <a:cubicBezTo>
                    <a:pt x="2681802" y="718021"/>
                    <a:pt x="2790597" y="1386540"/>
                    <a:pt x="3025337" y="2090437"/>
                  </a:cubicBezTo>
                  <a:lnTo>
                    <a:pt x="3036982" y="2123086"/>
                  </a:lnTo>
                  <a:lnTo>
                    <a:pt x="3046902" y="2150897"/>
                  </a:lnTo>
                  <a:lnTo>
                    <a:pt x="3049668" y="2161730"/>
                  </a:lnTo>
                  <a:lnTo>
                    <a:pt x="3049668" y="2161730"/>
                  </a:lnTo>
                  <a:lnTo>
                    <a:pt x="3046902" y="2150895"/>
                  </a:lnTo>
                  <a:lnTo>
                    <a:pt x="3050766" y="2161731"/>
                  </a:lnTo>
                  <a:lnTo>
                    <a:pt x="3050766" y="2161731"/>
                  </a:lnTo>
                  <a:lnTo>
                    <a:pt x="3131083" y="2386911"/>
                  </a:lnTo>
                  <a:cubicBezTo>
                    <a:pt x="3389398" y="3066046"/>
                    <a:pt x="3725678" y="3653085"/>
                    <a:pt x="4076297" y="4072004"/>
                  </a:cubicBezTo>
                  <a:lnTo>
                    <a:pt x="4102125" y="4100923"/>
                  </a:lnTo>
                  <a:lnTo>
                    <a:pt x="4063998" y="4079571"/>
                  </a:lnTo>
                  <a:cubicBezTo>
                    <a:pt x="3797140" y="3956029"/>
                    <a:pt x="2996852" y="3866329"/>
                    <a:pt x="2051064" y="3866329"/>
                  </a:cubicBezTo>
                  <a:cubicBezTo>
                    <a:pt x="1105276" y="3866329"/>
                    <a:pt x="304987" y="3956029"/>
                    <a:pt x="38129" y="4079571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Freeform 64"/>
            <p:cNvSpPr/>
            <p:nvPr/>
          </p:nvSpPr>
          <p:spPr>
            <a:xfrm rot="10800000">
              <a:off x="4947752" y="1882266"/>
              <a:ext cx="1281597" cy="3950208"/>
            </a:xfrm>
            <a:custGeom>
              <a:avLst/>
              <a:gdLst>
                <a:gd name="connsiteX0" fmla="*/ 0 w 1342943"/>
                <a:gd name="connsiteY0" fmla="*/ 5283193 h 5283193"/>
                <a:gd name="connsiteX1" fmla="*/ 24939 w 1342943"/>
                <a:gd name="connsiteY1" fmla="*/ 5236257 h 5283193"/>
                <a:gd name="connsiteX2" fmla="*/ 886190 w 1342943"/>
                <a:gd name="connsiteY2" fmla="*/ 2701666 h 5283193"/>
                <a:gd name="connsiteX3" fmla="*/ 1203405 w 1342943"/>
                <a:gd name="connsiteY3" fmla="*/ 289738 h 5283193"/>
                <a:gd name="connsiteX4" fmla="*/ 1205061 w 1342943"/>
                <a:gd name="connsiteY4" fmla="*/ 39167 h 5283193"/>
                <a:gd name="connsiteX5" fmla="*/ 1254957 w 1342943"/>
                <a:gd name="connsiteY5" fmla="*/ 21367 h 5283193"/>
                <a:gd name="connsiteX6" fmla="*/ 1342943 w 1342943"/>
                <a:gd name="connsiteY6" fmla="*/ 0 h 5283193"/>
                <a:gd name="connsiteX7" fmla="*/ 1341690 w 1342943"/>
                <a:gd name="connsiteY7" fmla="*/ 289741 h 5283193"/>
                <a:gd name="connsiteX8" fmla="*/ 1134055 w 1342943"/>
                <a:gd name="connsiteY8" fmla="*/ 2701669 h 5283193"/>
                <a:gd name="connsiteX9" fmla="*/ 650486 w 1342943"/>
                <a:gd name="connsiteY9" fmla="*/ 4979190 h 5283193"/>
                <a:gd name="connsiteX10" fmla="*/ 583417 w 1342943"/>
                <a:gd name="connsiteY10" fmla="*/ 5194260 h 5283193"/>
                <a:gd name="connsiteX11" fmla="*/ 475225 w 1342943"/>
                <a:gd name="connsiteY11" fmla="*/ 5206040 h 5283193"/>
                <a:gd name="connsiteX12" fmla="*/ 139610 w 1342943"/>
                <a:gd name="connsiteY12" fmla="*/ 5255665 h 528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2943" h="5283193">
                  <a:moveTo>
                    <a:pt x="0" y="5283193"/>
                  </a:moveTo>
                  <a:lnTo>
                    <a:pt x="24939" y="5236257"/>
                  </a:lnTo>
                  <a:cubicBezTo>
                    <a:pt x="354655" y="4577982"/>
                    <a:pt x="661995" y="3697275"/>
                    <a:pt x="886190" y="2701666"/>
                  </a:cubicBezTo>
                  <a:cubicBezTo>
                    <a:pt x="1082361" y="1830509"/>
                    <a:pt x="1186437" y="997664"/>
                    <a:pt x="1203405" y="289738"/>
                  </a:cubicBezTo>
                  <a:lnTo>
                    <a:pt x="1205061" y="39167"/>
                  </a:lnTo>
                  <a:lnTo>
                    <a:pt x="1254957" y="21367"/>
                  </a:lnTo>
                  <a:lnTo>
                    <a:pt x="1342943" y="0"/>
                  </a:lnTo>
                  <a:lnTo>
                    <a:pt x="1341690" y="289741"/>
                  </a:lnTo>
                  <a:cubicBezTo>
                    <a:pt x="1330583" y="997667"/>
                    <a:pt x="1262460" y="1830512"/>
                    <a:pt x="1134055" y="2701669"/>
                  </a:cubicBezTo>
                  <a:cubicBezTo>
                    <a:pt x="1005651" y="3572827"/>
                    <a:pt x="835579" y="4356013"/>
                    <a:pt x="650486" y="4979190"/>
                  </a:cubicBezTo>
                  <a:lnTo>
                    <a:pt x="583417" y="5194260"/>
                  </a:lnTo>
                  <a:lnTo>
                    <a:pt x="475225" y="5206040"/>
                  </a:lnTo>
                  <a:cubicBezTo>
                    <a:pt x="354582" y="5220646"/>
                    <a:pt x="242203" y="5237279"/>
                    <a:pt x="139610" y="5255665"/>
                  </a:cubicBezTo>
                  <a:close/>
                </a:path>
              </a:pathLst>
            </a:custGeom>
            <a:solidFill>
              <a:schemeClr val="bg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2163513" y="1209906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Some input here</a:t>
            </a:r>
            <a:endParaRPr 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5140659" y="1209906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Some input here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3676996" y="716483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Some input here</a:t>
            </a:r>
            <a:endParaRPr lang="en-US" b="1" dirty="0"/>
          </a:p>
        </p:txBody>
      </p:sp>
      <p:grpSp>
        <p:nvGrpSpPr>
          <p:cNvPr id="22" name="Group 21"/>
          <p:cNvGrpSpPr/>
          <p:nvPr/>
        </p:nvGrpSpPr>
        <p:grpSpPr>
          <a:xfrm>
            <a:off x="3625715" y="1433621"/>
            <a:ext cx="1903110" cy="1075256"/>
            <a:chOff x="3407133" y="1205606"/>
            <a:chExt cx="2352522" cy="1329173"/>
          </a:xfrm>
        </p:grpSpPr>
        <p:sp>
          <p:nvSpPr>
            <p:cNvPr id="23" name="Freeform 6"/>
            <p:cNvSpPr>
              <a:spLocks/>
            </p:cNvSpPr>
            <p:nvPr/>
          </p:nvSpPr>
          <p:spPr bwMode="auto">
            <a:xfrm rot="18900000">
              <a:off x="3407133" y="1883358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6"/>
            <p:cNvSpPr>
              <a:spLocks/>
            </p:cNvSpPr>
            <p:nvPr/>
          </p:nvSpPr>
          <p:spPr bwMode="auto">
            <a:xfrm rot="18900000">
              <a:off x="3869136" y="1537170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6"/>
            <p:cNvSpPr>
              <a:spLocks/>
            </p:cNvSpPr>
            <p:nvPr/>
          </p:nvSpPr>
          <p:spPr bwMode="auto">
            <a:xfrm rot="18900000">
              <a:off x="4331139" y="2030801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6"/>
            <p:cNvSpPr>
              <a:spLocks/>
            </p:cNvSpPr>
            <p:nvPr/>
          </p:nvSpPr>
          <p:spPr bwMode="auto">
            <a:xfrm rot="18900000">
              <a:off x="4793142" y="1537170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6"/>
            <p:cNvSpPr>
              <a:spLocks/>
            </p:cNvSpPr>
            <p:nvPr/>
          </p:nvSpPr>
          <p:spPr bwMode="auto">
            <a:xfrm rot="18900000">
              <a:off x="5255146" y="1883358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6"/>
            <p:cNvSpPr>
              <a:spLocks/>
            </p:cNvSpPr>
            <p:nvPr/>
          </p:nvSpPr>
          <p:spPr bwMode="auto">
            <a:xfrm rot="18900000">
              <a:off x="4331139" y="1205606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9" name="Freeform 6"/>
          <p:cNvSpPr>
            <a:spLocks/>
          </p:cNvSpPr>
          <p:nvPr/>
        </p:nvSpPr>
        <p:spPr bwMode="auto">
          <a:xfrm rot="18900000">
            <a:off x="4325016" y="5238643"/>
            <a:ext cx="504509" cy="503978"/>
          </a:xfrm>
          <a:custGeom>
            <a:avLst/>
            <a:gdLst>
              <a:gd name="T0" fmla="*/ 0 w 951"/>
              <a:gd name="T1" fmla="*/ 563 h 950"/>
              <a:gd name="T2" fmla="*/ 388 w 951"/>
              <a:gd name="T3" fmla="*/ 176 h 950"/>
              <a:gd name="T4" fmla="*/ 951 w 951"/>
              <a:gd name="T5" fmla="*/ 0 h 950"/>
              <a:gd name="T6" fmla="*/ 775 w 951"/>
              <a:gd name="T7" fmla="*/ 563 h 950"/>
              <a:gd name="T8" fmla="*/ 388 w 951"/>
              <a:gd name="T9" fmla="*/ 950 h 950"/>
              <a:gd name="T10" fmla="*/ 0 w 951"/>
              <a:gd name="T11" fmla="*/ 563 h 9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51" h="950">
                <a:moveTo>
                  <a:pt x="0" y="563"/>
                </a:moveTo>
                <a:cubicBezTo>
                  <a:pt x="0" y="349"/>
                  <a:pt x="174" y="176"/>
                  <a:pt x="388" y="176"/>
                </a:cubicBezTo>
                <a:cubicBezTo>
                  <a:pt x="576" y="176"/>
                  <a:pt x="764" y="117"/>
                  <a:pt x="951" y="0"/>
                </a:cubicBezTo>
                <a:cubicBezTo>
                  <a:pt x="834" y="187"/>
                  <a:pt x="775" y="375"/>
                  <a:pt x="775" y="563"/>
                </a:cubicBezTo>
                <a:cubicBezTo>
                  <a:pt x="775" y="776"/>
                  <a:pt x="602" y="950"/>
                  <a:pt x="388" y="950"/>
                </a:cubicBezTo>
                <a:cubicBezTo>
                  <a:pt x="174" y="950"/>
                  <a:pt x="0" y="776"/>
                  <a:pt x="0" y="563"/>
                </a:cubicBezTo>
              </a:path>
            </a:pathLst>
          </a:custGeom>
          <a:solidFill>
            <a:srgbClr val="2CC6D2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3674779" y="5700620"/>
            <a:ext cx="180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Some result here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56165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3765</TotalTime>
  <Words>67</Words>
  <PresentationFormat>On-screen Show (4:3)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Template PresentationGo</vt:lpstr>
      <vt:lpstr>Simple PowerPoint Funnel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Funnel</dc:title>
  <dc:creator>PresentationGo.com</dc:creator>
  <dcterms:created xsi:type="dcterms:W3CDTF">2014-11-26T05:14:11Z</dcterms:created>
  <dcterms:modified xsi:type="dcterms:W3CDTF">2015-01-25T06:12:47Z</dcterms:modified>
</cp:coreProperties>
</file>