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493698" y="2771438"/>
            <a:ext cx="0" cy="244864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 flipH="1">
            <a:off x="6290321" y="3241369"/>
            <a:ext cx="406753" cy="406752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Oval 51"/>
          <p:cNvSpPr/>
          <p:nvPr/>
        </p:nvSpPr>
        <p:spPr>
          <a:xfrm flipH="1">
            <a:off x="6290321" y="3683328"/>
            <a:ext cx="406753" cy="406752"/>
          </a:xfrm>
          <a:prstGeom prst="ellipse">
            <a:avLst/>
          </a:prstGeom>
          <a:solidFill>
            <a:srgbClr val="FA790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Oval 52"/>
          <p:cNvSpPr/>
          <p:nvPr/>
        </p:nvSpPr>
        <p:spPr>
          <a:xfrm flipH="1">
            <a:off x="6290321" y="4567245"/>
            <a:ext cx="406753" cy="406752"/>
          </a:xfrm>
          <a:prstGeom prst="ellipse">
            <a:avLst/>
          </a:prstGeom>
          <a:solidFill>
            <a:srgbClr val="0B43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Oval 53"/>
          <p:cNvSpPr/>
          <p:nvPr/>
        </p:nvSpPr>
        <p:spPr>
          <a:xfrm flipH="1">
            <a:off x="6290321" y="4125287"/>
            <a:ext cx="406753" cy="406752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95414" y="2818120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1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695414" y="3702038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3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695414" y="4143997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4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695414" y="458595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5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3277354" y="2402841"/>
            <a:ext cx="2596896" cy="2651760"/>
            <a:chOff x="2464473" y="1388916"/>
            <a:chExt cx="4215384" cy="4471416"/>
          </a:xfrm>
        </p:grpSpPr>
        <p:sp>
          <p:nvSpPr>
            <p:cNvPr id="88" name="Freeform 87"/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/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Oval 95"/>
          <p:cNvSpPr/>
          <p:nvPr/>
        </p:nvSpPr>
        <p:spPr>
          <a:xfrm flipH="1">
            <a:off x="6290321" y="2799410"/>
            <a:ext cx="406753" cy="406752"/>
          </a:xfrm>
          <a:prstGeom prst="ellipse">
            <a:avLst/>
          </a:prstGeom>
          <a:solidFill>
            <a:srgbClr val="7A032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695414" y="3260079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16351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140659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3676996" y="716483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grpSp>
        <p:nvGrpSpPr>
          <p:cNvPr id="36" name="Group 35"/>
          <p:cNvGrpSpPr/>
          <p:nvPr/>
        </p:nvGrpSpPr>
        <p:grpSpPr>
          <a:xfrm>
            <a:off x="3625715" y="1433621"/>
            <a:ext cx="1903110" cy="1075256"/>
            <a:chOff x="3407133" y="1205606"/>
            <a:chExt cx="2352522" cy="1329173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Freeform 6"/>
          <p:cNvSpPr>
            <a:spLocks/>
          </p:cNvSpPr>
          <p:nvPr/>
        </p:nvSpPr>
        <p:spPr bwMode="auto">
          <a:xfrm rot="18900000">
            <a:off x="4325016" y="5238643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674779" y="570062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0424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94</Words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2015-01-25T06:10:38Z</dcterms:modified>
</cp:coreProperties>
</file>