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"/>
          <p:cNvSpPr>
            <a:spLocks/>
          </p:cNvSpPr>
          <p:nvPr/>
        </p:nvSpPr>
        <p:spPr bwMode="auto">
          <a:xfrm rot="18900000">
            <a:off x="4325016" y="5238643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74779" y="570062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16351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140659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676996" y="716483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grpSp>
        <p:nvGrpSpPr>
          <p:cNvPr id="49" name="Group 48"/>
          <p:cNvGrpSpPr/>
          <p:nvPr/>
        </p:nvGrpSpPr>
        <p:grpSpPr>
          <a:xfrm flipH="1">
            <a:off x="6290321" y="2771438"/>
            <a:ext cx="406753" cy="2448645"/>
            <a:chOff x="4588870" y="1964733"/>
            <a:chExt cx="688368" cy="4143967"/>
          </a:xfrm>
        </p:grpSpPr>
        <p:cxnSp>
          <p:nvCxnSpPr>
            <p:cNvPr id="50" name="Straight Arrow Connector 49"/>
            <p:cNvCxnSpPr/>
            <p:nvPr/>
          </p:nvCxnSpPr>
          <p:spPr>
            <a:xfrm>
              <a:off x="4933054" y="1964733"/>
              <a:ext cx="0" cy="4143967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4588870" y="3094874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4588870" y="5011992"/>
              <a:ext cx="688368" cy="688368"/>
            </a:xfrm>
            <a:prstGeom prst="ellipse">
              <a:avLst/>
            </a:prstGeom>
            <a:solidFill>
              <a:srgbClr val="0B436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695414" y="2890975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1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695414" y="3457568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2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6695414" y="4024161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3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695414" y="4590755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4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280290" y="2401729"/>
            <a:ext cx="2593960" cy="2652872"/>
            <a:chOff x="3280290" y="2401729"/>
            <a:chExt cx="2593960" cy="2652872"/>
          </a:xfrm>
        </p:grpSpPr>
        <p:grpSp>
          <p:nvGrpSpPr>
            <p:cNvPr id="36" name="Group 35"/>
            <p:cNvGrpSpPr/>
            <p:nvPr/>
          </p:nvGrpSpPr>
          <p:grpSpPr>
            <a:xfrm>
              <a:off x="3280290" y="2401729"/>
              <a:ext cx="2593960" cy="2652872"/>
              <a:chOff x="2877542" y="1362283"/>
              <a:chExt cx="3388915" cy="4473981"/>
            </a:xfrm>
          </p:grpSpPr>
          <p:sp>
            <p:nvSpPr>
              <p:cNvPr id="37" name="Freeform 36"/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 37"/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Freeform 38"/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373406" y="1730235"/>
                <a:ext cx="2397184" cy="511101"/>
              </a:xfrm>
              <a:prstGeom prst="ellipse">
                <a:avLst/>
              </a:prstGeom>
              <a:solidFill>
                <a:srgbClr val="7A032D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 41"/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Freeform 65"/>
            <p:cNvSpPr/>
            <p:nvPr/>
          </p:nvSpPr>
          <p:spPr>
            <a:xfrm rot="10800000">
              <a:off x="4810441" y="2695253"/>
              <a:ext cx="790286" cy="2341316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625715" y="1433621"/>
            <a:ext cx="1903110" cy="1075256"/>
            <a:chOff x="3407133" y="1205606"/>
            <a:chExt cx="2352522" cy="1329173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6"/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096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89</Words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2015-01-25T06:11:24Z</dcterms:modified>
</cp:coreProperties>
</file>