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69" name="Freeform 6">
            <a:extLst>
              <a:ext uri="{FF2B5EF4-FFF2-40B4-BE49-F238E27FC236}">
                <a16:creationId xmlns:a16="http://schemas.microsoft.com/office/drawing/2014/main" id="{6532D974-F6F3-79D6-2EF8-9CBD91C94688}"/>
              </a:ext>
            </a:extLst>
          </p:cNvPr>
          <p:cNvSpPr>
            <a:spLocks/>
          </p:cNvSpPr>
          <p:nvPr/>
        </p:nvSpPr>
        <p:spPr bwMode="auto">
          <a:xfrm rot="18900000">
            <a:off x="6019718" y="5369015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8">
            <a:extLst>
              <a:ext uri="{FF2B5EF4-FFF2-40B4-BE49-F238E27FC236}">
                <a16:creationId xmlns:a16="http://schemas.microsoft.com/office/drawing/2014/main" id="{9B5A9102-9552-C10B-51CC-6187305C7A69}"/>
              </a:ext>
            </a:extLst>
          </p:cNvPr>
          <p:cNvSpPr txBox="1"/>
          <p:nvPr/>
        </p:nvSpPr>
        <p:spPr>
          <a:xfrm>
            <a:off x="5369481" y="5830992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  <p:sp>
        <p:nvSpPr>
          <p:cNvPr id="71" name="TextBox 45">
            <a:extLst>
              <a:ext uri="{FF2B5EF4-FFF2-40B4-BE49-F238E27FC236}">
                <a16:creationId xmlns:a16="http://schemas.microsoft.com/office/drawing/2014/main" id="{3532F5F2-4890-BAF2-924A-7BC67DAAE5E9}"/>
              </a:ext>
            </a:extLst>
          </p:cNvPr>
          <p:cNvSpPr txBox="1"/>
          <p:nvPr/>
        </p:nvSpPr>
        <p:spPr>
          <a:xfrm>
            <a:off x="3858215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72" name="TextBox 46">
            <a:extLst>
              <a:ext uri="{FF2B5EF4-FFF2-40B4-BE49-F238E27FC236}">
                <a16:creationId xmlns:a16="http://schemas.microsoft.com/office/drawing/2014/main" id="{F26B2082-DF6A-D267-978D-9215CA8793DC}"/>
              </a:ext>
            </a:extLst>
          </p:cNvPr>
          <p:cNvSpPr txBox="1"/>
          <p:nvPr/>
        </p:nvSpPr>
        <p:spPr>
          <a:xfrm>
            <a:off x="6835361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73" name="TextBox 47">
            <a:extLst>
              <a:ext uri="{FF2B5EF4-FFF2-40B4-BE49-F238E27FC236}">
                <a16:creationId xmlns:a16="http://schemas.microsoft.com/office/drawing/2014/main" id="{F2D71672-A73D-9B21-0DD6-B00F91BCEE14}"/>
              </a:ext>
            </a:extLst>
          </p:cNvPr>
          <p:cNvSpPr txBox="1"/>
          <p:nvPr/>
        </p:nvSpPr>
        <p:spPr>
          <a:xfrm>
            <a:off x="5371698" y="846855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62EFEC9-B60C-CCA4-5324-44F8ECF7F0BE}"/>
              </a:ext>
            </a:extLst>
          </p:cNvPr>
          <p:cNvGrpSpPr/>
          <p:nvPr/>
        </p:nvGrpSpPr>
        <p:grpSpPr>
          <a:xfrm flipH="1">
            <a:off x="7613433" y="2901810"/>
            <a:ext cx="688368" cy="2448645"/>
            <a:chOff x="4588870" y="1964733"/>
            <a:chExt cx="688368" cy="4143967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3A03805C-89C8-3D59-1F65-E4097582DCFA}"/>
                </a:ext>
              </a:extLst>
            </p:cNvPr>
            <p:cNvCxnSpPr/>
            <p:nvPr/>
          </p:nvCxnSpPr>
          <p:spPr>
            <a:xfrm>
              <a:off x="4933054" y="1964733"/>
              <a:ext cx="0" cy="4143967"/>
            </a:xfrm>
            <a:prstGeom prst="straightConnector1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F965411-A780-39A2-30CC-895E2992D648}"/>
                </a:ext>
              </a:extLst>
            </p:cNvPr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93ADDCD-0146-5400-576D-4F642683C03E}"/>
                </a:ext>
              </a:extLst>
            </p:cNvPr>
            <p:cNvSpPr/>
            <p:nvPr/>
          </p:nvSpPr>
          <p:spPr>
            <a:xfrm>
              <a:off x="4588870" y="3094874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EEBEB4D-A774-F634-D63A-71D4D1140A53}"/>
                </a:ext>
              </a:extLst>
            </p:cNvPr>
            <p:cNvSpPr/>
            <p:nvPr/>
          </p:nvSpPr>
          <p:spPr>
            <a:xfrm>
              <a:off x="4588870" y="5011992"/>
              <a:ext cx="688368" cy="688368"/>
            </a:xfrm>
            <a:prstGeom prst="ellipse">
              <a:avLst/>
            </a:prstGeom>
            <a:solidFill>
              <a:srgbClr val="0B4366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78741BB-6AD6-0993-23CA-71E356B28241}"/>
                </a:ext>
              </a:extLst>
            </p:cNvPr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75" name="TextBox 54">
            <a:extLst>
              <a:ext uri="{FF2B5EF4-FFF2-40B4-BE49-F238E27FC236}">
                <a16:creationId xmlns:a16="http://schemas.microsoft.com/office/drawing/2014/main" id="{5FC74B1F-D7D1-4A0E-92B3-578B5769F9A7}"/>
              </a:ext>
            </a:extLst>
          </p:cNvPr>
          <p:cNvSpPr txBox="1"/>
          <p:nvPr/>
        </p:nvSpPr>
        <p:spPr>
          <a:xfrm>
            <a:off x="8390116" y="3021347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1</a:t>
            </a:r>
          </a:p>
        </p:txBody>
      </p:sp>
      <p:sp>
        <p:nvSpPr>
          <p:cNvPr id="76" name="TextBox 55">
            <a:extLst>
              <a:ext uri="{FF2B5EF4-FFF2-40B4-BE49-F238E27FC236}">
                <a16:creationId xmlns:a16="http://schemas.microsoft.com/office/drawing/2014/main" id="{9641A074-251C-3BFF-8A41-BC115BD877EA}"/>
              </a:ext>
            </a:extLst>
          </p:cNvPr>
          <p:cNvSpPr txBox="1"/>
          <p:nvPr/>
        </p:nvSpPr>
        <p:spPr>
          <a:xfrm>
            <a:off x="8390116" y="3587940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2</a:t>
            </a:r>
          </a:p>
        </p:txBody>
      </p:sp>
      <p:sp>
        <p:nvSpPr>
          <p:cNvPr id="77" name="TextBox 56">
            <a:extLst>
              <a:ext uri="{FF2B5EF4-FFF2-40B4-BE49-F238E27FC236}">
                <a16:creationId xmlns:a16="http://schemas.microsoft.com/office/drawing/2014/main" id="{51A7BD79-81FE-A853-972D-DE45EFD9DB62}"/>
              </a:ext>
            </a:extLst>
          </p:cNvPr>
          <p:cNvSpPr txBox="1"/>
          <p:nvPr/>
        </p:nvSpPr>
        <p:spPr>
          <a:xfrm>
            <a:off x="8390116" y="4154533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3</a:t>
            </a:r>
          </a:p>
        </p:txBody>
      </p:sp>
      <p:sp>
        <p:nvSpPr>
          <p:cNvPr id="78" name="TextBox 57">
            <a:extLst>
              <a:ext uri="{FF2B5EF4-FFF2-40B4-BE49-F238E27FC236}">
                <a16:creationId xmlns:a16="http://schemas.microsoft.com/office/drawing/2014/main" id="{0A59058E-AD90-85B0-0902-AA1DE64C4FE2}"/>
              </a:ext>
            </a:extLst>
          </p:cNvPr>
          <p:cNvSpPr txBox="1"/>
          <p:nvPr/>
        </p:nvSpPr>
        <p:spPr>
          <a:xfrm>
            <a:off x="8390116" y="4721127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4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0460786-D8F0-D77C-1BD9-CE355EB8C687}"/>
              </a:ext>
            </a:extLst>
          </p:cNvPr>
          <p:cNvSpPr/>
          <p:nvPr/>
        </p:nvSpPr>
        <p:spPr>
          <a:xfrm>
            <a:off x="1896294" y="3126531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368FBBB-513D-FA76-53D8-B21995B7EE9A}"/>
              </a:ext>
            </a:extLst>
          </p:cNvPr>
          <p:cNvSpPr/>
          <p:nvPr/>
        </p:nvSpPr>
        <p:spPr>
          <a:xfrm>
            <a:off x="1896294" y="4607003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C57C5F1-A0CC-7BF7-996E-9FF18F050D39}"/>
              </a:ext>
            </a:extLst>
          </p:cNvPr>
          <p:cNvGrpSpPr/>
          <p:nvPr/>
        </p:nvGrpSpPr>
        <p:grpSpPr>
          <a:xfrm>
            <a:off x="4974992" y="2532100"/>
            <a:ext cx="2593960" cy="2652870"/>
            <a:chOff x="3280290" y="2401728"/>
            <a:chExt cx="2593960" cy="2652870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BA3643E-53DD-F16C-D240-FAFA4C2156EE}"/>
                </a:ext>
              </a:extLst>
            </p:cNvPr>
            <p:cNvGrpSpPr/>
            <p:nvPr/>
          </p:nvGrpSpPr>
          <p:grpSpPr>
            <a:xfrm>
              <a:off x="3280290" y="2401728"/>
              <a:ext cx="2593960" cy="2652870"/>
              <a:chOff x="2877542" y="1362283"/>
              <a:chExt cx="3388915" cy="4473981"/>
            </a:xfrm>
          </p:grpSpPr>
          <p:sp>
            <p:nvSpPr>
              <p:cNvPr id="91" name="Freeform 36">
                <a:extLst>
                  <a:ext uri="{FF2B5EF4-FFF2-40B4-BE49-F238E27FC236}">
                    <a16:creationId xmlns:a16="http://schemas.microsoft.com/office/drawing/2014/main" id="{AF07F0C2-C004-20CD-9844-A5ECF9C23148}"/>
                  </a:ext>
                </a:extLst>
              </p:cNvPr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Freeform 37">
                <a:extLst>
                  <a:ext uri="{FF2B5EF4-FFF2-40B4-BE49-F238E27FC236}">
                    <a16:creationId xmlns:a16="http://schemas.microsoft.com/office/drawing/2014/main" id="{50B243D4-0786-F4D9-81EB-3E199616995E}"/>
                  </a:ext>
                </a:extLst>
              </p:cNvPr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Freeform 38">
                <a:extLst>
                  <a:ext uri="{FF2B5EF4-FFF2-40B4-BE49-F238E27FC236}">
                    <a16:creationId xmlns:a16="http://schemas.microsoft.com/office/drawing/2014/main" id="{D39416A3-357D-9066-13E4-7B831B66C14F}"/>
                  </a:ext>
                </a:extLst>
              </p:cNvPr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AA092B59-0D56-BCFB-5EE8-BB58A87AA42A}"/>
                  </a:ext>
                </a:extLst>
              </p:cNvPr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FFD9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45C0140A-CA0E-739D-6522-360146B1B8A1}"/>
                  </a:ext>
                </a:extLst>
              </p:cNvPr>
              <p:cNvSpPr/>
              <p:nvPr/>
            </p:nvSpPr>
            <p:spPr>
              <a:xfrm>
                <a:off x="3373406" y="1730235"/>
                <a:ext cx="2397184" cy="511101"/>
              </a:xfrm>
              <a:prstGeom prst="ellipse">
                <a:avLst/>
              </a:prstGeom>
              <a:solidFill>
                <a:srgbClr val="7A032D">
                  <a:alpha val="3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Freeform 41">
                <a:extLst>
                  <a:ext uri="{FF2B5EF4-FFF2-40B4-BE49-F238E27FC236}">
                    <a16:creationId xmlns:a16="http://schemas.microsoft.com/office/drawing/2014/main" id="{CD8D1D7D-3F25-15B8-8AD2-2CBB6743D129}"/>
                  </a:ext>
                </a:extLst>
              </p:cNvPr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0" name="Freeform 65">
              <a:extLst>
                <a:ext uri="{FF2B5EF4-FFF2-40B4-BE49-F238E27FC236}">
                  <a16:creationId xmlns:a16="http://schemas.microsoft.com/office/drawing/2014/main" id="{F9BED927-1504-A7D7-CA55-C1B8BF585F80}"/>
                </a:ext>
              </a:extLst>
            </p:cNvPr>
            <p:cNvSpPr/>
            <p:nvPr/>
          </p:nvSpPr>
          <p:spPr>
            <a:xfrm rot="10800000">
              <a:off x="4810441" y="2695253"/>
              <a:ext cx="790286" cy="2341316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2FF9088-B267-359D-F431-F731F092ACC0}"/>
              </a:ext>
            </a:extLst>
          </p:cNvPr>
          <p:cNvGrpSpPr/>
          <p:nvPr/>
        </p:nvGrpSpPr>
        <p:grpSpPr>
          <a:xfrm>
            <a:off x="5320420" y="1563992"/>
            <a:ext cx="1903112" cy="1075255"/>
            <a:chOff x="3407133" y="1205606"/>
            <a:chExt cx="2352522" cy="1329173"/>
          </a:xfrm>
        </p:grpSpPr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id="{18409996-14A8-5FFB-966E-F70600FA933E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2E3BADD7-4836-2BD1-A60C-62B74F1B003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74E2C6B4-9FEC-0B4A-1535-FDC580957CE0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7DE9E331-4847-2B2D-1305-D5862F048342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6">
              <a:extLst>
                <a:ext uri="{FF2B5EF4-FFF2-40B4-BE49-F238E27FC236}">
                  <a16:creationId xmlns:a16="http://schemas.microsoft.com/office/drawing/2014/main" id="{CF31B694-4369-C730-6D8D-360A5A46560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5C96E857-0A06-DE56-5C18-BB4F7FF43A65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135</Words>
  <Application>Microsoft Office PowerPoint</Application>
  <PresentationFormat>Widescreen</PresentationFormat>
  <Paragraphs>20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Vertical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2026-02-20T00:22:05Z</dcterms:modified>
  <cp:category>Charts &amp; Diagrams</cp:category>
</cp:coreProperties>
</file>