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3 Options/Steps – Slide Template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0E20F14-8275-8F72-873B-6C15C6E58588}"/>
              </a:ext>
            </a:extLst>
          </p:cNvPr>
          <p:cNvCxnSpPr/>
          <p:nvPr/>
        </p:nvCxnSpPr>
        <p:spPr>
          <a:xfrm flipH="1">
            <a:off x="8188400" y="2901810"/>
            <a:ext cx="0" cy="2448645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8AF0DE0-8E2C-77EE-9733-2E73CCB93946}"/>
              </a:ext>
            </a:extLst>
          </p:cNvPr>
          <p:cNvGrpSpPr/>
          <p:nvPr/>
        </p:nvGrpSpPr>
        <p:grpSpPr>
          <a:xfrm>
            <a:off x="7985023" y="3003197"/>
            <a:ext cx="2310682" cy="406752"/>
            <a:chOff x="6290321" y="2872825"/>
            <a:chExt cx="2310682" cy="40675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588C6C0-9037-70C2-4BF7-1EE958DA8FF2}"/>
                </a:ext>
              </a:extLst>
            </p:cNvPr>
            <p:cNvSpPr/>
            <p:nvPr/>
          </p:nvSpPr>
          <p:spPr>
            <a:xfrm flipH="1">
              <a:off x="6290321" y="2872825"/>
              <a:ext cx="406753" cy="406752"/>
            </a:xfrm>
            <a:prstGeom prst="ellipse">
              <a:avLst/>
            </a:prstGeom>
            <a:solidFill>
              <a:srgbClr val="CB2332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3" name="TextBox 54">
              <a:extLst>
                <a:ext uri="{FF2B5EF4-FFF2-40B4-BE49-F238E27FC236}">
                  <a16:creationId xmlns:a16="http://schemas.microsoft.com/office/drawing/2014/main" id="{94D31650-F154-E47D-41A8-691D9D397DDA}"/>
                </a:ext>
              </a:extLst>
            </p:cNvPr>
            <p:cNvSpPr txBox="1"/>
            <p:nvPr/>
          </p:nvSpPr>
          <p:spPr>
            <a:xfrm>
              <a:off x="6695414" y="2890975"/>
              <a:ext cx="190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A145312-2D71-1ECF-F913-EE398E9645BC}"/>
              </a:ext>
            </a:extLst>
          </p:cNvPr>
          <p:cNvGrpSpPr/>
          <p:nvPr/>
        </p:nvGrpSpPr>
        <p:grpSpPr>
          <a:xfrm>
            <a:off x="7985023" y="3793038"/>
            <a:ext cx="2310682" cy="406752"/>
            <a:chOff x="6290321" y="3439231"/>
            <a:chExt cx="2310682" cy="40675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968C514-FC25-0221-3CE7-A022A063B23D}"/>
                </a:ext>
              </a:extLst>
            </p:cNvPr>
            <p:cNvSpPr/>
            <p:nvPr/>
          </p:nvSpPr>
          <p:spPr>
            <a:xfrm flipH="1">
              <a:off x="6290321" y="3439231"/>
              <a:ext cx="406753" cy="406752"/>
            </a:xfrm>
            <a:prstGeom prst="ellipse">
              <a:avLst/>
            </a:prstGeom>
            <a:solidFill>
              <a:srgbClr val="FA7902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1" name="TextBox 55">
              <a:extLst>
                <a:ext uri="{FF2B5EF4-FFF2-40B4-BE49-F238E27FC236}">
                  <a16:creationId xmlns:a16="http://schemas.microsoft.com/office/drawing/2014/main" id="{A4D344F5-0C8A-DCBA-341C-E631F216F1EE}"/>
                </a:ext>
              </a:extLst>
            </p:cNvPr>
            <p:cNvSpPr txBox="1"/>
            <p:nvPr/>
          </p:nvSpPr>
          <p:spPr>
            <a:xfrm>
              <a:off x="6695414" y="3457568"/>
              <a:ext cx="190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2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C15E3D9-0A38-BE42-E26A-23E0085FDAC6}"/>
              </a:ext>
            </a:extLst>
          </p:cNvPr>
          <p:cNvGrpSpPr/>
          <p:nvPr/>
        </p:nvGrpSpPr>
        <p:grpSpPr>
          <a:xfrm>
            <a:off x="7985023" y="4582879"/>
            <a:ext cx="2310682" cy="406752"/>
            <a:chOff x="6290321" y="4005638"/>
            <a:chExt cx="2310682" cy="40675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2C7DF1B-6C72-45E7-B136-C2FB58B73CDA}"/>
                </a:ext>
              </a:extLst>
            </p:cNvPr>
            <p:cNvSpPr/>
            <p:nvPr/>
          </p:nvSpPr>
          <p:spPr>
            <a:xfrm flipH="1">
              <a:off x="6290321" y="4005638"/>
              <a:ext cx="406753" cy="406752"/>
            </a:xfrm>
            <a:prstGeom prst="ellipse">
              <a:avLst/>
            </a:prstGeom>
            <a:solidFill>
              <a:srgbClr val="0499D3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9" name="TextBox 56">
              <a:extLst>
                <a:ext uri="{FF2B5EF4-FFF2-40B4-BE49-F238E27FC236}">
                  <a16:creationId xmlns:a16="http://schemas.microsoft.com/office/drawing/2014/main" id="{10B6C513-70BD-3663-046A-D85C6513FD61}"/>
                </a:ext>
              </a:extLst>
            </p:cNvPr>
            <p:cNvSpPr txBox="1"/>
            <p:nvPr/>
          </p:nvSpPr>
          <p:spPr>
            <a:xfrm>
              <a:off x="6695414" y="4024161"/>
              <a:ext cx="190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3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E4EFE62D-DE30-4D32-5CA6-34F75DFE4144}"/>
              </a:ext>
            </a:extLst>
          </p:cNvPr>
          <p:cNvSpPr/>
          <p:nvPr/>
        </p:nvSpPr>
        <p:spPr>
          <a:xfrm>
            <a:off x="1896294" y="3126531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9B3E6E-EF5A-CFE1-9142-D8DEA6D0E9B0}"/>
              </a:ext>
            </a:extLst>
          </p:cNvPr>
          <p:cNvSpPr/>
          <p:nvPr/>
        </p:nvSpPr>
        <p:spPr>
          <a:xfrm>
            <a:off x="1896294" y="4607003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1F0C723-C6C3-22E3-A2AB-1658CA5D898F}"/>
              </a:ext>
            </a:extLst>
          </p:cNvPr>
          <p:cNvGrpSpPr/>
          <p:nvPr/>
        </p:nvGrpSpPr>
        <p:grpSpPr>
          <a:xfrm>
            <a:off x="4972056" y="2533213"/>
            <a:ext cx="2596896" cy="2651759"/>
            <a:chOff x="2464473" y="1391481"/>
            <a:chExt cx="4215384" cy="4471416"/>
          </a:xfrm>
        </p:grpSpPr>
        <p:sp>
          <p:nvSpPr>
            <p:cNvPr id="22" name="Freeform 62">
              <a:extLst>
                <a:ext uri="{FF2B5EF4-FFF2-40B4-BE49-F238E27FC236}">
                  <a16:creationId xmlns:a16="http://schemas.microsoft.com/office/drawing/2014/main" id="{7C2B7819-FA88-22A1-71C7-AFF008A0D174}"/>
                </a:ext>
              </a:extLst>
            </p:cNvPr>
            <p:cNvSpPr/>
            <p:nvPr/>
          </p:nvSpPr>
          <p:spPr>
            <a:xfrm rot="10800000">
              <a:off x="3303829" y="3029908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63">
              <a:extLst>
                <a:ext uri="{FF2B5EF4-FFF2-40B4-BE49-F238E27FC236}">
                  <a16:creationId xmlns:a16="http://schemas.microsoft.com/office/drawing/2014/main" id="{E551B7F3-CCE3-268B-76DB-F01744A71F7F}"/>
                </a:ext>
              </a:extLst>
            </p:cNvPr>
            <p:cNvSpPr/>
            <p:nvPr/>
          </p:nvSpPr>
          <p:spPr>
            <a:xfrm rot="10800000">
              <a:off x="3768683" y="4370530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DA43A8E-6FD5-46F7-5F7A-245EA603B1E6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31098E3-FAC8-C306-03ED-B8BF723F2C86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66">
              <a:extLst>
                <a:ext uri="{FF2B5EF4-FFF2-40B4-BE49-F238E27FC236}">
                  <a16:creationId xmlns:a16="http://schemas.microsoft.com/office/drawing/2014/main" id="{29181CAC-0443-2DC4-C034-59A6A113C9D8}"/>
                </a:ext>
              </a:extLst>
            </p:cNvPr>
            <p:cNvSpPr/>
            <p:nvPr/>
          </p:nvSpPr>
          <p:spPr>
            <a:xfrm rot="10800000">
              <a:off x="2521104" y="1761972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67">
              <a:extLst>
                <a:ext uri="{FF2B5EF4-FFF2-40B4-BE49-F238E27FC236}">
                  <a16:creationId xmlns:a16="http://schemas.microsoft.com/office/drawing/2014/main" id="{323D6FB1-2695-C555-43B6-A5DCEB1E8F9F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TextBox 29">
            <a:extLst>
              <a:ext uri="{FF2B5EF4-FFF2-40B4-BE49-F238E27FC236}">
                <a16:creationId xmlns:a16="http://schemas.microsoft.com/office/drawing/2014/main" id="{B8F52A20-66A5-0F46-1577-D020E30A052C}"/>
              </a:ext>
            </a:extLst>
          </p:cNvPr>
          <p:cNvSpPr txBox="1"/>
          <p:nvPr/>
        </p:nvSpPr>
        <p:spPr>
          <a:xfrm>
            <a:off x="3858215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11" name="TextBox 30">
            <a:extLst>
              <a:ext uri="{FF2B5EF4-FFF2-40B4-BE49-F238E27FC236}">
                <a16:creationId xmlns:a16="http://schemas.microsoft.com/office/drawing/2014/main" id="{E08A7EBA-B55D-B323-4FE5-CC8DD134AD73}"/>
              </a:ext>
            </a:extLst>
          </p:cNvPr>
          <p:cNvSpPr txBox="1"/>
          <p:nvPr/>
        </p:nvSpPr>
        <p:spPr>
          <a:xfrm>
            <a:off x="6835361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75BC3627-6863-CD07-F4C7-AF414F72AF6D}"/>
              </a:ext>
            </a:extLst>
          </p:cNvPr>
          <p:cNvSpPr txBox="1"/>
          <p:nvPr/>
        </p:nvSpPr>
        <p:spPr>
          <a:xfrm>
            <a:off x="5371698" y="846855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4EBCF5-E6A0-6AAD-D862-E49AA5D2A82E}"/>
              </a:ext>
            </a:extLst>
          </p:cNvPr>
          <p:cNvGrpSpPr/>
          <p:nvPr/>
        </p:nvGrpSpPr>
        <p:grpSpPr>
          <a:xfrm>
            <a:off x="5320420" y="1563992"/>
            <a:ext cx="1903112" cy="1075255"/>
            <a:chOff x="3407133" y="1205606"/>
            <a:chExt cx="2352522" cy="1329173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97514593-50A2-56FF-BA1B-EB50AC8979E4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407133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F789B4CA-85D1-C60B-4EC6-61A08CC99704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869136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29CE4952-CF1F-3D70-789A-3DB84099F2F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2030801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FCF98D8F-8019-457D-04AE-DB6C1547FBB9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793142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6272B793-D4F7-5695-4BAE-BCEE929C0F7A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55146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D6F46E09-D52E-98D4-CA8F-2563E66F9D9B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1205606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3A3378B2-C29C-4CDB-8F82-AD95E4D4525B}"/>
              </a:ext>
            </a:extLst>
          </p:cNvPr>
          <p:cNvSpPr>
            <a:spLocks/>
          </p:cNvSpPr>
          <p:nvPr/>
        </p:nvSpPr>
        <p:spPr bwMode="auto">
          <a:xfrm rot="18900000">
            <a:off x="6019718" y="5369015"/>
            <a:ext cx="504509" cy="503978"/>
          </a:xfrm>
          <a:custGeom>
            <a:avLst/>
            <a:gdLst>
              <a:gd name="T0" fmla="*/ 0 w 951"/>
              <a:gd name="T1" fmla="*/ 563 h 950"/>
              <a:gd name="T2" fmla="*/ 388 w 951"/>
              <a:gd name="T3" fmla="*/ 176 h 950"/>
              <a:gd name="T4" fmla="*/ 951 w 951"/>
              <a:gd name="T5" fmla="*/ 0 h 950"/>
              <a:gd name="T6" fmla="*/ 775 w 951"/>
              <a:gd name="T7" fmla="*/ 563 h 950"/>
              <a:gd name="T8" fmla="*/ 388 w 951"/>
              <a:gd name="T9" fmla="*/ 950 h 950"/>
              <a:gd name="T10" fmla="*/ 0 w 951"/>
              <a:gd name="T11" fmla="*/ 563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1" h="950">
                <a:moveTo>
                  <a:pt x="0" y="563"/>
                </a:moveTo>
                <a:cubicBezTo>
                  <a:pt x="0" y="349"/>
                  <a:pt x="174" y="176"/>
                  <a:pt x="388" y="176"/>
                </a:cubicBezTo>
                <a:cubicBezTo>
                  <a:pt x="576" y="176"/>
                  <a:pt x="764" y="117"/>
                  <a:pt x="951" y="0"/>
                </a:cubicBezTo>
                <a:cubicBezTo>
                  <a:pt x="834" y="187"/>
                  <a:pt x="775" y="375"/>
                  <a:pt x="775" y="563"/>
                </a:cubicBezTo>
                <a:cubicBezTo>
                  <a:pt x="775" y="776"/>
                  <a:pt x="602" y="950"/>
                  <a:pt x="388" y="950"/>
                </a:cubicBezTo>
                <a:cubicBezTo>
                  <a:pt x="174" y="950"/>
                  <a:pt x="0" y="776"/>
                  <a:pt x="0" y="563"/>
                </a:cubicBezTo>
              </a:path>
            </a:pathLst>
          </a:custGeom>
          <a:solidFill>
            <a:srgbClr val="2CC6D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40">
            <a:extLst>
              <a:ext uri="{FF2B5EF4-FFF2-40B4-BE49-F238E27FC236}">
                <a16:creationId xmlns:a16="http://schemas.microsoft.com/office/drawing/2014/main" id="{648D3D60-E3EA-EDE1-AF02-009184EA2419}"/>
              </a:ext>
            </a:extLst>
          </p:cNvPr>
          <p:cNvSpPr txBox="1"/>
          <p:nvPr/>
        </p:nvSpPr>
        <p:spPr>
          <a:xfrm>
            <a:off x="5369481" y="5830992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result here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130</Words>
  <Application>Microsoft Office PowerPoint</Application>
  <PresentationFormat>Widescreen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3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Vertical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2026-02-20T00:33:40Z</dcterms:modified>
  <cp:category>Charts &amp; Diagrams</cp:category>
</cp:coreProperties>
</file>