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2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0" autoAdjust="0"/>
    <p:restoredTop sz="96374" autoAdjust="0"/>
  </p:normalViewPr>
  <p:slideViewPr>
    <p:cSldViewPr snapToGrid="0" showGuides="1">
      <p:cViewPr varScale="1">
        <p:scale>
          <a:sx n="91" d="100"/>
          <a:sy n="91" d="100"/>
        </p:scale>
        <p:origin x="96" y="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2 Options/Steps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6493698" y="2771438"/>
            <a:ext cx="0" cy="2448645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 flipH="1">
            <a:off x="6290321" y="3165228"/>
            <a:ext cx="406753" cy="406752"/>
          </a:xfrm>
          <a:prstGeom prst="ellipse">
            <a:avLst/>
          </a:prstGeom>
          <a:solidFill>
            <a:srgbClr val="FA790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Oval 53"/>
          <p:cNvSpPr/>
          <p:nvPr/>
        </p:nvSpPr>
        <p:spPr>
          <a:xfrm flipH="1">
            <a:off x="6290321" y="4187925"/>
            <a:ext cx="406753" cy="406752"/>
          </a:xfrm>
          <a:prstGeom prst="ellipse">
            <a:avLst/>
          </a:prstGeom>
          <a:solidFill>
            <a:srgbClr val="0499D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95414" y="3183565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1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6695414" y="4206448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2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201592" y="2996159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1592" y="4476631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3277354" y="2401729"/>
            <a:ext cx="2596896" cy="2651760"/>
            <a:chOff x="2464473" y="1391481"/>
            <a:chExt cx="4215384" cy="4471416"/>
          </a:xfrm>
        </p:grpSpPr>
        <p:sp>
          <p:nvSpPr>
            <p:cNvPr id="64" name="Freeform 63"/>
            <p:cNvSpPr/>
            <p:nvPr/>
          </p:nvSpPr>
          <p:spPr>
            <a:xfrm rot="10800000">
              <a:off x="3572463" y="3701166"/>
              <a:ext cx="1999405" cy="2161731"/>
            </a:xfrm>
            <a:custGeom>
              <a:avLst/>
              <a:gdLst>
                <a:gd name="connsiteX0" fmla="*/ 8622 w 2151204"/>
                <a:gd name="connsiteY0" fmla="*/ 2864644 h 2894729"/>
                <a:gd name="connsiteX1" fmla="*/ 27360 w 2151204"/>
                <a:gd name="connsiteY1" fmla="*/ 2799260 h 2894729"/>
                <a:gd name="connsiteX2" fmla="*/ 386911 w 2151204"/>
                <a:gd name="connsiteY2" fmla="*/ 236055 h 2894729"/>
                <a:gd name="connsiteX3" fmla="*/ 385637 w 2151204"/>
                <a:gd name="connsiteY3" fmla="*/ 204385 h 2894729"/>
                <a:gd name="connsiteX4" fmla="*/ 385231 w 2151204"/>
                <a:gd name="connsiteY4" fmla="*/ 203200 h 2894729"/>
                <a:gd name="connsiteX5" fmla="*/ 1075603 w 2151204"/>
                <a:gd name="connsiteY5" fmla="*/ 0 h 2894729"/>
                <a:gd name="connsiteX6" fmla="*/ 1765975 w 2151204"/>
                <a:gd name="connsiteY6" fmla="*/ 203200 h 2894729"/>
                <a:gd name="connsiteX7" fmla="*/ 1765567 w 2151204"/>
                <a:gd name="connsiteY7" fmla="*/ 204391 h 2894729"/>
                <a:gd name="connsiteX8" fmla="*/ 1764293 w 2151204"/>
                <a:gd name="connsiteY8" fmla="*/ 236055 h 2894729"/>
                <a:gd name="connsiteX9" fmla="*/ 2123844 w 2151204"/>
                <a:gd name="connsiteY9" fmla="*/ 2799260 h 2894729"/>
                <a:gd name="connsiteX10" fmla="*/ 2142580 w 2151204"/>
                <a:gd name="connsiteY10" fmla="*/ 2864638 h 2894729"/>
                <a:gd name="connsiteX11" fmla="*/ 2128195 w 2151204"/>
                <a:gd name="connsiteY11" fmla="*/ 2841441 h 2894729"/>
                <a:gd name="connsiteX12" fmla="*/ 1075603 w 2151204"/>
                <a:gd name="connsiteY12" fmla="*/ 2630316 h 2894729"/>
                <a:gd name="connsiteX13" fmla="*/ 23012 w 2151204"/>
                <a:gd name="connsiteY13" fmla="*/ 2841441 h 2894729"/>
                <a:gd name="connsiteX14" fmla="*/ 1183 w 2151204"/>
                <a:gd name="connsiteY14" fmla="*/ 2894729 h 2894729"/>
                <a:gd name="connsiteX15" fmla="*/ 0 w 2151204"/>
                <a:gd name="connsiteY15" fmla="*/ 2894729 h 2894729"/>
                <a:gd name="connsiteX16" fmla="*/ 4165 w 2151204"/>
                <a:gd name="connsiteY16" fmla="*/ 2880195 h 2894729"/>
                <a:gd name="connsiteX17" fmla="*/ 2151204 w 2151204"/>
                <a:gd name="connsiteY17" fmla="*/ 2894729 h 2894729"/>
                <a:gd name="connsiteX18" fmla="*/ 2150023 w 2151204"/>
                <a:gd name="connsiteY18" fmla="*/ 2894729 h 2894729"/>
                <a:gd name="connsiteX19" fmla="*/ 2147046 w 2151204"/>
                <a:gd name="connsiteY19" fmla="*/ 2880219 h 289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1204" h="2894729">
                  <a:moveTo>
                    <a:pt x="8622" y="2864644"/>
                  </a:moveTo>
                  <a:lnTo>
                    <a:pt x="27360" y="2799260"/>
                  </a:lnTo>
                  <a:cubicBezTo>
                    <a:pt x="279922" y="1856686"/>
                    <a:pt x="396977" y="961487"/>
                    <a:pt x="386911" y="236055"/>
                  </a:cubicBezTo>
                  <a:lnTo>
                    <a:pt x="385637" y="204385"/>
                  </a:lnTo>
                  <a:lnTo>
                    <a:pt x="385231" y="203200"/>
                  </a:lnTo>
                  <a:cubicBezTo>
                    <a:pt x="385231" y="90976"/>
                    <a:pt x="694321" y="0"/>
                    <a:pt x="1075603" y="0"/>
                  </a:cubicBezTo>
                  <a:cubicBezTo>
                    <a:pt x="1456885" y="0"/>
                    <a:pt x="1765975" y="90976"/>
                    <a:pt x="1765975" y="203200"/>
                  </a:cubicBezTo>
                  <a:lnTo>
                    <a:pt x="1765567" y="204391"/>
                  </a:lnTo>
                  <a:lnTo>
                    <a:pt x="1764293" y="236055"/>
                  </a:lnTo>
                  <a:cubicBezTo>
                    <a:pt x="1754227" y="961487"/>
                    <a:pt x="1871282" y="1856686"/>
                    <a:pt x="2123844" y="2799260"/>
                  </a:cubicBezTo>
                  <a:lnTo>
                    <a:pt x="2142580" y="2864638"/>
                  </a:lnTo>
                  <a:lnTo>
                    <a:pt x="2128195" y="2841441"/>
                  </a:lnTo>
                  <a:cubicBezTo>
                    <a:pt x="2028009" y="2720952"/>
                    <a:pt x="1594816" y="2630316"/>
                    <a:pt x="1075603" y="2630316"/>
                  </a:cubicBezTo>
                  <a:cubicBezTo>
                    <a:pt x="556390" y="2630316"/>
                    <a:pt x="123197" y="2720952"/>
                    <a:pt x="23012" y="2841441"/>
                  </a:cubicBezTo>
                  <a:close/>
                  <a:moveTo>
                    <a:pt x="1183" y="2894729"/>
                  </a:moveTo>
                  <a:lnTo>
                    <a:pt x="0" y="2894729"/>
                  </a:lnTo>
                  <a:lnTo>
                    <a:pt x="4165" y="2880195"/>
                  </a:lnTo>
                  <a:close/>
                  <a:moveTo>
                    <a:pt x="2151204" y="2894729"/>
                  </a:moveTo>
                  <a:lnTo>
                    <a:pt x="2150023" y="2894729"/>
                  </a:lnTo>
                  <a:lnTo>
                    <a:pt x="2147046" y="2880219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 rot="10800000">
              <a:off x="2521104" y="1761973"/>
              <a:ext cx="4102125" cy="2136652"/>
            </a:xfrm>
            <a:custGeom>
              <a:avLst/>
              <a:gdLst>
                <a:gd name="connsiteX0" fmla="*/ 1518092 w 4413566"/>
                <a:gd name="connsiteY0" fmla="*/ 3167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0 w 4413566"/>
                <a:gd name="connsiteY6" fmla="*/ 5287079 h 5287079"/>
                <a:gd name="connsiteX7" fmla="*/ 27790 w 4413566"/>
                <a:gd name="connsiteY7" fmla="*/ 5248353 h 5287079"/>
                <a:gd name="connsiteX8" fmla="*/ 1044765 w 4413566"/>
                <a:gd name="connsiteY8" fmla="*/ 2991880 h 5287079"/>
                <a:gd name="connsiteX9" fmla="*/ 1132352 w 4413566"/>
                <a:gd name="connsiteY9" fmla="*/ 2686260 h 5287079"/>
                <a:gd name="connsiteX10" fmla="*/ 1131181 w 4413566"/>
                <a:gd name="connsiteY10" fmla="*/ 2690345 h 5287079"/>
                <a:gd name="connsiteX11" fmla="*/ 1132364 w 4413566"/>
                <a:gd name="connsiteY11" fmla="*/ 2690345 h 5287079"/>
                <a:gd name="connsiteX12" fmla="*/ 1135346 w 4413566"/>
                <a:gd name="connsiteY12" fmla="*/ 2675813 h 5287079"/>
                <a:gd name="connsiteX13" fmla="*/ 1158541 w 4413566"/>
                <a:gd name="connsiteY13" fmla="*/ 2594876 h 5287079"/>
                <a:gd name="connsiteX14" fmla="*/ 1139803 w 4413566"/>
                <a:gd name="connsiteY14" fmla="*/ 2660260 h 5287079"/>
                <a:gd name="connsiteX15" fmla="*/ 1154193 w 4413566"/>
                <a:gd name="connsiteY15" fmla="*/ 2637057 h 5287079"/>
                <a:gd name="connsiteX16" fmla="*/ 2206784 w 4413566"/>
                <a:gd name="connsiteY16" fmla="*/ 2425932 h 5287079"/>
                <a:gd name="connsiteX17" fmla="*/ 3259376 w 4413566"/>
                <a:gd name="connsiteY17" fmla="*/ 2637057 h 5287079"/>
                <a:gd name="connsiteX18" fmla="*/ 3273761 w 4413566"/>
                <a:gd name="connsiteY18" fmla="*/ 2660254 h 5287079"/>
                <a:gd name="connsiteX19" fmla="*/ 3255025 w 4413566"/>
                <a:gd name="connsiteY19" fmla="*/ 2594876 h 5287079"/>
                <a:gd name="connsiteX20" fmla="*/ 3278228 w 4413566"/>
                <a:gd name="connsiteY20" fmla="*/ 2675838 h 5287079"/>
                <a:gd name="connsiteX21" fmla="*/ 3281204 w 4413566"/>
                <a:gd name="connsiteY21" fmla="*/ 2690345 h 5287079"/>
                <a:gd name="connsiteX22" fmla="*/ 3282385 w 4413566"/>
                <a:gd name="connsiteY22" fmla="*/ 2690345 h 5287079"/>
                <a:gd name="connsiteX23" fmla="*/ 3280910 w 4413566"/>
                <a:gd name="connsiteY23" fmla="*/ 2685197 h 5287079"/>
                <a:gd name="connsiteX24" fmla="*/ 3368801 w 4413566"/>
                <a:gd name="connsiteY24" fmla="*/ 2991880 h 5287079"/>
                <a:gd name="connsiteX25" fmla="*/ 4385777 w 4413566"/>
                <a:gd name="connsiteY25" fmla="*/ 5248353 h 5287079"/>
                <a:gd name="connsiteX26" fmla="*/ 4413566 w 4413566"/>
                <a:gd name="connsiteY26" fmla="*/ 5287077 h 5287079"/>
                <a:gd name="connsiteX27" fmla="*/ 4372544 w 4413566"/>
                <a:gd name="connsiteY27" fmla="*/ 5258486 h 5287079"/>
                <a:gd name="connsiteX28" fmla="*/ 2206784 w 4413566"/>
                <a:gd name="connsiteY28" fmla="*/ 4972937 h 5287079"/>
                <a:gd name="connsiteX29" fmla="*/ 41024 w 4413566"/>
                <a:gd name="connsiteY29" fmla="*/ 5258486 h 5287079"/>
                <a:gd name="connsiteX0" fmla="*/ 1516818 w 4413566"/>
                <a:gd name="connsiteY0" fmla="*/ 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2895474 w 4413566"/>
                <a:gd name="connsiteY6" fmla="*/ 31671 h 5287079"/>
                <a:gd name="connsiteX7" fmla="*/ 0 w 4413566"/>
                <a:gd name="connsiteY7" fmla="*/ 5287079 h 5287079"/>
                <a:gd name="connsiteX8" fmla="*/ 27790 w 4413566"/>
                <a:gd name="connsiteY8" fmla="*/ 5248353 h 5287079"/>
                <a:gd name="connsiteX9" fmla="*/ 1044765 w 4413566"/>
                <a:gd name="connsiteY9" fmla="*/ 2991880 h 5287079"/>
                <a:gd name="connsiteX10" fmla="*/ 1132352 w 4413566"/>
                <a:gd name="connsiteY10" fmla="*/ 2686260 h 5287079"/>
                <a:gd name="connsiteX11" fmla="*/ 1131181 w 4413566"/>
                <a:gd name="connsiteY11" fmla="*/ 2690345 h 5287079"/>
                <a:gd name="connsiteX12" fmla="*/ 1132364 w 4413566"/>
                <a:gd name="connsiteY12" fmla="*/ 2690345 h 5287079"/>
                <a:gd name="connsiteX13" fmla="*/ 1135346 w 4413566"/>
                <a:gd name="connsiteY13" fmla="*/ 2675813 h 5287079"/>
                <a:gd name="connsiteX14" fmla="*/ 1158541 w 4413566"/>
                <a:gd name="connsiteY14" fmla="*/ 2594876 h 5287079"/>
                <a:gd name="connsiteX15" fmla="*/ 1139803 w 4413566"/>
                <a:gd name="connsiteY15" fmla="*/ 2660260 h 5287079"/>
                <a:gd name="connsiteX16" fmla="*/ 1154193 w 4413566"/>
                <a:gd name="connsiteY16" fmla="*/ 2637057 h 5287079"/>
                <a:gd name="connsiteX17" fmla="*/ 2206784 w 4413566"/>
                <a:gd name="connsiteY17" fmla="*/ 2425932 h 5287079"/>
                <a:gd name="connsiteX18" fmla="*/ 3259376 w 4413566"/>
                <a:gd name="connsiteY18" fmla="*/ 2637057 h 5287079"/>
                <a:gd name="connsiteX19" fmla="*/ 3273761 w 4413566"/>
                <a:gd name="connsiteY19" fmla="*/ 2660254 h 5287079"/>
                <a:gd name="connsiteX20" fmla="*/ 3255025 w 4413566"/>
                <a:gd name="connsiteY20" fmla="*/ 2594876 h 5287079"/>
                <a:gd name="connsiteX21" fmla="*/ 3278228 w 4413566"/>
                <a:gd name="connsiteY21" fmla="*/ 2675838 h 5287079"/>
                <a:gd name="connsiteX22" fmla="*/ 3281204 w 4413566"/>
                <a:gd name="connsiteY22" fmla="*/ 2690345 h 5287079"/>
                <a:gd name="connsiteX23" fmla="*/ 3282385 w 4413566"/>
                <a:gd name="connsiteY23" fmla="*/ 2690345 h 5287079"/>
                <a:gd name="connsiteX24" fmla="*/ 3280910 w 4413566"/>
                <a:gd name="connsiteY24" fmla="*/ 2685197 h 5287079"/>
                <a:gd name="connsiteX25" fmla="*/ 3368801 w 4413566"/>
                <a:gd name="connsiteY25" fmla="*/ 2991880 h 5287079"/>
                <a:gd name="connsiteX26" fmla="*/ 4385777 w 4413566"/>
                <a:gd name="connsiteY26" fmla="*/ 5248353 h 5287079"/>
                <a:gd name="connsiteX27" fmla="*/ 4413566 w 4413566"/>
                <a:gd name="connsiteY27" fmla="*/ 5287077 h 5287079"/>
                <a:gd name="connsiteX28" fmla="*/ 4372544 w 4413566"/>
                <a:gd name="connsiteY28" fmla="*/ 5258486 h 5287079"/>
                <a:gd name="connsiteX29" fmla="*/ 2206784 w 4413566"/>
                <a:gd name="connsiteY29" fmla="*/ 4972937 h 5287079"/>
                <a:gd name="connsiteX30" fmla="*/ 41024 w 4413566"/>
                <a:gd name="connsiteY30" fmla="*/ 5258486 h 5287079"/>
                <a:gd name="connsiteX31" fmla="*/ 0 w 4413566"/>
                <a:gd name="connsiteY31" fmla="*/ 5287079 h 5287079"/>
                <a:gd name="connsiteX0" fmla="*/ 2895474 w 4413566"/>
                <a:gd name="connsiteY0" fmla="*/ 31664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2895474 w 4413566"/>
                <a:gd name="connsiteY3" fmla="*/ 31664 h 5287072"/>
                <a:gd name="connsiteX4" fmla="*/ 0 w 4413566"/>
                <a:gd name="connsiteY4" fmla="*/ 5287072 h 5287072"/>
                <a:gd name="connsiteX5" fmla="*/ 27790 w 4413566"/>
                <a:gd name="connsiteY5" fmla="*/ 5248346 h 5287072"/>
                <a:gd name="connsiteX6" fmla="*/ 1044765 w 4413566"/>
                <a:gd name="connsiteY6" fmla="*/ 2991873 h 5287072"/>
                <a:gd name="connsiteX7" fmla="*/ 1132352 w 4413566"/>
                <a:gd name="connsiteY7" fmla="*/ 2686253 h 5287072"/>
                <a:gd name="connsiteX8" fmla="*/ 1131181 w 4413566"/>
                <a:gd name="connsiteY8" fmla="*/ 2690338 h 5287072"/>
                <a:gd name="connsiteX9" fmla="*/ 1132364 w 4413566"/>
                <a:gd name="connsiteY9" fmla="*/ 2690338 h 5287072"/>
                <a:gd name="connsiteX10" fmla="*/ 1135346 w 4413566"/>
                <a:gd name="connsiteY10" fmla="*/ 2675806 h 5287072"/>
                <a:gd name="connsiteX11" fmla="*/ 1158541 w 4413566"/>
                <a:gd name="connsiteY11" fmla="*/ 2594869 h 5287072"/>
                <a:gd name="connsiteX12" fmla="*/ 1139803 w 4413566"/>
                <a:gd name="connsiteY12" fmla="*/ 2660253 h 5287072"/>
                <a:gd name="connsiteX13" fmla="*/ 1154193 w 4413566"/>
                <a:gd name="connsiteY13" fmla="*/ 2637050 h 5287072"/>
                <a:gd name="connsiteX14" fmla="*/ 2206784 w 4413566"/>
                <a:gd name="connsiteY14" fmla="*/ 2425925 h 5287072"/>
                <a:gd name="connsiteX15" fmla="*/ 3259376 w 4413566"/>
                <a:gd name="connsiteY15" fmla="*/ 2637050 h 5287072"/>
                <a:gd name="connsiteX16" fmla="*/ 3273761 w 4413566"/>
                <a:gd name="connsiteY16" fmla="*/ 2660247 h 5287072"/>
                <a:gd name="connsiteX17" fmla="*/ 3255025 w 4413566"/>
                <a:gd name="connsiteY17" fmla="*/ 2594869 h 5287072"/>
                <a:gd name="connsiteX18" fmla="*/ 3278228 w 4413566"/>
                <a:gd name="connsiteY18" fmla="*/ 2675831 h 5287072"/>
                <a:gd name="connsiteX19" fmla="*/ 3281204 w 4413566"/>
                <a:gd name="connsiteY19" fmla="*/ 2690338 h 5287072"/>
                <a:gd name="connsiteX20" fmla="*/ 3282385 w 4413566"/>
                <a:gd name="connsiteY20" fmla="*/ 2690338 h 5287072"/>
                <a:gd name="connsiteX21" fmla="*/ 3280910 w 4413566"/>
                <a:gd name="connsiteY21" fmla="*/ 2685190 h 5287072"/>
                <a:gd name="connsiteX22" fmla="*/ 3368801 w 4413566"/>
                <a:gd name="connsiteY22" fmla="*/ 2991873 h 5287072"/>
                <a:gd name="connsiteX23" fmla="*/ 4385777 w 4413566"/>
                <a:gd name="connsiteY23" fmla="*/ 5248346 h 5287072"/>
                <a:gd name="connsiteX24" fmla="*/ 4413566 w 4413566"/>
                <a:gd name="connsiteY24" fmla="*/ 5287070 h 5287072"/>
                <a:gd name="connsiteX25" fmla="*/ 4372544 w 4413566"/>
                <a:gd name="connsiteY25" fmla="*/ 5258479 h 5287072"/>
                <a:gd name="connsiteX26" fmla="*/ 2206784 w 4413566"/>
                <a:gd name="connsiteY26" fmla="*/ 4972930 h 5287072"/>
                <a:gd name="connsiteX27" fmla="*/ 41024 w 4413566"/>
                <a:gd name="connsiteY27" fmla="*/ 5258479 h 5287072"/>
                <a:gd name="connsiteX28" fmla="*/ 0 w 4413566"/>
                <a:gd name="connsiteY28" fmla="*/ 5287072 h 5287072"/>
                <a:gd name="connsiteX0" fmla="*/ 2896748 w 4413566"/>
                <a:gd name="connsiteY0" fmla="*/ 0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0 w 4413566"/>
                <a:gd name="connsiteY3" fmla="*/ 5287072 h 5287072"/>
                <a:gd name="connsiteX4" fmla="*/ 27790 w 4413566"/>
                <a:gd name="connsiteY4" fmla="*/ 5248346 h 5287072"/>
                <a:gd name="connsiteX5" fmla="*/ 1044765 w 4413566"/>
                <a:gd name="connsiteY5" fmla="*/ 2991873 h 5287072"/>
                <a:gd name="connsiteX6" fmla="*/ 1132352 w 4413566"/>
                <a:gd name="connsiteY6" fmla="*/ 2686253 h 5287072"/>
                <a:gd name="connsiteX7" fmla="*/ 1131181 w 4413566"/>
                <a:gd name="connsiteY7" fmla="*/ 2690338 h 5287072"/>
                <a:gd name="connsiteX8" fmla="*/ 1132364 w 4413566"/>
                <a:gd name="connsiteY8" fmla="*/ 2690338 h 5287072"/>
                <a:gd name="connsiteX9" fmla="*/ 1135346 w 4413566"/>
                <a:gd name="connsiteY9" fmla="*/ 2675806 h 5287072"/>
                <a:gd name="connsiteX10" fmla="*/ 1158541 w 4413566"/>
                <a:gd name="connsiteY10" fmla="*/ 2594869 h 5287072"/>
                <a:gd name="connsiteX11" fmla="*/ 1139803 w 4413566"/>
                <a:gd name="connsiteY11" fmla="*/ 2660253 h 5287072"/>
                <a:gd name="connsiteX12" fmla="*/ 1154193 w 4413566"/>
                <a:gd name="connsiteY12" fmla="*/ 2637050 h 5287072"/>
                <a:gd name="connsiteX13" fmla="*/ 2206784 w 4413566"/>
                <a:gd name="connsiteY13" fmla="*/ 2425925 h 5287072"/>
                <a:gd name="connsiteX14" fmla="*/ 3259376 w 4413566"/>
                <a:gd name="connsiteY14" fmla="*/ 2637050 h 5287072"/>
                <a:gd name="connsiteX15" fmla="*/ 3273761 w 4413566"/>
                <a:gd name="connsiteY15" fmla="*/ 2660247 h 5287072"/>
                <a:gd name="connsiteX16" fmla="*/ 3255025 w 4413566"/>
                <a:gd name="connsiteY16" fmla="*/ 2594869 h 5287072"/>
                <a:gd name="connsiteX17" fmla="*/ 3278228 w 4413566"/>
                <a:gd name="connsiteY17" fmla="*/ 2675831 h 5287072"/>
                <a:gd name="connsiteX18" fmla="*/ 3281204 w 4413566"/>
                <a:gd name="connsiteY18" fmla="*/ 2690338 h 5287072"/>
                <a:gd name="connsiteX19" fmla="*/ 3282385 w 4413566"/>
                <a:gd name="connsiteY19" fmla="*/ 2690338 h 5287072"/>
                <a:gd name="connsiteX20" fmla="*/ 3280910 w 4413566"/>
                <a:gd name="connsiteY20" fmla="*/ 2685190 h 5287072"/>
                <a:gd name="connsiteX21" fmla="*/ 3368801 w 4413566"/>
                <a:gd name="connsiteY21" fmla="*/ 2991873 h 5287072"/>
                <a:gd name="connsiteX22" fmla="*/ 4385777 w 4413566"/>
                <a:gd name="connsiteY22" fmla="*/ 5248346 h 5287072"/>
                <a:gd name="connsiteX23" fmla="*/ 4413566 w 4413566"/>
                <a:gd name="connsiteY23" fmla="*/ 5287070 h 5287072"/>
                <a:gd name="connsiteX24" fmla="*/ 4372544 w 4413566"/>
                <a:gd name="connsiteY24" fmla="*/ 5258479 h 5287072"/>
                <a:gd name="connsiteX25" fmla="*/ 2206784 w 4413566"/>
                <a:gd name="connsiteY25" fmla="*/ 4972930 h 5287072"/>
                <a:gd name="connsiteX26" fmla="*/ 41024 w 4413566"/>
                <a:gd name="connsiteY26" fmla="*/ 5258479 h 5287072"/>
                <a:gd name="connsiteX27" fmla="*/ 0 w 4413566"/>
                <a:gd name="connsiteY27" fmla="*/ 5287072 h 5287072"/>
                <a:gd name="connsiteX0" fmla="*/ 0 w 4413566"/>
                <a:gd name="connsiteY0" fmla="*/ 2861146 h 2861146"/>
                <a:gd name="connsiteX1" fmla="*/ 27790 w 4413566"/>
                <a:gd name="connsiteY1" fmla="*/ 2822420 h 2861146"/>
                <a:gd name="connsiteX2" fmla="*/ 1044765 w 4413566"/>
                <a:gd name="connsiteY2" fmla="*/ 565947 h 2861146"/>
                <a:gd name="connsiteX3" fmla="*/ 1132352 w 4413566"/>
                <a:gd name="connsiteY3" fmla="*/ 260327 h 2861146"/>
                <a:gd name="connsiteX4" fmla="*/ 1131181 w 4413566"/>
                <a:gd name="connsiteY4" fmla="*/ 264412 h 2861146"/>
                <a:gd name="connsiteX5" fmla="*/ 1132364 w 4413566"/>
                <a:gd name="connsiteY5" fmla="*/ 264412 h 2861146"/>
                <a:gd name="connsiteX6" fmla="*/ 1135346 w 4413566"/>
                <a:gd name="connsiteY6" fmla="*/ 249880 h 2861146"/>
                <a:gd name="connsiteX7" fmla="*/ 1158541 w 4413566"/>
                <a:gd name="connsiteY7" fmla="*/ 168943 h 2861146"/>
                <a:gd name="connsiteX8" fmla="*/ 1139803 w 4413566"/>
                <a:gd name="connsiteY8" fmla="*/ 234327 h 2861146"/>
                <a:gd name="connsiteX9" fmla="*/ 1154193 w 4413566"/>
                <a:gd name="connsiteY9" fmla="*/ 211124 h 2861146"/>
                <a:gd name="connsiteX10" fmla="*/ 2206784 w 4413566"/>
                <a:gd name="connsiteY10" fmla="*/ -1 h 2861146"/>
                <a:gd name="connsiteX11" fmla="*/ 3259376 w 4413566"/>
                <a:gd name="connsiteY11" fmla="*/ 211124 h 2861146"/>
                <a:gd name="connsiteX12" fmla="*/ 3273761 w 4413566"/>
                <a:gd name="connsiteY12" fmla="*/ 234321 h 2861146"/>
                <a:gd name="connsiteX13" fmla="*/ 3255025 w 4413566"/>
                <a:gd name="connsiteY13" fmla="*/ 168943 h 2861146"/>
                <a:gd name="connsiteX14" fmla="*/ 3278228 w 4413566"/>
                <a:gd name="connsiteY14" fmla="*/ 249905 h 2861146"/>
                <a:gd name="connsiteX15" fmla="*/ 3281204 w 4413566"/>
                <a:gd name="connsiteY15" fmla="*/ 264412 h 2861146"/>
                <a:gd name="connsiteX16" fmla="*/ 3282385 w 4413566"/>
                <a:gd name="connsiteY16" fmla="*/ 264412 h 2861146"/>
                <a:gd name="connsiteX17" fmla="*/ 3280910 w 4413566"/>
                <a:gd name="connsiteY17" fmla="*/ 259264 h 2861146"/>
                <a:gd name="connsiteX18" fmla="*/ 3368801 w 4413566"/>
                <a:gd name="connsiteY18" fmla="*/ 565947 h 2861146"/>
                <a:gd name="connsiteX19" fmla="*/ 4385777 w 4413566"/>
                <a:gd name="connsiteY19" fmla="*/ 2822420 h 2861146"/>
                <a:gd name="connsiteX20" fmla="*/ 4413566 w 4413566"/>
                <a:gd name="connsiteY20" fmla="*/ 2861144 h 2861146"/>
                <a:gd name="connsiteX21" fmla="*/ 4372544 w 4413566"/>
                <a:gd name="connsiteY21" fmla="*/ 2832553 h 2861146"/>
                <a:gd name="connsiteX22" fmla="*/ 2206784 w 4413566"/>
                <a:gd name="connsiteY22" fmla="*/ 2547004 h 2861146"/>
                <a:gd name="connsiteX23" fmla="*/ 41024 w 4413566"/>
                <a:gd name="connsiteY23" fmla="*/ 2832553 h 2861146"/>
                <a:gd name="connsiteX24" fmla="*/ 0 w 4413566"/>
                <a:gd name="connsiteY24" fmla="*/ 2861146 h 286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13566" h="2861146">
                  <a:moveTo>
                    <a:pt x="0" y="2861146"/>
                  </a:moveTo>
                  <a:lnTo>
                    <a:pt x="27790" y="2822420"/>
                  </a:lnTo>
                  <a:cubicBezTo>
                    <a:pt x="405028" y="2261454"/>
                    <a:pt x="766839" y="1475363"/>
                    <a:pt x="1044765" y="565947"/>
                  </a:cubicBezTo>
                  <a:lnTo>
                    <a:pt x="1132352" y="260327"/>
                  </a:lnTo>
                  <a:lnTo>
                    <a:pt x="1131181" y="264412"/>
                  </a:lnTo>
                  <a:lnTo>
                    <a:pt x="1132364" y="264412"/>
                  </a:lnTo>
                  <a:lnTo>
                    <a:pt x="1135346" y="249880"/>
                  </a:lnTo>
                  <a:lnTo>
                    <a:pt x="1158541" y="168943"/>
                  </a:lnTo>
                  <a:lnTo>
                    <a:pt x="1139803" y="234327"/>
                  </a:lnTo>
                  <a:lnTo>
                    <a:pt x="1154193" y="211124"/>
                  </a:lnTo>
                  <a:cubicBezTo>
                    <a:pt x="1254378" y="90635"/>
                    <a:pt x="1687571" y="-1"/>
                    <a:pt x="2206784" y="-1"/>
                  </a:cubicBezTo>
                  <a:cubicBezTo>
                    <a:pt x="2725997" y="-1"/>
                    <a:pt x="3159190" y="90635"/>
                    <a:pt x="3259376" y="211124"/>
                  </a:cubicBezTo>
                  <a:lnTo>
                    <a:pt x="3273761" y="234321"/>
                  </a:lnTo>
                  <a:lnTo>
                    <a:pt x="3255025" y="168943"/>
                  </a:lnTo>
                  <a:lnTo>
                    <a:pt x="3278228" y="249905"/>
                  </a:lnTo>
                  <a:lnTo>
                    <a:pt x="3281204" y="264412"/>
                  </a:lnTo>
                  <a:lnTo>
                    <a:pt x="3282385" y="264412"/>
                  </a:lnTo>
                  <a:lnTo>
                    <a:pt x="3280910" y="259264"/>
                  </a:lnTo>
                  <a:lnTo>
                    <a:pt x="3368801" y="565947"/>
                  </a:lnTo>
                  <a:cubicBezTo>
                    <a:pt x="3646727" y="1475363"/>
                    <a:pt x="4008538" y="2261454"/>
                    <a:pt x="4385777" y="2822420"/>
                  </a:cubicBezTo>
                  <a:lnTo>
                    <a:pt x="4413566" y="2861144"/>
                  </a:lnTo>
                  <a:lnTo>
                    <a:pt x="4372544" y="2832553"/>
                  </a:lnTo>
                  <a:cubicBezTo>
                    <a:pt x="4085426" y="2667120"/>
                    <a:pt x="3224378" y="2547004"/>
                    <a:pt x="2206784" y="2547004"/>
                  </a:cubicBezTo>
                  <a:cubicBezTo>
                    <a:pt x="1189190" y="2547004"/>
                    <a:pt x="328142" y="2667120"/>
                    <a:pt x="41024" y="2832553"/>
                  </a:cubicBezTo>
                  <a:lnTo>
                    <a:pt x="0" y="2861146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163513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140659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676996" y="716483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3625715" y="1433621"/>
            <a:ext cx="1903110" cy="1075256"/>
            <a:chOff x="3407133" y="1205606"/>
            <a:chExt cx="2352522" cy="1329173"/>
          </a:xfrm>
        </p:grpSpPr>
        <p:sp>
          <p:nvSpPr>
            <p:cNvPr id="28" name="Freeform 6"/>
            <p:cNvSpPr>
              <a:spLocks/>
            </p:cNvSpPr>
            <p:nvPr/>
          </p:nvSpPr>
          <p:spPr bwMode="auto">
            <a:xfrm rot="18900000">
              <a:off x="3407133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 rot="18900000">
              <a:off x="3869136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 rot="18900000">
              <a:off x="4331139" y="2030801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auto">
            <a:xfrm rot="18900000">
              <a:off x="4793142" y="1537170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 rot="18900000">
              <a:off x="5255146" y="1883358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 rot="18900000">
              <a:off x="4331139" y="1205606"/>
              <a:ext cx="504509" cy="503978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solidFill>
              <a:srgbClr val="2CC6D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" name="Freeform 6"/>
          <p:cNvSpPr>
            <a:spLocks/>
          </p:cNvSpPr>
          <p:nvPr/>
        </p:nvSpPr>
        <p:spPr bwMode="auto">
          <a:xfrm rot="18900000">
            <a:off x="4325016" y="5238643"/>
            <a:ext cx="504509" cy="503978"/>
          </a:xfrm>
          <a:custGeom>
            <a:avLst/>
            <a:gdLst>
              <a:gd name="T0" fmla="*/ 0 w 951"/>
              <a:gd name="T1" fmla="*/ 563 h 950"/>
              <a:gd name="T2" fmla="*/ 388 w 951"/>
              <a:gd name="T3" fmla="*/ 176 h 950"/>
              <a:gd name="T4" fmla="*/ 951 w 951"/>
              <a:gd name="T5" fmla="*/ 0 h 950"/>
              <a:gd name="T6" fmla="*/ 775 w 951"/>
              <a:gd name="T7" fmla="*/ 563 h 950"/>
              <a:gd name="T8" fmla="*/ 388 w 951"/>
              <a:gd name="T9" fmla="*/ 950 h 950"/>
              <a:gd name="T10" fmla="*/ 0 w 951"/>
              <a:gd name="T11" fmla="*/ 563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51" h="950">
                <a:moveTo>
                  <a:pt x="0" y="563"/>
                </a:moveTo>
                <a:cubicBezTo>
                  <a:pt x="0" y="349"/>
                  <a:pt x="174" y="176"/>
                  <a:pt x="388" y="176"/>
                </a:cubicBezTo>
                <a:cubicBezTo>
                  <a:pt x="576" y="176"/>
                  <a:pt x="764" y="117"/>
                  <a:pt x="951" y="0"/>
                </a:cubicBezTo>
                <a:cubicBezTo>
                  <a:pt x="834" y="187"/>
                  <a:pt x="775" y="375"/>
                  <a:pt x="775" y="563"/>
                </a:cubicBezTo>
                <a:cubicBezTo>
                  <a:pt x="775" y="776"/>
                  <a:pt x="602" y="950"/>
                  <a:pt x="388" y="950"/>
                </a:cubicBezTo>
                <a:cubicBezTo>
                  <a:pt x="174" y="950"/>
                  <a:pt x="0" y="776"/>
                  <a:pt x="0" y="563"/>
                </a:cubicBezTo>
              </a:path>
            </a:pathLst>
          </a:custGeom>
          <a:solidFill>
            <a:srgbClr val="2CC6D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674779" y="5700620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result here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21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79</Words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2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2 Options/Steps</dc:title>
  <dc:creator>PresentationGo.com</dc:creator>
  <dcterms:created xsi:type="dcterms:W3CDTF">2014-11-26T05:14:11Z</dcterms:created>
  <dcterms:modified xsi:type="dcterms:W3CDTF">2015-01-25T06:12:21Z</dcterms:modified>
</cp:coreProperties>
</file>