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9D0790A-CDD2-1D42-B92A-0B317540303E}"/>
              </a:ext>
            </a:extLst>
          </p:cNvPr>
          <p:cNvCxnSpPr/>
          <p:nvPr/>
        </p:nvCxnSpPr>
        <p:spPr>
          <a:xfrm flipH="1">
            <a:off x="8188400" y="2901810"/>
            <a:ext cx="0" cy="2448645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8A2A39B6-9CC7-D066-3C8A-CF00F6CC1EEA}"/>
              </a:ext>
            </a:extLst>
          </p:cNvPr>
          <p:cNvSpPr/>
          <p:nvPr/>
        </p:nvSpPr>
        <p:spPr>
          <a:xfrm flipH="1">
            <a:off x="7985023" y="3295600"/>
            <a:ext cx="406753" cy="406752"/>
          </a:xfrm>
          <a:prstGeom prst="ellipse">
            <a:avLst/>
          </a:prstGeom>
          <a:solidFill>
            <a:srgbClr val="FA790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24D6DF4-EA77-2BD5-153B-7DE502D15AA3}"/>
              </a:ext>
            </a:extLst>
          </p:cNvPr>
          <p:cNvSpPr/>
          <p:nvPr/>
        </p:nvSpPr>
        <p:spPr>
          <a:xfrm flipH="1">
            <a:off x="7985023" y="4318297"/>
            <a:ext cx="406753" cy="406752"/>
          </a:xfrm>
          <a:prstGeom prst="ellipse">
            <a:avLst/>
          </a:prstGeom>
          <a:solidFill>
            <a:srgbClr val="0499D3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" name="TextBox 55">
            <a:extLst>
              <a:ext uri="{FF2B5EF4-FFF2-40B4-BE49-F238E27FC236}">
                <a16:creationId xmlns:a16="http://schemas.microsoft.com/office/drawing/2014/main" id="{27B567D7-A6CD-0DF9-6FB3-CC397B60EF5D}"/>
              </a:ext>
            </a:extLst>
          </p:cNvPr>
          <p:cNvSpPr txBox="1"/>
          <p:nvPr/>
        </p:nvSpPr>
        <p:spPr>
          <a:xfrm>
            <a:off x="8390116" y="3313937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1</a:t>
            </a:r>
          </a:p>
        </p:txBody>
      </p:sp>
      <p:sp>
        <p:nvSpPr>
          <p:cNvPr id="7" name="TextBox 56">
            <a:extLst>
              <a:ext uri="{FF2B5EF4-FFF2-40B4-BE49-F238E27FC236}">
                <a16:creationId xmlns:a16="http://schemas.microsoft.com/office/drawing/2014/main" id="{89846717-9D90-3B24-94A0-667FF00EE58A}"/>
              </a:ext>
            </a:extLst>
          </p:cNvPr>
          <p:cNvSpPr txBox="1"/>
          <p:nvPr/>
        </p:nvSpPr>
        <p:spPr>
          <a:xfrm>
            <a:off x="8390116" y="4336820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DC6E22-0BB8-9443-00AA-882CBE56DB1D}"/>
              </a:ext>
            </a:extLst>
          </p:cNvPr>
          <p:cNvSpPr/>
          <p:nvPr/>
        </p:nvSpPr>
        <p:spPr>
          <a:xfrm>
            <a:off x="1896294" y="3126531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6CB741-D568-216B-31E4-BF5B8E90B0FD}"/>
              </a:ext>
            </a:extLst>
          </p:cNvPr>
          <p:cNvSpPr/>
          <p:nvPr/>
        </p:nvSpPr>
        <p:spPr>
          <a:xfrm>
            <a:off x="1896294" y="4607003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F67D25-1766-2848-252C-F421D4B5B518}"/>
              </a:ext>
            </a:extLst>
          </p:cNvPr>
          <p:cNvGrpSpPr/>
          <p:nvPr/>
        </p:nvGrpSpPr>
        <p:grpSpPr>
          <a:xfrm>
            <a:off x="4972056" y="2532101"/>
            <a:ext cx="2596897" cy="2651760"/>
            <a:chOff x="2464473" y="1391481"/>
            <a:chExt cx="4215384" cy="4471416"/>
          </a:xfrm>
        </p:grpSpPr>
        <p:sp>
          <p:nvSpPr>
            <p:cNvPr id="23" name="Freeform 63">
              <a:extLst>
                <a:ext uri="{FF2B5EF4-FFF2-40B4-BE49-F238E27FC236}">
                  <a16:creationId xmlns:a16="http://schemas.microsoft.com/office/drawing/2014/main" id="{A90BD08F-D74F-C766-4085-9D2C3D103ACC}"/>
                </a:ext>
              </a:extLst>
            </p:cNvPr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CBD5FD3-F5C2-6874-BB8B-8E4659D8AD3A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055FA09-A915-05F2-03EE-32D928889E49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66">
              <a:extLst>
                <a:ext uri="{FF2B5EF4-FFF2-40B4-BE49-F238E27FC236}">
                  <a16:creationId xmlns:a16="http://schemas.microsoft.com/office/drawing/2014/main" id="{AC7C0D15-72BC-7E5A-FDFB-29EDB2AA0712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67">
              <a:extLst>
                <a:ext uri="{FF2B5EF4-FFF2-40B4-BE49-F238E27FC236}">
                  <a16:creationId xmlns:a16="http://schemas.microsoft.com/office/drawing/2014/main" id="{4C582C24-A8BA-D05F-E1C1-396E661F9C54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TextBox 23">
            <a:extLst>
              <a:ext uri="{FF2B5EF4-FFF2-40B4-BE49-F238E27FC236}">
                <a16:creationId xmlns:a16="http://schemas.microsoft.com/office/drawing/2014/main" id="{006BDD23-BE43-E5D3-B96D-70AF0BF549FE}"/>
              </a:ext>
            </a:extLst>
          </p:cNvPr>
          <p:cNvSpPr txBox="1"/>
          <p:nvPr/>
        </p:nvSpPr>
        <p:spPr>
          <a:xfrm>
            <a:off x="3858215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C8FCA993-CB7C-80D5-7A03-C274BC68B155}"/>
              </a:ext>
            </a:extLst>
          </p:cNvPr>
          <p:cNvSpPr txBox="1"/>
          <p:nvPr/>
        </p:nvSpPr>
        <p:spPr>
          <a:xfrm>
            <a:off x="6835361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2AA22490-F1A7-5424-1E7E-52E8C04832CF}"/>
              </a:ext>
            </a:extLst>
          </p:cNvPr>
          <p:cNvSpPr txBox="1"/>
          <p:nvPr/>
        </p:nvSpPr>
        <p:spPr>
          <a:xfrm>
            <a:off x="5371698" y="846855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A645FC-52D7-26C7-F48F-D167010EC87D}"/>
              </a:ext>
            </a:extLst>
          </p:cNvPr>
          <p:cNvGrpSpPr/>
          <p:nvPr/>
        </p:nvGrpSpPr>
        <p:grpSpPr>
          <a:xfrm>
            <a:off x="5320420" y="1563992"/>
            <a:ext cx="1903112" cy="1075255"/>
            <a:chOff x="3407133" y="1205606"/>
            <a:chExt cx="2352522" cy="1329173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D1211B9D-A395-117D-55A7-A3BB862F9AC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FE672CF2-AFBA-8375-0C87-C4D78578DDE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36964C12-98C7-1379-BBC0-E234BF93EBA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A502179-0C9C-4601-22A0-E2D7CC5117BE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C65BE182-69FB-B855-3140-FC2144629BD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2166A0CB-5E7F-E8F7-037C-2B62504234C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 6">
            <a:extLst>
              <a:ext uri="{FF2B5EF4-FFF2-40B4-BE49-F238E27FC236}">
                <a16:creationId xmlns:a16="http://schemas.microsoft.com/office/drawing/2014/main" id="{0B1B9A8F-C3E0-DDE8-200A-51E2AE36497C}"/>
              </a:ext>
            </a:extLst>
          </p:cNvPr>
          <p:cNvSpPr>
            <a:spLocks/>
          </p:cNvSpPr>
          <p:nvPr/>
        </p:nvSpPr>
        <p:spPr bwMode="auto">
          <a:xfrm rot="18900000">
            <a:off x="6019718" y="5369015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2DD4655C-71D6-5B72-A92E-DACE2EB19FFF}"/>
              </a:ext>
            </a:extLst>
          </p:cNvPr>
          <p:cNvSpPr txBox="1"/>
          <p:nvPr/>
        </p:nvSpPr>
        <p:spPr>
          <a:xfrm>
            <a:off x="5369481" y="5830992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125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2-Stage Vertical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2026-02-20T00:41:34Z</dcterms:modified>
  <cp:category>Charts &amp; Diagrams</cp:category>
</cp:coreProperties>
</file>