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1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PowerPoint Funnel</a:t>
            </a:r>
            <a:endParaRPr lang="en-US" dirty="0"/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 rot="900000">
            <a:off x="4985807" y="1285267"/>
            <a:ext cx="719137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 rot="20700000" flipH="1">
            <a:off x="3446356" y="1285268"/>
            <a:ext cx="722376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73311" y="5486400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result here</a:t>
            </a:r>
            <a:endParaRPr lang="en-US" b="1" dirty="0"/>
          </a:p>
        </p:txBody>
      </p:sp>
      <p:sp>
        <p:nvSpPr>
          <p:cNvPr id="13" name="Chevron 12"/>
          <p:cNvSpPr/>
          <p:nvPr/>
        </p:nvSpPr>
        <p:spPr>
          <a:xfrm rot="5400000">
            <a:off x="4431896" y="5124451"/>
            <a:ext cx="287813" cy="393700"/>
          </a:xfrm>
          <a:prstGeom prst="chevron">
            <a:avLst/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91680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911123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676996" y="94469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14" name="Right Arrow 13"/>
          <p:cNvSpPr/>
          <p:nvPr/>
        </p:nvSpPr>
        <p:spPr>
          <a:xfrm rot="5400000">
            <a:off x="4128335" y="1702299"/>
            <a:ext cx="897813" cy="338015"/>
          </a:xfrm>
          <a:prstGeom prst="rightArrow">
            <a:avLst>
              <a:gd name="adj1" fmla="val 27456"/>
              <a:gd name="adj2" fmla="val 46243"/>
            </a:avLst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01592" y="2996159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1592" y="4476631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70" name="Freeform 69"/>
          <p:cNvSpPr/>
          <p:nvPr/>
        </p:nvSpPr>
        <p:spPr>
          <a:xfrm rot="10800000">
            <a:off x="4810441" y="2695253"/>
            <a:ext cx="790286" cy="2341316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3277354" y="2401729"/>
            <a:ext cx="2596896" cy="2651760"/>
            <a:chOff x="2464473" y="1391481"/>
            <a:chExt cx="4215384" cy="4471416"/>
          </a:xfrm>
        </p:grpSpPr>
        <p:sp>
          <p:nvSpPr>
            <p:cNvPr id="62" name="Oval 61"/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 rot="10800000">
              <a:off x="2521104" y="1761973"/>
              <a:ext cx="4102125" cy="4100924"/>
            </a:xfrm>
            <a:custGeom>
              <a:avLst/>
              <a:gdLst>
                <a:gd name="connsiteX0" fmla="*/ 3042750 w 4102125"/>
                <a:gd name="connsiteY0" fmla="*/ 2139259 h 4100924"/>
                <a:gd name="connsiteX1" fmla="*/ 3042750 w 4102125"/>
                <a:gd name="connsiteY1" fmla="*/ 2139258 h 4100924"/>
                <a:gd name="connsiteX2" fmla="*/ 3033250 w 4102125"/>
                <a:gd name="connsiteY2" fmla="*/ 2126951 h 4100924"/>
                <a:gd name="connsiteX3" fmla="*/ 1059374 w 4102125"/>
                <a:gd name="connsiteY3" fmla="*/ 2139263 h 4100924"/>
                <a:gd name="connsiteX4" fmla="*/ 1076789 w 4102125"/>
                <a:gd name="connsiteY4" fmla="*/ 2090436 h 4100924"/>
                <a:gd name="connsiteX5" fmla="*/ 1059374 w 4102125"/>
                <a:gd name="connsiteY5" fmla="*/ 2139263 h 4100924"/>
                <a:gd name="connsiteX6" fmla="*/ 0 w 4102125"/>
                <a:gd name="connsiteY6" fmla="*/ 4100924 h 4100924"/>
                <a:gd name="connsiteX7" fmla="*/ 25829 w 4102125"/>
                <a:gd name="connsiteY7" fmla="*/ 4072004 h 4100924"/>
                <a:gd name="connsiteX8" fmla="*/ 971041 w 4102125"/>
                <a:gd name="connsiteY8" fmla="*/ 2386911 h 4100924"/>
                <a:gd name="connsiteX9" fmla="*/ 1052448 w 4102125"/>
                <a:gd name="connsiteY9" fmla="*/ 2158680 h 4100924"/>
                <a:gd name="connsiteX10" fmla="*/ 1051360 w 4102125"/>
                <a:gd name="connsiteY10" fmla="*/ 2161730 h 4100924"/>
                <a:gd name="connsiteX11" fmla="*/ 1051362 w 4102125"/>
                <a:gd name="connsiteY11" fmla="*/ 2161730 h 4100924"/>
                <a:gd name="connsiteX12" fmla="*/ 1055229 w 4102125"/>
                <a:gd name="connsiteY12" fmla="*/ 2150886 h 4100924"/>
                <a:gd name="connsiteX13" fmla="*/ 1055231 w 4102125"/>
                <a:gd name="connsiteY13" fmla="*/ 2150878 h 4100924"/>
                <a:gd name="connsiteX14" fmla="*/ 1059374 w 4102125"/>
                <a:gd name="connsiteY14" fmla="*/ 2139263 h 4100924"/>
                <a:gd name="connsiteX15" fmla="*/ 1059376 w 4102125"/>
                <a:gd name="connsiteY15" fmla="*/ 2139260 h 4100924"/>
                <a:gd name="connsiteX16" fmla="*/ 1076791 w 4102125"/>
                <a:gd name="connsiteY16" fmla="*/ 2090437 h 4100924"/>
                <a:gd name="connsiteX17" fmla="*/ 1410970 w 4102125"/>
                <a:gd name="connsiteY17" fmla="*/ 176282 h 4100924"/>
                <a:gd name="connsiteX18" fmla="*/ 1409786 w 4102125"/>
                <a:gd name="connsiteY18" fmla="*/ 152631 h 4100924"/>
                <a:gd name="connsiteX19" fmla="*/ 1409409 w 4102125"/>
                <a:gd name="connsiteY19" fmla="*/ 151746 h 4100924"/>
                <a:gd name="connsiteX20" fmla="*/ 2051065 w 4102125"/>
                <a:gd name="connsiteY20" fmla="*/ 0 h 4100924"/>
                <a:gd name="connsiteX21" fmla="*/ 2692721 w 4102125"/>
                <a:gd name="connsiteY21" fmla="*/ 151746 h 4100924"/>
                <a:gd name="connsiteX22" fmla="*/ 2692342 w 4102125"/>
                <a:gd name="connsiteY22" fmla="*/ 152636 h 4100924"/>
                <a:gd name="connsiteX23" fmla="*/ 2691157 w 4102125"/>
                <a:gd name="connsiteY23" fmla="*/ 176282 h 4100924"/>
                <a:gd name="connsiteX24" fmla="*/ 3025337 w 4102125"/>
                <a:gd name="connsiteY24" fmla="*/ 2090437 h 4100924"/>
                <a:gd name="connsiteX25" fmla="*/ 3036982 w 4102125"/>
                <a:gd name="connsiteY25" fmla="*/ 2123086 h 4100924"/>
                <a:gd name="connsiteX26" fmla="*/ 3046902 w 4102125"/>
                <a:gd name="connsiteY26" fmla="*/ 2150897 h 4100924"/>
                <a:gd name="connsiteX27" fmla="*/ 3049668 w 4102125"/>
                <a:gd name="connsiteY27" fmla="*/ 2161730 h 4100924"/>
                <a:gd name="connsiteX28" fmla="*/ 3049668 w 4102125"/>
                <a:gd name="connsiteY28" fmla="*/ 2161730 h 4100924"/>
                <a:gd name="connsiteX29" fmla="*/ 3046902 w 4102125"/>
                <a:gd name="connsiteY29" fmla="*/ 2150895 h 4100924"/>
                <a:gd name="connsiteX30" fmla="*/ 3050766 w 4102125"/>
                <a:gd name="connsiteY30" fmla="*/ 2161731 h 4100924"/>
                <a:gd name="connsiteX31" fmla="*/ 3050766 w 4102125"/>
                <a:gd name="connsiteY31" fmla="*/ 2161731 h 4100924"/>
                <a:gd name="connsiteX32" fmla="*/ 3131083 w 4102125"/>
                <a:gd name="connsiteY32" fmla="*/ 2386911 h 4100924"/>
                <a:gd name="connsiteX33" fmla="*/ 4076297 w 4102125"/>
                <a:gd name="connsiteY33" fmla="*/ 4072004 h 4100924"/>
                <a:gd name="connsiteX34" fmla="*/ 4102125 w 4102125"/>
                <a:gd name="connsiteY34" fmla="*/ 4100923 h 4100924"/>
                <a:gd name="connsiteX35" fmla="*/ 4063998 w 4102125"/>
                <a:gd name="connsiteY35" fmla="*/ 4079571 h 4100924"/>
                <a:gd name="connsiteX36" fmla="*/ 2051064 w 4102125"/>
                <a:gd name="connsiteY36" fmla="*/ 3866329 h 4100924"/>
                <a:gd name="connsiteX37" fmla="*/ 38129 w 4102125"/>
                <a:gd name="connsiteY37" fmla="*/ 4079571 h 410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02125" h="4100924">
                  <a:moveTo>
                    <a:pt x="3042750" y="2139259"/>
                  </a:moveTo>
                  <a:lnTo>
                    <a:pt x="3042750" y="2139258"/>
                  </a:lnTo>
                  <a:lnTo>
                    <a:pt x="3033250" y="2126951"/>
                  </a:lnTo>
                  <a:close/>
                  <a:moveTo>
                    <a:pt x="1059374" y="2139263"/>
                  </a:moveTo>
                  <a:lnTo>
                    <a:pt x="1076789" y="2090436"/>
                  </a:lnTo>
                  <a:lnTo>
                    <a:pt x="1059374" y="2139263"/>
                  </a:lnTo>
                  <a:close/>
                  <a:moveTo>
                    <a:pt x="0" y="4100924"/>
                  </a:moveTo>
                  <a:lnTo>
                    <a:pt x="25829" y="4072004"/>
                  </a:lnTo>
                  <a:cubicBezTo>
                    <a:pt x="376447" y="3653085"/>
                    <a:pt x="712727" y="3066047"/>
                    <a:pt x="971041" y="2386911"/>
                  </a:cubicBezTo>
                  <a:lnTo>
                    <a:pt x="1052448" y="2158680"/>
                  </a:lnTo>
                  <a:lnTo>
                    <a:pt x="1051360" y="2161730"/>
                  </a:lnTo>
                  <a:lnTo>
                    <a:pt x="1051362" y="2161730"/>
                  </a:lnTo>
                  <a:lnTo>
                    <a:pt x="1055229" y="2150886"/>
                  </a:lnTo>
                  <a:lnTo>
                    <a:pt x="1055231" y="2150878"/>
                  </a:lnTo>
                  <a:lnTo>
                    <a:pt x="1059374" y="2139263"/>
                  </a:lnTo>
                  <a:lnTo>
                    <a:pt x="1059376" y="2139260"/>
                  </a:lnTo>
                  <a:lnTo>
                    <a:pt x="1076791" y="2090437"/>
                  </a:lnTo>
                  <a:cubicBezTo>
                    <a:pt x="1311531" y="1386540"/>
                    <a:pt x="1420326" y="718021"/>
                    <a:pt x="1410970" y="176282"/>
                  </a:cubicBezTo>
                  <a:lnTo>
                    <a:pt x="1409786" y="152631"/>
                  </a:lnTo>
                  <a:lnTo>
                    <a:pt x="1409409" y="151746"/>
                  </a:lnTo>
                  <a:cubicBezTo>
                    <a:pt x="1409409" y="67939"/>
                    <a:pt x="1696688" y="0"/>
                    <a:pt x="2051065" y="0"/>
                  </a:cubicBezTo>
                  <a:cubicBezTo>
                    <a:pt x="2405442" y="0"/>
                    <a:pt x="2692721" y="67939"/>
                    <a:pt x="2692721" y="151746"/>
                  </a:cubicBezTo>
                  <a:lnTo>
                    <a:pt x="2692342" y="152636"/>
                  </a:lnTo>
                  <a:lnTo>
                    <a:pt x="2691157" y="176282"/>
                  </a:lnTo>
                  <a:cubicBezTo>
                    <a:pt x="2681802" y="718021"/>
                    <a:pt x="2790597" y="1386540"/>
                    <a:pt x="3025337" y="2090437"/>
                  </a:cubicBezTo>
                  <a:lnTo>
                    <a:pt x="3036982" y="2123086"/>
                  </a:lnTo>
                  <a:lnTo>
                    <a:pt x="3046902" y="2150897"/>
                  </a:lnTo>
                  <a:lnTo>
                    <a:pt x="3049668" y="2161730"/>
                  </a:lnTo>
                  <a:lnTo>
                    <a:pt x="3049668" y="2161730"/>
                  </a:lnTo>
                  <a:lnTo>
                    <a:pt x="3046902" y="2150895"/>
                  </a:lnTo>
                  <a:lnTo>
                    <a:pt x="3050766" y="2161731"/>
                  </a:lnTo>
                  <a:lnTo>
                    <a:pt x="3050766" y="2161731"/>
                  </a:lnTo>
                  <a:lnTo>
                    <a:pt x="3131083" y="2386911"/>
                  </a:lnTo>
                  <a:cubicBezTo>
                    <a:pt x="3389398" y="3066046"/>
                    <a:pt x="3725678" y="3653085"/>
                    <a:pt x="4076297" y="4072004"/>
                  </a:cubicBezTo>
                  <a:lnTo>
                    <a:pt x="4102125" y="4100923"/>
                  </a:lnTo>
                  <a:lnTo>
                    <a:pt x="4063998" y="4079571"/>
                  </a:lnTo>
                  <a:cubicBezTo>
                    <a:pt x="3797140" y="3956029"/>
                    <a:pt x="2996852" y="3866329"/>
                    <a:pt x="2051064" y="3866329"/>
                  </a:cubicBezTo>
                  <a:cubicBezTo>
                    <a:pt x="1105276" y="3866329"/>
                    <a:pt x="304987" y="3956029"/>
                    <a:pt x="38129" y="407957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535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67</Words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Simple PowerPoint Funnel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</dc:title>
  <dc:creator>PresentationGo.com</dc:creator>
  <dcterms:created xsi:type="dcterms:W3CDTF">2014-11-26T05:14:11Z</dcterms:created>
  <dcterms:modified xsi:type="dcterms:W3CDTF">2015-01-25T06:09:44Z</dcterms:modified>
</cp:coreProperties>
</file>