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73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9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5 Options/Steps</a:t>
            </a:r>
            <a:endParaRPr lang="en-US" dirty="0"/>
          </a:p>
        </p:txBody>
      </p:sp>
      <p:sp>
        <p:nvSpPr>
          <p:cNvPr id="43" name="Freeform 5"/>
          <p:cNvSpPr>
            <a:spLocks/>
          </p:cNvSpPr>
          <p:nvPr/>
        </p:nvSpPr>
        <p:spPr bwMode="auto">
          <a:xfrm rot="900000">
            <a:off x="4985807" y="1285267"/>
            <a:ext cx="719137" cy="1063625"/>
          </a:xfrm>
          <a:custGeom>
            <a:avLst/>
            <a:gdLst>
              <a:gd name="T0" fmla="*/ 841 w 906"/>
              <a:gd name="T1" fmla="*/ 0 h 1340"/>
              <a:gd name="T2" fmla="*/ 906 w 906"/>
              <a:gd name="T3" fmla="*/ 155 h 1340"/>
              <a:gd name="T4" fmla="*/ 831 w 906"/>
              <a:gd name="T5" fmla="*/ 190 h 1340"/>
              <a:gd name="T6" fmla="*/ 760 w 906"/>
              <a:gd name="T7" fmla="*/ 230 h 1340"/>
              <a:gd name="T8" fmla="*/ 692 w 906"/>
              <a:gd name="T9" fmla="*/ 276 h 1340"/>
              <a:gd name="T10" fmla="*/ 629 w 906"/>
              <a:gd name="T11" fmla="*/ 326 h 1340"/>
              <a:gd name="T12" fmla="*/ 571 w 906"/>
              <a:gd name="T13" fmla="*/ 380 h 1340"/>
              <a:gd name="T14" fmla="*/ 517 w 906"/>
              <a:gd name="T15" fmla="*/ 440 h 1340"/>
              <a:gd name="T16" fmla="*/ 467 w 906"/>
              <a:gd name="T17" fmla="*/ 503 h 1340"/>
              <a:gd name="T18" fmla="*/ 423 w 906"/>
              <a:gd name="T19" fmla="*/ 568 h 1340"/>
              <a:gd name="T20" fmla="*/ 385 w 906"/>
              <a:gd name="T21" fmla="*/ 637 h 1340"/>
              <a:gd name="T22" fmla="*/ 352 w 906"/>
              <a:gd name="T23" fmla="*/ 710 h 1340"/>
              <a:gd name="T24" fmla="*/ 325 w 906"/>
              <a:gd name="T25" fmla="*/ 785 h 1340"/>
              <a:gd name="T26" fmla="*/ 302 w 906"/>
              <a:gd name="T27" fmla="*/ 862 h 1340"/>
              <a:gd name="T28" fmla="*/ 287 w 906"/>
              <a:gd name="T29" fmla="*/ 941 h 1340"/>
              <a:gd name="T30" fmla="*/ 277 w 906"/>
              <a:gd name="T31" fmla="*/ 1021 h 1340"/>
              <a:gd name="T32" fmla="*/ 273 w 906"/>
              <a:gd name="T33" fmla="*/ 1102 h 1340"/>
              <a:gd name="T34" fmla="*/ 277 w 906"/>
              <a:gd name="T35" fmla="*/ 1184 h 1340"/>
              <a:gd name="T36" fmla="*/ 387 w 906"/>
              <a:gd name="T37" fmla="*/ 1161 h 1340"/>
              <a:gd name="T38" fmla="*/ 215 w 906"/>
              <a:gd name="T39" fmla="*/ 1340 h 1340"/>
              <a:gd name="T40" fmla="*/ 0 w 906"/>
              <a:gd name="T41" fmla="*/ 1246 h 1340"/>
              <a:gd name="T42" fmla="*/ 110 w 906"/>
              <a:gd name="T43" fmla="*/ 1221 h 1340"/>
              <a:gd name="T44" fmla="*/ 106 w 906"/>
              <a:gd name="T45" fmla="*/ 1173 h 1340"/>
              <a:gd name="T46" fmla="*/ 104 w 906"/>
              <a:gd name="T47" fmla="*/ 1123 h 1340"/>
              <a:gd name="T48" fmla="*/ 104 w 906"/>
              <a:gd name="T49" fmla="*/ 1075 h 1340"/>
              <a:gd name="T50" fmla="*/ 106 w 906"/>
              <a:gd name="T51" fmla="*/ 1027 h 1340"/>
              <a:gd name="T52" fmla="*/ 112 w 906"/>
              <a:gd name="T53" fmla="*/ 979 h 1340"/>
              <a:gd name="T54" fmla="*/ 117 w 906"/>
              <a:gd name="T55" fmla="*/ 931 h 1340"/>
              <a:gd name="T56" fmla="*/ 135 w 906"/>
              <a:gd name="T57" fmla="*/ 839 h 1340"/>
              <a:gd name="T58" fmla="*/ 158 w 906"/>
              <a:gd name="T59" fmla="*/ 747 h 1340"/>
              <a:gd name="T60" fmla="*/ 190 w 906"/>
              <a:gd name="T61" fmla="*/ 658 h 1340"/>
              <a:gd name="T62" fmla="*/ 229 w 906"/>
              <a:gd name="T63" fmla="*/ 572 h 1340"/>
              <a:gd name="T64" fmla="*/ 273 w 906"/>
              <a:gd name="T65" fmla="*/ 489 h 1340"/>
              <a:gd name="T66" fmla="*/ 325 w 906"/>
              <a:gd name="T67" fmla="*/ 411 h 1340"/>
              <a:gd name="T68" fmla="*/ 383 w 906"/>
              <a:gd name="T69" fmla="*/ 338 h 1340"/>
              <a:gd name="T70" fmla="*/ 444 w 906"/>
              <a:gd name="T71" fmla="*/ 267 h 1340"/>
              <a:gd name="T72" fmla="*/ 514 w 906"/>
              <a:gd name="T73" fmla="*/ 202 h 1340"/>
              <a:gd name="T74" fmla="*/ 589 w 906"/>
              <a:gd name="T75" fmla="*/ 142 h 1340"/>
              <a:gd name="T76" fmla="*/ 667 w 906"/>
              <a:gd name="T77" fmla="*/ 88 h 1340"/>
              <a:gd name="T78" fmla="*/ 752 w 906"/>
              <a:gd name="T79" fmla="*/ 40 h 1340"/>
              <a:gd name="T80" fmla="*/ 841 w 906"/>
              <a:gd name="T81" fmla="*/ 0 h 1340"/>
              <a:gd name="T82" fmla="*/ 841 w 906"/>
              <a:gd name="T83" fmla="*/ 0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06" h="1340">
                <a:moveTo>
                  <a:pt x="841" y="0"/>
                </a:moveTo>
                <a:lnTo>
                  <a:pt x="906" y="155"/>
                </a:lnTo>
                <a:lnTo>
                  <a:pt x="831" y="190"/>
                </a:lnTo>
                <a:lnTo>
                  <a:pt x="760" y="230"/>
                </a:lnTo>
                <a:lnTo>
                  <a:pt x="692" y="276"/>
                </a:lnTo>
                <a:lnTo>
                  <a:pt x="629" y="326"/>
                </a:lnTo>
                <a:lnTo>
                  <a:pt x="571" y="380"/>
                </a:lnTo>
                <a:lnTo>
                  <a:pt x="517" y="440"/>
                </a:lnTo>
                <a:lnTo>
                  <a:pt x="467" y="503"/>
                </a:lnTo>
                <a:lnTo>
                  <a:pt x="423" y="568"/>
                </a:lnTo>
                <a:lnTo>
                  <a:pt x="385" y="637"/>
                </a:lnTo>
                <a:lnTo>
                  <a:pt x="352" y="710"/>
                </a:lnTo>
                <a:lnTo>
                  <a:pt x="325" y="785"/>
                </a:lnTo>
                <a:lnTo>
                  <a:pt x="302" y="862"/>
                </a:lnTo>
                <a:lnTo>
                  <a:pt x="287" y="941"/>
                </a:lnTo>
                <a:lnTo>
                  <a:pt x="277" y="1021"/>
                </a:lnTo>
                <a:lnTo>
                  <a:pt x="273" y="1102"/>
                </a:lnTo>
                <a:lnTo>
                  <a:pt x="277" y="1184"/>
                </a:lnTo>
                <a:lnTo>
                  <a:pt x="387" y="1161"/>
                </a:lnTo>
                <a:lnTo>
                  <a:pt x="215" y="1340"/>
                </a:lnTo>
                <a:lnTo>
                  <a:pt x="0" y="1246"/>
                </a:lnTo>
                <a:lnTo>
                  <a:pt x="110" y="1221"/>
                </a:lnTo>
                <a:lnTo>
                  <a:pt x="106" y="1173"/>
                </a:lnTo>
                <a:lnTo>
                  <a:pt x="104" y="1123"/>
                </a:lnTo>
                <a:lnTo>
                  <a:pt x="104" y="1075"/>
                </a:lnTo>
                <a:lnTo>
                  <a:pt x="106" y="1027"/>
                </a:lnTo>
                <a:lnTo>
                  <a:pt x="112" y="979"/>
                </a:lnTo>
                <a:lnTo>
                  <a:pt x="117" y="931"/>
                </a:lnTo>
                <a:lnTo>
                  <a:pt x="135" y="839"/>
                </a:lnTo>
                <a:lnTo>
                  <a:pt x="158" y="747"/>
                </a:lnTo>
                <a:lnTo>
                  <a:pt x="190" y="658"/>
                </a:lnTo>
                <a:lnTo>
                  <a:pt x="229" y="572"/>
                </a:lnTo>
                <a:lnTo>
                  <a:pt x="273" y="489"/>
                </a:lnTo>
                <a:lnTo>
                  <a:pt x="325" y="411"/>
                </a:lnTo>
                <a:lnTo>
                  <a:pt x="383" y="338"/>
                </a:lnTo>
                <a:lnTo>
                  <a:pt x="444" y="267"/>
                </a:lnTo>
                <a:lnTo>
                  <a:pt x="514" y="202"/>
                </a:lnTo>
                <a:lnTo>
                  <a:pt x="589" y="142"/>
                </a:lnTo>
                <a:lnTo>
                  <a:pt x="667" y="88"/>
                </a:lnTo>
                <a:lnTo>
                  <a:pt x="752" y="40"/>
                </a:lnTo>
                <a:lnTo>
                  <a:pt x="841" y="0"/>
                </a:lnTo>
                <a:lnTo>
                  <a:pt x="841" y="0"/>
                </a:lnTo>
                <a:close/>
              </a:path>
            </a:pathLst>
          </a:cu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5"/>
          <p:cNvSpPr>
            <a:spLocks/>
          </p:cNvSpPr>
          <p:nvPr/>
        </p:nvSpPr>
        <p:spPr bwMode="auto">
          <a:xfrm rot="20700000" flipH="1">
            <a:off x="3446356" y="1285268"/>
            <a:ext cx="722376" cy="1063625"/>
          </a:xfrm>
          <a:custGeom>
            <a:avLst/>
            <a:gdLst>
              <a:gd name="T0" fmla="*/ 841 w 906"/>
              <a:gd name="T1" fmla="*/ 0 h 1340"/>
              <a:gd name="T2" fmla="*/ 906 w 906"/>
              <a:gd name="T3" fmla="*/ 155 h 1340"/>
              <a:gd name="T4" fmla="*/ 831 w 906"/>
              <a:gd name="T5" fmla="*/ 190 h 1340"/>
              <a:gd name="T6" fmla="*/ 760 w 906"/>
              <a:gd name="T7" fmla="*/ 230 h 1340"/>
              <a:gd name="T8" fmla="*/ 692 w 906"/>
              <a:gd name="T9" fmla="*/ 276 h 1340"/>
              <a:gd name="T10" fmla="*/ 629 w 906"/>
              <a:gd name="T11" fmla="*/ 326 h 1340"/>
              <a:gd name="T12" fmla="*/ 571 w 906"/>
              <a:gd name="T13" fmla="*/ 380 h 1340"/>
              <a:gd name="T14" fmla="*/ 517 w 906"/>
              <a:gd name="T15" fmla="*/ 440 h 1340"/>
              <a:gd name="T16" fmla="*/ 467 w 906"/>
              <a:gd name="T17" fmla="*/ 503 h 1340"/>
              <a:gd name="T18" fmla="*/ 423 w 906"/>
              <a:gd name="T19" fmla="*/ 568 h 1340"/>
              <a:gd name="T20" fmla="*/ 385 w 906"/>
              <a:gd name="T21" fmla="*/ 637 h 1340"/>
              <a:gd name="T22" fmla="*/ 352 w 906"/>
              <a:gd name="T23" fmla="*/ 710 h 1340"/>
              <a:gd name="T24" fmla="*/ 325 w 906"/>
              <a:gd name="T25" fmla="*/ 785 h 1340"/>
              <a:gd name="T26" fmla="*/ 302 w 906"/>
              <a:gd name="T27" fmla="*/ 862 h 1340"/>
              <a:gd name="T28" fmla="*/ 287 w 906"/>
              <a:gd name="T29" fmla="*/ 941 h 1340"/>
              <a:gd name="T30" fmla="*/ 277 w 906"/>
              <a:gd name="T31" fmla="*/ 1021 h 1340"/>
              <a:gd name="T32" fmla="*/ 273 w 906"/>
              <a:gd name="T33" fmla="*/ 1102 h 1340"/>
              <a:gd name="T34" fmla="*/ 277 w 906"/>
              <a:gd name="T35" fmla="*/ 1184 h 1340"/>
              <a:gd name="T36" fmla="*/ 387 w 906"/>
              <a:gd name="T37" fmla="*/ 1161 h 1340"/>
              <a:gd name="T38" fmla="*/ 215 w 906"/>
              <a:gd name="T39" fmla="*/ 1340 h 1340"/>
              <a:gd name="T40" fmla="*/ 0 w 906"/>
              <a:gd name="T41" fmla="*/ 1246 h 1340"/>
              <a:gd name="T42" fmla="*/ 110 w 906"/>
              <a:gd name="T43" fmla="*/ 1221 h 1340"/>
              <a:gd name="T44" fmla="*/ 106 w 906"/>
              <a:gd name="T45" fmla="*/ 1173 h 1340"/>
              <a:gd name="T46" fmla="*/ 104 w 906"/>
              <a:gd name="T47" fmla="*/ 1123 h 1340"/>
              <a:gd name="T48" fmla="*/ 104 w 906"/>
              <a:gd name="T49" fmla="*/ 1075 h 1340"/>
              <a:gd name="T50" fmla="*/ 106 w 906"/>
              <a:gd name="T51" fmla="*/ 1027 h 1340"/>
              <a:gd name="T52" fmla="*/ 112 w 906"/>
              <a:gd name="T53" fmla="*/ 979 h 1340"/>
              <a:gd name="T54" fmla="*/ 117 w 906"/>
              <a:gd name="T55" fmla="*/ 931 h 1340"/>
              <a:gd name="T56" fmla="*/ 135 w 906"/>
              <a:gd name="T57" fmla="*/ 839 h 1340"/>
              <a:gd name="T58" fmla="*/ 158 w 906"/>
              <a:gd name="T59" fmla="*/ 747 h 1340"/>
              <a:gd name="T60" fmla="*/ 190 w 906"/>
              <a:gd name="T61" fmla="*/ 658 h 1340"/>
              <a:gd name="T62" fmla="*/ 229 w 906"/>
              <a:gd name="T63" fmla="*/ 572 h 1340"/>
              <a:gd name="T64" fmla="*/ 273 w 906"/>
              <a:gd name="T65" fmla="*/ 489 h 1340"/>
              <a:gd name="T66" fmla="*/ 325 w 906"/>
              <a:gd name="T67" fmla="*/ 411 h 1340"/>
              <a:gd name="T68" fmla="*/ 383 w 906"/>
              <a:gd name="T69" fmla="*/ 338 h 1340"/>
              <a:gd name="T70" fmla="*/ 444 w 906"/>
              <a:gd name="T71" fmla="*/ 267 h 1340"/>
              <a:gd name="T72" fmla="*/ 514 w 906"/>
              <a:gd name="T73" fmla="*/ 202 h 1340"/>
              <a:gd name="T74" fmla="*/ 589 w 906"/>
              <a:gd name="T75" fmla="*/ 142 h 1340"/>
              <a:gd name="T76" fmla="*/ 667 w 906"/>
              <a:gd name="T77" fmla="*/ 88 h 1340"/>
              <a:gd name="T78" fmla="*/ 752 w 906"/>
              <a:gd name="T79" fmla="*/ 40 h 1340"/>
              <a:gd name="T80" fmla="*/ 841 w 906"/>
              <a:gd name="T81" fmla="*/ 0 h 1340"/>
              <a:gd name="T82" fmla="*/ 841 w 906"/>
              <a:gd name="T83" fmla="*/ 0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06" h="1340">
                <a:moveTo>
                  <a:pt x="841" y="0"/>
                </a:moveTo>
                <a:lnTo>
                  <a:pt x="906" y="155"/>
                </a:lnTo>
                <a:lnTo>
                  <a:pt x="831" y="190"/>
                </a:lnTo>
                <a:lnTo>
                  <a:pt x="760" y="230"/>
                </a:lnTo>
                <a:lnTo>
                  <a:pt x="692" y="276"/>
                </a:lnTo>
                <a:lnTo>
                  <a:pt x="629" y="326"/>
                </a:lnTo>
                <a:lnTo>
                  <a:pt x="571" y="380"/>
                </a:lnTo>
                <a:lnTo>
                  <a:pt x="517" y="440"/>
                </a:lnTo>
                <a:lnTo>
                  <a:pt x="467" y="503"/>
                </a:lnTo>
                <a:lnTo>
                  <a:pt x="423" y="568"/>
                </a:lnTo>
                <a:lnTo>
                  <a:pt x="385" y="637"/>
                </a:lnTo>
                <a:lnTo>
                  <a:pt x="352" y="710"/>
                </a:lnTo>
                <a:lnTo>
                  <a:pt x="325" y="785"/>
                </a:lnTo>
                <a:lnTo>
                  <a:pt x="302" y="862"/>
                </a:lnTo>
                <a:lnTo>
                  <a:pt x="287" y="941"/>
                </a:lnTo>
                <a:lnTo>
                  <a:pt x="277" y="1021"/>
                </a:lnTo>
                <a:lnTo>
                  <a:pt x="273" y="1102"/>
                </a:lnTo>
                <a:lnTo>
                  <a:pt x="277" y="1184"/>
                </a:lnTo>
                <a:lnTo>
                  <a:pt x="387" y="1161"/>
                </a:lnTo>
                <a:lnTo>
                  <a:pt x="215" y="1340"/>
                </a:lnTo>
                <a:lnTo>
                  <a:pt x="0" y="1246"/>
                </a:lnTo>
                <a:lnTo>
                  <a:pt x="110" y="1221"/>
                </a:lnTo>
                <a:lnTo>
                  <a:pt x="106" y="1173"/>
                </a:lnTo>
                <a:lnTo>
                  <a:pt x="104" y="1123"/>
                </a:lnTo>
                <a:lnTo>
                  <a:pt x="104" y="1075"/>
                </a:lnTo>
                <a:lnTo>
                  <a:pt x="106" y="1027"/>
                </a:lnTo>
                <a:lnTo>
                  <a:pt x="112" y="979"/>
                </a:lnTo>
                <a:lnTo>
                  <a:pt x="117" y="931"/>
                </a:lnTo>
                <a:lnTo>
                  <a:pt x="135" y="839"/>
                </a:lnTo>
                <a:lnTo>
                  <a:pt x="158" y="747"/>
                </a:lnTo>
                <a:lnTo>
                  <a:pt x="190" y="658"/>
                </a:lnTo>
                <a:lnTo>
                  <a:pt x="229" y="572"/>
                </a:lnTo>
                <a:lnTo>
                  <a:pt x="273" y="489"/>
                </a:lnTo>
                <a:lnTo>
                  <a:pt x="325" y="411"/>
                </a:lnTo>
                <a:lnTo>
                  <a:pt x="383" y="338"/>
                </a:lnTo>
                <a:lnTo>
                  <a:pt x="444" y="267"/>
                </a:lnTo>
                <a:lnTo>
                  <a:pt x="514" y="202"/>
                </a:lnTo>
                <a:lnTo>
                  <a:pt x="589" y="142"/>
                </a:lnTo>
                <a:lnTo>
                  <a:pt x="667" y="88"/>
                </a:lnTo>
                <a:lnTo>
                  <a:pt x="752" y="40"/>
                </a:lnTo>
                <a:lnTo>
                  <a:pt x="841" y="0"/>
                </a:lnTo>
                <a:lnTo>
                  <a:pt x="841" y="0"/>
                </a:lnTo>
                <a:close/>
              </a:path>
            </a:pathLst>
          </a:cu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673311" y="5486400"/>
            <a:ext cx="180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result here</a:t>
            </a:r>
            <a:endParaRPr lang="en-US" b="1" dirty="0"/>
          </a:p>
        </p:txBody>
      </p:sp>
      <p:sp>
        <p:nvSpPr>
          <p:cNvPr id="13" name="Chevron 12"/>
          <p:cNvSpPr/>
          <p:nvPr/>
        </p:nvSpPr>
        <p:spPr>
          <a:xfrm rot="5400000">
            <a:off x="4431896" y="5124451"/>
            <a:ext cx="287813" cy="393700"/>
          </a:xfrm>
          <a:prstGeom prst="chevron">
            <a:avLst/>
          </a:pr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491680" y="1209906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input here</a:t>
            </a:r>
            <a:endParaRPr lang="en-US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5911123" y="1209906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input here</a:t>
            </a:r>
            <a:endParaRPr lang="en-US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3676996" y="944696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Some input here</a:t>
            </a:r>
            <a:endParaRPr lang="en-US" b="1" dirty="0"/>
          </a:p>
        </p:txBody>
      </p:sp>
      <p:sp>
        <p:nvSpPr>
          <p:cNvPr id="14" name="Right Arrow 13"/>
          <p:cNvSpPr/>
          <p:nvPr/>
        </p:nvSpPr>
        <p:spPr>
          <a:xfrm rot="5400000">
            <a:off x="4128335" y="1702299"/>
            <a:ext cx="897813" cy="338015"/>
          </a:xfrm>
          <a:prstGeom prst="rightArrow">
            <a:avLst>
              <a:gd name="adj1" fmla="val 27456"/>
              <a:gd name="adj2" fmla="val 46243"/>
            </a:avLst>
          </a:pr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 flipH="1">
            <a:off x="6493698" y="2771438"/>
            <a:ext cx="0" cy="2448645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 flipH="1">
            <a:off x="6290321" y="3241369"/>
            <a:ext cx="406753" cy="406752"/>
          </a:xfrm>
          <a:prstGeom prst="ellipse">
            <a:avLst/>
          </a:prstGeom>
          <a:solidFill>
            <a:srgbClr val="CB233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Oval 51"/>
          <p:cNvSpPr/>
          <p:nvPr/>
        </p:nvSpPr>
        <p:spPr>
          <a:xfrm flipH="1">
            <a:off x="6290321" y="3683328"/>
            <a:ext cx="406753" cy="406752"/>
          </a:xfrm>
          <a:prstGeom prst="ellipse">
            <a:avLst/>
          </a:prstGeom>
          <a:solidFill>
            <a:srgbClr val="FA790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Oval 52"/>
          <p:cNvSpPr/>
          <p:nvPr/>
        </p:nvSpPr>
        <p:spPr>
          <a:xfrm flipH="1">
            <a:off x="6290321" y="4567245"/>
            <a:ext cx="406753" cy="406752"/>
          </a:xfrm>
          <a:prstGeom prst="ellipse">
            <a:avLst/>
          </a:prstGeom>
          <a:solidFill>
            <a:srgbClr val="0B4366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Oval 53"/>
          <p:cNvSpPr/>
          <p:nvPr/>
        </p:nvSpPr>
        <p:spPr>
          <a:xfrm flipH="1">
            <a:off x="6290321" y="4125287"/>
            <a:ext cx="406753" cy="406752"/>
          </a:xfrm>
          <a:prstGeom prst="ellipse">
            <a:avLst/>
          </a:prstGeom>
          <a:solidFill>
            <a:srgbClr val="0499D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95414" y="2818120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step 1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6695414" y="3702038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step 3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6695414" y="4143997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step 4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6695414" y="4585955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step 5</a:t>
            </a:r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201592" y="2996159"/>
            <a:ext cx="273481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err="1"/>
              <a:t>Diceret</a:t>
            </a:r>
            <a:r>
              <a:rPr lang="en-US" sz="1400" dirty="0"/>
              <a:t> </a:t>
            </a:r>
            <a:r>
              <a:rPr lang="en-US" sz="1400" dirty="0" err="1"/>
              <a:t>scaevola</a:t>
            </a:r>
            <a:r>
              <a:rPr lang="en-US" sz="1400" dirty="0"/>
              <a:t> pro ne, </a:t>
            </a:r>
            <a:r>
              <a:rPr lang="en-US" sz="1400" dirty="0" err="1"/>
              <a:t>nostro</a:t>
            </a:r>
            <a:r>
              <a:rPr lang="en-US" sz="1400" dirty="0"/>
              <a:t> </a:t>
            </a:r>
            <a:r>
              <a:rPr lang="en-US" sz="1400" dirty="0" err="1"/>
              <a:t>reprehendunt</a:t>
            </a:r>
            <a:r>
              <a:rPr lang="en-US" sz="1400" dirty="0"/>
              <a:t> no vis, </a:t>
            </a:r>
            <a:r>
              <a:rPr lang="en-US" sz="1400" dirty="0" err="1"/>
              <a:t>illum</a:t>
            </a:r>
            <a:r>
              <a:rPr lang="en-US" sz="1400" dirty="0"/>
              <a:t> </a:t>
            </a:r>
            <a:r>
              <a:rPr lang="en-US" sz="1400" dirty="0" err="1"/>
              <a:t>utinam</a:t>
            </a:r>
            <a:r>
              <a:rPr lang="en-US" sz="1400" dirty="0"/>
              <a:t> </a:t>
            </a:r>
            <a:r>
              <a:rPr lang="en-US" sz="1400" dirty="0" err="1"/>
              <a:t>omittam</a:t>
            </a:r>
            <a:r>
              <a:rPr lang="en-US" sz="1400" dirty="0"/>
              <a:t> </a:t>
            </a:r>
            <a:r>
              <a:rPr lang="en-US" sz="1400" dirty="0" err="1"/>
              <a:t>usu</a:t>
            </a:r>
            <a:r>
              <a:rPr lang="en-US" sz="1400" dirty="0"/>
              <a:t> </a:t>
            </a:r>
            <a:r>
              <a:rPr lang="en-US" sz="1400" dirty="0" err="1"/>
              <a:t>eu</a:t>
            </a:r>
            <a:r>
              <a:rPr lang="en-US" sz="1400" dirty="0"/>
              <a:t>. Vim </a:t>
            </a:r>
            <a:r>
              <a:rPr lang="en-US" sz="1400" dirty="0" err="1"/>
              <a:t>volumus</a:t>
            </a:r>
            <a:r>
              <a:rPr lang="en-US" sz="1400" dirty="0"/>
              <a:t> </a:t>
            </a:r>
            <a:r>
              <a:rPr lang="en-US" sz="1400" dirty="0" err="1"/>
              <a:t>neglegentur</a:t>
            </a:r>
            <a:r>
              <a:rPr lang="en-US" sz="1400" dirty="0"/>
              <a:t> </a:t>
            </a:r>
            <a:r>
              <a:rPr lang="en-US" sz="1400" dirty="0" err="1"/>
              <a:t>te</a:t>
            </a:r>
            <a:r>
              <a:rPr lang="en-US" sz="1400" dirty="0"/>
              <a:t>, </a:t>
            </a:r>
            <a:r>
              <a:rPr lang="en-US" sz="1400" dirty="0" err="1"/>
              <a:t>aeque</a:t>
            </a:r>
            <a:r>
              <a:rPr lang="en-US" sz="1400" dirty="0"/>
              <a:t> </a:t>
            </a:r>
            <a:r>
              <a:rPr lang="en-US" sz="1400" dirty="0" err="1"/>
              <a:t>mollis</a:t>
            </a:r>
            <a:r>
              <a:rPr lang="en-US" sz="1400" dirty="0"/>
              <a:t> </a:t>
            </a:r>
            <a:r>
              <a:rPr lang="en-US" sz="1400" dirty="0" err="1"/>
              <a:t>vel</a:t>
            </a:r>
            <a:r>
              <a:rPr lang="en-US" sz="1400" dirty="0"/>
              <a:t> ne.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01592" y="4476631"/>
            <a:ext cx="273481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err="1"/>
              <a:t>Diceret</a:t>
            </a:r>
            <a:r>
              <a:rPr lang="en-US" sz="1400" dirty="0"/>
              <a:t> </a:t>
            </a:r>
            <a:r>
              <a:rPr lang="en-US" sz="1400" dirty="0" err="1"/>
              <a:t>scaevola</a:t>
            </a:r>
            <a:r>
              <a:rPr lang="en-US" sz="1400" dirty="0"/>
              <a:t> pro ne, </a:t>
            </a:r>
            <a:r>
              <a:rPr lang="en-US" sz="1400" dirty="0" err="1"/>
              <a:t>nostro</a:t>
            </a:r>
            <a:r>
              <a:rPr lang="en-US" sz="1400" dirty="0"/>
              <a:t> </a:t>
            </a:r>
            <a:r>
              <a:rPr lang="en-US" sz="1400" dirty="0" err="1"/>
              <a:t>reprehendunt</a:t>
            </a:r>
            <a:r>
              <a:rPr lang="en-US" sz="1400" dirty="0"/>
              <a:t> no vis, </a:t>
            </a:r>
            <a:r>
              <a:rPr lang="en-US" sz="1400" dirty="0" err="1"/>
              <a:t>illum</a:t>
            </a:r>
            <a:r>
              <a:rPr lang="en-US" sz="1400" dirty="0"/>
              <a:t> </a:t>
            </a:r>
            <a:r>
              <a:rPr lang="en-US" sz="1400" dirty="0" err="1"/>
              <a:t>utinam</a:t>
            </a:r>
            <a:r>
              <a:rPr lang="en-US" sz="1400" dirty="0"/>
              <a:t> </a:t>
            </a:r>
            <a:r>
              <a:rPr lang="en-US" sz="1400" dirty="0" err="1"/>
              <a:t>omittam</a:t>
            </a:r>
            <a:r>
              <a:rPr lang="en-US" sz="1400" dirty="0"/>
              <a:t> </a:t>
            </a:r>
            <a:r>
              <a:rPr lang="en-US" sz="1400" dirty="0" err="1"/>
              <a:t>usu</a:t>
            </a:r>
            <a:r>
              <a:rPr lang="en-US" sz="1400" dirty="0"/>
              <a:t> </a:t>
            </a:r>
            <a:r>
              <a:rPr lang="en-US" sz="1400" dirty="0" err="1"/>
              <a:t>eu</a:t>
            </a:r>
            <a:r>
              <a:rPr lang="en-US" sz="1400" dirty="0"/>
              <a:t>. Vim </a:t>
            </a:r>
            <a:r>
              <a:rPr lang="en-US" sz="1400" dirty="0" err="1"/>
              <a:t>volumus</a:t>
            </a:r>
            <a:r>
              <a:rPr lang="en-US" sz="1400" dirty="0"/>
              <a:t> </a:t>
            </a:r>
            <a:r>
              <a:rPr lang="en-US" sz="1400" dirty="0" err="1"/>
              <a:t>neglegentur</a:t>
            </a:r>
            <a:r>
              <a:rPr lang="en-US" sz="1400" dirty="0"/>
              <a:t> </a:t>
            </a:r>
            <a:r>
              <a:rPr lang="en-US" sz="1400" dirty="0" err="1"/>
              <a:t>te</a:t>
            </a:r>
            <a:r>
              <a:rPr lang="en-US" sz="1400" dirty="0"/>
              <a:t>, </a:t>
            </a:r>
            <a:r>
              <a:rPr lang="en-US" sz="1400" dirty="0" err="1"/>
              <a:t>aeque</a:t>
            </a:r>
            <a:r>
              <a:rPr lang="en-US" sz="1400" dirty="0"/>
              <a:t> </a:t>
            </a:r>
            <a:r>
              <a:rPr lang="en-US" sz="1400" dirty="0" err="1"/>
              <a:t>mollis</a:t>
            </a:r>
            <a:r>
              <a:rPr lang="en-US" sz="1400" dirty="0"/>
              <a:t> </a:t>
            </a:r>
            <a:r>
              <a:rPr lang="en-US" sz="1400" dirty="0" err="1"/>
              <a:t>vel</a:t>
            </a:r>
            <a:r>
              <a:rPr lang="en-US" sz="1400" dirty="0"/>
              <a:t> ne. </a:t>
            </a:r>
          </a:p>
        </p:txBody>
      </p:sp>
      <p:grpSp>
        <p:nvGrpSpPr>
          <p:cNvPr id="87" name="Group 86"/>
          <p:cNvGrpSpPr/>
          <p:nvPr/>
        </p:nvGrpSpPr>
        <p:grpSpPr>
          <a:xfrm>
            <a:off x="3277354" y="2402841"/>
            <a:ext cx="2596896" cy="2651760"/>
            <a:chOff x="2464473" y="1388916"/>
            <a:chExt cx="4215384" cy="4471416"/>
          </a:xfrm>
        </p:grpSpPr>
        <p:sp>
          <p:nvSpPr>
            <p:cNvPr id="88" name="Freeform 87"/>
            <p:cNvSpPr/>
            <p:nvPr/>
          </p:nvSpPr>
          <p:spPr>
            <a:xfrm rot="10800000">
              <a:off x="3699832" y="4095948"/>
              <a:ext cx="1744668" cy="1611301"/>
            </a:xfrm>
            <a:custGeom>
              <a:avLst/>
              <a:gdLst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38214 w 1877126"/>
                <a:gd name="connsiteY3" fmla="*/ 507182 h 2151276"/>
                <a:gd name="connsiteX4" fmla="*/ 242944 w 1877126"/>
                <a:gd name="connsiteY4" fmla="*/ 409270 h 2151276"/>
                <a:gd name="connsiteX5" fmla="*/ 242072 w 1877126"/>
                <a:gd name="connsiteY5" fmla="*/ 456825 h 2151276"/>
                <a:gd name="connsiteX6" fmla="*/ 1638913 w 1877126"/>
                <a:gd name="connsiteY6" fmla="*/ 507183 h 2151276"/>
                <a:gd name="connsiteX7" fmla="*/ 1635054 w 1877126"/>
                <a:gd name="connsiteY7" fmla="*/ 456825 h 2151276"/>
                <a:gd name="connsiteX8" fmla="*/ 1634182 w 1877126"/>
                <a:gd name="connsiteY8" fmla="*/ 409270 h 2151276"/>
                <a:gd name="connsiteX9" fmla="*/ 1877126 w 1877126"/>
                <a:gd name="connsiteY9" fmla="*/ 2151276 h 2151276"/>
                <a:gd name="connsiteX10" fmla="*/ 1875772 w 1877126"/>
                <a:gd name="connsiteY10" fmla="*/ 2151276 h 2151276"/>
                <a:gd name="connsiteX11" fmla="*/ 1875824 w 1877126"/>
                <a:gd name="connsiteY11" fmla="*/ 2151120 h 2151276"/>
                <a:gd name="connsiteX12" fmla="*/ 938564 w 1877126"/>
                <a:gd name="connsiteY12" fmla="*/ 1866284 h 2151276"/>
                <a:gd name="connsiteX13" fmla="*/ 1304 w 1877126"/>
                <a:gd name="connsiteY13" fmla="*/ 2151120 h 2151276"/>
                <a:gd name="connsiteX14" fmla="*/ 1356 w 1877126"/>
                <a:gd name="connsiteY14" fmla="*/ 2151276 h 2151276"/>
                <a:gd name="connsiteX15" fmla="*/ 0 w 1877126"/>
                <a:gd name="connsiteY15" fmla="*/ 2151276 h 2151276"/>
                <a:gd name="connsiteX16" fmla="*/ 87655 w 1877126"/>
                <a:gd name="connsiteY16" fmla="*/ 1728827 h 2151276"/>
                <a:gd name="connsiteX17" fmla="*/ 207125 w 1877126"/>
                <a:gd name="connsiteY17" fmla="*/ 912947 h 2151276"/>
                <a:gd name="connsiteX18" fmla="*/ 207127 w 1877126"/>
                <a:gd name="connsiteY18" fmla="*/ 912926 h 2151276"/>
                <a:gd name="connsiteX19" fmla="*/ 207125 w 1877126"/>
                <a:gd name="connsiteY19" fmla="*/ 912948 h 2151276"/>
                <a:gd name="connsiteX20" fmla="*/ 187629 w 1877126"/>
                <a:gd name="connsiteY20" fmla="*/ 1074256 h 2151276"/>
                <a:gd name="connsiteX21" fmla="*/ 188803 w 1877126"/>
                <a:gd name="connsiteY21" fmla="*/ 1074256 h 2151276"/>
                <a:gd name="connsiteX22" fmla="*/ 188756 w 1877126"/>
                <a:gd name="connsiteY22" fmla="*/ 1074105 h 2151276"/>
                <a:gd name="connsiteX23" fmla="*/ 938564 w 1877126"/>
                <a:gd name="connsiteY23" fmla="*/ 829960 h 2151276"/>
                <a:gd name="connsiteX24" fmla="*/ 1688372 w 1877126"/>
                <a:gd name="connsiteY24" fmla="*/ 1074105 h 2151276"/>
                <a:gd name="connsiteX25" fmla="*/ 1688325 w 1877126"/>
                <a:gd name="connsiteY25" fmla="*/ 1074256 h 2151276"/>
                <a:gd name="connsiteX26" fmla="*/ 1689497 w 1877126"/>
                <a:gd name="connsiteY26" fmla="*/ 1074256 h 2151276"/>
                <a:gd name="connsiteX27" fmla="*/ 1670001 w 1877126"/>
                <a:gd name="connsiteY27" fmla="*/ 912948 h 2151276"/>
                <a:gd name="connsiteX28" fmla="*/ 1669999 w 1877126"/>
                <a:gd name="connsiteY28" fmla="*/ 912919 h 2151276"/>
                <a:gd name="connsiteX29" fmla="*/ 1670001 w 1877126"/>
                <a:gd name="connsiteY29" fmla="*/ 912947 h 2151276"/>
                <a:gd name="connsiteX30" fmla="*/ 1789472 w 1877126"/>
                <a:gd name="connsiteY30" fmla="*/ 1728827 h 2151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877126" h="2151276">
                  <a:moveTo>
                    <a:pt x="249718" y="27848"/>
                  </a:moveTo>
                  <a:lnTo>
                    <a:pt x="248598" y="1"/>
                  </a:lnTo>
                  <a:lnTo>
                    <a:pt x="248598" y="0"/>
                  </a:lnTo>
                  <a:close/>
                  <a:moveTo>
                    <a:pt x="238214" y="507182"/>
                  </a:moveTo>
                  <a:lnTo>
                    <a:pt x="242944" y="409270"/>
                  </a:lnTo>
                  <a:lnTo>
                    <a:pt x="242072" y="456825"/>
                  </a:lnTo>
                  <a:close/>
                  <a:moveTo>
                    <a:pt x="1638913" y="507183"/>
                  </a:moveTo>
                  <a:lnTo>
                    <a:pt x="1635054" y="456825"/>
                  </a:lnTo>
                  <a:lnTo>
                    <a:pt x="1634182" y="409270"/>
                  </a:lnTo>
                  <a:close/>
                  <a:moveTo>
                    <a:pt x="1877126" y="2151276"/>
                  </a:moveTo>
                  <a:lnTo>
                    <a:pt x="1875772" y="2151276"/>
                  </a:lnTo>
                  <a:lnTo>
                    <a:pt x="1875824" y="2151120"/>
                  </a:lnTo>
                  <a:cubicBezTo>
                    <a:pt x="1875824" y="1993809"/>
                    <a:pt x="1456198" y="1866284"/>
                    <a:pt x="938564" y="1866284"/>
                  </a:cubicBezTo>
                  <a:cubicBezTo>
                    <a:pt x="420930" y="1866284"/>
                    <a:pt x="1304" y="1993809"/>
                    <a:pt x="1304" y="2151120"/>
                  </a:cubicBezTo>
                  <a:lnTo>
                    <a:pt x="1356" y="2151276"/>
                  </a:lnTo>
                  <a:lnTo>
                    <a:pt x="0" y="2151276"/>
                  </a:lnTo>
                  <a:lnTo>
                    <a:pt x="87655" y="1728827"/>
                  </a:lnTo>
                  <a:cubicBezTo>
                    <a:pt x="140370" y="1447260"/>
                    <a:pt x="180108" y="1174056"/>
                    <a:pt x="207125" y="912947"/>
                  </a:cubicBezTo>
                  <a:lnTo>
                    <a:pt x="207127" y="912926"/>
                  </a:lnTo>
                  <a:lnTo>
                    <a:pt x="207125" y="912948"/>
                  </a:lnTo>
                  <a:lnTo>
                    <a:pt x="187629" y="1074256"/>
                  </a:lnTo>
                  <a:lnTo>
                    <a:pt x="188803" y="1074256"/>
                  </a:lnTo>
                  <a:lnTo>
                    <a:pt x="188756" y="1074105"/>
                  </a:lnTo>
                  <a:cubicBezTo>
                    <a:pt x="188756" y="939267"/>
                    <a:pt x="524456" y="829960"/>
                    <a:pt x="938564" y="829960"/>
                  </a:cubicBezTo>
                  <a:cubicBezTo>
                    <a:pt x="1352672" y="829960"/>
                    <a:pt x="1688372" y="939267"/>
                    <a:pt x="1688372" y="1074105"/>
                  </a:cubicBezTo>
                  <a:lnTo>
                    <a:pt x="1688325" y="1074256"/>
                  </a:lnTo>
                  <a:lnTo>
                    <a:pt x="1689497" y="1074256"/>
                  </a:lnTo>
                  <a:lnTo>
                    <a:pt x="1670001" y="912948"/>
                  </a:lnTo>
                  <a:lnTo>
                    <a:pt x="1669999" y="912919"/>
                  </a:lnTo>
                  <a:lnTo>
                    <a:pt x="1670001" y="912947"/>
                  </a:lnTo>
                  <a:cubicBezTo>
                    <a:pt x="1697018" y="1174056"/>
                    <a:pt x="1736756" y="1447260"/>
                    <a:pt x="1789472" y="1728827"/>
                  </a:cubicBezTo>
                  <a:close/>
                </a:path>
              </a:pathLst>
            </a:custGeom>
            <a:solidFill>
              <a:srgbClr val="0499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reeform 88"/>
            <p:cNvSpPr/>
            <p:nvPr/>
          </p:nvSpPr>
          <p:spPr>
            <a:xfrm rot="10800000">
              <a:off x="3874221" y="4902634"/>
              <a:ext cx="1395889" cy="957698"/>
            </a:xfrm>
            <a:custGeom>
              <a:avLst/>
              <a:gdLst>
                <a:gd name="connsiteX0" fmla="*/ 1501868 w 1501868"/>
                <a:gd name="connsiteY0" fmla="*/ 1278640 h 1278640"/>
                <a:gd name="connsiteX1" fmla="*/ 1500696 w 1501868"/>
                <a:gd name="connsiteY1" fmla="*/ 1278640 h 1278640"/>
                <a:gd name="connsiteX2" fmla="*/ 1500743 w 1501868"/>
                <a:gd name="connsiteY2" fmla="*/ 1278489 h 1278640"/>
                <a:gd name="connsiteX3" fmla="*/ 750935 w 1501868"/>
                <a:gd name="connsiteY3" fmla="*/ 1034344 h 1278640"/>
                <a:gd name="connsiteX4" fmla="*/ 1127 w 1501868"/>
                <a:gd name="connsiteY4" fmla="*/ 1278489 h 1278640"/>
                <a:gd name="connsiteX5" fmla="*/ 1174 w 1501868"/>
                <a:gd name="connsiteY5" fmla="*/ 1278640 h 1278640"/>
                <a:gd name="connsiteX6" fmla="*/ 0 w 1501868"/>
                <a:gd name="connsiteY6" fmla="*/ 1278640 h 1278640"/>
                <a:gd name="connsiteX7" fmla="*/ 19496 w 1501868"/>
                <a:gd name="connsiteY7" fmla="*/ 1117332 h 1278640"/>
                <a:gd name="connsiteX8" fmla="*/ 62243 w 1501868"/>
                <a:gd name="connsiteY8" fmla="*/ 236055 h 1278640"/>
                <a:gd name="connsiteX9" fmla="*/ 60969 w 1501868"/>
                <a:gd name="connsiteY9" fmla="*/ 204385 h 1278640"/>
                <a:gd name="connsiteX10" fmla="*/ 60563 w 1501868"/>
                <a:gd name="connsiteY10" fmla="*/ 203200 h 1278640"/>
                <a:gd name="connsiteX11" fmla="*/ 750935 w 1501868"/>
                <a:gd name="connsiteY11" fmla="*/ 0 h 1278640"/>
                <a:gd name="connsiteX12" fmla="*/ 1441307 w 1501868"/>
                <a:gd name="connsiteY12" fmla="*/ 203200 h 1278640"/>
                <a:gd name="connsiteX13" fmla="*/ 1440899 w 1501868"/>
                <a:gd name="connsiteY13" fmla="*/ 204391 h 1278640"/>
                <a:gd name="connsiteX14" fmla="*/ 1439625 w 1501868"/>
                <a:gd name="connsiteY14" fmla="*/ 236055 h 1278640"/>
                <a:gd name="connsiteX15" fmla="*/ 1482372 w 1501868"/>
                <a:gd name="connsiteY15" fmla="*/ 1117332 h 127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1868" h="1278640">
                  <a:moveTo>
                    <a:pt x="1501868" y="1278640"/>
                  </a:moveTo>
                  <a:lnTo>
                    <a:pt x="1500696" y="1278640"/>
                  </a:lnTo>
                  <a:lnTo>
                    <a:pt x="1500743" y="1278489"/>
                  </a:lnTo>
                  <a:cubicBezTo>
                    <a:pt x="1500743" y="1143651"/>
                    <a:pt x="1165043" y="1034344"/>
                    <a:pt x="750935" y="1034344"/>
                  </a:cubicBezTo>
                  <a:cubicBezTo>
                    <a:pt x="336827" y="1034344"/>
                    <a:pt x="1127" y="1143651"/>
                    <a:pt x="1127" y="1278489"/>
                  </a:cubicBezTo>
                  <a:lnTo>
                    <a:pt x="1174" y="1278640"/>
                  </a:lnTo>
                  <a:lnTo>
                    <a:pt x="0" y="1278640"/>
                  </a:lnTo>
                  <a:lnTo>
                    <a:pt x="19496" y="1117332"/>
                  </a:lnTo>
                  <a:cubicBezTo>
                    <a:pt x="51916" y="804003"/>
                    <a:pt x="66018" y="508092"/>
                    <a:pt x="62243" y="236055"/>
                  </a:cubicBezTo>
                  <a:lnTo>
                    <a:pt x="60969" y="204385"/>
                  </a:lnTo>
                  <a:lnTo>
                    <a:pt x="60563" y="203200"/>
                  </a:lnTo>
                  <a:cubicBezTo>
                    <a:pt x="60563" y="90976"/>
                    <a:pt x="369653" y="0"/>
                    <a:pt x="750935" y="0"/>
                  </a:cubicBezTo>
                  <a:cubicBezTo>
                    <a:pt x="1132217" y="0"/>
                    <a:pt x="1441307" y="90976"/>
                    <a:pt x="1441307" y="203200"/>
                  </a:cubicBezTo>
                  <a:lnTo>
                    <a:pt x="1440899" y="204391"/>
                  </a:lnTo>
                  <a:lnTo>
                    <a:pt x="1439625" y="236055"/>
                  </a:lnTo>
                  <a:cubicBezTo>
                    <a:pt x="1435850" y="508092"/>
                    <a:pt x="1449952" y="804003"/>
                    <a:pt x="1482372" y="1117332"/>
                  </a:cubicBezTo>
                  <a:close/>
                </a:path>
              </a:pathLst>
            </a:custGeom>
            <a:solidFill>
              <a:srgbClr val="0B43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Freeform 89"/>
            <p:cNvSpPr/>
            <p:nvPr/>
          </p:nvSpPr>
          <p:spPr>
            <a:xfrm rot="10800000">
              <a:off x="3425775" y="3311637"/>
              <a:ext cx="2292782" cy="1007731"/>
            </a:xfrm>
            <a:custGeom>
              <a:avLst/>
              <a:gdLst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78857 w 2466854"/>
                <a:gd name="connsiteY2" fmla="*/ 0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466854 w 2466854"/>
                <a:gd name="connsiteY6" fmla="*/ 1465251 h 1465251"/>
                <a:gd name="connsiteX7" fmla="*/ 2462874 w 2466854"/>
                <a:gd name="connsiteY7" fmla="*/ 1465251 h 1465251"/>
                <a:gd name="connsiteX8" fmla="*/ 2442788 w 2466854"/>
                <a:gd name="connsiteY8" fmla="*/ 1409427 h 1465251"/>
                <a:gd name="connsiteX9" fmla="*/ 1233428 w 2466854"/>
                <a:gd name="connsiteY9" fmla="*/ 1133260 h 1465251"/>
                <a:gd name="connsiteX10" fmla="*/ 24067 w 2466854"/>
                <a:gd name="connsiteY10" fmla="*/ 1409427 h 1465251"/>
                <a:gd name="connsiteX11" fmla="*/ 3982 w 2466854"/>
                <a:gd name="connsiteY11" fmla="*/ 1465251 h 1465251"/>
                <a:gd name="connsiteX12" fmla="*/ 0 w 2466854"/>
                <a:gd name="connsiteY12" fmla="*/ 1465251 h 1465251"/>
                <a:gd name="connsiteX13" fmla="*/ 71409 w 2466854"/>
                <a:gd name="connsiteY13" fmla="*/ 1245406 h 1465251"/>
                <a:gd name="connsiteX14" fmla="*/ 185185 w 2466854"/>
                <a:gd name="connsiteY14" fmla="*/ 848402 h 1465251"/>
                <a:gd name="connsiteX15" fmla="*/ 273560 w 2466854"/>
                <a:gd name="connsiteY15" fmla="*/ 497397 h 1465251"/>
                <a:gd name="connsiteX16" fmla="*/ 311669 w 2466854"/>
                <a:gd name="connsiteY16" fmla="*/ 323812 h 1465251"/>
                <a:gd name="connsiteX17" fmla="*/ 294864 w 2466854"/>
                <a:gd name="connsiteY17" fmla="*/ 404803 h 1465251"/>
                <a:gd name="connsiteX18" fmla="*/ 296220 w 2466854"/>
                <a:gd name="connsiteY18" fmla="*/ 404803 h 1465251"/>
                <a:gd name="connsiteX19" fmla="*/ 296168 w 2466854"/>
                <a:gd name="connsiteY19" fmla="*/ 404647 h 1465251"/>
                <a:gd name="connsiteX20" fmla="*/ 1233428 w 2466854"/>
                <a:gd name="connsiteY20" fmla="*/ 119811 h 1465251"/>
                <a:gd name="connsiteX21" fmla="*/ 2170688 w 2466854"/>
                <a:gd name="connsiteY21" fmla="*/ 404647 h 1465251"/>
                <a:gd name="connsiteX22" fmla="*/ 2170636 w 2466854"/>
                <a:gd name="connsiteY22" fmla="*/ 404803 h 1465251"/>
                <a:gd name="connsiteX23" fmla="*/ 2171990 w 2466854"/>
                <a:gd name="connsiteY23" fmla="*/ 404803 h 1465251"/>
                <a:gd name="connsiteX24" fmla="*/ 2155185 w 2466854"/>
                <a:gd name="connsiteY24" fmla="*/ 323812 h 1465251"/>
                <a:gd name="connsiteX25" fmla="*/ 2193294 w 2466854"/>
                <a:gd name="connsiteY25" fmla="*/ 497397 h 1465251"/>
                <a:gd name="connsiteX26" fmla="*/ 2281669 w 2466854"/>
                <a:gd name="connsiteY26" fmla="*/ 848402 h 1465251"/>
                <a:gd name="connsiteX27" fmla="*/ 2395445 w 2466854"/>
                <a:gd name="connsiteY27" fmla="*/ 1245406 h 1465251"/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68469 w 2466854"/>
                <a:gd name="connsiteY2" fmla="*/ 50067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098385 w 2466854"/>
                <a:gd name="connsiteY6" fmla="*/ 50067 h 1465251"/>
                <a:gd name="connsiteX7" fmla="*/ 2466854 w 2466854"/>
                <a:gd name="connsiteY7" fmla="*/ 1465251 h 1465251"/>
                <a:gd name="connsiteX8" fmla="*/ 2462874 w 2466854"/>
                <a:gd name="connsiteY8" fmla="*/ 1465251 h 1465251"/>
                <a:gd name="connsiteX9" fmla="*/ 2442788 w 2466854"/>
                <a:gd name="connsiteY9" fmla="*/ 1409427 h 1465251"/>
                <a:gd name="connsiteX10" fmla="*/ 1233428 w 2466854"/>
                <a:gd name="connsiteY10" fmla="*/ 1133260 h 1465251"/>
                <a:gd name="connsiteX11" fmla="*/ 24067 w 2466854"/>
                <a:gd name="connsiteY11" fmla="*/ 1409427 h 1465251"/>
                <a:gd name="connsiteX12" fmla="*/ 3982 w 2466854"/>
                <a:gd name="connsiteY12" fmla="*/ 1465251 h 1465251"/>
                <a:gd name="connsiteX13" fmla="*/ 0 w 2466854"/>
                <a:gd name="connsiteY13" fmla="*/ 1465251 h 1465251"/>
                <a:gd name="connsiteX14" fmla="*/ 71409 w 2466854"/>
                <a:gd name="connsiteY14" fmla="*/ 1245406 h 1465251"/>
                <a:gd name="connsiteX15" fmla="*/ 185185 w 2466854"/>
                <a:gd name="connsiteY15" fmla="*/ 848402 h 1465251"/>
                <a:gd name="connsiteX16" fmla="*/ 273560 w 2466854"/>
                <a:gd name="connsiteY16" fmla="*/ 497397 h 1465251"/>
                <a:gd name="connsiteX17" fmla="*/ 311669 w 2466854"/>
                <a:gd name="connsiteY17" fmla="*/ 323812 h 1465251"/>
                <a:gd name="connsiteX18" fmla="*/ 294864 w 2466854"/>
                <a:gd name="connsiteY18" fmla="*/ 404803 h 1465251"/>
                <a:gd name="connsiteX19" fmla="*/ 296220 w 2466854"/>
                <a:gd name="connsiteY19" fmla="*/ 404803 h 1465251"/>
                <a:gd name="connsiteX20" fmla="*/ 296168 w 2466854"/>
                <a:gd name="connsiteY20" fmla="*/ 404647 h 1465251"/>
                <a:gd name="connsiteX21" fmla="*/ 1233428 w 2466854"/>
                <a:gd name="connsiteY21" fmla="*/ 119811 h 1465251"/>
                <a:gd name="connsiteX22" fmla="*/ 2170688 w 2466854"/>
                <a:gd name="connsiteY22" fmla="*/ 404647 h 1465251"/>
                <a:gd name="connsiteX23" fmla="*/ 2170636 w 2466854"/>
                <a:gd name="connsiteY23" fmla="*/ 404803 h 1465251"/>
                <a:gd name="connsiteX24" fmla="*/ 2171990 w 2466854"/>
                <a:gd name="connsiteY24" fmla="*/ 404803 h 1465251"/>
                <a:gd name="connsiteX25" fmla="*/ 2155185 w 2466854"/>
                <a:gd name="connsiteY25" fmla="*/ 323812 h 1465251"/>
                <a:gd name="connsiteX26" fmla="*/ 2193294 w 2466854"/>
                <a:gd name="connsiteY26" fmla="*/ 497397 h 1465251"/>
                <a:gd name="connsiteX27" fmla="*/ 2281669 w 2466854"/>
                <a:gd name="connsiteY27" fmla="*/ 848402 h 1465251"/>
                <a:gd name="connsiteX28" fmla="*/ 2395445 w 2466854"/>
                <a:gd name="connsiteY28" fmla="*/ 1245406 h 1465251"/>
                <a:gd name="connsiteX29" fmla="*/ 2466854 w 2466854"/>
                <a:gd name="connsiteY29" fmla="*/ 1465251 h 1465251"/>
                <a:gd name="connsiteX0" fmla="*/ 2098385 w 2466854"/>
                <a:gd name="connsiteY0" fmla="*/ 50067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098385 w 2466854"/>
                <a:gd name="connsiteY3" fmla="*/ 50067 h 1465251"/>
                <a:gd name="connsiteX4" fmla="*/ 2466854 w 2466854"/>
                <a:gd name="connsiteY4" fmla="*/ 1465251 h 1465251"/>
                <a:gd name="connsiteX5" fmla="*/ 2462874 w 2466854"/>
                <a:gd name="connsiteY5" fmla="*/ 1465251 h 1465251"/>
                <a:gd name="connsiteX6" fmla="*/ 2442788 w 2466854"/>
                <a:gd name="connsiteY6" fmla="*/ 1409427 h 1465251"/>
                <a:gd name="connsiteX7" fmla="*/ 1233428 w 2466854"/>
                <a:gd name="connsiteY7" fmla="*/ 1133260 h 1465251"/>
                <a:gd name="connsiteX8" fmla="*/ 24067 w 2466854"/>
                <a:gd name="connsiteY8" fmla="*/ 1409427 h 1465251"/>
                <a:gd name="connsiteX9" fmla="*/ 3982 w 2466854"/>
                <a:gd name="connsiteY9" fmla="*/ 1465251 h 1465251"/>
                <a:gd name="connsiteX10" fmla="*/ 0 w 2466854"/>
                <a:gd name="connsiteY10" fmla="*/ 1465251 h 1465251"/>
                <a:gd name="connsiteX11" fmla="*/ 71409 w 2466854"/>
                <a:gd name="connsiteY11" fmla="*/ 1245406 h 1465251"/>
                <a:gd name="connsiteX12" fmla="*/ 185185 w 2466854"/>
                <a:gd name="connsiteY12" fmla="*/ 848402 h 1465251"/>
                <a:gd name="connsiteX13" fmla="*/ 273560 w 2466854"/>
                <a:gd name="connsiteY13" fmla="*/ 497397 h 1465251"/>
                <a:gd name="connsiteX14" fmla="*/ 311669 w 2466854"/>
                <a:gd name="connsiteY14" fmla="*/ 323812 h 1465251"/>
                <a:gd name="connsiteX15" fmla="*/ 294864 w 2466854"/>
                <a:gd name="connsiteY15" fmla="*/ 404803 h 1465251"/>
                <a:gd name="connsiteX16" fmla="*/ 296220 w 2466854"/>
                <a:gd name="connsiteY16" fmla="*/ 404803 h 1465251"/>
                <a:gd name="connsiteX17" fmla="*/ 296168 w 2466854"/>
                <a:gd name="connsiteY17" fmla="*/ 404647 h 1465251"/>
                <a:gd name="connsiteX18" fmla="*/ 1233428 w 2466854"/>
                <a:gd name="connsiteY18" fmla="*/ 119811 h 1465251"/>
                <a:gd name="connsiteX19" fmla="*/ 2170688 w 2466854"/>
                <a:gd name="connsiteY19" fmla="*/ 404647 h 1465251"/>
                <a:gd name="connsiteX20" fmla="*/ 2170636 w 2466854"/>
                <a:gd name="connsiteY20" fmla="*/ 404803 h 1465251"/>
                <a:gd name="connsiteX21" fmla="*/ 2171990 w 2466854"/>
                <a:gd name="connsiteY21" fmla="*/ 404803 h 1465251"/>
                <a:gd name="connsiteX22" fmla="*/ 2155185 w 2466854"/>
                <a:gd name="connsiteY22" fmla="*/ 323812 h 1465251"/>
                <a:gd name="connsiteX23" fmla="*/ 2193294 w 2466854"/>
                <a:gd name="connsiteY23" fmla="*/ 497397 h 1465251"/>
                <a:gd name="connsiteX24" fmla="*/ 2281669 w 2466854"/>
                <a:gd name="connsiteY24" fmla="*/ 848402 h 1465251"/>
                <a:gd name="connsiteX25" fmla="*/ 2395445 w 2466854"/>
                <a:gd name="connsiteY25" fmla="*/ 1245406 h 1465251"/>
                <a:gd name="connsiteX26" fmla="*/ 2466854 w 2466854"/>
                <a:gd name="connsiteY26" fmla="*/ 1465251 h 1465251"/>
                <a:gd name="connsiteX0" fmla="*/ 2089010 w 2466854"/>
                <a:gd name="connsiteY0" fmla="*/ 0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466854 w 2466854"/>
                <a:gd name="connsiteY3" fmla="*/ 1465251 h 1465251"/>
                <a:gd name="connsiteX4" fmla="*/ 2462874 w 2466854"/>
                <a:gd name="connsiteY4" fmla="*/ 1465251 h 1465251"/>
                <a:gd name="connsiteX5" fmla="*/ 2442788 w 2466854"/>
                <a:gd name="connsiteY5" fmla="*/ 1409427 h 1465251"/>
                <a:gd name="connsiteX6" fmla="*/ 1233428 w 2466854"/>
                <a:gd name="connsiteY6" fmla="*/ 1133260 h 1465251"/>
                <a:gd name="connsiteX7" fmla="*/ 24067 w 2466854"/>
                <a:gd name="connsiteY7" fmla="*/ 1409427 h 1465251"/>
                <a:gd name="connsiteX8" fmla="*/ 3982 w 2466854"/>
                <a:gd name="connsiteY8" fmla="*/ 1465251 h 1465251"/>
                <a:gd name="connsiteX9" fmla="*/ 0 w 2466854"/>
                <a:gd name="connsiteY9" fmla="*/ 1465251 h 1465251"/>
                <a:gd name="connsiteX10" fmla="*/ 71409 w 2466854"/>
                <a:gd name="connsiteY10" fmla="*/ 1245406 h 1465251"/>
                <a:gd name="connsiteX11" fmla="*/ 185185 w 2466854"/>
                <a:gd name="connsiteY11" fmla="*/ 848402 h 1465251"/>
                <a:gd name="connsiteX12" fmla="*/ 273560 w 2466854"/>
                <a:gd name="connsiteY12" fmla="*/ 497397 h 1465251"/>
                <a:gd name="connsiteX13" fmla="*/ 311669 w 2466854"/>
                <a:gd name="connsiteY13" fmla="*/ 323812 h 1465251"/>
                <a:gd name="connsiteX14" fmla="*/ 294864 w 2466854"/>
                <a:gd name="connsiteY14" fmla="*/ 404803 h 1465251"/>
                <a:gd name="connsiteX15" fmla="*/ 296220 w 2466854"/>
                <a:gd name="connsiteY15" fmla="*/ 404803 h 1465251"/>
                <a:gd name="connsiteX16" fmla="*/ 296168 w 2466854"/>
                <a:gd name="connsiteY16" fmla="*/ 404647 h 1465251"/>
                <a:gd name="connsiteX17" fmla="*/ 1233428 w 2466854"/>
                <a:gd name="connsiteY17" fmla="*/ 119811 h 1465251"/>
                <a:gd name="connsiteX18" fmla="*/ 2170688 w 2466854"/>
                <a:gd name="connsiteY18" fmla="*/ 404647 h 1465251"/>
                <a:gd name="connsiteX19" fmla="*/ 2170636 w 2466854"/>
                <a:gd name="connsiteY19" fmla="*/ 404803 h 1465251"/>
                <a:gd name="connsiteX20" fmla="*/ 2171990 w 2466854"/>
                <a:gd name="connsiteY20" fmla="*/ 404803 h 1465251"/>
                <a:gd name="connsiteX21" fmla="*/ 2155185 w 2466854"/>
                <a:gd name="connsiteY21" fmla="*/ 323812 h 1465251"/>
                <a:gd name="connsiteX22" fmla="*/ 2193294 w 2466854"/>
                <a:gd name="connsiteY22" fmla="*/ 497397 h 1465251"/>
                <a:gd name="connsiteX23" fmla="*/ 2281669 w 2466854"/>
                <a:gd name="connsiteY23" fmla="*/ 848402 h 1465251"/>
                <a:gd name="connsiteX24" fmla="*/ 2395445 w 2466854"/>
                <a:gd name="connsiteY24" fmla="*/ 1245406 h 1465251"/>
                <a:gd name="connsiteX25" fmla="*/ 2466854 w 2466854"/>
                <a:gd name="connsiteY25" fmla="*/ 1465251 h 1465251"/>
                <a:gd name="connsiteX0" fmla="*/ 2466854 w 2466854"/>
                <a:gd name="connsiteY0" fmla="*/ 1345440 h 1345440"/>
                <a:gd name="connsiteX1" fmla="*/ 2462874 w 2466854"/>
                <a:gd name="connsiteY1" fmla="*/ 1345440 h 1345440"/>
                <a:gd name="connsiteX2" fmla="*/ 2442788 w 2466854"/>
                <a:gd name="connsiteY2" fmla="*/ 1289616 h 1345440"/>
                <a:gd name="connsiteX3" fmla="*/ 1233428 w 2466854"/>
                <a:gd name="connsiteY3" fmla="*/ 1013449 h 1345440"/>
                <a:gd name="connsiteX4" fmla="*/ 24067 w 2466854"/>
                <a:gd name="connsiteY4" fmla="*/ 1289616 h 1345440"/>
                <a:gd name="connsiteX5" fmla="*/ 3982 w 2466854"/>
                <a:gd name="connsiteY5" fmla="*/ 1345440 h 1345440"/>
                <a:gd name="connsiteX6" fmla="*/ 0 w 2466854"/>
                <a:gd name="connsiteY6" fmla="*/ 1345440 h 1345440"/>
                <a:gd name="connsiteX7" fmla="*/ 71409 w 2466854"/>
                <a:gd name="connsiteY7" fmla="*/ 1125595 h 1345440"/>
                <a:gd name="connsiteX8" fmla="*/ 185185 w 2466854"/>
                <a:gd name="connsiteY8" fmla="*/ 728591 h 1345440"/>
                <a:gd name="connsiteX9" fmla="*/ 273560 w 2466854"/>
                <a:gd name="connsiteY9" fmla="*/ 377586 h 1345440"/>
                <a:gd name="connsiteX10" fmla="*/ 311669 w 2466854"/>
                <a:gd name="connsiteY10" fmla="*/ 204001 h 1345440"/>
                <a:gd name="connsiteX11" fmla="*/ 294864 w 2466854"/>
                <a:gd name="connsiteY11" fmla="*/ 284992 h 1345440"/>
                <a:gd name="connsiteX12" fmla="*/ 296220 w 2466854"/>
                <a:gd name="connsiteY12" fmla="*/ 284992 h 1345440"/>
                <a:gd name="connsiteX13" fmla="*/ 296168 w 2466854"/>
                <a:gd name="connsiteY13" fmla="*/ 284836 h 1345440"/>
                <a:gd name="connsiteX14" fmla="*/ 1233428 w 2466854"/>
                <a:gd name="connsiteY14" fmla="*/ 0 h 1345440"/>
                <a:gd name="connsiteX15" fmla="*/ 2170688 w 2466854"/>
                <a:gd name="connsiteY15" fmla="*/ 284836 h 1345440"/>
                <a:gd name="connsiteX16" fmla="*/ 2170636 w 2466854"/>
                <a:gd name="connsiteY16" fmla="*/ 284992 h 1345440"/>
                <a:gd name="connsiteX17" fmla="*/ 2171990 w 2466854"/>
                <a:gd name="connsiteY17" fmla="*/ 284992 h 1345440"/>
                <a:gd name="connsiteX18" fmla="*/ 2155185 w 2466854"/>
                <a:gd name="connsiteY18" fmla="*/ 204001 h 1345440"/>
                <a:gd name="connsiteX19" fmla="*/ 2193294 w 2466854"/>
                <a:gd name="connsiteY19" fmla="*/ 377586 h 1345440"/>
                <a:gd name="connsiteX20" fmla="*/ 2281669 w 2466854"/>
                <a:gd name="connsiteY20" fmla="*/ 728591 h 1345440"/>
                <a:gd name="connsiteX21" fmla="*/ 2395445 w 2466854"/>
                <a:gd name="connsiteY21" fmla="*/ 1125595 h 1345440"/>
                <a:gd name="connsiteX22" fmla="*/ 2466854 w 2466854"/>
                <a:gd name="connsiteY22" fmla="*/ 1345440 h 1345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66854" h="1345440">
                  <a:moveTo>
                    <a:pt x="2466854" y="1345440"/>
                  </a:moveTo>
                  <a:lnTo>
                    <a:pt x="2462874" y="1345440"/>
                  </a:lnTo>
                  <a:lnTo>
                    <a:pt x="2442788" y="1289616"/>
                  </a:lnTo>
                  <a:cubicBezTo>
                    <a:pt x="2327681" y="1132007"/>
                    <a:pt x="1829970" y="1013449"/>
                    <a:pt x="1233428" y="1013449"/>
                  </a:cubicBezTo>
                  <a:cubicBezTo>
                    <a:pt x="636886" y="1013449"/>
                    <a:pt x="139174" y="1132007"/>
                    <a:pt x="24067" y="1289616"/>
                  </a:cubicBezTo>
                  <a:lnTo>
                    <a:pt x="3982" y="1345440"/>
                  </a:lnTo>
                  <a:lnTo>
                    <a:pt x="0" y="1345440"/>
                  </a:lnTo>
                  <a:lnTo>
                    <a:pt x="71409" y="1125595"/>
                  </a:lnTo>
                  <a:cubicBezTo>
                    <a:pt x="111113" y="995678"/>
                    <a:pt x="149105" y="863245"/>
                    <a:pt x="185185" y="728591"/>
                  </a:cubicBezTo>
                  <a:cubicBezTo>
                    <a:pt x="216755" y="610769"/>
                    <a:pt x="246208" y="493688"/>
                    <a:pt x="273560" y="377586"/>
                  </a:cubicBezTo>
                  <a:lnTo>
                    <a:pt x="311669" y="204001"/>
                  </a:lnTo>
                  <a:lnTo>
                    <a:pt x="294864" y="284992"/>
                  </a:lnTo>
                  <a:lnTo>
                    <a:pt x="296220" y="284992"/>
                  </a:lnTo>
                  <a:cubicBezTo>
                    <a:pt x="296203" y="284940"/>
                    <a:pt x="296185" y="284888"/>
                    <a:pt x="296168" y="284836"/>
                  </a:cubicBezTo>
                  <a:cubicBezTo>
                    <a:pt x="296168" y="127525"/>
                    <a:pt x="715794" y="0"/>
                    <a:pt x="1233428" y="0"/>
                  </a:cubicBezTo>
                  <a:cubicBezTo>
                    <a:pt x="1751062" y="0"/>
                    <a:pt x="2170688" y="127525"/>
                    <a:pt x="2170688" y="284836"/>
                  </a:cubicBezTo>
                  <a:cubicBezTo>
                    <a:pt x="2170671" y="284888"/>
                    <a:pt x="2170653" y="284940"/>
                    <a:pt x="2170636" y="284992"/>
                  </a:cubicBezTo>
                  <a:lnTo>
                    <a:pt x="2171990" y="284992"/>
                  </a:lnTo>
                  <a:lnTo>
                    <a:pt x="2155185" y="204001"/>
                  </a:lnTo>
                  <a:lnTo>
                    <a:pt x="2193294" y="377586"/>
                  </a:lnTo>
                  <a:cubicBezTo>
                    <a:pt x="2220646" y="493688"/>
                    <a:pt x="2250099" y="610769"/>
                    <a:pt x="2281669" y="728591"/>
                  </a:cubicBezTo>
                  <a:cubicBezTo>
                    <a:pt x="2317749" y="863245"/>
                    <a:pt x="2355741" y="995678"/>
                    <a:pt x="2395445" y="1125595"/>
                  </a:cubicBezTo>
                  <a:lnTo>
                    <a:pt x="2466854" y="1345440"/>
                  </a:lnTo>
                  <a:close/>
                </a:path>
              </a:pathLst>
            </a:custGeom>
            <a:solidFill>
              <a:srgbClr val="FA7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 90"/>
            <p:cNvSpPr/>
            <p:nvPr/>
          </p:nvSpPr>
          <p:spPr>
            <a:xfrm rot="10800000">
              <a:off x="3030359" y="2496549"/>
              <a:ext cx="3083613" cy="1067053"/>
            </a:xfrm>
            <a:custGeom>
              <a:avLst/>
              <a:gdLst>
                <a:gd name="connsiteX0" fmla="*/ 3317727 w 3317727"/>
                <a:gd name="connsiteY0" fmla="*/ 1424642 h 1424642"/>
                <a:gd name="connsiteX1" fmla="*/ 3313856 w 3317727"/>
                <a:gd name="connsiteY1" fmla="*/ 1424642 h 1424642"/>
                <a:gd name="connsiteX2" fmla="*/ 3280303 w 3317727"/>
                <a:gd name="connsiteY2" fmla="*/ 1351086 h 1424642"/>
                <a:gd name="connsiteX3" fmla="*/ 1658864 w 3317727"/>
                <a:gd name="connsiteY3" fmla="*/ 1059040 h 1424642"/>
                <a:gd name="connsiteX4" fmla="*/ 37425 w 3317727"/>
                <a:gd name="connsiteY4" fmla="*/ 1351086 h 1424642"/>
                <a:gd name="connsiteX5" fmla="*/ 3872 w 3317727"/>
                <a:gd name="connsiteY5" fmla="*/ 1424642 h 1424642"/>
                <a:gd name="connsiteX6" fmla="*/ 0 w 3317727"/>
                <a:gd name="connsiteY6" fmla="*/ 1424642 h 1424642"/>
                <a:gd name="connsiteX7" fmla="*/ 62339 w 3317727"/>
                <a:gd name="connsiteY7" fmla="*/ 1288892 h 1424642"/>
                <a:gd name="connsiteX8" fmla="*/ 372798 w 3317727"/>
                <a:gd name="connsiteY8" fmla="*/ 494048 h 1424642"/>
                <a:gd name="connsiteX9" fmla="*/ 425436 w 3317727"/>
                <a:gd name="connsiteY9" fmla="*/ 331991 h 1424642"/>
                <a:gd name="connsiteX10" fmla="*/ 429418 w 3317727"/>
                <a:gd name="connsiteY10" fmla="*/ 331991 h 1424642"/>
                <a:gd name="connsiteX11" fmla="*/ 449503 w 3317727"/>
                <a:gd name="connsiteY11" fmla="*/ 276167 h 1424642"/>
                <a:gd name="connsiteX12" fmla="*/ 1658864 w 3317727"/>
                <a:gd name="connsiteY12" fmla="*/ 0 h 1424642"/>
                <a:gd name="connsiteX13" fmla="*/ 2868224 w 3317727"/>
                <a:gd name="connsiteY13" fmla="*/ 276167 h 1424642"/>
                <a:gd name="connsiteX14" fmla="*/ 2888310 w 3317727"/>
                <a:gd name="connsiteY14" fmla="*/ 331991 h 1424642"/>
                <a:gd name="connsiteX15" fmla="*/ 2892290 w 3317727"/>
                <a:gd name="connsiteY15" fmla="*/ 331991 h 1424642"/>
                <a:gd name="connsiteX16" fmla="*/ 2944928 w 3317727"/>
                <a:gd name="connsiteY16" fmla="*/ 494048 h 1424642"/>
                <a:gd name="connsiteX17" fmla="*/ 3255388 w 3317727"/>
                <a:gd name="connsiteY17" fmla="*/ 1288892 h 142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17727" h="1424642">
                  <a:moveTo>
                    <a:pt x="3317727" y="1424642"/>
                  </a:moveTo>
                  <a:lnTo>
                    <a:pt x="3313856" y="1424642"/>
                  </a:lnTo>
                  <a:lnTo>
                    <a:pt x="3280303" y="1351086"/>
                  </a:lnTo>
                  <a:cubicBezTo>
                    <a:pt x="3125974" y="1184416"/>
                    <a:pt x="2458672" y="1059040"/>
                    <a:pt x="1658864" y="1059040"/>
                  </a:cubicBezTo>
                  <a:cubicBezTo>
                    <a:pt x="859055" y="1059040"/>
                    <a:pt x="191753" y="1184416"/>
                    <a:pt x="37425" y="1351086"/>
                  </a:cubicBezTo>
                  <a:lnTo>
                    <a:pt x="3872" y="1424642"/>
                  </a:lnTo>
                  <a:lnTo>
                    <a:pt x="0" y="1424642"/>
                  </a:lnTo>
                  <a:lnTo>
                    <a:pt x="62339" y="1288892"/>
                  </a:lnTo>
                  <a:cubicBezTo>
                    <a:pt x="171966" y="1040442"/>
                    <a:pt x="276210" y="774367"/>
                    <a:pt x="372798" y="494048"/>
                  </a:cubicBezTo>
                  <a:lnTo>
                    <a:pt x="425436" y="331991"/>
                  </a:lnTo>
                  <a:lnTo>
                    <a:pt x="429418" y="331991"/>
                  </a:lnTo>
                  <a:lnTo>
                    <a:pt x="449503" y="276167"/>
                  </a:lnTo>
                  <a:cubicBezTo>
                    <a:pt x="564610" y="118558"/>
                    <a:pt x="1062322" y="0"/>
                    <a:pt x="1658864" y="0"/>
                  </a:cubicBezTo>
                  <a:cubicBezTo>
                    <a:pt x="2255406" y="0"/>
                    <a:pt x="2753117" y="118558"/>
                    <a:pt x="2868224" y="276167"/>
                  </a:cubicBezTo>
                  <a:lnTo>
                    <a:pt x="2888310" y="331991"/>
                  </a:lnTo>
                  <a:lnTo>
                    <a:pt x="2892290" y="331991"/>
                  </a:lnTo>
                  <a:lnTo>
                    <a:pt x="2944928" y="494048"/>
                  </a:lnTo>
                  <a:cubicBezTo>
                    <a:pt x="3041516" y="774367"/>
                    <a:pt x="3145761" y="1040442"/>
                    <a:pt x="3255388" y="1288892"/>
                  </a:cubicBezTo>
                  <a:close/>
                </a:path>
              </a:pathLst>
            </a:custGeom>
            <a:solidFill>
              <a:srgbClr val="CB23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/>
            <p:cNvSpPr/>
            <p:nvPr/>
          </p:nvSpPr>
          <p:spPr>
            <a:xfrm>
              <a:off x="2464473" y="1388916"/>
              <a:ext cx="4215384" cy="608785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/>
            <p:cNvSpPr/>
            <p:nvPr/>
          </p:nvSpPr>
          <p:spPr>
            <a:xfrm>
              <a:off x="3080983" y="1756868"/>
              <a:ext cx="2982030" cy="511101"/>
            </a:xfrm>
            <a:prstGeom prst="ellipse">
              <a:avLst/>
            </a:prstGeom>
            <a:solidFill>
              <a:srgbClr val="7A032D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reeform 93"/>
            <p:cNvSpPr/>
            <p:nvPr/>
          </p:nvSpPr>
          <p:spPr>
            <a:xfrm rot="10800000">
              <a:off x="2523268" y="1770649"/>
              <a:ext cx="4102125" cy="1009876"/>
            </a:xfrm>
            <a:custGeom>
              <a:avLst/>
              <a:gdLst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63734 w 4413566"/>
                <a:gd name="connsiteY2" fmla="*/ 0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0 w 4413566"/>
                <a:gd name="connsiteY6" fmla="*/ 1455510 h 1455510"/>
                <a:gd name="connsiteX7" fmla="*/ 27790 w 4413566"/>
                <a:gd name="connsiteY7" fmla="*/ 1416784 h 1455510"/>
                <a:gd name="connsiteX8" fmla="*/ 498921 w 4413566"/>
                <a:gd name="connsiteY8" fmla="*/ 579507 h 1455510"/>
                <a:gd name="connsiteX9" fmla="*/ 626561 w 4413566"/>
                <a:gd name="connsiteY9" fmla="*/ 297814 h 1455510"/>
                <a:gd name="connsiteX10" fmla="*/ 610259 w 4413566"/>
                <a:gd name="connsiteY10" fmla="*/ 337058 h 1455510"/>
                <a:gd name="connsiteX11" fmla="*/ 547920 w 4413566"/>
                <a:gd name="connsiteY11" fmla="*/ 472808 h 1455510"/>
                <a:gd name="connsiteX12" fmla="*/ 551792 w 4413566"/>
                <a:gd name="connsiteY12" fmla="*/ 472808 h 1455510"/>
                <a:gd name="connsiteX13" fmla="*/ 585345 w 4413566"/>
                <a:gd name="connsiteY13" fmla="*/ 399252 h 1455510"/>
                <a:gd name="connsiteX14" fmla="*/ 2206784 w 4413566"/>
                <a:gd name="connsiteY14" fmla="*/ 107206 h 1455510"/>
                <a:gd name="connsiteX15" fmla="*/ 3828223 w 4413566"/>
                <a:gd name="connsiteY15" fmla="*/ 399252 h 1455510"/>
                <a:gd name="connsiteX16" fmla="*/ 3861776 w 4413566"/>
                <a:gd name="connsiteY16" fmla="*/ 472808 h 1455510"/>
                <a:gd name="connsiteX17" fmla="*/ 3865647 w 4413566"/>
                <a:gd name="connsiteY17" fmla="*/ 472808 h 1455510"/>
                <a:gd name="connsiteX18" fmla="*/ 3803308 w 4413566"/>
                <a:gd name="connsiteY18" fmla="*/ 337058 h 1455510"/>
                <a:gd name="connsiteX19" fmla="*/ 3787016 w 4413566"/>
                <a:gd name="connsiteY19" fmla="*/ 297836 h 1455510"/>
                <a:gd name="connsiteX20" fmla="*/ 3914645 w 4413566"/>
                <a:gd name="connsiteY20" fmla="*/ 579507 h 1455510"/>
                <a:gd name="connsiteX21" fmla="*/ 4385777 w 4413566"/>
                <a:gd name="connsiteY21" fmla="*/ 1416784 h 1455510"/>
                <a:gd name="connsiteX22" fmla="*/ 4413566 w 4413566"/>
                <a:gd name="connsiteY22" fmla="*/ 1455508 h 1455510"/>
                <a:gd name="connsiteX23" fmla="*/ 4372544 w 4413566"/>
                <a:gd name="connsiteY23" fmla="*/ 1426917 h 1455510"/>
                <a:gd name="connsiteX24" fmla="*/ 2206784 w 4413566"/>
                <a:gd name="connsiteY24" fmla="*/ 1141368 h 1455510"/>
                <a:gd name="connsiteX25" fmla="*/ 41024 w 4413566"/>
                <a:gd name="connsiteY25" fmla="*/ 1426917 h 1455510"/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85105 w 4413566"/>
                <a:gd name="connsiteY2" fmla="*/ 52497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728457 w 4413566"/>
                <a:gd name="connsiteY6" fmla="*/ 52508 h 1455510"/>
                <a:gd name="connsiteX7" fmla="*/ 0 w 4413566"/>
                <a:gd name="connsiteY7" fmla="*/ 1455510 h 1455510"/>
                <a:gd name="connsiteX8" fmla="*/ 27790 w 4413566"/>
                <a:gd name="connsiteY8" fmla="*/ 1416784 h 1455510"/>
                <a:gd name="connsiteX9" fmla="*/ 498921 w 4413566"/>
                <a:gd name="connsiteY9" fmla="*/ 579507 h 1455510"/>
                <a:gd name="connsiteX10" fmla="*/ 626561 w 4413566"/>
                <a:gd name="connsiteY10" fmla="*/ 297814 h 1455510"/>
                <a:gd name="connsiteX11" fmla="*/ 610259 w 4413566"/>
                <a:gd name="connsiteY11" fmla="*/ 337058 h 1455510"/>
                <a:gd name="connsiteX12" fmla="*/ 547920 w 4413566"/>
                <a:gd name="connsiteY12" fmla="*/ 472808 h 1455510"/>
                <a:gd name="connsiteX13" fmla="*/ 551792 w 4413566"/>
                <a:gd name="connsiteY13" fmla="*/ 472808 h 1455510"/>
                <a:gd name="connsiteX14" fmla="*/ 585345 w 4413566"/>
                <a:gd name="connsiteY14" fmla="*/ 399252 h 1455510"/>
                <a:gd name="connsiteX15" fmla="*/ 2206784 w 4413566"/>
                <a:gd name="connsiteY15" fmla="*/ 107206 h 1455510"/>
                <a:gd name="connsiteX16" fmla="*/ 3828223 w 4413566"/>
                <a:gd name="connsiteY16" fmla="*/ 399252 h 1455510"/>
                <a:gd name="connsiteX17" fmla="*/ 3861776 w 4413566"/>
                <a:gd name="connsiteY17" fmla="*/ 472808 h 1455510"/>
                <a:gd name="connsiteX18" fmla="*/ 3865647 w 4413566"/>
                <a:gd name="connsiteY18" fmla="*/ 472808 h 1455510"/>
                <a:gd name="connsiteX19" fmla="*/ 3803308 w 4413566"/>
                <a:gd name="connsiteY19" fmla="*/ 337058 h 1455510"/>
                <a:gd name="connsiteX20" fmla="*/ 3787016 w 4413566"/>
                <a:gd name="connsiteY20" fmla="*/ 297836 h 1455510"/>
                <a:gd name="connsiteX21" fmla="*/ 3914645 w 4413566"/>
                <a:gd name="connsiteY21" fmla="*/ 579507 h 1455510"/>
                <a:gd name="connsiteX22" fmla="*/ 4385777 w 4413566"/>
                <a:gd name="connsiteY22" fmla="*/ 1416784 h 1455510"/>
                <a:gd name="connsiteX23" fmla="*/ 4413566 w 4413566"/>
                <a:gd name="connsiteY23" fmla="*/ 1455508 h 1455510"/>
                <a:gd name="connsiteX24" fmla="*/ 4372544 w 4413566"/>
                <a:gd name="connsiteY24" fmla="*/ 1426917 h 1455510"/>
                <a:gd name="connsiteX25" fmla="*/ 2206784 w 4413566"/>
                <a:gd name="connsiteY25" fmla="*/ 1141368 h 1455510"/>
                <a:gd name="connsiteX26" fmla="*/ 41024 w 4413566"/>
                <a:gd name="connsiteY26" fmla="*/ 1426917 h 1455510"/>
                <a:gd name="connsiteX27" fmla="*/ 0 w 4413566"/>
                <a:gd name="connsiteY27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50268 w 4413566"/>
                <a:gd name="connsiteY2" fmla="*/ 0 h 1455510"/>
                <a:gd name="connsiteX3" fmla="*/ 728457 w 4413566"/>
                <a:gd name="connsiteY3" fmla="*/ 52508 h 1455510"/>
                <a:gd name="connsiteX4" fmla="*/ 0 w 4413566"/>
                <a:gd name="connsiteY4" fmla="*/ 1455510 h 1455510"/>
                <a:gd name="connsiteX5" fmla="*/ 27790 w 4413566"/>
                <a:gd name="connsiteY5" fmla="*/ 1416784 h 1455510"/>
                <a:gd name="connsiteX6" fmla="*/ 498921 w 4413566"/>
                <a:gd name="connsiteY6" fmla="*/ 579507 h 1455510"/>
                <a:gd name="connsiteX7" fmla="*/ 626561 w 4413566"/>
                <a:gd name="connsiteY7" fmla="*/ 297814 h 1455510"/>
                <a:gd name="connsiteX8" fmla="*/ 610259 w 4413566"/>
                <a:gd name="connsiteY8" fmla="*/ 337058 h 1455510"/>
                <a:gd name="connsiteX9" fmla="*/ 547920 w 4413566"/>
                <a:gd name="connsiteY9" fmla="*/ 472808 h 1455510"/>
                <a:gd name="connsiteX10" fmla="*/ 551792 w 4413566"/>
                <a:gd name="connsiteY10" fmla="*/ 472808 h 1455510"/>
                <a:gd name="connsiteX11" fmla="*/ 585345 w 4413566"/>
                <a:gd name="connsiteY11" fmla="*/ 399252 h 1455510"/>
                <a:gd name="connsiteX12" fmla="*/ 2206784 w 4413566"/>
                <a:gd name="connsiteY12" fmla="*/ 107206 h 1455510"/>
                <a:gd name="connsiteX13" fmla="*/ 3828223 w 4413566"/>
                <a:gd name="connsiteY13" fmla="*/ 399252 h 1455510"/>
                <a:gd name="connsiteX14" fmla="*/ 3861776 w 4413566"/>
                <a:gd name="connsiteY14" fmla="*/ 472808 h 1455510"/>
                <a:gd name="connsiteX15" fmla="*/ 3865647 w 4413566"/>
                <a:gd name="connsiteY15" fmla="*/ 472808 h 1455510"/>
                <a:gd name="connsiteX16" fmla="*/ 3803308 w 4413566"/>
                <a:gd name="connsiteY16" fmla="*/ 337058 h 1455510"/>
                <a:gd name="connsiteX17" fmla="*/ 3787016 w 4413566"/>
                <a:gd name="connsiteY17" fmla="*/ 297836 h 1455510"/>
                <a:gd name="connsiteX18" fmla="*/ 3914645 w 4413566"/>
                <a:gd name="connsiteY18" fmla="*/ 579507 h 1455510"/>
                <a:gd name="connsiteX19" fmla="*/ 4385777 w 4413566"/>
                <a:gd name="connsiteY19" fmla="*/ 1416784 h 1455510"/>
                <a:gd name="connsiteX20" fmla="*/ 4413566 w 4413566"/>
                <a:gd name="connsiteY20" fmla="*/ 1455508 h 1455510"/>
                <a:gd name="connsiteX21" fmla="*/ 4372544 w 4413566"/>
                <a:gd name="connsiteY21" fmla="*/ 1426917 h 1455510"/>
                <a:gd name="connsiteX22" fmla="*/ 2206784 w 4413566"/>
                <a:gd name="connsiteY22" fmla="*/ 1141368 h 1455510"/>
                <a:gd name="connsiteX23" fmla="*/ 41024 w 4413566"/>
                <a:gd name="connsiteY23" fmla="*/ 1426917 h 1455510"/>
                <a:gd name="connsiteX24" fmla="*/ 0 w 4413566"/>
                <a:gd name="connsiteY24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28457 w 4413566"/>
                <a:gd name="connsiteY2" fmla="*/ 52508 h 1455510"/>
                <a:gd name="connsiteX3" fmla="*/ 0 w 4413566"/>
                <a:gd name="connsiteY3" fmla="*/ 1455510 h 1455510"/>
                <a:gd name="connsiteX4" fmla="*/ 27790 w 4413566"/>
                <a:gd name="connsiteY4" fmla="*/ 1416784 h 1455510"/>
                <a:gd name="connsiteX5" fmla="*/ 498921 w 4413566"/>
                <a:gd name="connsiteY5" fmla="*/ 579507 h 1455510"/>
                <a:gd name="connsiteX6" fmla="*/ 626561 w 4413566"/>
                <a:gd name="connsiteY6" fmla="*/ 297814 h 1455510"/>
                <a:gd name="connsiteX7" fmla="*/ 610259 w 4413566"/>
                <a:gd name="connsiteY7" fmla="*/ 337058 h 1455510"/>
                <a:gd name="connsiteX8" fmla="*/ 547920 w 4413566"/>
                <a:gd name="connsiteY8" fmla="*/ 472808 h 1455510"/>
                <a:gd name="connsiteX9" fmla="*/ 551792 w 4413566"/>
                <a:gd name="connsiteY9" fmla="*/ 472808 h 1455510"/>
                <a:gd name="connsiteX10" fmla="*/ 585345 w 4413566"/>
                <a:gd name="connsiteY10" fmla="*/ 399252 h 1455510"/>
                <a:gd name="connsiteX11" fmla="*/ 2206784 w 4413566"/>
                <a:gd name="connsiteY11" fmla="*/ 107206 h 1455510"/>
                <a:gd name="connsiteX12" fmla="*/ 3828223 w 4413566"/>
                <a:gd name="connsiteY12" fmla="*/ 399252 h 1455510"/>
                <a:gd name="connsiteX13" fmla="*/ 3861776 w 4413566"/>
                <a:gd name="connsiteY13" fmla="*/ 472808 h 1455510"/>
                <a:gd name="connsiteX14" fmla="*/ 3865647 w 4413566"/>
                <a:gd name="connsiteY14" fmla="*/ 472808 h 1455510"/>
                <a:gd name="connsiteX15" fmla="*/ 3803308 w 4413566"/>
                <a:gd name="connsiteY15" fmla="*/ 337058 h 1455510"/>
                <a:gd name="connsiteX16" fmla="*/ 3787016 w 4413566"/>
                <a:gd name="connsiteY16" fmla="*/ 297836 h 1455510"/>
                <a:gd name="connsiteX17" fmla="*/ 3914645 w 4413566"/>
                <a:gd name="connsiteY17" fmla="*/ 579507 h 1455510"/>
                <a:gd name="connsiteX18" fmla="*/ 4385777 w 4413566"/>
                <a:gd name="connsiteY18" fmla="*/ 1416784 h 1455510"/>
                <a:gd name="connsiteX19" fmla="*/ 4413566 w 4413566"/>
                <a:gd name="connsiteY19" fmla="*/ 1455508 h 1455510"/>
                <a:gd name="connsiteX20" fmla="*/ 4372544 w 4413566"/>
                <a:gd name="connsiteY20" fmla="*/ 1426917 h 1455510"/>
                <a:gd name="connsiteX21" fmla="*/ 2206784 w 4413566"/>
                <a:gd name="connsiteY21" fmla="*/ 1141368 h 1455510"/>
                <a:gd name="connsiteX22" fmla="*/ 41024 w 4413566"/>
                <a:gd name="connsiteY22" fmla="*/ 1426917 h 1455510"/>
                <a:gd name="connsiteX23" fmla="*/ 0 w 4413566"/>
                <a:gd name="connsiteY23" fmla="*/ 1455510 h 1455510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26561 w 4413566"/>
                <a:gd name="connsiteY3" fmla="*/ 190608 h 1348304"/>
                <a:gd name="connsiteX4" fmla="*/ 610259 w 4413566"/>
                <a:gd name="connsiteY4" fmla="*/ 229852 h 1348304"/>
                <a:gd name="connsiteX5" fmla="*/ 547920 w 4413566"/>
                <a:gd name="connsiteY5" fmla="*/ 365602 h 1348304"/>
                <a:gd name="connsiteX6" fmla="*/ 551792 w 4413566"/>
                <a:gd name="connsiteY6" fmla="*/ 365602 h 1348304"/>
                <a:gd name="connsiteX7" fmla="*/ 585345 w 4413566"/>
                <a:gd name="connsiteY7" fmla="*/ 292046 h 1348304"/>
                <a:gd name="connsiteX8" fmla="*/ 2206784 w 4413566"/>
                <a:gd name="connsiteY8" fmla="*/ 0 h 1348304"/>
                <a:gd name="connsiteX9" fmla="*/ 3828223 w 4413566"/>
                <a:gd name="connsiteY9" fmla="*/ 292046 h 1348304"/>
                <a:gd name="connsiteX10" fmla="*/ 3861776 w 4413566"/>
                <a:gd name="connsiteY10" fmla="*/ 365602 h 1348304"/>
                <a:gd name="connsiteX11" fmla="*/ 3865647 w 4413566"/>
                <a:gd name="connsiteY11" fmla="*/ 365602 h 1348304"/>
                <a:gd name="connsiteX12" fmla="*/ 3803308 w 4413566"/>
                <a:gd name="connsiteY12" fmla="*/ 229852 h 1348304"/>
                <a:gd name="connsiteX13" fmla="*/ 3787016 w 4413566"/>
                <a:gd name="connsiteY13" fmla="*/ 190630 h 1348304"/>
                <a:gd name="connsiteX14" fmla="*/ 3914645 w 4413566"/>
                <a:gd name="connsiteY14" fmla="*/ 472301 h 1348304"/>
                <a:gd name="connsiteX15" fmla="*/ 4385777 w 4413566"/>
                <a:gd name="connsiteY15" fmla="*/ 1309578 h 1348304"/>
                <a:gd name="connsiteX16" fmla="*/ 4413566 w 4413566"/>
                <a:gd name="connsiteY16" fmla="*/ 1348302 h 1348304"/>
                <a:gd name="connsiteX17" fmla="*/ 4372544 w 4413566"/>
                <a:gd name="connsiteY17" fmla="*/ 1319711 h 1348304"/>
                <a:gd name="connsiteX18" fmla="*/ 2206784 w 4413566"/>
                <a:gd name="connsiteY18" fmla="*/ 1034162 h 1348304"/>
                <a:gd name="connsiteX19" fmla="*/ 41024 w 4413566"/>
                <a:gd name="connsiteY19" fmla="*/ 1319711 h 1348304"/>
                <a:gd name="connsiteX20" fmla="*/ 0 w 4413566"/>
                <a:gd name="connsiteY20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10259 w 4413566"/>
                <a:gd name="connsiteY3" fmla="*/ 229852 h 1348304"/>
                <a:gd name="connsiteX4" fmla="*/ 547920 w 4413566"/>
                <a:gd name="connsiteY4" fmla="*/ 365602 h 1348304"/>
                <a:gd name="connsiteX5" fmla="*/ 551792 w 4413566"/>
                <a:gd name="connsiteY5" fmla="*/ 365602 h 1348304"/>
                <a:gd name="connsiteX6" fmla="*/ 585345 w 4413566"/>
                <a:gd name="connsiteY6" fmla="*/ 292046 h 1348304"/>
                <a:gd name="connsiteX7" fmla="*/ 2206784 w 4413566"/>
                <a:gd name="connsiteY7" fmla="*/ 0 h 1348304"/>
                <a:gd name="connsiteX8" fmla="*/ 3828223 w 4413566"/>
                <a:gd name="connsiteY8" fmla="*/ 292046 h 1348304"/>
                <a:gd name="connsiteX9" fmla="*/ 3861776 w 4413566"/>
                <a:gd name="connsiteY9" fmla="*/ 365602 h 1348304"/>
                <a:gd name="connsiteX10" fmla="*/ 3865647 w 4413566"/>
                <a:gd name="connsiteY10" fmla="*/ 365602 h 1348304"/>
                <a:gd name="connsiteX11" fmla="*/ 3803308 w 4413566"/>
                <a:gd name="connsiteY11" fmla="*/ 229852 h 1348304"/>
                <a:gd name="connsiteX12" fmla="*/ 3787016 w 4413566"/>
                <a:gd name="connsiteY12" fmla="*/ 190630 h 1348304"/>
                <a:gd name="connsiteX13" fmla="*/ 3914645 w 4413566"/>
                <a:gd name="connsiteY13" fmla="*/ 472301 h 1348304"/>
                <a:gd name="connsiteX14" fmla="*/ 4385777 w 4413566"/>
                <a:gd name="connsiteY14" fmla="*/ 1309578 h 1348304"/>
                <a:gd name="connsiteX15" fmla="*/ 4413566 w 4413566"/>
                <a:gd name="connsiteY15" fmla="*/ 1348302 h 1348304"/>
                <a:gd name="connsiteX16" fmla="*/ 4372544 w 4413566"/>
                <a:gd name="connsiteY16" fmla="*/ 1319711 h 1348304"/>
                <a:gd name="connsiteX17" fmla="*/ 2206784 w 4413566"/>
                <a:gd name="connsiteY17" fmla="*/ 1034162 h 1348304"/>
                <a:gd name="connsiteX18" fmla="*/ 41024 w 4413566"/>
                <a:gd name="connsiteY18" fmla="*/ 1319711 h 1348304"/>
                <a:gd name="connsiteX19" fmla="*/ 0 w 4413566"/>
                <a:gd name="connsiteY19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51792 w 4413566"/>
                <a:gd name="connsiteY4" fmla="*/ 365602 h 1348304"/>
                <a:gd name="connsiteX5" fmla="*/ 585345 w 4413566"/>
                <a:gd name="connsiteY5" fmla="*/ 292046 h 1348304"/>
                <a:gd name="connsiteX6" fmla="*/ 2206784 w 4413566"/>
                <a:gd name="connsiteY6" fmla="*/ 0 h 1348304"/>
                <a:gd name="connsiteX7" fmla="*/ 3828223 w 4413566"/>
                <a:gd name="connsiteY7" fmla="*/ 292046 h 1348304"/>
                <a:gd name="connsiteX8" fmla="*/ 3861776 w 4413566"/>
                <a:gd name="connsiteY8" fmla="*/ 365602 h 1348304"/>
                <a:gd name="connsiteX9" fmla="*/ 3865647 w 4413566"/>
                <a:gd name="connsiteY9" fmla="*/ 365602 h 1348304"/>
                <a:gd name="connsiteX10" fmla="*/ 3803308 w 4413566"/>
                <a:gd name="connsiteY10" fmla="*/ 229852 h 1348304"/>
                <a:gd name="connsiteX11" fmla="*/ 3787016 w 4413566"/>
                <a:gd name="connsiteY11" fmla="*/ 190630 h 1348304"/>
                <a:gd name="connsiteX12" fmla="*/ 3914645 w 4413566"/>
                <a:gd name="connsiteY12" fmla="*/ 472301 h 1348304"/>
                <a:gd name="connsiteX13" fmla="*/ 4385777 w 4413566"/>
                <a:gd name="connsiteY13" fmla="*/ 1309578 h 1348304"/>
                <a:gd name="connsiteX14" fmla="*/ 4413566 w 4413566"/>
                <a:gd name="connsiteY14" fmla="*/ 1348302 h 1348304"/>
                <a:gd name="connsiteX15" fmla="*/ 4372544 w 4413566"/>
                <a:gd name="connsiteY15" fmla="*/ 1319711 h 1348304"/>
                <a:gd name="connsiteX16" fmla="*/ 2206784 w 4413566"/>
                <a:gd name="connsiteY16" fmla="*/ 1034162 h 1348304"/>
                <a:gd name="connsiteX17" fmla="*/ 41024 w 4413566"/>
                <a:gd name="connsiteY17" fmla="*/ 1319711 h 1348304"/>
                <a:gd name="connsiteX18" fmla="*/ 0 w 4413566"/>
                <a:gd name="connsiteY18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787016 w 4413566"/>
                <a:gd name="connsiteY10" fmla="*/ 190630 h 1348304"/>
                <a:gd name="connsiteX11" fmla="*/ 3914645 w 4413566"/>
                <a:gd name="connsiteY11" fmla="*/ 472301 h 1348304"/>
                <a:gd name="connsiteX12" fmla="*/ 4385777 w 4413566"/>
                <a:gd name="connsiteY12" fmla="*/ 1309578 h 1348304"/>
                <a:gd name="connsiteX13" fmla="*/ 4413566 w 4413566"/>
                <a:gd name="connsiteY13" fmla="*/ 1348302 h 1348304"/>
                <a:gd name="connsiteX14" fmla="*/ 4372544 w 4413566"/>
                <a:gd name="connsiteY14" fmla="*/ 1319711 h 1348304"/>
                <a:gd name="connsiteX15" fmla="*/ 2206784 w 4413566"/>
                <a:gd name="connsiteY15" fmla="*/ 1034162 h 1348304"/>
                <a:gd name="connsiteX16" fmla="*/ 41024 w 4413566"/>
                <a:gd name="connsiteY16" fmla="*/ 1319711 h 1348304"/>
                <a:gd name="connsiteX17" fmla="*/ 0 w 4413566"/>
                <a:gd name="connsiteY17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914645 w 4413566"/>
                <a:gd name="connsiteY10" fmla="*/ 472301 h 1348304"/>
                <a:gd name="connsiteX11" fmla="*/ 4385777 w 4413566"/>
                <a:gd name="connsiteY11" fmla="*/ 1309578 h 1348304"/>
                <a:gd name="connsiteX12" fmla="*/ 4413566 w 4413566"/>
                <a:gd name="connsiteY12" fmla="*/ 1348302 h 1348304"/>
                <a:gd name="connsiteX13" fmla="*/ 4372544 w 4413566"/>
                <a:gd name="connsiteY13" fmla="*/ 1319711 h 1348304"/>
                <a:gd name="connsiteX14" fmla="*/ 2206784 w 4413566"/>
                <a:gd name="connsiteY14" fmla="*/ 1034162 h 1348304"/>
                <a:gd name="connsiteX15" fmla="*/ 41024 w 4413566"/>
                <a:gd name="connsiteY15" fmla="*/ 1319711 h 1348304"/>
                <a:gd name="connsiteX16" fmla="*/ 0 w 4413566"/>
                <a:gd name="connsiteY16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914645 w 4413566"/>
                <a:gd name="connsiteY9" fmla="*/ 472301 h 1348304"/>
                <a:gd name="connsiteX10" fmla="*/ 4385777 w 4413566"/>
                <a:gd name="connsiteY10" fmla="*/ 1309578 h 1348304"/>
                <a:gd name="connsiteX11" fmla="*/ 4413566 w 4413566"/>
                <a:gd name="connsiteY11" fmla="*/ 1348302 h 1348304"/>
                <a:gd name="connsiteX12" fmla="*/ 4372544 w 4413566"/>
                <a:gd name="connsiteY12" fmla="*/ 1319711 h 1348304"/>
                <a:gd name="connsiteX13" fmla="*/ 2206784 w 4413566"/>
                <a:gd name="connsiteY13" fmla="*/ 1034162 h 1348304"/>
                <a:gd name="connsiteX14" fmla="*/ 41024 w 4413566"/>
                <a:gd name="connsiteY14" fmla="*/ 1319711 h 1348304"/>
                <a:gd name="connsiteX15" fmla="*/ 0 w 4413566"/>
                <a:gd name="connsiteY15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914645 w 4413566"/>
                <a:gd name="connsiteY8" fmla="*/ 472301 h 1348304"/>
                <a:gd name="connsiteX9" fmla="*/ 4385777 w 4413566"/>
                <a:gd name="connsiteY9" fmla="*/ 1309578 h 1348304"/>
                <a:gd name="connsiteX10" fmla="*/ 4413566 w 4413566"/>
                <a:gd name="connsiteY10" fmla="*/ 1348302 h 1348304"/>
                <a:gd name="connsiteX11" fmla="*/ 4372544 w 4413566"/>
                <a:gd name="connsiteY11" fmla="*/ 1319711 h 1348304"/>
                <a:gd name="connsiteX12" fmla="*/ 2206784 w 4413566"/>
                <a:gd name="connsiteY12" fmla="*/ 1034162 h 1348304"/>
                <a:gd name="connsiteX13" fmla="*/ 41024 w 4413566"/>
                <a:gd name="connsiteY13" fmla="*/ 1319711 h 1348304"/>
                <a:gd name="connsiteX14" fmla="*/ 0 w 4413566"/>
                <a:gd name="connsiteY14" fmla="*/ 1348304 h 1348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13566" h="1348304">
                  <a:moveTo>
                    <a:pt x="0" y="1348304"/>
                  </a:moveTo>
                  <a:lnTo>
                    <a:pt x="27790" y="1309578"/>
                  </a:lnTo>
                  <a:cubicBezTo>
                    <a:pt x="189464" y="1069164"/>
                    <a:pt x="348304" y="787401"/>
                    <a:pt x="498921" y="472301"/>
                  </a:cubicBezTo>
                  <a:lnTo>
                    <a:pt x="547920" y="365602"/>
                  </a:lnTo>
                  <a:lnTo>
                    <a:pt x="585345" y="292046"/>
                  </a:lnTo>
                  <a:cubicBezTo>
                    <a:pt x="739673" y="125376"/>
                    <a:pt x="1406975" y="0"/>
                    <a:pt x="2206784" y="0"/>
                  </a:cubicBezTo>
                  <a:cubicBezTo>
                    <a:pt x="3006592" y="0"/>
                    <a:pt x="3673894" y="125376"/>
                    <a:pt x="3828223" y="292046"/>
                  </a:cubicBezTo>
                  <a:lnTo>
                    <a:pt x="3861776" y="365602"/>
                  </a:lnTo>
                  <a:lnTo>
                    <a:pt x="3914645" y="472301"/>
                  </a:lnTo>
                  <a:cubicBezTo>
                    <a:pt x="4065263" y="787401"/>
                    <a:pt x="4224103" y="1069164"/>
                    <a:pt x="4385777" y="1309578"/>
                  </a:cubicBezTo>
                  <a:lnTo>
                    <a:pt x="4413566" y="1348302"/>
                  </a:lnTo>
                  <a:lnTo>
                    <a:pt x="4372544" y="1319711"/>
                  </a:lnTo>
                  <a:cubicBezTo>
                    <a:pt x="4085426" y="1154278"/>
                    <a:pt x="3224378" y="1034162"/>
                    <a:pt x="2206784" y="1034162"/>
                  </a:cubicBezTo>
                  <a:cubicBezTo>
                    <a:pt x="1189190" y="1034162"/>
                    <a:pt x="328142" y="1154278"/>
                    <a:pt x="41024" y="1319711"/>
                  </a:cubicBezTo>
                  <a:lnTo>
                    <a:pt x="0" y="1348304"/>
                  </a:lnTo>
                  <a:close/>
                </a:path>
              </a:pathLst>
            </a:custGeom>
            <a:solidFill>
              <a:srgbClr val="7A0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Freeform 94"/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281597"/>
                <a:gd name="connsiteY0" fmla="*/ 3950208 h 3950208"/>
                <a:gd name="connsiteX1" fmla="*/ 23800 w 1281597"/>
                <a:gd name="connsiteY1" fmla="*/ 3915114 h 3950208"/>
                <a:gd name="connsiteX2" fmla="*/ 845709 w 1281597"/>
                <a:gd name="connsiteY2" fmla="*/ 2020018 h 3950208"/>
                <a:gd name="connsiteX3" fmla="*/ 1148433 w 1281597"/>
                <a:gd name="connsiteY3" fmla="*/ 216635 h 3950208"/>
                <a:gd name="connsiteX4" fmla="*/ 1150014 w 1281597"/>
                <a:gd name="connsiteY4" fmla="*/ 29285 h 3950208"/>
                <a:gd name="connsiteX5" fmla="*/ 1197630 w 1281597"/>
                <a:gd name="connsiteY5" fmla="*/ 15976 h 3950208"/>
                <a:gd name="connsiteX6" fmla="*/ 1281597 w 1281597"/>
                <a:gd name="connsiteY6" fmla="*/ 0 h 3950208"/>
                <a:gd name="connsiteX7" fmla="*/ 1280401 w 1281597"/>
                <a:gd name="connsiteY7" fmla="*/ 216638 h 3950208"/>
                <a:gd name="connsiteX8" fmla="*/ 1082251 w 1281597"/>
                <a:gd name="connsiteY8" fmla="*/ 2020020 h 3950208"/>
                <a:gd name="connsiteX9" fmla="*/ 620772 w 1281597"/>
                <a:gd name="connsiteY9" fmla="*/ 3722907 h 3950208"/>
                <a:gd name="connsiteX10" fmla="*/ 558334 w 1281597"/>
                <a:gd name="connsiteY10" fmla="*/ 3879775 h 3950208"/>
                <a:gd name="connsiteX11" fmla="*/ 478754 w 1281597"/>
                <a:gd name="connsiteY11" fmla="*/ 3886758 h 3950208"/>
                <a:gd name="connsiteX12" fmla="*/ 166821 w 1281597"/>
                <a:gd name="connsiteY12" fmla="*/ 3923927 h 3950208"/>
                <a:gd name="connsiteX13" fmla="*/ 51318 w 1281597"/>
                <a:gd name="connsiteY13" fmla="*/ 3942280 h 395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1597" h="3950208">
                  <a:moveTo>
                    <a:pt x="0" y="3950208"/>
                  </a:moveTo>
                  <a:lnTo>
                    <a:pt x="23800" y="3915114"/>
                  </a:lnTo>
                  <a:cubicBezTo>
                    <a:pt x="338454" y="3422927"/>
                    <a:pt x="631755" y="2764428"/>
                    <a:pt x="845709" y="2020018"/>
                  </a:cubicBezTo>
                  <a:cubicBezTo>
                    <a:pt x="1032919" y="1368659"/>
                    <a:pt x="1132240" y="745947"/>
                    <a:pt x="1148433" y="216635"/>
                  </a:cubicBezTo>
                  <a:lnTo>
                    <a:pt x="1150014" y="29285"/>
                  </a:lnTo>
                  <a:lnTo>
                    <a:pt x="1197630" y="15976"/>
                  </a:lnTo>
                  <a:lnTo>
                    <a:pt x="1281597" y="0"/>
                  </a:lnTo>
                  <a:lnTo>
                    <a:pt x="1280401" y="216638"/>
                  </a:lnTo>
                  <a:cubicBezTo>
                    <a:pt x="1269802" y="745949"/>
                    <a:pt x="1204791" y="1368662"/>
                    <a:pt x="1082251" y="2020020"/>
                  </a:cubicBezTo>
                  <a:cubicBezTo>
                    <a:pt x="959713" y="2671379"/>
                    <a:pt x="797410" y="3256962"/>
                    <a:pt x="620772" y="3722907"/>
                  </a:cubicBezTo>
                  <a:lnTo>
                    <a:pt x="558334" y="3879775"/>
                  </a:lnTo>
                  <a:lnTo>
                    <a:pt x="478754" y="3886758"/>
                  </a:lnTo>
                  <a:cubicBezTo>
                    <a:pt x="366624" y="3897698"/>
                    <a:pt x="262175" y="3910156"/>
                    <a:pt x="166821" y="3923927"/>
                  </a:cubicBezTo>
                  <a:lnTo>
                    <a:pt x="51318" y="3942280"/>
                  </a:ln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6" name="Oval 95"/>
          <p:cNvSpPr/>
          <p:nvPr/>
        </p:nvSpPr>
        <p:spPr>
          <a:xfrm flipH="1">
            <a:off x="6290321" y="2799410"/>
            <a:ext cx="406753" cy="406752"/>
          </a:xfrm>
          <a:prstGeom prst="ellipse">
            <a:avLst/>
          </a:prstGeom>
          <a:solidFill>
            <a:srgbClr val="7A032D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695414" y="3260079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step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93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94</Words>
  <PresentationFormat>On-screen Show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5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5 Options/Steps</dc:title>
  <dc:creator>PresentationGo.com</dc:creator>
  <dcterms:created xsi:type="dcterms:W3CDTF">2014-11-26T05:14:11Z</dcterms:created>
  <dcterms:modified xsi:type="dcterms:W3CDTF">2015-01-25T06:07:43Z</dcterms:modified>
</cp:coreProperties>
</file>