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 rot="900000">
            <a:off x="4985807" y="1285267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20700000" flipH="1">
            <a:off x="3446356" y="1285268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73311" y="548640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  <p:sp>
        <p:nvSpPr>
          <p:cNvPr id="13" name="Chevron 12"/>
          <p:cNvSpPr/>
          <p:nvPr/>
        </p:nvSpPr>
        <p:spPr>
          <a:xfrm rot="5400000">
            <a:off x="4431896" y="5124451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91680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91112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76996" y="94469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4128335" y="1702299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493698" y="2771438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290321" y="2872825"/>
            <a:ext cx="2310682" cy="406752"/>
            <a:chOff x="6290321" y="2872825"/>
            <a:chExt cx="2310682" cy="406752"/>
          </a:xfrm>
        </p:grpSpPr>
        <p:sp>
          <p:nvSpPr>
            <p:cNvPr id="51" name="Oval 50"/>
            <p:cNvSpPr/>
            <p:nvPr/>
          </p:nvSpPr>
          <p:spPr>
            <a:xfrm flipH="1">
              <a:off x="6290321" y="2872825"/>
              <a:ext cx="406753" cy="406752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695414" y="2890975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1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90321" y="3662666"/>
            <a:ext cx="2310682" cy="406752"/>
            <a:chOff x="6290321" y="3439231"/>
            <a:chExt cx="2310682" cy="406752"/>
          </a:xfrm>
        </p:grpSpPr>
        <p:sp>
          <p:nvSpPr>
            <p:cNvPr id="52" name="Oval 51"/>
            <p:cNvSpPr/>
            <p:nvPr/>
          </p:nvSpPr>
          <p:spPr>
            <a:xfrm flipH="1">
              <a:off x="6290321" y="3439231"/>
              <a:ext cx="406753" cy="406752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695414" y="3457568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2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90321" y="4452507"/>
            <a:ext cx="2310682" cy="406752"/>
            <a:chOff x="6290321" y="4005638"/>
            <a:chExt cx="2310682" cy="406752"/>
          </a:xfrm>
        </p:grpSpPr>
        <p:sp>
          <p:nvSpPr>
            <p:cNvPr id="54" name="Oval 53"/>
            <p:cNvSpPr/>
            <p:nvPr/>
          </p:nvSpPr>
          <p:spPr>
            <a:xfrm flipH="1">
              <a:off x="6290321" y="4005638"/>
              <a:ext cx="406753" cy="406752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95414" y="4024161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3</a:t>
              </a:r>
              <a:endParaRPr lang="en-US" dirty="0"/>
            </a:p>
          </p:txBody>
        </p:sp>
      </p:grp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3277354" y="2402841"/>
            <a:ext cx="2596896" cy="2651760"/>
            <a:chOff x="2464473" y="1391481"/>
            <a:chExt cx="4215384" cy="4471416"/>
          </a:xfrm>
        </p:grpSpPr>
        <p:sp>
          <p:nvSpPr>
            <p:cNvPr id="63" name="Freeform 62"/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041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84</Words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2015-01-25T06:08:40Z</dcterms:modified>
</cp:coreProperties>
</file>