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76" d="100"/>
          <a:sy n="76" d="100"/>
        </p:scale>
        <p:origin x="792" y="26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Funnel With 3 Options/Steps – Slide Template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2322F308-C01C-4CE7-DAAB-EA5DC86B00DB}"/>
              </a:ext>
            </a:extLst>
          </p:cNvPr>
          <p:cNvSpPr>
            <a:spLocks/>
          </p:cNvSpPr>
          <p:nvPr/>
        </p:nvSpPr>
        <p:spPr bwMode="auto">
          <a:xfrm rot="900000">
            <a:off x="6680509" y="1408643"/>
            <a:ext cx="719137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1"/>
          </a:p>
        </p:txBody>
      </p:sp>
      <p:sp>
        <p:nvSpPr>
          <p:cNvPr id="4" name="Freeform 5">
            <a:extLst>
              <a:ext uri="{FF2B5EF4-FFF2-40B4-BE49-F238E27FC236}">
                <a16:creationId xmlns:a16="http://schemas.microsoft.com/office/drawing/2014/main" id="{A252DF67-5C2E-C126-C93B-43AAF22A9066}"/>
              </a:ext>
            </a:extLst>
          </p:cNvPr>
          <p:cNvSpPr>
            <a:spLocks/>
          </p:cNvSpPr>
          <p:nvPr/>
        </p:nvSpPr>
        <p:spPr bwMode="auto">
          <a:xfrm rot="20700000" flipH="1">
            <a:off x="5141058" y="1408644"/>
            <a:ext cx="722376" cy="1063625"/>
          </a:xfrm>
          <a:custGeom>
            <a:avLst/>
            <a:gdLst>
              <a:gd name="T0" fmla="*/ 841 w 906"/>
              <a:gd name="T1" fmla="*/ 0 h 1340"/>
              <a:gd name="T2" fmla="*/ 906 w 906"/>
              <a:gd name="T3" fmla="*/ 155 h 1340"/>
              <a:gd name="T4" fmla="*/ 831 w 906"/>
              <a:gd name="T5" fmla="*/ 190 h 1340"/>
              <a:gd name="T6" fmla="*/ 760 w 906"/>
              <a:gd name="T7" fmla="*/ 230 h 1340"/>
              <a:gd name="T8" fmla="*/ 692 w 906"/>
              <a:gd name="T9" fmla="*/ 276 h 1340"/>
              <a:gd name="T10" fmla="*/ 629 w 906"/>
              <a:gd name="T11" fmla="*/ 326 h 1340"/>
              <a:gd name="T12" fmla="*/ 571 w 906"/>
              <a:gd name="T13" fmla="*/ 380 h 1340"/>
              <a:gd name="T14" fmla="*/ 517 w 906"/>
              <a:gd name="T15" fmla="*/ 440 h 1340"/>
              <a:gd name="T16" fmla="*/ 467 w 906"/>
              <a:gd name="T17" fmla="*/ 503 h 1340"/>
              <a:gd name="T18" fmla="*/ 423 w 906"/>
              <a:gd name="T19" fmla="*/ 568 h 1340"/>
              <a:gd name="T20" fmla="*/ 385 w 906"/>
              <a:gd name="T21" fmla="*/ 637 h 1340"/>
              <a:gd name="T22" fmla="*/ 352 w 906"/>
              <a:gd name="T23" fmla="*/ 710 h 1340"/>
              <a:gd name="T24" fmla="*/ 325 w 906"/>
              <a:gd name="T25" fmla="*/ 785 h 1340"/>
              <a:gd name="T26" fmla="*/ 302 w 906"/>
              <a:gd name="T27" fmla="*/ 862 h 1340"/>
              <a:gd name="T28" fmla="*/ 287 w 906"/>
              <a:gd name="T29" fmla="*/ 941 h 1340"/>
              <a:gd name="T30" fmla="*/ 277 w 906"/>
              <a:gd name="T31" fmla="*/ 1021 h 1340"/>
              <a:gd name="T32" fmla="*/ 273 w 906"/>
              <a:gd name="T33" fmla="*/ 1102 h 1340"/>
              <a:gd name="T34" fmla="*/ 277 w 906"/>
              <a:gd name="T35" fmla="*/ 1184 h 1340"/>
              <a:gd name="T36" fmla="*/ 387 w 906"/>
              <a:gd name="T37" fmla="*/ 1161 h 1340"/>
              <a:gd name="T38" fmla="*/ 215 w 906"/>
              <a:gd name="T39" fmla="*/ 1340 h 1340"/>
              <a:gd name="T40" fmla="*/ 0 w 906"/>
              <a:gd name="T41" fmla="*/ 1246 h 1340"/>
              <a:gd name="T42" fmla="*/ 110 w 906"/>
              <a:gd name="T43" fmla="*/ 1221 h 1340"/>
              <a:gd name="T44" fmla="*/ 106 w 906"/>
              <a:gd name="T45" fmla="*/ 1173 h 1340"/>
              <a:gd name="T46" fmla="*/ 104 w 906"/>
              <a:gd name="T47" fmla="*/ 1123 h 1340"/>
              <a:gd name="T48" fmla="*/ 104 w 906"/>
              <a:gd name="T49" fmla="*/ 1075 h 1340"/>
              <a:gd name="T50" fmla="*/ 106 w 906"/>
              <a:gd name="T51" fmla="*/ 1027 h 1340"/>
              <a:gd name="T52" fmla="*/ 112 w 906"/>
              <a:gd name="T53" fmla="*/ 979 h 1340"/>
              <a:gd name="T54" fmla="*/ 117 w 906"/>
              <a:gd name="T55" fmla="*/ 931 h 1340"/>
              <a:gd name="T56" fmla="*/ 135 w 906"/>
              <a:gd name="T57" fmla="*/ 839 h 1340"/>
              <a:gd name="T58" fmla="*/ 158 w 906"/>
              <a:gd name="T59" fmla="*/ 747 h 1340"/>
              <a:gd name="T60" fmla="*/ 190 w 906"/>
              <a:gd name="T61" fmla="*/ 658 h 1340"/>
              <a:gd name="T62" fmla="*/ 229 w 906"/>
              <a:gd name="T63" fmla="*/ 572 h 1340"/>
              <a:gd name="T64" fmla="*/ 273 w 906"/>
              <a:gd name="T65" fmla="*/ 489 h 1340"/>
              <a:gd name="T66" fmla="*/ 325 w 906"/>
              <a:gd name="T67" fmla="*/ 411 h 1340"/>
              <a:gd name="T68" fmla="*/ 383 w 906"/>
              <a:gd name="T69" fmla="*/ 338 h 1340"/>
              <a:gd name="T70" fmla="*/ 444 w 906"/>
              <a:gd name="T71" fmla="*/ 267 h 1340"/>
              <a:gd name="T72" fmla="*/ 514 w 906"/>
              <a:gd name="T73" fmla="*/ 202 h 1340"/>
              <a:gd name="T74" fmla="*/ 589 w 906"/>
              <a:gd name="T75" fmla="*/ 142 h 1340"/>
              <a:gd name="T76" fmla="*/ 667 w 906"/>
              <a:gd name="T77" fmla="*/ 88 h 1340"/>
              <a:gd name="T78" fmla="*/ 752 w 906"/>
              <a:gd name="T79" fmla="*/ 40 h 1340"/>
              <a:gd name="T80" fmla="*/ 841 w 906"/>
              <a:gd name="T81" fmla="*/ 0 h 1340"/>
              <a:gd name="T82" fmla="*/ 841 w 906"/>
              <a:gd name="T83" fmla="*/ 0 h 1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906" h="1340">
                <a:moveTo>
                  <a:pt x="841" y="0"/>
                </a:moveTo>
                <a:lnTo>
                  <a:pt x="906" y="155"/>
                </a:lnTo>
                <a:lnTo>
                  <a:pt x="831" y="190"/>
                </a:lnTo>
                <a:lnTo>
                  <a:pt x="760" y="230"/>
                </a:lnTo>
                <a:lnTo>
                  <a:pt x="692" y="276"/>
                </a:lnTo>
                <a:lnTo>
                  <a:pt x="629" y="326"/>
                </a:lnTo>
                <a:lnTo>
                  <a:pt x="571" y="380"/>
                </a:lnTo>
                <a:lnTo>
                  <a:pt x="517" y="440"/>
                </a:lnTo>
                <a:lnTo>
                  <a:pt x="467" y="503"/>
                </a:lnTo>
                <a:lnTo>
                  <a:pt x="423" y="568"/>
                </a:lnTo>
                <a:lnTo>
                  <a:pt x="385" y="637"/>
                </a:lnTo>
                <a:lnTo>
                  <a:pt x="352" y="710"/>
                </a:lnTo>
                <a:lnTo>
                  <a:pt x="325" y="785"/>
                </a:lnTo>
                <a:lnTo>
                  <a:pt x="302" y="862"/>
                </a:lnTo>
                <a:lnTo>
                  <a:pt x="287" y="941"/>
                </a:lnTo>
                <a:lnTo>
                  <a:pt x="277" y="1021"/>
                </a:lnTo>
                <a:lnTo>
                  <a:pt x="273" y="1102"/>
                </a:lnTo>
                <a:lnTo>
                  <a:pt x="277" y="1184"/>
                </a:lnTo>
                <a:lnTo>
                  <a:pt x="387" y="1161"/>
                </a:lnTo>
                <a:lnTo>
                  <a:pt x="215" y="1340"/>
                </a:lnTo>
                <a:lnTo>
                  <a:pt x="0" y="1246"/>
                </a:lnTo>
                <a:lnTo>
                  <a:pt x="110" y="1221"/>
                </a:lnTo>
                <a:lnTo>
                  <a:pt x="106" y="1173"/>
                </a:lnTo>
                <a:lnTo>
                  <a:pt x="104" y="1123"/>
                </a:lnTo>
                <a:lnTo>
                  <a:pt x="104" y="1075"/>
                </a:lnTo>
                <a:lnTo>
                  <a:pt x="106" y="1027"/>
                </a:lnTo>
                <a:lnTo>
                  <a:pt x="112" y="979"/>
                </a:lnTo>
                <a:lnTo>
                  <a:pt x="117" y="931"/>
                </a:lnTo>
                <a:lnTo>
                  <a:pt x="135" y="839"/>
                </a:lnTo>
                <a:lnTo>
                  <a:pt x="158" y="747"/>
                </a:lnTo>
                <a:lnTo>
                  <a:pt x="190" y="658"/>
                </a:lnTo>
                <a:lnTo>
                  <a:pt x="229" y="572"/>
                </a:lnTo>
                <a:lnTo>
                  <a:pt x="273" y="489"/>
                </a:lnTo>
                <a:lnTo>
                  <a:pt x="325" y="411"/>
                </a:lnTo>
                <a:lnTo>
                  <a:pt x="383" y="338"/>
                </a:lnTo>
                <a:lnTo>
                  <a:pt x="444" y="267"/>
                </a:lnTo>
                <a:lnTo>
                  <a:pt x="514" y="202"/>
                </a:lnTo>
                <a:lnTo>
                  <a:pt x="589" y="142"/>
                </a:lnTo>
                <a:lnTo>
                  <a:pt x="667" y="88"/>
                </a:lnTo>
                <a:lnTo>
                  <a:pt x="752" y="40"/>
                </a:lnTo>
                <a:lnTo>
                  <a:pt x="841" y="0"/>
                </a:lnTo>
                <a:lnTo>
                  <a:pt x="841" y="0"/>
                </a:lnTo>
                <a:close/>
              </a:path>
            </a:pathLst>
          </a:cu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1"/>
          </a:p>
        </p:txBody>
      </p:sp>
      <p:sp>
        <p:nvSpPr>
          <p:cNvPr id="5" name="TextBox 8">
            <a:extLst>
              <a:ext uri="{FF2B5EF4-FFF2-40B4-BE49-F238E27FC236}">
                <a16:creationId xmlns:a16="http://schemas.microsoft.com/office/drawing/2014/main" id="{D41588C2-8361-88C5-58BA-66D317D7F942}"/>
              </a:ext>
            </a:extLst>
          </p:cNvPr>
          <p:cNvSpPr txBox="1"/>
          <p:nvPr/>
        </p:nvSpPr>
        <p:spPr>
          <a:xfrm>
            <a:off x="5368013" y="5609776"/>
            <a:ext cx="180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Some result here</a:t>
            </a:r>
          </a:p>
        </p:txBody>
      </p:sp>
      <p:sp>
        <p:nvSpPr>
          <p:cNvPr id="6" name="Chevron 12">
            <a:extLst>
              <a:ext uri="{FF2B5EF4-FFF2-40B4-BE49-F238E27FC236}">
                <a16:creationId xmlns:a16="http://schemas.microsoft.com/office/drawing/2014/main" id="{D8D46170-822B-C724-CB5A-6D9A0EBDB8FB}"/>
              </a:ext>
            </a:extLst>
          </p:cNvPr>
          <p:cNvSpPr/>
          <p:nvPr/>
        </p:nvSpPr>
        <p:spPr>
          <a:xfrm rot="5400000">
            <a:off x="6126598" y="5247827"/>
            <a:ext cx="287813" cy="393700"/>
          </a:xfrm>
          <a:prstGeom prst="chevron">
            <a:avLst/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1">
              <a:solidFill>
                <a:schemeClr val="tx1"/>
              </a:solidFill>
            </a:endParaRPr>
          </a:p>
        </p:txBody>
      </p:sp>
      <p:sp>
        <p:nvSpPr>
          <p:cNvPr id="7" name="TextBox 45">
            <a:extLst>
              <a:ext uri="{FF2B5EF4-FFF2-40B4-BE49-F238E27FC236}">
                <a16:creationId xmlns:a16="http://schemas.microsoft.com/office/drawing/2014/main" id="{6588E8AB-02F4-C778-1ED4-F5795F2D192B}"/>
              </a:ext>
            </a:extLst>
          </p:cNvPr>
          <p:cNvSpPr txBox="1"/>
          <p:nvPr/>
        </p:nvSpPr>
        <p:spPr>
          <a:xfrm>
            <a:off x="3186382" y="133328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Some input here</a:t>
            </a:r>
          </a:p>
        </p:txBody>
      </p:sp>
      <p:sp>
        <p:nvSpPr>
          <p:cNvPr id="8" name="TextBox 46">
            <a:extLst>
              <a:ext uri="{FF2B5EF4-FFF2-40B4-BE49-F238E27FC236}">
                <a16:creationId xmlns:a16="http://schemas.microsoft.com/office/drawing/2014/main" id="{A6958C8C-1C78-91EE-CBEB-9A2079E8E37C}"/>
              </a:ext>
            </a:extLst>
          </p:cNvPr>
          <p:cNvSpPr txBox="1"/>
          <p:nvPr/>
        </p:nvSpPr>
        <p:spPr>
          <a:xfrm>
            <a:off x="7605825" y="133328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Some input here</a:t>
            </a:r>
          </a:p>
        </p:txBody>
      </p:sp>
      <p:sp>
        <p:nvSpPr>
          <p:cNvPr id="9" name="TextBox 47">
            <a:extLst>
              <a:ext uri="{FF2B5EF4-FFF2-40B4-BE49-F238E27FC236}">
                <a16:creationId xmlns:a16="http://schemas.microsoft.com/office/drawing/2014/main" id="{945838E8-D9B3-4D6F-56C3-E0B716FD761B}"/>
              </a:ext>
            </a:extLst>
          </p:cNvPr>
          <p:cNvSpPr txBox="1"/>
          <p:nvPr/>
        </p:nvSpPr>
        <p:spPr>
          <a:xfrm>
            <a:off x="5371698" y="1068072"/>
            <a:ext cx="17658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noProof="1"/>
              <a:t>Some input here</a:t>
            </a:r>
          </a:p>
        </p:txBody>
      </p:sp>
      <p:sp>
        <p:nvSpPr>
          <p:cNvPr id="10" name="Right Arrow 13">
            <a:extLst>
              <a:ext uri="{FF2B5EF4-FFF2-40B4-BE49-F238E27FC236}">
                <a16:creationId xmlns:a16="http://schemas.microsoft.com/office/drawing/2014/main" id="{7ED5820F-92AF-89EE-F5FB-424B953982CD}"/>
              </a:ext>
            </a:extLst>
          </p:cNvPr>
          <p:cNvSpPr/>
          <p:nvPr/>
        </p:nvSpPr>
        <p:spPr>
          <a:xfrm rot="5400000">
            <a:off x="5823037" y="1825675"/>
            <a:ext cx="897813" cy="338015"/>
          </a:xfrm>
          <a:prstGeom prst="rightArrow">
            <a:avLst>
              <a:gd name="adj1" fmla="val 27456"/>
              <a:gd name="adj2" fmla="val 46243"/>
            </a:avLst>
          </a:prstGeom>
          <a:solidFill>
            <a:srgbClr val="B5CBE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noProof="1">
              <a:solidFill>
                <a:schemeClr val="tx1"/>
              </a:solidFill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21EA323-58E4-82F9-5460-02F4E2BEE79D}"/>
              </a:ext>
            </a:extLst>
          </p:cNvPr>
          <p:cNvCxnSpPr/>
          <p:nvPr/>
        </p:nvCxnSpPr>
        <p:spPr>
          <a:xfrm flipH="1">
            <a:off x="8188400" y="2894814"/>
            <a:ext cx="0" cy="2448645"/>
          </a:xfrm>
          <a:prstGeom prst="straightConnector1">
            <a:avLst/>
          </a:prstGeom>
          <a:ln w="19050">
            <a:solidFill>
              <a:schemeClr val="bg2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EC1D334-3274-B09A-4BFF-0FF6485DB0CA}"/>
              </a:ext>
            </a:extLst>
          </p:cNvPr>
          <p:cNvGrpSpPr/>
          <p:nvPr/>
        </p:nvGrpSpPr>
        <p:grpSpPr>
          <a:xfrm>
            <a:off x="7985023" y="2996201"/>
            <a:ext cx="2310682" cy="406752"/>
            <a:chOff x="6290321" y="2872825"/>
            <a:chExt cx="2310682" cy="406752"/>
          </a:xfrm>
        </p:grpSpPr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C37BB84B-FF4F-F555-F241-46075ADBA657}"/>
                </a:ext>
              </a:extLst>
            </p:cNvPr>
            <p:cNvSpPr/>
            <p:nvPr/>
          </p:nvSpPr>
          <p:spPr>
            <a:xfrm flipH="1">
              <a:off x="6290321" y="2872825"/>
              <a:ext cx="406753" cy="406752"/>
            </a:xfrm>
            <a:prstGeom prst="ellipse">
              <a:avLst/>
            </a:prstGeom>
            <a:solidFill>
              <a:srgbClr val="CB233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sp>
          <p:nvSpPr>
            <p:cNvPr id="29" name="TextBox 54">
              <a:extLst>
                <a:ext uri="{FF2B5EF4-FFF2-40B4-BE49-F238E27FC236}">
                  <a16:creationId xmlns:a16="http://schemas.microsoft.com/office/drawing/2014/main" id="{C22EDD24-0ED7-57FC-59EA-E96D2A390499}"/>
                </a:ext>
              </a:extLst>
            </p:cNvPr>
            <p:cNvSpPr txBox="1"/>
            <p:nvPr/>
          </p:nvSpPr>
          <p:spPr>
            <a:xfrm>
              <a:off x="6695414" y="2890975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This is step 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87AEBCC-5250-F8A0-C5A5-6C4AE3ACBFC2}"/>
              </a:ext>
            </a:extLst>
          </p:cNvPr>
          <p:cNvGrpSpPr/>
          <p:nvPr/>
        </p:nvGrpSpPr>
        <p:grpSpPr>
          <a:xfrm>
            <a:off x="7985023" y="3786042"/>
            <a:ext cx="2310682" cy="406752"/>
            <a:chOff x="6290321" y="3439231"/>
            <a:chExt cx="2310682" cy="40675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6D2CF4FF-CF45-CF88-8291-36D9C5BEA209}"/>
                </a:ext>
              </a:extLst>
            </p:cNvPr>
            <p:cNvSpPr/>
            <p:nvPr/>
          </p:nvSpPr>
          <p:spPr>
            <a:xfrm flipH="1">
              <a:off x="6290321" y="3439231"/>
              <a:ext cx="406753" cy="406752"/>
            </a:xfrm>
            <a:prstGeom prst="ellipse">
              <a:avLst/>
            </a:prstGeom>
            <a:solidFill>
              <a:srgbClr val="FA7902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sp>
          <p:nvSpPr>
            <p:cNvPr id="27" name="TextBox 55">
              <a:extLst>
                <a:ext uri="{FF2B5EF4-FFF2-40B4-BE49-F238E27FC236}">
                  <a16:creationId xmlns:a16="http://schemas.microsoft.com/office/drawing/2014/main" id="{169EBD05-CAC4-4402-3B37-1FE69E99B085}"/>
                </a:ext>
              </a:extLst>
            </p:cNvPr>
            <p:cNvSpPr txBox="1"/>
            <p:nvPr/>
          </p:nvSpPr>
          <p:spPr>
            <a:xfrm>
              <a:off x="6695414" y="3457568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This is step 2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5746D1F-FBAE-FA9D-BB03-7718F4E298A9}"/>
              </a:ext>
            </a:extLst>
          </p:cNvPr>
          <p:cNvGrpSpPr/>
          <p:nvPr/>
        </p:nvGrpSpPr>
        <p:grpSpPr>
          <a:xfrm>
            <a:off x="7985023" y="4575883"/>
            <a:ext cx="2310682" cy="406752"/>
            <a:chOff x="6290321" y="4005638"/>
            <a:chExt cx="2310682" cy="406752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BDAEBFF1-43E7-1F72-CED5-BE0B83B4AE30}"/>
                </a:ext>
              </a:extLst>
            </p:cNvPr>
            <p:cNvSpPr/>
            <p:nvPr/>
          </p:nvSpPr>
          <p:spPr>
            <a:xfrm flipH="1">
              <a:off x="6290321" y="4005638"/>
              <a:ext cx="406753" cy="406752"/>
            </a:xfrm>
            <a:prstGeom prst="ellipse">
              <a:avLst/>
            </a:prstGeom>
            <a:solidFill>
              <a:srgbClr val="0499D3"/>
            </a:solidFill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sp>
          <p:nvSpPr>
            <p:cNvPr id="25" name="TextBox 56">
              <a:extLst>
                <a:ext uri="{FF2B5EF4-FFF2-40B4-BE49-F238E27FC236}">
                  <a16:creationId xmlns:a16="http://schemas.microsoft.com/office/drawing/2014/main" id="{73F71F53-F5A1-71D7-AFAB-063564C850DB}"/>
                </a:ext>
              </a:extLst>
            </p:cNvPr>
            <p:cNvSpPr txBox="1"/>
            <p:nvPr/>
          </p:nvSpPr>
          <p:spPr>
            <a:xfrm>
              <a:off x="6695414" y="4024161"/>
              <a:ext cx="19055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noProof="1"/>
                <a:t>This is step 3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AAB4D0F-42BB-A352-614F-74CF367500BE}"/>
              </a:ext>
            </a:extLst>
          </p:cNvPr>
          <p:cNvSpPr/>
          <p:nvPr/>
        </p:nvSpPr>
        <p:spPr>
          <a:xfrm>
            <a:off x="1896294" y="3119535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/>
              <a:t>Diceret scaevola pro ne, nostro reprehendunt no vis, illum utinam omittam usu eu. Vim volumus neglegentur te, aeque mollis vel.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F4CC4B6-8E69-DA8C-C874-C1D44EE67A61}"/>
              </a:ext>
            </a:extLst>
          </p:cNvPr>
          <p:cNvSpPr/>
          <p:nvPr/>
        </p:nvSpPr>
        <p:spPr>
          <a:xfrm>
            <a:off x="1896294" y="4600007"/>
            <a:ext cx="2734810" cy="95410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400" noProof="1"/>
              <a:t>Diceret scaevola pro ne, nostro reprehendunt no vis, illum utinam omittam usu eu. Vim volumus neglegentur te, aeque mollis vel. 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604C22E-7783-6863-0286-FCFFAF42EF00}"/>
              </a:ext>
            </a:extLst>
          </p:cNvPr>
          <p:cNvGrpSpPr/>
          <p:nvPr/>
        </p:nvGrpSpPr>
        <p:grpSpPr>
          <a:xfrm>
            <a:off x="4972056" y="2526217"/>
            <a:ext cx="2596896" cy="2651759"/>
            <a:chOff x="2464473" y="1391481"/>
            <a:chExt cx="4215384" cy="4471416"/>
          </a:xfrm>
        </p:grpSpPr>
        <p:sp>
          <p:nvSpPr>
            <p:cNvPr id="18" name="Freeform 62">
              <a:extLst>
                <a:ext uri="{FF2B5EF4-FFF2-40B4-BE49-F238E27FC236}">
                  <a16:creationId xmlns:a16="http://schemas.microsoft.com/office/drawing/2014/main" id="{4C040408-D4D1-0403-EA90-CA9AB2D008B3}"/>
                </a:ext>
              </a:extLst>
            </p:cNvPr>
            <p:cNvSpPr/>
            <p:nvPr/>
          </p:nvSpPr>
          <p:spPr>
            <a:xfrm rot="10800000">
              <a:off x="3303829" y="3029908"/>
              <a:ext cx="2536675" cy="1539976"/>
            </a:xfrm>
            <a:custGeom>
              <a:avLst/>
              <a:gdLst>
                <a:gd name="connsiteX0" fmla="*/ 675787 w 2729264"/>
                <a:gd name="connsiteY0" fmla="*/ 27848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641136 w 2729264"/>
                <a:gd name="connsiteY9" fmla="*/ 820262 h 3589212"/>
                <a:gd name="connsiteX10" fmla="*/ 651656 w 2729264"/>
                <a:gd name="connsiteY10" fmla="*/ 697494 h 3589212"/>
                <a:gd name="connsiteX11" fmla="*/ 647879 w 2729264"/>
                <a:gd name="connsiteY11" fmla="*/ 757765 h 3589212"/>
                <a:gd name="connsiteX12" fmla="*/ 2088129 w 2729264"/>
                <a:gd name="connsiteY12" fmla="*/ 820270 h 3589212"/>
                <a:gd name="connsiteX13" fmla="*/ 2081385 w 2729264"/>
                <a:gd name="connsiteY13" fmla="*/ 757765 h 3589212"/>
                <a:gd name="connsiteX14" fmla="*/ 2077608 w 2729264"/>
                <a:gd name="connsiteY14" fmla="*/ 697489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500147 w 2729264"/>
                <a:gd name="connsiteY21" fmla="*/ 1794014 h 3589212"/>
                <a:gd name="connsiteX22" fmla="*/ 500147 w 2729264"/>
                <a:gd name="connsiteY22" fmla="*/ 1794014 h 3589212"/>
                <a:gd name="connsiteX23" fmla="*/ 500587 w 2729264"/>
                <a:gd name="connsiteY23" fmla="*/ 1791664 h 3589212"/>
                <a:gd name="connsiteX24" fmla="*/ 500587 w 2729264"/>
                <a:gd name="connsiteY24" fmla="*/ 1791665 h 3589212"/>
                <a:gd name="connsiteX25" fmla="*/ 18617 w 2729264"/>
                <a:gd name="connsiteY25" fmla="*/ 3538163 h 3589212"/>
                <a:gd name="connsiteX26" fmla="*/ 78567 w 2729264"/>
                <a:gd name="connsiteY26" fmla="*/ 3373781 h 3589212"/>
                <a:gd name="connsiteX27" fmla="*/ 316390 w 2729264"/>
                <a:gd name="connsiteY27" fmla="*/ 2594875 h 3589212"/>
                <a:gd name="connsiteX28" fmla="*/ 480535 w 2729264"/>
                <a:gd name="connsiteY28" fmla="*/ 1898740 h 3589212"/>
                <a:gd name="connsiteX29" fmla="*/ 500147 w 2729264"/>
                <a:gd name="connsiteY29" fmla="*/ 1794014 h 3589212"/>
                <a:gd name="connsiteX30" fmla="*/ 501361 w 2729264"/>
                <a:gd name="connsiteY30" fmla="*/ 1794014 h 3589212"/>
                <a:gd name="connsiteX31" fmla="*/ 500587 w 2729264"/>
                <a:gd name="connsiteY31" fmla="*/ 1791665 h 3589212"/>
                <a:gd name="connsiteX32" fmla="*/ 500751 w 2729264"/>
                <a:gd name="connsiteY32" fmla="*/ 1790790 h 3589212"/>
                <a:gd name="connsiteX33" fmla="*/ 518081 w 2729264"/>
                <a:gd name="connsiteY33" fmla="*/ 1738187 h 3589212"/>
                <a:gd name="connsiteX34" fmla="*/ 1364633 w 2729264"/>
                <a:gd name="connsiteY34" fmla="*/ 1527062 h 3589212"/>
                <a:gd name="connsiteX35" fmla="*/ 2211185 w 2729264"/>
                <a:gd name="connsiteY35" fmla="*/ 1738187 h 3589212"/>
                <a:gd name="connsiteX36" fmla="*/ 2228511 w 2729264"/>
                <a:gd name="connsiteY36" fmla="*/ 1790777 h 3589212"/>
                <a:gd name="connsiteX37" fmla="*/ 2185466 w 2729264"/>
                <a:gd name="connsiteY37" fmla="*/ 1560921 h 3589212"/>
                <a:gd name="connsiteX38" fmla="*/ 2185440 w 2729264"/>
                <a:gd name="connsiteY38" fmla="*/ 1560748 h 3589212"/>
                <a:gd name="connsiteX39" fmla="*/ 2185467 w 2729264"/>
                <a:gd name="connsiteY39" fmla="*/ 1560920 h 3589212"/>
                <a:gd name="connsiteX40" fmla="*/ 2228678 w 2729264"/>
                <a:gd name="connsiteY40" fmla="*/ 1791667 h 3589212"/>
                <a:gd name="connsiteX41" fmla="*/ 2227904 w 2729264"/>
                <a:gd name="connsiteY41" fmla="*/ 1794014 h 3589212"/>
                <a:gd name="connsiteX42" fmla="*/ 2229117 w 2729264"/>
                <a:gd name="connsiteY42" fmla="*/ 1794014 h 3589212"/>
                <a:gd name="connsiteX43" fmla="*/ 2228777 w 2729264"/>
                <a:gd name="connsiteY43" fmla="*/ 1792197 h 3589212"/>
                <a:gd name="connsiteX44" fmla="*/ 2248729 w 2729264"/>
                <a:gd name="connsiteY44" fmla="*/ 1898740 h 3589212"/>
                <a:gd name="connsiteX45" fmla="*/ 2412874 w 2729264"/>
                <a:gd name="connsiteY45" fmla="*/ 2594875 h 3589212"/>
                <a:gd name="connsiteX46" fmla="*/ 2650697 w 2729264"/>
                <a:gd name="connsiteY46" fmla="*/ 3373781 h 3589212"/>
                <a:gd name="connsiteX47" fmla="*/ 2710643 w 2729264"/>
                <a:gd name="connsiteY47" fmla="*/ 3538154 h 3589212"/>
                <a:gd name="connsiteX48" fmla="*/ 2694930 w 2729264"/>
                <a:gd name="connsiteY48" fmla="*/ 3510421 h 3589212"/>
                <a:gd name="connsiteX49" fmla="*/ 1364633 w 2729264"/>
                <a:gd name="connsiteY49" fmla="*/ 3218374 h 3589212"/>
                <a:gd name="connsiteX50" fmla="*/ 34336 w 2729264"/>
                <a:gd name="connsiteY50" fmla="*/ 3510421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715 w 2729264"/>
                <a:gd name="connsiteY4" fmla="*/ 353342 h 3589212"/>
                <a:gd name="connsiteX5" fmla="*/ 671317 w 2729264"/>
                <a:gd name="connsiteY5" fmla="*/ 383685 h 3589212"/>
                <a:gd name="connsiteX6" fmla="*/ 666652 w 2729264"/>
                <a:gd name="connsiteY6" fmla="*/ 458134 h 3589212"/>
                <a:gd name="connsiteX7" fmla="*/ 2062612 w 2729264"/>
                <a:gd name="connsiteY7" fmla="*/ 458136 h 3589212"/>
                <a:gd name="connsiteX8" fmla="*/ 2057947 w 2729264"/>
                <a:gd name="connsiteY8" fmla="*/ 383685 h 3589212"/>
                <a:gd name="connsiteX9" fmla="*/ 2057549 w 2729264"/>
                <a:gd name="connsiteY9" fmla="*/ 353342 h 3589212"/>
                <a:gd name="connsiteX10" fmla="*/ 2062612 w 2729264"/>
                <a:gd name="connsiteY10" fmla="*/ 458136 h 3589212"/>
                <a:gd name="connsiteX11" fmla="*/ 641136 w 2729264"/>
                <a:gd name="connsiteY11" fmla="*/ 820262 h 3589212"/>
                <a:gd name="connsiteX12" fmla="*/ 651656 w 2729264"/>
                <a:gd name="connsiteY12" fmla="*/ 697494 h 3589212"/>
                <a:gd name="connsiteX13" fmla="*/ 647879 w 2729264"/>
                <a:gd name="connsiteY13" fmla="*/ 757765 h 3589212"/>
                <a:gd name="connsiteX14" fmla="*/ 641136 w 2729264"/>
                <a:gd name="connsiteY14" fmla="*/ 820262 h 3589212"/>
                <a:gd name="connsiteX15" fmla="*/ 2088129 w 2729264"/>
                <a:gd name="connsiteY15" fmla="*/ 820270 h 3589212"/>
                <a:gd name="connsiteX16" fmla="*/ 2081385 w 2729264"/>
                <a:gd name="connsiteY16" fmla="*/ 757765 h 3589212"/>
                <a:gd name="connsiteX17" fmla="*/ 2077608 w 2729264"/>
                <a:gd name="connsiteY17" fmla="*/ 697489 h 3589212"/>
                <a:gd name="connsiteX18" fmla="*/ 2088129 w 2729264"/>
                <a:gd name="connsiteY18" fmla="*/ 820270 h 3589212"/>
                <a:gd name="connsiteX19" fmla="*/ 600203 w 2729264"/>
                <a:gd name="connsiteY19" fmla="*/ 1185907 h 3589212"/>
                <a:gd name="connsiteX20" fmla="*/ 613996 w 2729264"/>
                <a:gd name="connsiteY20" fmla="*/ 1071790 h 3589212"/>
                <a:gd name="connsiteX21" fmla="*/ 605437 w 2729264"/>
                <a:gd name="connsiteY21" fmla="*/ 1151111 h 3589212"/>
                <a:gd name="connsiteX22" fmla="*/ 600203 w 2729264"/>
                <a:gd name="connsiteY22" fmla="*/ 1185907 h 3589212"/>
                <a:gd name="connsiteX23" fmla="*/ 2129063 w 2729264"/>
                <a:gd name="connsiteY23" fmla="*/ 1185922 h 3589212"/>
                <a:gd name="connsiteX24" fmla="*/ 2123827 w 2729264"/>
                <a:gd name="connsiteY24" fmla="*/ 1151111 h 3589212"/>
                <a:gd name="connsiteX25" fmla="*/ 2115265 w 2729264"/>
                <a:gd name="connsiteY25" fmla="*/ 1071764 h 3589212"/>
                <a:gd name="connsiteX26" fmla="*/ 2129063 w 2729264"/>
                <a:gd name="connsiteY26" fmla="*/ 1185922 h 3589212"/>
                <a:gd name="connsiteX27" fmla="*/ 500147 w 2729264"/>
                <a:gd name="connsiteY27" fmla="*/ 1794014 h 3589212"/>
                <a:gd name="connsiteX28" fmla="*/ 500147 w 2729264"/>
                <a:gd name="connsiteY28" fmla="*/ 1794014 h 3589212"/>
                <a:gd name="connsiteX29" fmla="*/ 500587 w 2729264"/>
                <a:gd name="connsiteY29" fmla="*/ 1791664 h 3589212"/>
                <a:gd name="connsiteX30" fmla="*/ 500587 w 2729264"/>
                <a:gd name="connsiteY30" fmla="*/ 1791665 h 3589212"/>
                <a:gd name="connsiteX31" fmla="*/ 500147 w 2729264"/>
                <a:gd name="connsiteY31" fmla="*/ 1794014 h 3589212"/>
                <a:gd name="connsiteX32" fmla="*/ 18617 w 2729264"/>
                <a:gd name="connsiteY32" fmla="*/ 3538163 h 3589212"/>
                <a:gd name="connsiteX33" fmla="*/ 78567 w 2729264"/>
                <a:gd name="connsiteY33" fmla="*/ 3373781 h 3589212"/>
                <a:gd name="connsiteX34" fmla="*/ 316390 w 2729264"/>
                <a:gd name="connsiteY34" fmla="*/ 2594875 h 3589212"/>
                <a:gd name="connsiteX35" fmla="*/ 480535 w 2729264"/>
                <a:gd name="connsiteY35" fmla="*/ 1898740 h 3589212"/>
                <a:gd name="connsiteX36" fmla="*/ 500147 w 2729264"/>
                <a:gd name="connsiteY36" fmla="*/ 1794014 h 3589212"/>
                <a:gd name="connsiteX37" fmla="*/ 501361 w 2729264"/>
                <a:gd name="connsiteY37" fmla="*/ 1794014 h 3589212"/>
                <a:gd name="connsiteX38" fmla="*/ 500587 w 2729264"/>
                <a:gd name="connsiteY38" fmla="*/ 1791665 h 3589212"/>
                <a:gd name="connsiteX39" fmla="*/ 500751 w 2729264"/>
                <a:gd name="connsiteY39" fmla="*/ 1790790 h 3589212"/>
                <a:gd name="connsiteX40" fmla="*/ 518081 w 2729264"/>
                <a:gd name="connsiteY40" fmla="*/ 1738187 h 3589212"/>
                <a:gd name="connsiteX41" fmla="*/ 1364633 w 2729264"/>
                <a:gd name="connsiteY41" fmla="*/ 1527062 h 3589212"/>
                <a:gd name="connsiteX42" fmla="*/ 2211185 w 2729264"/>
                <a:gd name="connsiteY42" fmla="*/ 1738187 h 3589212"/>
                <a:gd name="connsiteX43" fmla="*/ 2228511 w 2729264"/>
                <a:gd name="connsiteY43" fmla="*/ 1790777 h 3589212"/>
                <a:gd name="connsiteX44" fmla="*/ 2185466 w 2729264"/>
                <a:gd name="connsiteY44" fmla="*/ 1560921 h 3589212"/>
                <a:gd name="connsiteX45" fmla="*/ 2185440 w 2729264"/>
                <a:gd name="connsiteY45" fmla="*/ 1560748 h 3589212"/>
                <a:gd name="connsiteX46" fmla="*/ 2185467 w 2729264"/>
                <a:gd name="connsiteY46" fmla="*/ 1560920 h 3589212"/>
                <a:gd name="connsiteX47" fmla="*/ 2228678 w 2729264"/>
                <a:gd name="connsiteY47" fmla="*/ 1791667 h 3589212"/>
                <a:gd name="connsiteX48" fmla="*/ 2227904 w 2729264"/>
                <a:gd name="connsiteY48" fmla="*/ 1794014 h 3589212"/>
                <a:gd name="connsiteX49" fmla="*/ 2229117 w 2729264"/>
                <a:gd name="connsiteY49" fmla="*/ 1794014 h 3589212"/>
                <a:gd name="connsiteX50" fmla="*/ 2228777 w 2729264"/>
                <a:gd name="connsiteY50" fmla="*/ 1792197 h 3589212"/>
                <a:gd name="connsiteX51" fmla="*/ 2248729 w 2729264"/>
                <a:gd name="connsiteY51" fmla="*/ 1898740 h 3589212"/>
                <a:gd name="connsiteX52" fmla="*/ 2412874 w 2729264"/>
                <a:gd name="connsiteY52" fmla="*/ 2594875 h 3589212"/>
                <a:gd name="connsiteX53" fmla="*/ 2650697 w 2729264"/>
                <a:gd name="connsiteY53" fmla="*/ 3373781 h 3589212"/>
                <a:gd name="connsiteX54" fmla="*/ 2710643 w 2729264"/>
                <a:gd name="connsiteY54" fmla="*/ 3538154 h 3589212"/>
                <a:gd name="connsiteX55" fmla="*/ 2694930 w 2729264"/>
                <a:gd name="connsiteY55" fmla="*/ 3510421 h 3589212"/>
                <a:gd name="connsiteX56" fmla="*/ 1364633 w 2729264"/>
                <a:gd name="connsiteY56" fmla="*/ 3218374 h 3589212"/>
                <a:gd name="connsiteX57" fmla="*/ 34336 w 2729264"/>
                <a:gd name="connsiteY57" fmla="*/ 3510421 h 3589212"/>
                <a:gd name="connsiteX58" fmla="*/ 18617 w 2729264"/>
                <a:gd name="connsiteY58" fmla="*/ 3538163 h 3589212"/>
                <a:gd name="connsiteX59" fmla="*/ 8649 w 2729264"/>
                <a:gd name="connsiteY59" fmla="*/ 3589212 h 3589212"/>
                <a:gd name="connsiteX60" fmla="*/ 0 w 2729264"/>
                <a:gd name="connsiteY60" fmla="*/ 3589212 h 3589212"/>
                <a:gd name="connsiteX61" fmla="*/ 11929 w 2729264"/>
                <a:gd name="connsiteY61" fmla="*/ 3556504 h 3589212"/>
                <a:gd name="connsiteX62" fmla="*/ 6749 w 2729264"/>
                <a:gd name="connsiteY62" fmla="*/ 3584134 h 3589212"/>
                <a:gd name="connsiteX63" fmla="*/ 8649 w 2729264"/>
                <a:gd name="connsiteY63" fmla="*/ 3589212 h 3589212"/>
                <a:gd name="connsiteX64" fmla="*/ 2729264 w 2729264"/>
                <a:gd name="connsiteY64" fmla="*/ 3589212 h 3589212"/>
                <a:gd name="connsiteX65" fmla="*/ 2720616 w 2729264"/>
                <a:gd name="connsiteY65" fmla="*/ 3589212 h 3589212"/>
                <a:gd name="connsiteX66" fmla="*/ 2722517 w 2729264"/>
                <a:gd name="connsiteY66" fmla="*/ 3584134 h 3589212"/>
                <a:gd name="connsiteX67" fmla="*/ 2717339 w 2729264"/>
                <a:gd name="connsiteY67" fmla="*/ 3556515 h 3589212"/>
                <a:gd name="connsiteX68" fmla="*/ 2729264 w 2729264"/>
                <a:gd name="connsiteY6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666652 w 2729264"/>
                <a:gd name="connsiteY3" fmla="*/ 458134 h 3589212"/>
                <a:gd name="connsiteX4" fmla="*/ 671317 w 2729264"/>
                <a:gd name="connsiteY4" fmla="*/ 383685 h 3589212"/>
                <a:gd name="connsiteX5" fmla="*/ 666652 w 2729264"/>
                <a:gd name="connsiteY5" fmla="*/ 458134 h 3589212"/>
                <a:gd name="connsiteX6" fmla="*/ 2062612 w 2729264"/>
                <a:gd name="connsiteY6" fmla="*/ 458136 h 3589212"/>
                <a:gd name="connsiteX7" fmla="*/ 2057947 w 2729264"/>
                <a:gd name="connsiteY7" fmla="*/ 383685 h 3589212"/>
                <a:gd name="connsiteX8" fmla="*/ 2057549 w 2729264"/>
                <a:gd name="connsiteY8" fmla="*/ 353342 h 3589212"/>
                <a:gd name="connsiteX9" fmla="*/ 2062612 w 2729264"/>
                <a:gd name="connsiteY9" fmla="*/ 458136 h 3589212"/>
                <a:gd name="connsiteX10" fmla="*/ 641136 w 2729264"/>
                <a:gd name="connsiteY10" fmla="*/ 820262 h 3589212"/>
                <a:gd name="connsiteX11" fmla="*/ 651656 w 2729264"/>
                <a:gd name="connsiteY11" fmla="*/ 697494 h 3589212"/>
                <a:gd name="connsiteX12" fmla="*/ 647879 w 2729264"/>
                <a:gd name="connsiteY12" fmla="*/ 757765 h 3589212"/>
                <a:gd name="connsiteX13" fmla="*/ 641136 w 2729264"/>
                <a:gd name="connsiteY13" fmla="*/ 820262 h 3589212"/>
                <a:gd name="connsiteX14" fmla="*/ 2088129 w 2729264"/>
                <a:gd name="connsiteY14" fmla="*/ 820270 h 3589212"/>
                <a:gd name="connsiteX15" fmla="*/ 2081385 w 2729264"/>
                <a:gd name="connsiteY15" fmla="*/ 757765 h 3589212"/>
                <a:gd name="connsiteX16" fmla="*/ 2077608 w 2729264"/>
                <a:gd name="connsiteY16" fmla="*/ 697489 h 3589212"/>
                <a:gd name="connsiteX17" fmla="*/ 2088129 w 2729264"/>
                <a:gd name="connsiteY17" fmla="*/ 820270 h 3589212"/>
                <a:gd name="connsiteX18" fmla="*/ 600203 w 2729264"/>
                <a:gd name="connsiteY18" fmla="*/ 1185907 h 3589212"/>
                <a:gd name="connsiteX19" fmla="*/ 613996 w 2729264"/>
                <a:gd name="connsiteY19" fmla="*/ 1071790 h 3589212"/>
                <a:gd name="connsiteX20" fmla="*/ 605437 w 2729264"/>
                <a:gd name="connsiteY20" fmla="*/ 1151111 h 3589212"/>
                <a:gd name="connsiteX21" fmla="*/ 600203 w 2729264"/>
                <a:gd name="connsiteY21" fmla="*/ 1185907 h 3589212"/>
                <a:gd name="connsiteX22" fmla="*/ 2129063 w 2729264"/>
                <a:gd name="connsiteY22" fmla="*/ 1185922 h 3589212"/>
                <a:gd name="connsiteX23" fmla="*/ 2123827 w 2729264"/>
                <a:gd name="connsiteY23" fmla="*/ 1151111 h 3589212"/>
                <a:gd name="connsiteX24" fmla="*/ 2115265 w 2729264"/>
                <a:gd name="connsiteY24" fmla="*/ 1071764 h 3589212"/>
                <a:gd name="connsiteX25" fmla="*/ 2129063 w 2729264"/>
                <a:gd name="connsiteY25" fmla="*/ 1185922 h 3589212"/>
                <a:gd name="connsiteX26" fmla="*/ 500147 w 2729264"/>
                <a:gd name="connsiteY26" fmla="*/ 1794014 h 3589212"/>
                <a:gd name="connsiteX27" fmla="*/ 500147 w 2729264"/>
                <a:gd name="connsiteY27" fmla="*/ 1794014 h 3589212"/>
                <a:gd name="connsiteX28" fmla="*/ 500587 w 2729264"/>
                <a:gd name="connsiteY28" fmla="*/ 1791664 h 3589212"/>
                <a:gd name="connsiteX29" fmla="*/ 500587 w 2729264"/>
                <a:gd name="connsiteY29" fmla="*/ 1791665 h 3589212"/>
                <a:gd name="connsiteX30" fmla="*/ 500147 w 2729264"/>
                <a:gd name="connsiteY30" fmla="*/ 1794014 h 3589212"/>
                <a:gd name="connsiteX31" fmla="*/ 18617 w 2729264"/>
                <a:gd name="connsiteY31" fmla="*/ 3538163 h 3589212"/>
                <a:gd name="connsiteX32" fmla="*/ 78567 w 2729264"/>
                <a:gd name="connsiteY32" fmla="*/ 3373781 h 3589212"/>
                <a:gd name="connsiteX33" fmla="*/ 316390 w 2729264"/>
                <a:gd name="connsiteY33" fmla="*/ 2594875 h 3589212"/>
                <a:gd name="connsiteX34" fmla="*/ 480535 w 2729264"/>
                <a:gd name="connsiteY34" fmla="*/ 1898740 h 3589212"/>
                <a:gd name="connsiteX35" fmla="*/ 500147 w 2729264"/>
                <a:gd name="connsiteY35" fmla="*/ 1794014 h 3589212"/>
                <a:gd name="connsiteX36" fmla="*/ 501361 w 2729264"/>
                <a:gd name="connsiteY36" fmla="*/ 1794014 h 3589212"/>
                <a:gd name="connsiteX37" fmla="*/ 500587 w 2729264"/>
                <a:gd name="connsiteY37" fmla="*/ 1791665 h 3589212"/>
                <a:gd name="connsiteX38" fmla="*/ 500751 w 2729264"/>
                <a:gd name="connsiteY38" fmla="*/ 1790790 h 3589212"/>
                <a:gd name="connsiteX39" fmla="*/ 518081 w 2729264"/>
                <a:gd name="connsiteY39" fmla="*/ 1738187 h 3589212"/>
                <a:gd name="connsiteX40" fmla="*/ 1364633 w 2729264"/>
                <a:gd name="connsiteY40" fmla="*/ 1527062 h 3589212"/>
                <a:gd name="connsiteX41" fmla="*/ 2211185 w 2729264"/>
                <a:gd name="connsiteY41" fmla="*/ 1738187 h 3589212"/>
                <a:gd name="connsiteX42" fmla="*/ 2228511 w 2729264"/>
                <a:gd name="connsiteY42" fmla="*/ 1790777 h 3589212"/>
                <a:gd name="connsiteX43" fmla="*/ 2185466 w 2729264"/>
                <a:gd name="connsiteY43" fmla="*/ 1560921 h 3589212"/>
                <a:gd name="connsiteX44" fmla="*/ 2185440 w 2729264"/>
                <a:gd name="connsiteY44" fmla="*/ 1560748 h 3589212"/>
                <a:gd name="connsiteX45" fmla="*/ 2185467 w 2729264"/>
                <a:gd name="connsiteY45" fmla="*/ 1560920 h 3589212"/>
                <a:gd name="connsiteX46" fmla="*/ 2228678 w 2729264"/>
                <a:gd name="connsiteY46" fmla="*/ 1791667 h 3589212"/>
                <a:gd name="connsiteX47" fmla="*/ 2227904 w 2729264"/>
                <a:gd name="connsiteY47" fmla="*/ 1794014 h 3589212"/>
                <a:gd name="connsiteX48" fmla="*/ 2229117 w 2729264"/>
                <a:gd name="connsiteY48" fmla="*/ 1794014 h 3589212"/>
                <a:gd name="connsiteX49" fmla="*/ 2228777 w 2729264"/>
                <a:gd name="connsiteY49" fmla="*/ 1792197 h 3589212"/>
                <a:gd name="connsiteX50" fmla="*/ 2248729 w 2729264"/>
                <a:gd name="connsiteY50" fmla="*/ 1898740 h 3589212"/>
                <a:gd name="connsiteX51" fmla="*/ 2412874 w 2729264"/>
                <a:gd name="connsiteY51" fmla="*/ 2594875 h 3589212"/>
                <a:gd name="connsiteX52" fmla="*/ 2650697 w 2729264"/>
                <a:gd name="connsiteY52" fmla="*/ 3373781 h 3589212"/>
                <a:gd name="connsiteX53" fmla="*/ 2710643 w 2729264"/>
                <a:gd name="connsiteY53" fmla="*/ 3538154 h 3589212"/>
                <a:gd name="connsiteX54" fmla="*/ 2694930 w 2729264"/>
                <a:gd name="connsiteY54" fmla="*/ 3510421 h 3589212"/>
                <a:gd name="connsiteX55" fmla="*/ 1364633 w 2729264"/>
                <a:gd name="connsiteY55" fmla="*/ 3218374 h 3589212"/>
                <a:gd name="connsiteX56" fmla="*/ 34336 w 2729264"/>
                <a:gd name="connsiteY56" fmla="*/ 3510421 h 3589212"/>
                <a:gd name="connsiteX57" fmla="*/ 18617 w 2729264"/>
                <a:gd name="connsiteY57" fmla="*/ 3538163 h 3589212"/>
                <a:gd name="connsiteX58" fmla="*/ 8649 w 2729264"/>
                <a:gd name="connsiteY58" fmla="*/ 3589212 h 3589212"/>
                <a:gd name="connsiteX59" fmla="*/ 0 w 2729264"/>
                <a:gd name="connsiteY59" fmla="*/ 3589212 h 3589212"/>
                <a:gd name="connsiteX60" fmla="*/ 11929 w 2729264"/>
                <a:gd name="connsiteY60" fmla="*/ 3556504 h 3589212"/>
                <a:gd name="connsiteX61" fmla="*/ 6749 w 2729264"/>
                <a:gd name="connsiteY61" fmla="*/ 3584134 h 3589212"/>
                <a:gd name="connsiteX62" fmla="*/ 8649 w 2729264"/>
                <a:gd name="connsiteY62" fmla="*/ 3589212 h 3589212"/>
                <a:gd name="connsiteX63" fmla="*/ 2729264 w 2729264"/>
                <a:gd name="connsiteY63" fmla="*/ 3589212 h 3589212"/>
                <a:gd name="connsiteX64" fmla="*/ 2720616 w 2729264"/>
                <a:gd name="connsiteY64" fmla="*/ 3589212 h 3589212"/>
                <a:gd name="connsiteX65" fmla="*/ 2722517 w 2729264"/>
                <a:gd name="connsiteY65" fmla="*/ 3584134 h 3589212"/>
                <a:gd name="connsiteX66" fmla="*/ 2717339 w 2729264"/>
                <a:gd name="connsiteY66" fmla="*/ 3556515 h 3589212"/>
                <a:gd name="connsiteX67" fmla="*/ 2729264 w 2729264"/>
                <a:gd name="connsiteY6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51656 w 2729264"/>
                <a:gd name="connsiteY8" fmla="*/ 697494 h 3589212"/>
                <a:gd name="connsiteX9" fmla="*/ 647879 w 2729264"/>
                <a:gd name="connsiteY9" fmla="*/ 757765 h 3589212"/>
                <a:gd name="connsiteX10" fmla="*/ 641136 w 2729264"/>
                <a:gd name="connsiteY10" fmla="*/ 820262 h 3589212"/>
                <a:gd name="connsiteX11" fmla="*/ 2088129 w 2729264"/>
                <a:gd name="connsiteY11" fmla="*/ 820270 h 3589212"/>
                <a:gd name="connsiteX12" fmla="*/ 2081385 w 2729264"/>
                <a:gd name="connsiteY12" fmla="*/ 757765 h 3589212"/>
                <a:gd name="connsiteX13" fmla="*/ 2077608 w 2729264"/>
                <a:gd name="connsiteY13" fmla="*/ 697489 h 3589212"/>
                <a:gd name="connsiteX14" fmla="*/ 2088129 w 2729264"/>
                <a:gd name="connsiteY14" fmla="*/ 820270 h 3589212"/>
                <a:gd name="connsiteX15" fmla="*/ 600203 w 2729264"/>
                <a:gd name="connsiteY15" fmla="*/ 1185907 h 3589212"/>
                <a:gd name="connsiteX16" fmla="*/ 613996 w 2729264"/>
                <a:gd name="connsiteY16" fmla="*/ 1071790 h 3589212"/>
                <a:gd name="connsiteX17" fmla="*/ 605437 w 2729264"/>
                <a:gd name="connsiteY17" fmla="*/ 1151111 h 3589212"/>
                <a:gd name="connsiteX18" fmla="*/ 600203 w 2729264"/>
                <a:gd name="connsiteY18" fmla="*/ 1185907 h 3589212"/>
                <a:gd name="connsiteX19" fmla="*/ 2129063 w 2729264"/>
                <a:gd name="connsiteY19" fmla="*/ 1185922 h 3589212"/>
                <a:gd name="connsiteX20" fmla="*/ 2123827 w 2729264"/>
                <a:gd name="connsiteY20" fmla="*/ 1151111 h 3589212"/>
                <a:gd name="connsiteX21" fmla="*/ 2115265 w 2729264"/>
                <a:gd name="connsiteY21" fmla="*/ 1071764 h 3589212"/>
                <a:gd name="connsiteX22" fmla="*/ 2129063 w 2729264"/>
                <a:gd name="connsiteY22" fmla="*/ 1185922 h 3589212"/>
                <a:gd name="connsiteX23" fmla="*/ 500147 w 2729264"/>
                <a:gd name="connsiteY23" fmla="*/ 1794014 h 3589212"/>
                <a:gd name="connsiteX24" fmla="*/ 500147 w 2729264"/>
                <a:gd name="connsiteY24" fmla="*/ 1794014 h 3589212"/>
                <a:gd name="connsiteX25" fmla="*/ 500587 w 2729264"/>
                <a:gd name="connsiteY25" fmla="*/ 1791664 h 3589212"/>
                <a:gd name="connsiteX26" fmla="*/ 500587 w 2729264"/>
                <a:gd name="connsiteY26" fmla="*/ 1791665 h 3589212"/>
                <a:gd name="connsiteX27" fmla="*/ 500147 w 2729264"/>
                <a:gd name="connsiteY27" fmla="*/ 1794014 h 3589212"/>
                <a:gd name="connsiteX28" fmla="*/ 18617 w 2729264"/>
                <a:gd name="connsiteY28" fmla="*/ 3538163 h 3589212"/>
                <a:gd name="connsiteX29" fmla="*/ 78567 w 2729264"/>
                <a:gd name="connsiteY29" fmla="*/ 3373781 h 3589212"/>
                <a:gd name="connsiteX30" fmla="*/ 316390 w 2729264"/>
                <a:gd name="connsiteY30" fmla="*/ 2594875 h 3589212"/>
                <a:gd name="connsiteX31" fmla="*/ 480535 w 2729264"/>
                <a:gd name="connsiteY31" fmla="*/ 1898740 h 3589212"/>
                <a:gd name="connsiteX32" fmla="*/ 500147 w 2729264"/>
                <a:gd name="connsiteY32" fmla="*/ 1794014 h 3589212"/>
                <a:gd name="connsiteX33" fmla="*/ 501361 w 2729264"/>
                <a:gd name="connsiteY33" fmla="*/ 1794014 h 3589212"/>
                <a:gd name="connsiteX34" fmla="*/ 500587 w 2729264"/>
                <a:gd name="connsiteY34" fmla="*/ 1791665 h 3589212"/>
                <a:gd name="connsiteX35" fmla="*/ 500751 w 2729264"/>
                <a:gd name="connsiteY35" fmla="*/ 1790790 h 3589212"/>
                <a:gd name="connsiteX36" fmla="*/ 518081 w 2729264"/>
                <a:gd name="connsiteY36" fmla="*/ 1738187 h 3589212"/>
                <a:gd name="connsiteX37" fmla="*/ 1364633 w 2729264"/>
                <a:gd name="connsiteY37" fmla="*/ 1527062 h 3589212"/>
                <a:gd name="connsiteX38" fmla="*/ 2211185 w 2729264"/>
                <a:gd name="connsiteY38" fmla="*/ 1738187 h 3589212"/>
                <a:gd name="connsiteX39" fmla="*/ 2228511 w 2729264"/>
                <a:gd name="connsiteY39" fmla="*/ 1790777 h 3589212"/>
                <a:gd name="connsiteX40" fmla="*/ 2185466 w 2729264"/>
                <a:gd name="connsiteY40" fmla="*/ 1560921 h 3589212"/>
                <a:gd name="connsiteX41" fmla="*/ 2185440 w 2729264"/>
                <a:gd name="connsiteY41" fmla="*/ 1560748 h 3589212"/>
                <a:gd name="connsiteX42" fmla="*/ 2185467 w 2729264"/>
                <a:gd name="connsiteY42" fmla="*/ 1560920 h 3589212"/>
                <a:gd name="connsiteX43" fmla="*/ 2228678 w 2729264"/>
                <a:gd name="connsiteY43" fmla="*/ 1791667 h 3589212"/>
                <a:gd name="connsiteX44" fmla="*/ 2227904 w 2729264"/>
                <a:gd name="connsiteY44" fmla="*/ 1794014 h 3589212"/>
                <a:gd name="connsiteX45" fmla="*/ 2229117 w 2729264"/>
                <a:gd name="connsiteY45" fmla="*/ 1794014 h 3589212"/>
                <a:gd name="connsiteX46" fmla="*/ 2228777 w 2729264"/>
                <a:gd name="connsiteY46" fmla="*/ 1792197 h 3589212"/>
                <a:gd name="connsiteX47" fmla="*/ 2248729 w 2729264"/>
                <a:gd name="connsiteY47" fmla="*/ 1898740 h 3589212"/>
                <a:gd name="connsiteX48" fmla="*/ 2412874 w 2729264"/>
                <a:gd name="connsiteY48" fmla="*/ 2594875 h 3589212"/>
                <a:gd name="connsiteX49" fmla="*/ 2650697 w 2729264"/>
                <a:gd name="connsiteY49" fmla="*/ 3373781 h 3589212"/>
                <a:gd name="connsiteX50" fmla="*/ 2710643 w 2729264"/>
                <a:gd name="connsiteY50" fmla="*/ 3538154 h 3589212"/>
                <a:gd name="connsiteX51" fmla="*/ 2694930 w 2729264"/>
                <a:gd name="connsiteY51" fmla="*/ 3510421 h 3589212"/>
                <a:gd name="connsiteX52" fmla="*/ 1364633 w 2729264"/>
                <a:gd name="connsiteY52" fmla="*/ 3218374 h 3589212"/>
                <a:gd name="connsiteX53" fmla="*/ 34336 w 2729264"/>
                <a:gd name="connsiteY53" fmla="*/ 3510421 h 3589212"/>
                <a:gd name="connsiteX54" fmla="*/ 18617 w 2729264"/>
                <a:gd name="connsiteY54" fmla="*/ 3538163 h 3589212"/>
                <a:gd name="connsiteX55" fmla="*/ 8649 w 2729264"/>
                <a:gd name="connsiteY55" fmla="*/ 3589212 h 3589212"/>
                <a:gd name="connsiteX56" fmla="*/ 0 w 2729264"/>
                <a:gd name="connsiteY56" fmla="*/ 3589212 h 3589212"/>
                <a:gd name="connsiteX57" fmla="*/ 11929 w 2729264"/>
                <a:gd name="connsiteY57" fmla="*/ 3556504 h 3589212"/>
                <a:gd name="connsiteX58" fmla="*/ 6749 w 2729264"/>
                <a:gd name="connsiteY58" fmla="*/ 3584134 h 3589212"/>
                <a:gd name="connsiteX59" fmla="*/ 8649 w 2729264"/>
                <a:gd name="connsiteY59" fmla="*/ 3589212 h 3589212"/>
                <a:gd name="connsiteX60" fmla="*/ 2729264 w 2729264"/>
                <a:gd name="connsiteY60" fmla="*/ 3589212 h 3589212"/>
                <a:gd name="connsiteX61" fmla="*/ 2720616 w 2729264"/>
                <a:gd name="connsiteY61" fmla="*/ 3589212 h 3589212"/>
                <a:gd name="connsiteX62" fmla="*/ 2722517 w 2729264"/>
                <a:gd name="connsiteY62" fmla="*/ 3584134 h 3589212"/>
                <a:gd name="connsiteX63" fmla="*/ 2717339 w 2729264"/>
                <a:gd name="connsiteY63" fmla="*/ 3556515 h 3589212"/>
                <a:gd name="connsiteX64" fmla="*/ 2729264 w 2729264"/>
                <a:gd name="connsiteY64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641136 w 2729264"/>
                <a:gd name="connsiteY7" fmla="*/ 820262 h 3589212"/>
                <a:gd name="connsiteX8" fmla="*/ 647879 w 2729264"/>
                <a:gd name="connsiteY8" fmla="*/ 757765 h 3589212"/>
                <a:gd name="connsiteX9" fmla="*/ 641136 w 2729264"/>
                <a:gd name="connsiteY9" fmla="*/ 820262 h 3589212"/>
                <a:gd name="connsiteX10" fmla="*/ 2088129 w 2729264"/>
                <a:gd name="connsiteY10" fmla="*/ 820270 h 3589212"/>
                <a:gd name="connsiteX11" fmla="*/ 2081385 w 2729264"/>
                <a:gd name="connsiteY11" fmla="*/ 757765 h 3589212"/>
                <a:gd name="connsiteX12" fmla="*/ 2077608 w 2729264"/>
                <a:gd name="connsiteY12" fmla="*/ 697489 h 3589212"/>
                <a:gd name="connsiteX13" fmla="*/ 2088129 w 2729264"/>
                <a:gd name="connsiteY13" fmla="*/ 820270 h 3589212"/>
                <a:gd name="connsiteX14" fmla="*/ 600203 w 2729264"/>
                <a:gd name="connsiteY14" fmla="*/ 1185907 h 3589212"/>
                <a:gd name="connsiteX15" fmla="*/ 613996 w 2729264"/>
                <a:gd name="connsiteY15" fmla="*/ 1071790 h 3589212"/>
                <a:gd name="connsiteX16" fmla="*/ 605437 w 2729264"/>
                <a:gd name="connsiteY16" fmla="*/ 1151111 h 3589212"/>
                <a:gd name="connsiteX17" fmla="*/ 600203 w 2729264"/>
                <a:gd name="connsiteY17" fmla="*/ 1185907 h 3589212"/>
                <a:gd name="connsiteX18" fmla="*/ 2129063 w 2729264"/>
                <a:gd name="connsiteY18" fmla="*/ 1185922 h 3589212"/>
                <a:gd name="connsiteX19" fmla="*/ 2123827 w 2729264"/>
                <a:gd name="connsiteY19" fmla="*/ 1151111 h 3589212"/>
                <a:gd name="connsiteX20" fmla="*/ 2115265 w 2729264"/>
                <a:gd name="connsiteY20" fmla="*/ 1071764 h 3589212"/>
                <a:gd name="connsiteX21" fmla="*/ 2129063 w 2729264"/>
                <a:gd name="connsiteY21" fmla="*/ 1185922 h 3589212"/>
                <a:gd name="connsiteX22" fmla="*/ 500147 w 2729264"/>
                <a:gd name="connsiteY22" fmla="*/ 1794014 h 3589212"/>
                <a:gd name="connsiteX23" fmla="*/ 500147 w 2729264"/>
                <a:gd name="connsiteY23" fmla="*/ 1794014 h 3589212"/>
                <a:gd name="connsiteX24" fmla="*/ 500587 w 2729264"/>
                <a:gd name="connsiteY24" fmla="*/ 1791664 h 3589212"/>
                <a:gd name="connsiteX25" fmla="*/ 500587 w 2729264"/>
                <a:gd name="connsiteY25" fmla="*/ 1791665 h 3589212"/>
                <a:gd name="connsiteX26" fmla="*/ 500147 w 2729264"/>
                <a:gd name="connsiteY26" fmla="*/ 1794014 h 3589212"/>
                <a:gd name="connsiteX27" fmla="*/ 18617 w 2729264"/>
                <a:gd name="connsiteY27" fmla="*/ 3538163 h 3589212"/>
                <a:gd name="connsiteX28" fmla="*/ 78567 w 2729264"/>
                <a:gd name="connsiteY28" fmla="*/ 3373781 h 3589212"/>
                <a:gd name="connsiteX29" fmla="*/ 316390 w 2729264"/>
                <a:gd name="connsiteY29" fmla="*/ 2594875 h 3589212"/>
                <a:gd name="connsiteX30" fmla="*/ 480535 w 2729264"/>
                <a:gd name="connsiteY30" fmla="*/ 1898740 h 3589212"/>
                <a:gd name="connsiteX31" fmla="*/ 500147 w 2729264"/>
                <a:gd name="connsiteY31" fmla="*/ 1794014 h 3589212"/>
                <a:gd name="connsiteX32" fmla="*/ 501361 w 2729264"/>
                <a:gd name="connsiteY32" fmla="*/ 1794014 h 3589212"/>
                <a:gd name="connsiteX33" fmla="*/ 500587 w 2729264"/>
                <a:gd name="connsiteY33" fmla="*/ 1791665 h 3589212"/>
                <a:gd name="connsiteX34" fmla="*/ 500751 w 2729264"/>
                <a:gd name="connsiteY34" fmla="*/ 1790790 h 3589212"/>
                <a:gd name="connsiteX35" fmla="*/ 518081 w 2729264"/>
                <a:gd name="connsiteY35" fmla="*/ 1738187 h 3589212"/>
                <a:gd name="connsiteX36" fmla="*/ 1364633 w 2729264"/>
                <a:gd name="connsiteY36" fmla="*/ 1527062 h 3589212"/>
                <a:gd name="connsiteX37" fmla="*/ 2211185 w 2729264"/>
                <a:gd name="connsiteY37" fmla="*/ 1738187 h 3589212"/>
                <a:gd name="connsiteX38" fmla="*/ 2228511 w 2729264"/>
                <a:gd name="connsiteY38" fmla="*/ 1790777 h 3589212"/>
                <a:gd name="connsiteX39" fmla="*/ 2185466 w 2729264"/>
                <a:gd name="connsiteY39" fmla="*/ 1560921 h 3589212"/>
                <a:gd name="connsiteX40" fmla="*/ 2185440 w 2729264"/>
                <a:gd name="connsiteY40" fmla="*/ 1560748 h 3589212"/>
                <a:gd name="connsiteX41" fmla="*/ 2185467 w 2729264"/>
                <a:gd name="connsiteY41" fmla="*/ 1560920 h 3589212"/>
                <a:gd name="connsiteX42" fmla="*/ 2228678 w 2729264"/>
                <a:gd name="connsiteY42" fmla="*/ 1791667 h 3589212"/>
                <a:gd name="connsiteX43" fmla="*/ 2227904 w 2729264"/>
                <a:gd name="connsiteY43" fmla="*/ 1794014 h 3589212"/>
                <a:gd name="connsiteX44" fmla="*/ 2229117 w 2729264"/>
                <a:gd name="connsiteY44" fmla="*/ 1794014 h 3589212"/>
                <a:gd name="connsiteX45" fmla="*/ 2228777 w 2729264"/>
                <a:gd name="connsiteY45" fmla="*/ 1792197 h 3589212"/>
                <a:gd name="connsiteX46" fmla="*/ 2248729 w 2729264"/>
                <a:gd name="connsiteY46" fmla="*/ 1898740 h 3589212"/>
                <a:gd name="connsiteX47" fmla="*/ 2412874 w 2729264"/>
                <a:gd name="connsiteY47" fmla="*/ 2594875 h 3589212"/>
                <a:gd name="connsiteX48" fmla="*/ 2650697 w 2729264"/>
                <a:gd name="connsiteY48" fmla="*/ 3373781 h 3589212"/>
                <a:gd name="connsiteX49" fmla="*/ 2710643 w 2729264"/>
                <a:gd name="connsiteY49" fmla="*/ 3538154 h 3589212"/>
                <a:gd name="connsiteX50" fmla="*/ 2694930 w 2729264"/>
                <a:gd name="connsiteY50" fmla="*/ 3510421 h 3589212"/>
                <a:gd name="connsiteX51" fmla="*/ 1364633 w 2729264"/>
                <a:gd name="connsiteY51" fmla="*/ 3218374 h 3589212"/>
                <a:gd name="connsiteX52" fmla="*/ 34336 w 2729264"/>
                <a:gd name="connsiteY52" fmla="*/ 3510421 h 3589212"/>
                <a:gd name="connsiteX53" fmla="*/ 18617 w 2729264"/>
                <a:gd name="connsiteY53" fmla="*/ 3538163 h 3589212"/>
                <a:gd name="connsiteX54" fmla="*/ 8649 w 2729264"/>
                <a:gd name="connsiteY54" fmla="*/ 3589212 h 3589212"/>
                <a:gd name="connsiteX55" fmla="*/ 0 w 2729264"/>
                <a:gd name="connsiteY55" fmla="*/ 3589212 h 3589212"/>
                <a:gd name="connsiteX56" fmla="*/ 11929 w 2729264"/>
                <a:gd name="connsiteY56" fmla="*/ 3556504 h 3589212"/>
                <a:gd name="connsiteX57" fmla="*/ 6749 w 2729264"/>
                <a:gd name="connsiteY57" fmla="*/ 3584134 h 3589212"/>
                <a:gd name="connsiteX58" fmla="*/ 8649 w 2729264"/>
                <a:gd name="connsiteY58" fmla="*/ 3589212 h 3589212"/>
                <a:gd name="connsiteX59" fmla="*/ 2729264 w 2729264"/>
                <a:gd name="connsiteY59" fmla="*/ 3589212 h 3589212"/>
                <a:gd name="connsiteX60" fmla="*/ 2720616 w 2729264"/>
                <a:gd name="connsiteY60" fmla="*/ 3589212 h 3589212"/>
                <a:gd name="connsiteX61" fmla="*/ 2722517 w 2729264"/>
                <a:gd name="connsiteY61" fmla="*/ 3584134 h 3589212"/>
                <a:gd name="connsiteX62" fmla="*/ 2717339 w 2729264"/>
                <a:gd name="connsiteY62" fmla="*/ 3556515 h 3589212"/>
                <a:gd name="connsiteX63" fmla="*/ 2729264 w 2729264"/>
                <a:gd name="connsiteY63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13996 w 2729264"/>
                <a:gd name="connsiteY12" fmla="*/ 1071790 h 3589212"/>
                <a:gd name="connsiteX13" fmla="*/ 605437 w 2729264"/>
                <a:gd name="connsiteY13" fmla="*/ 1151111 h 3589212"/>
                <a:gd name="connsiteX14" fmla="*/ 600203 w 2729264"/>
                <a:gd name="connsiteY14" fmla="*/ 1185907 h 3589212"/>
                <a:gd name="connsiteX15" fmla="*/ 2129063 w 2729264"/>
                <a:gd name="connsiteY15" fmla="*/ 1185922 h 3589212"/>
                <a:gd name="connsiteX16" fmla="*/ 2123827 w 2729264"/>
                <a:gd name="connsiteY16" fmla="*/ 1151111 h 3589212"/>
                <a:gd name="connsiteX17" fmla="*/ 2115265 w 2729264"/>
                <a:gd name="connsiteY17" fmla="*/ 1071764 h 3589212"/>
                <a:gd name="connsiteX18" fmla="*/ 2129063 w 2729264"/>
                <a:gd name="connsiteY18" fmla="*/ 1185922 h 3589212"/>
                <a:gd name="connsiteX19" fmla="*/ 500147 w 2729264"/>
                <a:gd name="connsiteY19" fmla="*/ 1794014 h 3589212"/>
                <a:gd name="connsiteX20" fmla="*/ 500147 w 2729264"/>
                <a:gd name="connsiteY20" fmla="*/ 1794014 h 3589212"/>
                <a:gd name="connsiteX21" fmla="*/ 500587 w 2729264"/>
                <a:gd name="connsiteY21" fmla="*/ 1791664 h 3589212"/>
                <a:gd name="connsiteX22" fmla="*/ 500587 w 2729264"/>
                <a:gd name="connsiteY22" fmla="*/ 1791665 h 3589212"/>
                <a:gd name="connsiteX23" fmla="*/ 500147 w 2729264"/>
                <a:gd name="connsiteY23" fmla="*/ 1794014 h 3589212"/>
                <a:gd name="connsiteX24" fmla="*/ 18617 w 2729264"/>
                <a:gd name="connsiteY24" fmla="*/ 3538163 h 3589212"/>
                <a:gd name="connsiteX25" fmla="*/ 78567 w 2729264"/>
                <a:gd name="connsiteY25" fmla="*/ 3373781 h 3589212"/>
                <a:gd name="connsiteX26" fmla="*/ 316390 w 2729264"/>
                <a:gd name="connsiteY26" fmla="*/ 2594875 h 3589212"/>
                <a:gd name="connsiteX27" fmla="*/ 480535 w 2729264"/>
                <a:gd name="connsiteY27" fmla="*/ 1898740 h 3589212"/>
                <a:gd name="connsiteX28" fmla="*/ 500147 w 2729264"/>
                <a:gd name="connsiteY28" fmla="*/ 1794014 h 3589212"/>
                <a:gd name="connsiteX29" fmla="*/ 501361 w 2729264"/>
                <a:gd name="connsiteY29" fmla="*/ 1794014 h 3589212"/>
                <a:gd name="connsiteX30" fmla="*/ 500587 w 2729264"/>
                <a:gd name="connsiteY30" fmla="*/ 1791665 h 3589212"/>
                <a:gd name="connsiteX31" fmla="*/ 500751 w 2729264"/>
                <a:gd name="connsiteY31" fmla="*/ 1790790 h 3589212"/>
                <a:gd name="connsiteX32" fmla="*/ 518081 w 2729264"/>
                <a:gd name="connsiteY32" fmla="*/ 1738187 h 3589212"/>
                <a:gd name="connsiteX33" fmla="*/ 1364633 w 2729264"/>
                <a:gd name="connsiteY33" fmla="*/ 1527062 h 3589212"/>
                <a:gd name="connsiteX34" fmla="*/ 2211185 w 2729264"/>
                <a:gd name="connsiteY34" fmla="*/ 1738187 h 3589212"/>
                <a:gd name="connsiteX35" fmla="*/ 2228511 w 2729264"/>
                <a:gd name="connsiteY35" fmla="*/ 1790777 h 3589212"/>
                <a:gd name="connsiteX36" fmla="*/ 2185466 w 2729264"/>
                <a:gd name="connsiteY36" fmla="*/ 1560921 h 3589212"/>
                <a:gd name="connsiteX37" fmla="*/ 2185440 w 2729264"/>
                <a:gd name="connsiteY37" fmla="*/ 1560748 h 3589212"/>
                <a:gd name="connsiteX38" fmla="*/ 2185467 w 2729264"/>
                <a:gd name="connsiteY38" fmla="*/ 1560920 h 3589212"/>
                <a:gd name="connsiteX39" fmla="*/ 2228678 w 2729264"/>
                <a:gd name="connsiteY39" fmla="*/ 1791667 h 3589212"/>
                <a:gd name="connsiteX40" fmla="*/ 2227904 w 2729264"/>
                <a:gd name="connsiteY40" fmla="*/ 1794014 h 3589212"/>
                <a:gd name="connsiteX41" fmla="*/ 2229117 w 2729264"/>
                <a:gd name="connsiteY41" fmla="*/ 1794014 h 3589212"/>
                <a:gd name="connsiteX42" fmla="*/ 2228777 w 2729264"/>
                <a:gd name="connsiteY42" fmla="*/ 1792197 h 3589212"/>
                <a:gd name="connsiteX43" fmla="*/ 2248729 w 2729264"/>
                <a:gd name="connsiteY43" fmla="*/ 1898740 h 3589212"/>
                <a:gd name="connsiteX44" fmla="*/ 2412874 w 2729264"/>
                <a:gd name="connsiteY44" fmla="*/ 2594875 h 3589212"/>
                <a:gd name="connsiteX45" fmla="*/ 2650697 w 2729264"/>
                <a:gd name="connsiteY45" fmla="*/ 3373781 h 3589212"/>
                <a:gd name="connsiteX46" fmla="*/ 2710643 w 2729264"/>
                <a:gd name="connsiteY46" fmla="*/ 3538154 h 3589212"/>
                <a:gd name="connsiteX47" fmla="*/ 2694930 w 2729264"/>
                <a:gd name="connsiteY47" fmla="*/ 3510421 h 3589212"/>
                <a:gd name="connsiteX48" fmla="*/ 1364633 w 2729264"/>
                <a:gd name="connsiteY48" fmla="*/ 3218374 h 3589212"/>
                <a:gd name="connsiteX49" fmla="*/ 34336 w 2729264"/>
                <a:gd name="connsiteY49" fmla="*/ 3510421 h 3589212"/>
                <a:gd name="connsiteX50" fmla="*/ 18617 w 2729264"/>
                <a:gd name="connsiteY50" fmla="*/ 3538163 h 3589212"/>
                <a:gd name="connsiteX51" fmla="*/ 8649 w 2729264"/>
                <a:gd name="connsiteY51" fmla="*/ 3589212 h 3589212"/>
                <a:gd name="connsiteX52" fmla="*/ 0 w 2729264"/>
                <a:gd name="connsiteY52" fmla="*/ 3589212 h 3589212"/>
                <a:gd name="connsiteX53" fmla="*/ 11929 w 2729264"/>
                <a:gd name="connsiteY53" fmla="*/ 3556504 h 3589212"/>
                <a:gd name="connsiteX54" fmla="*/ 6749 w 2729264"/>
                <a:gd name="connsiteY54" fmla="*/ 3584134 h 3589212"/>
                <a:gd name="connsiteX55" fmla="*/ 8649 w 2729264"/>
                <a:gd name="connsiteY55" fmla="*/ 3589212 h 3589212"/>
                <a:gd name="connsiteX56" fmla="*/ 2729264 w 2729264"/>
                <a:gd name="connsiteY56" fmla="*/ 3589212 h 3589212"/>
                <a:gd name="connsiteX57" fmla="*/ 2720616 w 2729264"/>
                <a:gd name="connsiteY57" fmla="*/ 3589212 h 3589212"/>
                <a:gd name="connsiteX58" fmla="*/ 2722517 w 2729264"/>
                <a:gd name="connsiteY58" fmla="*/ 3584134 h 3589212"/>
                <a:gd name="connsiteX59" fmla="*/ 2717339 w 2729264"/>
                <a:gd name="connsiteY59" fmla="*/ 3556515 h 3589212"/>
                <a:gd name="connsiteX60" fmla="*/ 2729264 w 2729264"/>
                <a:gd name="connsiteY60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600203 w 2729264"/>
                <a:gd name="connsiteY11" fmla="*/ 1185907 h 3589212"/>
                <a:gd name="connsiteX12" fmla="*/ 605437 w 2729264"/>
                <a:gd name="connsiteY12" fmla="*/ 1151111 h 3589212"/>
                <a:gd name="connsiteX13" fmla="*/ 600203 w 2729264"/>
                <a:gd name="connsiteY13" fmla="*/ 1185907 h 3589212"/>
                <a:gd name="connsiteX14" fmla="*/ 2129063 w 2729264"/>
                <a:gd name="connsiteY14" fmla="*/ 1185922 h 3589212"/>
                <a:gd name="connsiteX15" fmla="*/ 2123827 w 2729264"/>
                <a:gd name="connsiteY15" fmla="*/ 1151111 h 3589212"/>
                <a:gd name="connsiteX16" fmla="*/ 2115265 w 2729264"/>
                <a:gd name="connsiteY16" fmla="*/ 1071764 h 3589212"/>
                <a:gd name="connsiteX17" fmla="*/ 2129063 w 2729264"/>
                <a:gd name="connsiteY17" fmla="*/ 1185922 h 3589212"/>
                <a:gd name="connsiteX18" fmla="*/ 500147 w 2729264"/>
                <a:gd name="connsiteY18" fmla="*/ 1794014 h 3589212"/>
                <a:gd name="connsiteX19" fmla="*/ 500147 w 2729264"/>
                <a:gd name="connsiteY19" fmla="*/ 1794014 h 3589212"/>
                <a:gd name="connsiteX20" fmla="*/ 500587 w 2729264"/>
                <a:gd name="connsiteY20" fmla="*/ 1791664 h 3589212"/>
                <a:gd name="connsiteX21" fmla="*/ 500587 w 2729264"/>
                <a:gd name="connsiteY21" fmla="*/ 1791665 h 3589212"/>
                <a:gd name="connsiteX22" fmla="*/ 500147 w 2729264"/>
                <a:gd name="connsiteY22" fmla="*/ 1794014 h 3589212"/>
                <a:gd name="connsiteX23" fmla="*/ 18617 w 2729264"/>
                <a:gd name="connsiteY23" fmla="*/ 3538163 h 3589212"/>
                <a:gd name="connsiteX24" fmla="*/ 78567 w 2729264"/>
                <a:gd name="connsiteY24" fmla="*/ 3373781 h 3589212"/>
                <a:gd name="connsiteX25" fmla="*/ 316390 w 2729264"/>
                <a:gd name="connsiteY25" fmla="*/ 2594875 h 3589212"/>
                <a:gd name="connsiteX26" fmla="*/ 480535 w 2729264"/>
                <a:gd name="connsiteY26" fmla="*/ 1898740 h 3589212"/>
                <a:gd name="connsiteX27" fmla="*/ 500147 w 2729264"/>
                <a:gd name="connsiteY27" fmla="*/ 1794014 h 3589212"/>
                <a:gd name="connsiteX28" fmla="*/ 501361 w 2729264"/>
                <a:gd name="connsiteY28" fmla="*/ 1794014 h 3589212"/>
                <a:gd name="connsiteX29" fmla="*/ 500587 w 2729264"/>
                <a:gd name="connsiteY29" fmla="*/ 1791665 h 3589212"/>
                <a:gd name="connsiteX30" fmla="*/ 500751 w 2729264"/>
                <a:gd name="connsiteY30" fmla="*/ 1790790 h 3589212"/>
                <a:gd name="connsiteX31" fmla="*/ 518081 w 2729264"/>
                <a:gd name="connsiteY31" fmla="*/ 1738187 h 3589212"/>
                <a:gd name="connsiteX32" fmla="*/ 1364633 w 2729264"/>
                <a:gd name="connsiteY32" fmla="*/ 1527062 h 3589212"/>
                <a:gd name="connsiteX33" fmla="*/ 2211185 w 2729264"/>
                <a:gd name="connsiteY33" fmla="*/ 1738187 h 3589212"/>
                <a:gd name="connsiteX34" fmla="*/ 2228511 w 2729264"/>
                <a:gd name="connsiteY34" fmla="*/ 1790777 h 3589212"/>
                <a:gd name="connsiteX35" fmla="*/ 2185466 w 2729264"/>
                <a:gd name="connsiteY35" fmla="*/ 1560921 h 3589212"/>
                <a:gd name="connsiteX36" fmla="*/ 2185440 w 2729264"/>
                <a:gd name="connsiteY36" fmla="*/ 1560748 h 3589212"/>
                <a:gd name="connsiteX37" fmla="*/ 2185467 w 2729264"/>
                <a:gd name="connsiteY37" fmla="*/ 1560920 h 3589212"/>
                <a:gd name="connsiteX38" fmla="*/ 2228678 w 2729264"/>
                <a:gd name="connsiteY38" fmla="*/ 1791667 h 3589212"/>
                <a:gd name="connsiteX39" fmla="*/ 2227904 w 2729264"/>
                <a:gd name="connsiteY39" fmla="*/ 1794014 h 3589212"/>
                <a:gd name="connsiteX40" fmla="*/ 2229117 w 2729264"/>
                <a:gd name="connsiteY40" fmla="*/ 1794014 h 3589212"/>
                <a:gd name="connsiteX41" fmla="*/ 2228777 w 2729264"/>
                <a:gd name="connsiteY41" fmla="*/ 1792197 h 3589212"/>
                <a:gd name="connsiteX42" fmla="*/ 2248729 w 2729264"/>
                <a:gd name="connsiteY42" fmla="*/ 1898740 h 3589212"/>
                <a:gd name="connsiteX43" fmla="*/ 2412874 w 2729264"/>
                <a:gd name="connsiteY43" fmla="*/ 2594875 h 3589212"/>
                <a:gd name="connsiteX44" fmla="*/ 2650697 w 2729264"/>
                <a:gd name="connsiteY44" fmla="*/ 3373781 h 3589212"/>
                <a:gd name="connsiteX45" fmla="*/ 2710643 w 2729264"/>
                <a:gd name="connsiteY45" fmla="*/ 3538154 h 3589212"/>
                <a:gd name="connsiteX46" fmla="*/ 2694930 w 2729264"/>
                <a:gd name="connsiteY46" fmla="*/ 3510421 h 3589212"/>
                <a:gd name="connsiteX47" fmla="*/ 1364633 w 2729264"/>
                <a:gd name="connsiteY47" fmla="*/ 3218374 h 3589212"/>
                <a:gd name="connsiteX48" fmla="*/ 34336 w 2729264"/>
                <a:gd name="connsiteY48" fmla="*/ 3510421 h 3589212"/>
                <a:gd name="connsiteX49" fmla="*/ 18617 w 2729264"/>
                <a:gd name="connsiteY49" fmla="*/ 3538163 h 3589212"/>
                <a:gd name="connsiteX50" fmla="*/ 8649 w 2729264"/>
                <a:gd name="connsiteY50" fmla="*/ 3589212 h 3589212"/>
                <a:gd name="connsiteX51" fmla="*/ 0 w 2729264"/>
                <a:gd name="connsiteY51" fmla="*/ 3589212 h 3589212"/>
                <a:gd name="connsiteX52" fmla="*/ 11929 w 2729264"/>
                <a:gd name="connsiteY52" fmla="*/ 3556504 h 3589212"/>
                <a:gd name="connsiteX53" fmla="*/ 6749 w 2729264"/>
                <a:gd name="connsiteY53" fmla="*/ 3584134 h 3589212"/>
                <a:gd name="connsiteX54" fmla="*/ 8649 w 2729264"/>
                <a:gd name="connsiteY54" fmla="*/ 3589212 h 3589212"/>
                <a:gd name="connsiteX55" fmla="*/ 2729264 w 2729264"/>
                <a:gd name="connsiteY55" fmla="*/ 3589212 h 3589212"/>
                <a:gd name="connsiteX56" fmla="*/ 2720616 w 2729264"/>
                <a:gd name="connsiteY56" fmla="*/ 3589212 h 3589212"/>
                <a:gd name="connsiteX57" fmla="*/ 2722517 w 2729264"/>
                <a:gd name="connsiteY57" fmla="*/ 3584134 h 3589212"/>
                <a:gd name="connsiteX58" fmla="*/ 2717339 w 2729264"/>
                <a:gd name="connsiteY58" fmla="*/ 3556515 h 3589212"/>
                <a:gd name="connsiteX59" fmla="*/ 2729264 w 2729264"/>
                <a:gd name="connsiteY59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15265 w 2729264"/>
                <a:gd name="connsiteY13" fmla="*/ 1071764 h 3589212"/>
                <a:gd name="connsiteX14" fmla="*/ 2129063 w 2729264"/>
                <a:gd name="connsiteY14" fmla="*/ 1185922 h 3589212"/>
                <a:gd name="connsiteX15" fmla="*/ 500147 w 2729264"/>
                <a:gd name="connsiteY15" fmla="*/ 1794014 h 3589212"/>
                <a:gd name="connsiteX16" fmla="*/ 500147 w 2729264"/>
                <a:gd name="connsiteY16" fmla="*/ 1794014 h 3589212"/>
                <a:gd name="connsiteX17" fmla="*/ 500587 w 2729264"/>
                <a:gd name="connsiteY17" fmla="*/ 1791664 h 3589212"/>
                <a:gd name="connsiteX18" fmla="*/ 500587 w 2729264"/>
                <a:gd name="connsiteY18" fmla="*/ 1791665 h 3589212"/>
                <a:gd name="connsiteX19" fmla="*/ 500147 w 2729264"/>
                <a:gd name="connsiteY19" fmla="*/ 1794014 h 3589212"/>
                <a:gd name="connsiteX20" fmla="*/ 18617 w 2729264"/>
                <a:gd name="connsiteY20" fmla="*/ 3538163 h 3589212"/>
                <a:gd name="connsiteX21" fmla="*/ 78567 w 2729264"/>
                <a:gd name="connsiteY21" fmla="*/ 3373781 h 3589212"/>
                <a:gd name="connsiteX22" fmla="*/ 316390 w 2729264"/>
                <a:gd name="connsiteY22" fmla="*/ 2594875 h 3589212"/>
                <a:gd name="connsiteX23" fmla="*/ 480535 w 2729264"/>
                <a:gd name="connsiteY23" fmla="*/ 1898740 h 3589212"/>
                <a:gd name="connsiteX24" fmla="*/ 500147 w 2729264"/>
                <a:gd name="connsiteY24" fmla="*/ 1794014 h 3589212"/>
                <a:gd name="connsiteX25" fmla="*/ 501361 w 2729264"/>
                <a:gd name="connsiteY25" fmla="*/ 1794014 h 3589212"/>
                <a:gd name="connsiteX26" fmla="*/ 500587 w 2729264"/>
                <a:gd name="connsiteY26" fmla="*/ 1791665 h 3589212"/>
                <a:gd name="connsiteX27" fmla="*/ 500751 w 2729264"/>
                <a:gd name="connsiteY27" fmla="*/ 1790790 h 3589212"/>
                <a:gd name="connsiteX28" fmla="*/ 518081 w 2729264"/>
                <a:gd name="connsiteY28" fmla="*/ 1738187 h 3589212"/>
                <a:gd name="connsiteX29" fmla="*/ 1364633 w 2729264"/>
                <a:gd name="connsiteY29" fmla="*/ 1527062 h 3589212"/>
                <a:gd name="connsiteX30" fmla="*/ 2211185 w 2729264"/>
                <a:gd name="connsiteY30" fmla="*/ 1738187 h 3589212"/>
                <a:gd name="connsiteX31" fmla="*/ 2228511 w 2729264"/>
                <a:gd name="connsiteY31" fmla="*/ 1790777 h 3589212"/>
                <a:gd name="connsiteX32" fmla="*/ 2185466 w 2729264"/>
                <a:gd name="connsiteY32" fmla="*/ 1560921 h 3589212"/>
                <a:gd name="connsiteX33" fmla="*/ 2185440 w 2729264"/>
                <a:gd name="connsiteY33" fmla="*/ 1560748 h 3589212"/>
                <a:gd name="connsiteX34" fmla="*/ 2185467 w 2729264"/>
                <a:gd name="connsiteY34" fmla="*/ 1560920 h 3589212"/>
                <a:gd name="connsiteX35" fmla="*/ 2228678 w 2729264"/>
                <a:gd name="connsiteY35" fmla="*/ 1791667 h 3589212"/>
                <a:gd name="connsiteX36" fmla="*/ 2227904 w 2729264"/>
                <a:gd name="connsiteY36" fmla="*/ 1794014 h 3589212"/>
                <a:gd name="connsiteX37" fmla="*/ 2229117 w 2729264"/>
                <a:gd name="connsiteY37" fmla="*/ 1794014 h 3589212"/>
                <a:gd name="connsiteX38" fmla="*/ 2228777 w 2729264"/>
                <a:gd name="connsiteY38" fmla="*/ 1792197 h 3589212"/>
                <a:gd name="connsiteX39" fmla="*/ 2248729 w 2729264"/>
                <a:gd name="connsiteY39" fmla="*/ 1898740 h 3589212"/>
                <a:gd name="connsiteX40" fmla="*/ 2412874 w 2729264"/>
                <a:gd name="connsiteY40" fmla="*/ 2594875 h 3589212"/>
                <a:gd name="connsiteX41" fmla="*/ 2650697 w 2729264"/>
                <a:gd name="connsiteY41" fmla="*/ 3373781 h 3589212"/>
                <a:gd name="connsiteX42" fmla="*/ 2710643 w 2729264"/>
                <a:gd name="connsiteY42" fmla="*/ 3538154 h 3589212"/>
                <a:gd name="connsiteX43" fmla="*/ 2694930 w 2729264"/>
                <a:gd name="connsiteY43" fmla="*/ 3510421 h 3589212"/>
                <a:gd name="connsiteX44" fmla="*/ 1364633 w 2729264"/>
                <a:gd name="connsiteY44" fmla="*/ 3218374 h 3589212"/>
                <a:gd name="connsiteX45" fmla="*/ 34336 w 2729264"/>
                <a:gd name="connsiteY45" fmla="*/ 3510421 h 3589212"/>
                <a:gd name="connsiteX46" fmla="*/ 18617 w 2729264"/>
                <a:gd name="connsiteY46" fmla="*/ 3538163 h 3589212"/>
                <a:gd name="connsiteX47" fmla="*/ 8649 w 2729264"/>
                <a:gd name="connsiteY47" fmla="*/ 3589212 h 3589212"/>
                <a:gd name="connsiteX48" fmla="*/ 0 w 2729264"/>
                <a:gd name="connsiteY48" fmla="*/ 3589212 h 3589212"/>
                <a:gd name="connsiteX49" fmla="*/ 11929 w 2729264"/>
                <a:gd name="connsiteY49" fmla="*/ 3556504 h 3589212"/>
                <a:gd name="connsiteX50" fmla="*/ 6749 w 2729264"/>
                <a:gd name="connsiteY50" fmla="*/ 3584134 h 3589212"/>
                <a:gd name="connsiteX51" fmla="*/ 8649 w 2729264"/>
                <a:gd name="connsiteY51" fmla="*/ 3589212 h 3589212"/>
                <a:gd name="connsiteX52" fmla="*/ 2729264 w 2729264"/>
                <a:gd name="connsiteY52" fmla="*/ 3589212 h 3589212"/>
                <a:gd name="connsiteX53" fmla="*/ 2720616 w 2729264"/>
                <a:gd name="connsiteY53" fmla="*/ 3589212 h 3589212"/>
                <a:gd name="connsiteX54" fmla="*/ 2722517 w 2729264"/>
                <a:gd name="connsiteY54" fmla="*/ 3584134 h 3589212"/>
                <a:gd name="connsiteX55" fmla="*/ 2717339 w 2729264"/>
                <a:gd name="connsiteY55" fmla="*/ 3556515 h 3589212"/>
                <a:gd name="connsiteX56" fmla="*/ 2729264 w 2729264"/>
                <a:gd name="connsiteY56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2129063 w 2729264"/>
                <a:gd name="connsiteY11" fmla="*/ 1185922 h 3589212"/>
                <a:gd name="connsiteX12" fmla="*/ 2123827 w 2729264"/>
                <a:gd name="connsiteY12" fmla="*/ 1151111 h 3589212"/>
                <a:gd name="connsiteX13" fmla="*/ 2129063 w 2729264"/>
                <a:gd name="connsiteY13" fmla="*/ 1185922 h 3589212"/>
                <a:gd name="connsiteX14" fmla="*/ 500147 w 2729264"/>
                <a:gd name="connsiteY14" fmla="*/ 1794014 h 3589212"/>
                <a:gd name="connsiteX15" fmla="*/ 500147 w 2729264"/>
                <a:gd name="connsiteY15" fmla="*/ 1794014 h 3589212"/>
                <a:gd name="connsiteX16" fmla="*/ 500587 w 2729264"/>
                <a:gd name="connsiteY16" fmla="*/ 1791664 h 3589212"/>
                <a:gd name="connsiteX17" fmla="*/ 500587 w 2729264"/>
                <a:gd name="connsiteY17" fmla="*/ 1791665 h 3589212"/>
                <a:gd name="connsiteX18" fmla="*/ 500147 w 2729264"/>
                <a:gd name="connsiteY18" fmla="*/ 1794014 h 3589212"/>
                <a:gd name="connsiteX19" fmla="*/ 18617 w 2729264"/>
                <a:gd name="connsiteY19" fmla="*/ 3538163 h 3589212"/>
                <a:gd name="connsiteX20" fmla="*/ 78567 w 2729264"/>
                <a:gd name="connsiteY20" fmla="*/ 3373781 h 3589212"/>
                <a:gd name="connsiteX21" fmla="*/ 316390 w 2729264"/>
                <a:gd name="connsiteY21" fmla="*/ 2594875 h 3589212"/>
                <a:gd name="connsiteX22" fmla="*/ 480535 w 2729264"/>
                <a:gd name="connsiteY22" fmla="*/ 1898740 h 3589212"/>
                <a:gd name="connsiteX23" fmla="*/ 500147 w 2729264"/>
                <a:gd name="connsiteY23" fmla="*/ 1794014 h 3589212"/>
                <a:gd name="connsiteX24" fmla="*/ 501361 w 2729264"/>
                <a:gd name="connsiteY24" fmla="*/ 1794014 h 3589212"/>
                <a:gd name="connsiteX25" fmla="*/ 500587 w 2729264"/>
                <a:gd name="connsiteY25" fmla="*/ 1791665 h 3589212"/>
                <a:gd name="connsiteX26" fmla="*/ 500751 w 2729264"/>
                <a:gd name="connsiteY26" fmla="*/ 1790790 h 3589212"/>
                <a:gd name="connsiteX27" fmla="*/ 518081 w 2729264"/>
                <a:gd name="connsiteY27" fmla="*/ 1738187 h 3589212"/>
                <a:gd name="connsiteX28" fmla="*/ 1364633 w 2729264"/>
                <a:gd name="connsiteY28" fmla="*/ 1527062 h 3589212"/>
                <a:gd name="connsiteX29" fmla="*/ 2211185 w 2729264"/>
                <a:gd name="connsiteY29" fmla="*/ 1738187 h 3589212"/>
                <a:gd name="connsiteX30" fmla="*/ 2228511 w 2729264"/>
                <a:gd name="connsiteY30" fmla="*/ 1790777 h 3589212"/>
                <a:gd name="connsiteX31" fmla="*/ 2185466 w 2729264"/>
                <a:gd name="connsiteY31" fmla="*/ 1560921 h 3589212"/>
                <a:gd name="connsiteX32" fmla="*/ 2185440 w 2729264"/>
                <a:gd name="connsiteY32" fmla="*/ 1560748 h 3589212"/>
                <a:gd name="connsiteX33" fmla="*/ 2185467 w 2729264"/>
                <a:gd name="connsiteY33" fmla="*/ 1560920 h 3589212"/>
                <a:gd name="connsiteX34" fmla="*/ 2228678 w 2729264"/>
                <a:gd name="connsiteY34" fmla="*/ 1791667 h 3589212"/>
                <a:gd name="connsiteX35" fmla="*/ 2227904 w 2729264"/>
                <a:gd name="connsiteY35" fmla="*/ 1794014 h 3589212"/>
                <a:gd name="connsiteX36" fmla="*/ 2229117 w 2729264"/>
                <a:gd name="connsiteY36" fmla="*/ 1794014 h 3589212"/>
                <a:gd name="connsiteX37" fmla="*/ 2228777 w 2729264"/>
                <a:gd name="connsiteY37" fmla="*/ 1792197 h 3589212"/>
                <a:gd name="connsiteX38" fmla="*/ 2248729 w 2729264"/>
                <a:gd name="connsiteY38" fmla="*/ 1898740 h 3589212"/>
                <a:gd name="connsiteX39" fmla="*/ 2412874 w 2729264"/>
                <a:gd name="connsiteY39" fmla="*/ 2594875 h 3589212"/>
                <a:gd name="connsiteX40" fmla="*/ 2650697 w 2729264"/>
                <a:gd name="connsiteY40" fmla="*/ 3373781 h 3589212"/>
                <a:gd name="connsiteX41" fmla="*/ 2710643 w 2729264"/>
                <a:gd name="connsiteY41" fmla="*/ 3538154 h 3589212"/>
                <a:gd name="connsiteX42" fmla="*/ 2694930 w 2729264"/>
                <a:gd name="connsiteY42" fmla="*/ 3510421 h 3589212"/>
                <a:gd name="connsiteX43" fmla="*/ 1364633 w 2729264"/>
                <a:gd name="connsiteY43" fmla="*/ 3218374 h 3589212"/>
                <a:gd name="connsiteX44" fmla="*/ 34336 w 2729264"/>
                <a:gd name="connsiteY44" fmla="*/ 3510421 h 3589212"/>
                <a:gd name="connsiteX45" fmla="*/ 18617 w 2729264"/>
                <a:gd name="connsiteY45" fmla="*/ 3538163 h 3589212"/>
                <a:gd name="connsiteX46" fmla="*/ 8649 w 2729264"/>
                <a:gd name="connsiteY46" fmla="*/ 3589212 h 3589212"/>
                <a:gd name="connsiteX47" fmla="*/ 0 w 2729264"/>
                <a:gd name="connsiteY47" fmla="*/ 3589212 h 3589212"/>
                <a:gd name="connsiteX48" fmla="*/ 11929 w 2729264"/>
                <a:gd name="connsiteY48" fmla="*/ 3556504 h 3589212"/>
                <a:gd name="connsiteX49" fmla="*/ 6749 w 2729264"/>
                <a:gd name="connsiteY49" fmla="*/ 3584134 h 3589212"/>
                <a:gd name="connsiteX50" fmla="*/ 8649 w 2729264"/>
                <a:gd name="connsiteY50" fmla="*/ 3589212 h 3589212"/>
                <a:gd name="connsiteX51" fmla="*/ 2729264 w 2729264"/>
                <a:gd name="connsiteY51" fmla="*/ 3589212 h 3589212"/>
                <a:gd name="connsiteX52" fmla="*/ 2720616 w 2729264"/>
                <a:gd name="connsiteY52" fmla="*/ 3589212 h 3589212"/>
                <a:gd name="connsiteX53" fmla="*/ 2722517 w 2729264"/>
                <a:gd name="connsiteY53" fmla="*/ 3584134 h 3589212"/>
                <a:gd name="connsiteX54" fmla="*/ 2717339 w 2729264"/>
                <a:gd name="connsiteY54" fmla="*/ 3556515 h 3589212"/>
                <a:gd name="connsiteX55" fmla="*/ 2729264 w 2729264"/>
                <a:gd name="connsiteY55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88129 w 2729264"/>
                <a:gd name="connsiteY7" fmla="*/ 820270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2088129 w 2729264"/>
                <a:gd name="connsiteY10" fmla="*/ 820270 h 3589212"/>
                <a:gd name="connsiteX11" fmla="*/ 500147 w 2729264"/>
                <a:gd name="connsiteY11" fmla="*/ 1794014 h 3589212"/>
                <a:gd name="connsiteX12" fmla="*/ 500147 w 2729264"/>
                <a:gd name="connsiteY12" fmla="*/ 1794014 h 3589212"/>
                <a:gd name="connsiteX13" fmla="*/ 500587 w 2729264"/>
                <a:gd name="connsiteY13" fmla="*/ 1791664 h 3589212"/>
                <a:gd name="connsiteX14" fmla="*/ 500587 w 2729264"/>
                <a:gd name="connsiteY14" fmla="*/ 1791665 h 3589212"/>
                <a:gd name="connsiteX15" fmla="*/ 500147 w 2729264"/>
                <a:gd name="connsiteY15" fmla="*/ 1794014 h 3589212"/>
                <a:gd name="connsiteX16" fmla="*/ 18617 w 2729264"/>
                <a:gd name="connsiteY16" fmla="*/ 3538163 h 3589212"/>
                <a:gd name="connsiteX17" fmla="*/ 78567 w 2729264"/>
                <a:gd name="connsiteY17" fmla="*/ 3373781 h 3589212"/>
                <a:gd name="connsiteX18" fmla="*/ 316390 w 2729264"/>
                <a:gd name="connsiteY18" fmla="*/ 2594875 h 3589212"/>
                <a:gd name="connsiteX19" fmla="*/ 480535 w 2729264"/>
                <a:gd name="connsiteY19" fmla="*/ 1898740 h 3589212"/>
                <a:gd name="connsiteX20" fmla="*/ 500147 w 2729264"/>
                <a:gd name="connsiteY20" fmla="*/ 1794014 h 3589212"/>
                <a:gd name="connsiteX21" fmla="*/ 501361 w 2729264"/>
                <a:gd name="connsiteY21" fmla="*/ 1794014 h 3589212"/>
                <a:gd name="connsiteX22" fmla="*/ 500587 w 2729264"/>
                <a:gd name="connsiteY22" fmla="*/ 1791665 h 3589212"/>
                <a:gd name="connsiteX23" fmla="*/ 500751 w 2729264"/>
                <a:gd name="connsiteY23" fmla="*/ 1790790 h 3589212"/>
                <a:gd name="connsiteX24" fmla="*/ 518081 w 2729264"/>
                <a:gd name="connsiteY24" fmla="*/ 1738187 h 3589212"/>
                <a:gd name="connsiteX25" fmla="*/ 1364633 w 2729264"/>
                <a:gd name="connsiteY25" fmla="*/ 1527062 h 3589212"/>
                <a:gd name="connsiteX26" fmla="*/ 2211185 w 2729264"/>
                <a:gd name="connsiteY26" fmla="*/ 1738187 h 3589212"/>
                <a:gd name="connsiteX27" fmla="*/ 2228511 w 2729264"/>
                <a:gd name="connsiteY27" fmla="*/ 1790777 h 3589212"/>
                <a:gd name="connsiteX28" fmla="*/ 2185466 w 2729264"/>
                <a:gd name="connsiteY28" fmla="*/ 1560921 h 3589212"/>
                <a:gd name="connsiteX29" fmla="*/ 2185440 w 2729264"/>
                <a:gd name="connsiteY29" fmla="*/ 1560748 h 3589212"/>
                <a:gd name="connsiteX30" fmla="*/ 2185467 w 2729264"/>
                <a:gd name="connsiteY30" fmla="*/ 1560920 h 3589212"/>
                <a:gd name="connsiteX31" fmla="*/ 2228678 w 2729264"/>
                <a:gd name="connsiteY31" fmla="*/ 1791667 h 3589212"/>
                <a:gd name="connsiteX32" fmla="*/ 2227904 w 2729264"/>
                <a:gd name="connsiteY32" fmla="*/ 1794014 h 3589212"/>
                <a:gd name="connsiteX33" fmla="*/ 2229117 w 2729264"/>
                <a:gd name="connsiteY33" fmla="*/ 1794014 h 3589212"/>
                <a:gd name="connsiteX34" fmla="*/ 2228777 w 2729264"/>
                <a:gd name="connsiteY34" fmla="*/ 1792197 h 3589212"/>
                <a:gd name="connsiteX35" fmla="*/ 2248729 w 2729264"/>
                <a:gd name="connsiteY35" fmla="*/ 1898740 h 3589212"/>
                <a:gd name="connsiteX36" fmla="*/ 2412874 w 2729264"/>
                <a:gd name="connsiteY36" fmla="*/ 2594875 h 3589212"/>
                <a:gd name="connsiteX37" fmla="*/ 2650697 w 2729264"/>
                <a:gd name="connsiteY37" fmla="*/ 3373781 h 3589212"/>
                <a:gd name="connsiteX38" fmla="*/ 2710643 w 2729264"/>
                <a:gd name="connsiteY38" fmla="*/ 3538154 h 3589212"/>
                <a:gd name="connsiteX39" fmla="*/ 2694930 w 2729264"/>
                <a:gd name="connsiteY39" fmla="*/ 3510421 h 3589212"/>
                <a:gd name="connsiteX40" fmla="*/ 1364633 w 2729264"/>
                <a:gd name="connsiteY40" fmla="*/ 3218374 h 3589212"/>
                <a:gd name="connsiteX41" fmla="*/ 34336 w 2729264"/>
                <a:gd name="connsiteY41" fmla="*/ 3510421 h 3589212"/>
                <a:gd name="connsiteX42" fmla="*/ 18617 w 2729264"/>
                <a:gd name="connsiteY42" fmla="*/ 3538163 h 3589212"/>
                <a:gd name="connsiteX43" fmla="*/ 8649 w 2729264"/>
                <a:gd name="connsiteY43" fmla="*/ 3589212 h 3589212"/>
                <a:gd name="connsiteX44" fmla="*/ 0 w 2729264"/>
                <a:gd name="connsiteY44" fmla="*/ 3589212 h 3589212"/>
                <a:gd name="connsiteX45" fmla="*/ 11929 w 2729264"/>
                <a:gd name="connsiteY45" fmla="*/ 3556504 h 3589212"/>
                <a:gd name="connsiteX46" fmla="*/ 6749 w 2729264"/>
                <a:gd name="connsiteY46" fmla="*/ 3584134 h 3589212"/>
                <a:gd name="connsiteX47" fmla="*/ 8649 w 2729264"/>
                <a:gd name="connsiteY47" fmla="*/ 3589212 h 3589212"/>
                <a:gd name="connsiteX48" fmla="*/ 2729264 w 2729264"/>
                <a:gd name="connsiteY48" fmla="*/ 3589212 h 3589212"/>
                <a:gd name="connsiteX49" fmla="*/ 2720616 w 2729264"/>
                <a:gd name="connsiteY49" fmla="*/ 3589212 h 3589212"/>
                <a:gd name="connsiteX50" fmla="*/ 2722517 w 2729264"/>
                <a:gd name="connsiteY50" fmla="*/ 3584134 h 3589212"/>
                <a:gd name="connsiteX51" fmla="*/ 2717339 w 2729264"/>
                <a:gd name="connsiteY51" fmla="*/ 3556515 h 3589212"/>
                <a:gd name="connsiteX52" fmla="*/ 2729264 w 2729264"/>
                <a:gd name="connsiteY52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2077608 w 2729264"/>
                <a:gd name="connsiteY7" fmla="*/ 697489 h 3589212"/>
                <a:gd name="connsiteX8" fmla="*/ 2081385 w 2729264"/>
                <a:gd name="connsiteY8" fmla="*/ 757765 h 3589212"/>
                <a:gd name="connsiteX9" fmla="*/ 2077608 w 2729264"/>
                <a:gd name="connsiteY9" fmla="*/ 697489 h 3589212"/>
                <a:gd name="connsiteX10" fmla="*/ 500147 w 2729264"/>
                <a:gd name="connsiteY10" fmla="*/ 1794014 h 3589212"/>
                <a:gd name="connsiteX11" fmla="*/ 500147 w 2729264"/>
                <a:gd name="connsiteY11" fmla="*/ 1794014 h 3589212"/>
                <a:gd name="connsiteX12" fmla="*/ 500587 w 2729264"/>
                <a:gd name="connsiteY12" fmla="*/ 1791664 h 3589212"/>
                <a:gd name="connsiteX13" fmla="*/ 500587 w 2729264"/>
                <a:gd name="connsiteY13" fmla="*/ 1791665 h 3589212"/>
                <a:gd name="connsiteX14" fmla="*/ 500147 w 2729264"/>
                <a:gd name="connsiteY14" fmla="*/ 1794014 h 3589212"/>
                <a:gd name="connsiteX15" fmla="*/ 18617 w 2729264"/>
                <a:gd name="connsiteY15" fmla="*/ 3538163 h 3589212"/>
                <a:gd name="connsiteX16" fmla="*/ 78567 w 2729264"/>
                <a:gd name="connsiteY16" fmla="*/ 3373781 h 3589212"/>
                <a:gd name="connsiteX17" fmla="*/ 316390 w 2729264"/>
                <a:gd name="connsiteY17" fmla="*/ 2594875 h 3589212"/>
                <a:gd name="connsiteX18" fmla="*/ 480535 w 2729264"/>
                <a:gd name="connsiteY18" fmla="*/ 1898740 h 3589212"/>
                <a:gd name="connsiteX19" fmla="*/ 500147 w 2729264"/>
                <a:gd name="connsiteY19" fmla="*/ 1794014 h 3589212"/>
                <a:gd name="connsiteX20" fmla="*/ 501361 w 2729264"/>
                <a:gd name="connsiteY20" fmla="*/ 1794014 h 3589212"/>
                <a:gd name="connsiteX21" fmla="*/ 500587 w 2729264"/>
                <a:gd name="connsiteY21" fmla="*/ 1791665 h 3589212"/>
                <a:gd name="connsiteX22" fmla="*/ 500751 w 2729264"/>
                <a:gd name="connsiteY22" fmla="*/ 1790790 h 3589212"/>
                <a:gd name="connsiteX23" fmla="*/ 518081 w 2729264"/>
                <a:gd name="connsiteY23" fmla="*/ 1738187 h 3589212"/>
                <a:gd name="connsiteX24" fmla="*/ 1364633 w 2729264"/>
                <a:gd name="connsiteY24" fmla="*/ 1527062 h 3589212"/>
                <a:gd name="connsiteX25" fmla="*/ 2211185 w 2729264"/>
                <a:gd name="connsiteY25" fmla="*/ 1738187 h 3589212"/>
                <a:gd name="connsiteX26" fmla="*/ 2228511 w 2729264"/>
                <a:gd name="connsiteY26" fmla="*/ 1790777 h 3589212"/>
                <a:gd name="connsiteX27" fmla="*/ 2185466 w 2729264"/>
                <a:gd name="connsiteY27" fmla="*/ 1560921 h 3589212"/>
                <a:gd name="connsiteX28" fmla="*/ 2185440 w 2729264"/>
                <a:gd name="connsiteY28" fmla="*/ 1560748 h 3589212"/>
                <a:gd name="connsiteX29" fmla="*/ 2185467 w 2729264"/>
                <a:gd name="connsiteY29" fmla="*/ 1560920 h 3589212"/>
                <a:gd name="connsiteX30" fmla="*/ 2228678 w 2729264"/>
                <a:gd name="connsiteY30" fmla="*/ 1791667 h 3589212"/>
                <a:gd name="connsiteX31" fmla="*/ 2227904 w 2729264"/>
                <a:gd name="connsiteY31" fmla="*/ 1794014 h 3589212"/>
                <a:gd name="connsiteX32" fmla="*/ 2229117 w 2729264"/>
                <a:gd name="connsiteY32" fmla="*/ 1794014 h 3589212"/>
                <a:gd name="connsiteX33" fmla="*/ 2228777 w 2729264"/>
                <a:gd name="connsiteY33" fmla="*/ 1792197 h 3589212"/>
                <a:gd name="connsiteX34" fmla="*/ 2248729 w 2729264"/>
                <a:gd name="connsiteY34" fmla="*/ 1898740 h 3589212"/>
                <a:gd name="connsiteX35" fmla="*/ 2412874 w 2729264"/>
                <a:gd name="connsiteY35" fmla="*/ 2594875 h 3589212"/>
                <a:gd name="connsiteX36" fmla="*/ 2650697 w 2729264"/>
                <a:gd name="connsiteY36" fmla="*/ 3373781 h 3589212"/>
                <a:gd name="connsiteX37" fmla="*/ 2710643 w 2729264"/>
                <a:gd name="connsiteY37" fmla="*/ 3538154 h 3589212"/>
                <a:gd name="connsiteX38" fmla="*/ 2694930 w 2729264"/>
                <a:gd name="connsiteY38" fmla="*/ 3510421 h 3589212"/>
                <a:gd name="connsiteX39" fmla="*/ 1364633 w 2729264"/>
                <a:gd name="connsiteY39" fmla="*/ 3218374 h 3589212"/>
                <a:gd name="connsiteX40" fmla="*/ 34336 w 2729264"/>
                <a:gd name="connsiteY40" fmla="*/ 3510421 h 3589212"/>
                <a:gd name="connsiteX41" fmla="*/ 18617 w 2729264"/>
                <a:gd name="connsiteY41" fmla="*/ 3538163 h 3589212"/>
                <a:gd name="connsiteX42" fmla="*/ 8649 w 2729264"/>
                <a:gd name="connsiteY42" fmla="*/ 3589212 h 3589212"/>
                <a:gd name="connsiteX43" fmla="*/ 0 w 2729264"/>
                <a:gd name="connsiteY43" fmla="*/ 3589212 h 3589212"/>
                <a:gd name="connsiteX44" fmla="*/ 11929 w 2729264"/>
                <a:gd name="connsiteY44" fmla="*/ 3556504 h 3589212"/>
                <a:gd name="connsiteX45" fmla="*/ 6749 w 2729264"/>
                <a:gd name="connsiteY45" fmla="*/ 3584134 h 3589212"/>
                <a:gd name="connsiteX46" fmla="*/ 8649 w 2729264"/>
                <a:gd name="connsiteY46" fmla="*/ 3589212 h 3589212"/>
                <a:gd name="connsiteX47" fmla="*/ 2729264 w 2729264"/>
                <a:gd name="connsiteY47" fmla="*/ 3589212 h 3589212"/>
                <a:gd name="connsiteX48" fmla="*/ 2720616 w 2729264"/>
                <a:gd name="connsiteY48" fmla="*/ 3589212 h 3589212"/>
                <a:gd name="connsiteX49" fmla="*/ 2722517 w 2729264"/>
                <a:gd name="connsiteY49" fmla="*/ 3584134 h 3589212"/>
                <a:gd name="connsiteX50" fmla="*/ 2717339 w 2729264"/>
                <a:gd name="connsiteY50" fmla="*/ 3556515 h 3589212"/>
                <a:gd name="connsiteX51" fmla="*/ 2729264 w 2729264"/>
                <a:gd name="connsiteY51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62612 w 2729264"/>
                <a:gd name="connsiteY3" fmla="*/ 458136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2062612 w 2729264"/>
                <a:gd name="connsiteY6" fmla="*/ 458136 h 3589212"/>
                <a:gd name="connsiteX7" fmla="*/ 500147 w 2729264"/>
                <a:gd name="connsiteY7" fmla="*/ 1794014 h 3589212"/>
                <a:gd name="connsiteX8" fmla="*/ 500147 w 2729264"/>
                <a:gd name="connsiteY8" fmla="*/ 1794014 h 3589212"/>
                <a:gd name="connsiteX9" fmla="*/ 500587 w 2729264"/>
                <a:gd name="connsiteY9" fmla="*/ 1791664 h 3589212"/>
                <a:gd name="connsiteX10" fmla="*/ 500587 w 2729264"/>
                <a:gd name="connsiteY10" fmla="*/ 1791665 h 3589212"/>
                <a:gd name="connsiteX11" fmla="*/ 500147 w 2729264"/>
                <a:gd name="connsiteY11" fmla="*/ 1794014 h 3589212"/>
                <a:gd name="connsiteX12" fmla="*/ 18617 w 2729264"/>
                <a:gd name="connsiteY12" fmla="*/ 3538163 h 3589212"/>
                <a:gd name="connsiteX13" fmla="*/ 78567 w 2729264"/>
                <a:gd name="connsiteY13" fmla="*/ 3373781 h 3589212"/>
                <a:gd name="connsiteX14" fmla="*/ 316390 w 2729264"/>
                <a:gd name="connsiteY14" fmla="*/ 2594875 h 3589212"/>
                <a:gd name="connsiteX15" fmla="*/ 480535 w 2729264"/>
                <a:gd name="connsiteY15" fmla="*/ 1898740 h 3589212"/>
                <a:gd name="connsiteX16" fmla="*/ 500147 w 2729264"/>
                <a:gd name="connsiteY16" fmla="*/ 1794014 h 3589212"/>
                <a:gd name="connsiteX17" fmla="*/ 501361 w 2729264"/>
                <a:gd name="connsiteY17" fmla="*/ 1794014 h 3589212"/>
                <a:gd name="connsiteX18" fmla="*/ 500587 w 2729264"/>
                <a:gd name="connsiteY18" fmla="*/ 1791665 h 3589212"/>
                <a:gd name="connsiteX19" fmla="*/ 500751 w 2729264"/>
                <a:gd name="connsiteY19" fmla="*/ 1790790 h 3589212"/>
                <a:gd name="connsiteX20" fmla="*/ 518081 w 2729264"/>
                <a:gd name="connsiteY20" fmla="*/ 1738187 h 3589212"/>
                <a:gd name="connsiteX21" fmla="*/ 1364633 w 2729264"/>
                <a:gd name="connsiteY21" fmla="*/ 1527062 h 3589212"/>
                <a:gd name="connsiteX22" fmla="*/ 2211185 w 2729264"/>
                <a:gd name="connsiteY22" fmla="*/ 1738187 h 3589212"/>
                <a:gd name="connsiteX23" fmla="*/ 2228511 w 2729264"/>
                <a:gd name="connsiteY23" fmla="*/ 1790777 h 3589212"/>
                <a:gd name="connsiteX24" fmla="*/ 2185466 w 2729264"/>
                <a:gd name="connsiteY24" fmla="*/ 1560921 h 3589212"/>
                <a:gd name="connsiteX25" fmla="*/ 2185440 w 2729264"/>
                <a:gd name="connsiteY25" fmla="*/ 1560748 h 3589212"/>
                <a:gd name="connsiteX26" fmla="*/ 2185467 w 2729264"/>
                <a:gd name="connsiteY26" fmla="*/ 1560920 h 3589212"/>
                <a:gd name="connsiteX27" fmla="*/ 2228678 w 2729264"/>
                <a:gd name="connsiteY27" fmla="*/ 1791667 h 3589212"/>
                <a:gd name="connsiteX28" fmla="*/ 2227904 w 2729264"/>
                <a:gd name="connsiteY28" fmla="*/ 1794014 h 3589212"/>
                <a:gd name="connsiteX29" fmla="*/ 2229117 w 2729264"/>
                <a:gd name="connsiteY29" fmla="*/ 1794014 h 3589212"/>
                <a:gd name="connsiteX30" fmla="*/ 2228777 w 2729264"/>
                <a:gd name="connsiteY30" fmla="*/ 1792197 h 3589212"/>
                <a:gd name="connsiteX31" fmla="*/ 2248729 w 2729264"/>
                <a:gd name="connsiteY31" fmla="*/ 1898740 h 3589212"/>
                <a:gd name="connsiteX32" fmla="*/ 2412874 w 2729264"/>
                <a:gd name="connsiteY32" fmla="*/ 2594875 h 3589212"/>
                <a:gd name="connsiteX33" fmla="*/ 2650697 w 2729264"/>
                <a:gd name="connsiteY33" fmla="*/ 3373781 h 3589212"/>
                <a:gd name="connsiteX34" fmla="*/ 2710643 w 2729264"/>
                <a:gd name="connsiteY34" fmla="*/ 3538154 h 3589212"/>
                <a:gd name="connsiteX35" fmla="*/ 2694930 w 2729264"/>
                <a:gd name="connsiteY35" fmla="*/ 3510421 h 3589212"/>
                <a:gd name="connsiteX36" fmla="*/ 1364633 w 2729264"/>
                <a:gd name="connsiteY36" fmla="*/ 3218374 h 3589212"/>
                <a:gd name="connsiteX37" fmla="*/ 34336 w 2729264"/>
                <a:gd name="connsiteY37" fmla="*/ 3510421 h 3589212"/>
                <a:gd name="connsiteX38" fmla="*/ 18617 w 2729264"/>
                <a:gd name="connsiteY38" fmla="*/ 3538163 h 3589212"/>
                <a:gd name="connsiteX39" fmla="*/ 8649 w 2729264"/>
                <a:gd name="connsiteY39" fmla="*/ 3589212 h 3589212"/>
                <a:gd name="connsiteX40" fmla="*/ 0 w 2729264"/>
                <a:gd name="connsiteY40" fmla="*/ 3589212 h 3589212"/>
                <a:gd name="connsiteX41" fmla="*/ 11929 w 2729264"/>
                <a:gd name="connsiteY41" fmla="*/ 3556504 h 3589212"/>
                <a:gd name="connsiteX42" fmla="*/ 6749 w 2729264"/>
                <a:gd name="connsiteY42" fmla="*/ 3584134 h 3589212"/>
                <a:gd name="connsiteX43" fmla="*/ 8649 w 2729264"/>
                <a:gd name="connsiteY43" fmla="*/ 3589212 h 3589212"/>
                <a:gd name="connsiteX44" fmla="*/ 2729264 w 2729264"/>
                <a:gd name="connsiteY44" fmla="*/ 3589212 h 3589212"/>
                <a:gd name="connsiteX45" fmla="*/ 2720616 w 2729264"/>
                <a:gd name="connsiteY45" fmla="*/ 3589212 h 3589212"/>
                <a:gd name="connsiteX46" fmla="*/ 2722517 w 2729264"/>
                <a:gd name="connsiteY46" fmla="*/ 3584134 h 3589212"/>
                <a:gd name="connsiteX47" fmla="*/ 2717339 w 2729264"/>
                <a:gd name="connsiteY47" fmla="*/ 3556515 h 3589212"/>
                <a:gd name="connsiteX48" fmla="*/ 2729264 w 2729264"/>
                <a:gd name="connsiteY48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2057549 w 2729264"/>
                <a:gd name="connsiteY3" fmla="*/ 353342 h 3589212"/>
                <a:gd name="connsiteX4" fmla="*/ 2057947 w 2729264"/>
                <a:gd name="connsiteY4" fmla="*/ 383685 h 3589212"/>
                <a:gd name="connsiteX5" fmla="*/ 2057549 w 2729264"/>
                <a:gd name="connsiteY5" fmla="*/ 353342 h 3589212"/>
                <a:gd name="connsiteX6" fmla="*/ 500147 w 2729264"/>
                <a:gd name="connsiteY6" fmla="*/ 1794014 h 3589212"/>
                <a:gd name="connsiteX7" fmla="*/ 500147 w 2729264"/>
                <a:gd name="connsiteY7" fmla="*/ 1794014 h 3589212"/>
                <a:gd name="connsiteX8" fmla="*/ 500587 w 2729264"/>
                <a:gd name="connsiteY8" fmla="*/ 1791664 h 3589212"/>
                <a:gd name="connsiteX9" fmla="*/ 500587 w 2729264"/>
                <a:gd name="connsiteY9" fmla="*/ 1791665 h 3589212"/>
                <a:gd name="connsiteX10" fmla="*/ 500147 w 2729264"/>
                <a:gd name="connsiteY10" fmla="*/ 1794014 h 3589212"/>
                <a:gd name="connsiteX11" fmla="*/ 18617 w 2729264"/>
                <a:gd name="connsiteY11" fmla="*/ 3538163 h 3589212"/>
                <a:gd name="connsiteX12" fmla="*/ 78567 w 2729264"/>
                <a:gd name="connsiteY12" fmla="*/ 3373781 h 3589212"/>
                <a:gd name="connsiteX13" fmla="*/ 316390 w 2729264"/>
                <a:gd name="connsiteY13" fmla="*/ 2594875 h 3589212"/>
                <a:gd name="connsiteX14" fmla="*/ 480535 w 2729264"/>
                <a:gd name="connsiteY14" fmla="*/ 1898740 h 3589212"/>
                <a:gd name="connsiteX15" fmla="*/ 500147 w 2729264"/>
                <a:gd name="connsiteY15" fmla="*/ 1794014 h 3589212"/>
                <a:gd name="connsiteX16" fmla="*/ 501361 w 2729264"/>
                <a:gd name="connsiteY16" fmla="*/ 1794014 h 3589212"/>
                <a:gd name="connsiteX17" fmla="*/ 500587 w 2729264"/>
                <a:gd name="connsiteY17" fmla="*/ 1791665 h 3589212"/>
                <a:gd name="connsiteX18" fmla="*/ 500751 w 2729264"/>
                <a:gd name="connsiteY18" fmla="*/ 1790790 h 3589212"/>
                <a:gd name="connsiteX19" fmla="*/ 518081 w 2729264"/>
                <a:gd name="connsiteY19" fmla="*/ 1738187 h 3589212"/>
                <a:gd name="connsiteX20" fmla="*/ 1364633 w 2729264"/>
                <a:gd name="connsiteY20" fmla="*/ 1527062 h 3589212"/>
                <a:gd name="connsiteX21" fmla="*/ 2211185 w 2729264"/>
                <a:gd name="connsiteY21" fmla="*/ 1738187 h 3589212"/>
                <a:gd name="connsiteX22" fmla="*/ 2228511 w 2729264"/>
                <a:gd name="connsiteY22" fmla="*/ 1790777 h 3589212"/>
                <a:gd name="connsiteX23" fmla="*/ 2185466 w 2729264"/>
                <a:gd name="connsiteY23" fmla="*/ 1560921 h 3589212"/>
                <a:gd name="connsiteX24" fmla="*/ 2185440 w 2729264"/>
                <a:gd name="connsiteY24" fmla="*/ 1560748 h 3589212"/>
                <a:gd name="connsiteX25" fmla="*/ 2185467 w 2729264"/>
                <a:gd name="connsiteY25" fmla="*/ 1560920 h 3589212"/>
                <a:gd name="connsiteX26" fmla="*/ 2228678 w 2729264"/>
                <a:gd name="connsiteY26" fmla="*/ 1791667 h 3589212"/>
                <a:gd name="connsiteX27" fmla="*/ 2227904 w 2729264"/>
                <a:gd name="connsiteY27" fmla="*/ 1794014 h 3589212"/>
                <a:gd name="connsiteX28" fmla="*/ 2229117 w 2729264"/>
                <a:gd name="connsiteY28" fmla="*/ 1794014 h 3589212"/>
                <a:gd name="connsiteX29" fmla="*/ 2228777 w 2729264"/>
                <a:gd name="connsiteY29" fmla="*/ 1792197 h 3589212"/>
                <a:gd name="connsiteX30" fmla="*/ 2248729 w 2729264"/>
                <a:gd name="connsiteY30" fmla="*/ 1898740 h 3589212"/>
                <a:gd name="connsiteX31" fmla="*/ 2412874 w 2729264"/>
                <a:gd name="connsiteY31" fmla="*/ 2594875 h 3589212"/>
                <a:gd name="connsiteX32" fmla="*/ 2650697 w 2729264"/>
                <a:gd name="connsiteY32" fmla="*/ 3373781 h 3589212"/>
                <a:gd name="connsiteX33" fmla="*/ 2710643 w 2729264"/>
                <a:gd name="connsiteY33" fmla="*/ 3538154 h 3589212"/>
                <a:gd name="connsiteX34" fmla="*/ 2694930 w 2729264"/>
                <a:gd name="connsiteY34" fmla="*/ 3510421 h 3589212"/>
                <a:gd name="connsiteX35" fmla="*/ 1364633 w 2729264"/>
                <a:gd name="connsiteY35" fmla="*/ 3218374 h 3589212"/>
                <a:gd name="connsiteX36" fmla="*/ 34336 w 2729264"/>
                <a:gd name="connsiteY36" fmla="*/ 3510421 h 3589212"/>
                <a:gd name="connsiteX37" fmla="*/ 18617 w 2729264"/>
                <a:gd name="connsiteY37" fmla="*/ 3538163 h 3589212"/>
                <a:gd name="connsiteX38" fmla="*/ 8649 w 2729264"/>
                <a:gd name="connsiteY38" fmla="*/ 3589212 h 3589212"/>
                <a:gd name="connsiteX39" fmla="*/ 0 w 2729264"/>
                <a:gd name="connsiteY39" fmla="*/ 3589212 h 3589212"/>
                <a:gd name="connsiteX40" fmla="*/ 11929 w 2729264"/>
                <a:gd name="connsiteY40" fmla="*/ 3556504 h 3589212"/>
                <a:gd name="connsiteX41" fmla="*/ 6749 w 2729264"/>
                <a:gd name="connsiteY41" fmla="*/ 3584134 h 3589212"/>
                <a:gd name="connsiteX42" fmla="*/ 8649 w 2729264"/>
                <a:gd name="connsiteY42" fmla="*/ 3589212 h 3589212"/>
                <a:gd name="connsiteX43" fmla="*/ 2729264 w 2729264"/>
                <a:gd name="connsiteY43" fmla="*/ 3589212 h 3589212"/>
                <a:gd name="connsiteX44" fmla="*/ 2720616 w 2729264"/>
                <a:gd name="connsiteY44" fmla="*/ 3589212 h 3589212"/>
                <a:gd name="connsiteX45" fmla="*/ 2722517 w 2729264"/>
                <a:gd name="connsiteY45" fmla="*/ 3584134 h 3589212"/>
                <a:gd name="connsiteX46" fmla="*/ 2717339 w 2729264"/>
                <a:gd name="connsiteY46" fmla="*/ 3556515 h 3589212"/>
                <a:gd name="connsiteX47" fmla="*/ 2729264 w 2729264"/>
                <a:gd name="connsiteY47" fmla="*/ 3589212 h 3589212"/>
                <a:gd name="connsiteX0" fmla="*/ 674667 w 2729264"/>
                <a:gd name="connsiteY0" fmla="*/ 0 h 3589212"/>
                <a:gd name="connsiteX1" fmla="*/ 674667 w 2729264"/>
                <a:gd name="connsiteY1" fmla="*/ 1 h 3589212"/>
                <a:gd name="connsiteX2" fmla="*/ 674667 w 2729264"/>
                <a:gd name="connsiteY2" fmla="*/ 0 h 3589212"/>
                <a:gd name="connsiteX3" fmla="*/ 500147 w 2729264"/>
                <a:gd name="connsiteY3" fmla="*/ 1794014 h 3589212"/>
                <a:gd name="connsiteX4" fmla="*/ 500147 w 2729264"/>
                <a:gd name="connsiteY4" fmla="*/ 1794014 h 3589212"/>
                <a:gd name="connsiteX5" fmla="*/ 500587 w 2729264"/>
                <a:gd name="connsiteY5" fmla="*/ 1791664 h 3589212"/>
                <a:gd name="connsiteX6" fmla="*/ 500587 w 2729264"/>
                <a:gd name="connsiteY6" fmla="*/ 1791665 h 3589212"/>
                <a:gd name="connsiteX7" fmla="*/ 500147 w 2729264"/>
                <a:gd name="connsiteY7" fmla="*/ 1794014 h 3589212"/>
                <a:gd name="connsiteX8" fmla="*/ 18617 w 2729264"/>
                <a:gd name="connsiteY8" fmla="*/ 3538163 h 3589212"/>
                <a:gd name="connsiteX9" fmla="*/ 78567 w 2729264"/>
                <a:gd name="connsiteY9" fmla="*/ 3373781 h 3589212"/>
                <a:gd name="connsiteX10" fmla="*/ 316390 w 2729264"/>
                <a:gd name="connsiteY10" fmla="*/ 2594875 h 3589212"/>
                <a:gd name="connsiteX11" fmla="*/ 480535 w 2729264"/>
                <a:gd name="connsiteY11" fmla="*/ 1898740 h 3589212"/>
                <a:gd name="connsiteX12" fmla="*/ 500147 w 2729264"/>
                <a:gd name="connsiteY12" fmla="*/ 1794014 h 3589212"/>
                <a:gd name="connsiteX13" fmla="*/ 501361 w 2729264"/>
                <a:gd name="connsiteY13" fmla="*/ 1794014 h 3589212"/>
                <a:gd name="connsiteX14" fmla="*/ 500587 w 2729264"/>
                <a:gd name="connsiteY14" fmla="*/ 1791665 h 3589212"/>
                <a:gd name="connsiteX15" fmla="*/ 500751 w 2729264"/>
                <a:gd name="connsiteY15" fmla="*/ 1790790 h 3589212"/>
                <a:gd name="connsiteX16" fmla="*/ 518081 w 2729264"/>
                <a:gd name="connsiteY16" fmla="*/ 1738187 h 3589212"/>
                <a:gd name="connsiteX17" fmla="*/ 1364633 w 2729264"/>
                <a:gd name="connsiteY17" fmla="*/ 1527062 h 3589212"/>
                <a:gd name="connsiteX18" fmla="*/ 2211185 w 2729264"/>
                <a:gd name="connsiteY18" fmla="*/ 1738187 h 3589212"/>
                <a:gd name="connsiteX19" fmla="*/ 2228511 w 2729264"/>
                <a:gd name="connsiteY19" fmla="*/ 1790777 h 3589212"/>
                <a:gd name="connsiteX20" fmla="*/ 2185466 w 2729264"/>
                <a:gd name="connsiteY20" fmla="*/ 1560921 h 3589212"/>
                <a:gd name="connsiteX21" fmla="*/ 2185440 w 2729264"/>
                <a:gd name="connsiteY21" fmla="*/ 1560748 h 3589212"/>
                <a:gd name="connsiteX22" fmla="*/ 2185467 w 2729264"/>
                <a:gd name="connsiteY22" fmla="*/ 1560920 h 3589212"/>
                <a:gd name="connsiteX23" fmla="*/ 2228678 w 2729264"/>
                <a:gd name="connsiteY23" fmla="*/ 1791667 h 3589212"/>
                <a:gd name="connsiteX24" fmla="*/ 2227904 w 2729264"/>
                <a:gd name="connsiteY24" fmla="*/ 1794014 h 3589212"/>
                <a:gd name="connsiteX25" fmla="*/ 2229117 w 2729264"/>
                <a:gd name="connsiteY25" fmla="*/ 1794014 h 3589212"/>
                <a:gd name="connsiteX26" fmla="*/ 2228777 w 2729264"/>
                <a:gd name="connsiteY26" fmla="*/ 1792197 h 3589212"/>
                <a:gd name="connsiteX27" fmla="*/ 2248729 w 2729264"/>
                <a:gd name="connsiteY27" fmla="*/ 1898740 h 3589212"/>
                <a:gd name="connsiteX28" fmla="*/ 2412874 w 2729264"/>
                <a:gd name="connsiteY28" fmla="*/ 2594875 h 3589212"/>
                <a:gd name="connsiteX29" fmla="*/ 2650697 w 2729264"/>
                <a:gd name="connsiteY29" fmla="*/ 3373781 h 3589212"/>
                <a:gd name="connsiteX30" fmla="*/ 2710643 w 2729264"/>
                <a:gd name="connsiteY30" fmla="*/ 3538154 h 3589212"/>
                <a:gd name="connsiteX31" fmla="*/ 2694930 w 2729264"/>
                <a:gd name="connsiteY31" fmla="*/ 3510421 h 3589212"/>
                <a:gd name="connsiteX32" fmla="*/ 1364633 w 2729264"/>
                <a:gd name="connsiteY32" fmla="*/ 3218374 h 3589212"/>
                <a:gd name="connsiteX33" fmla="*/ 34336 w 2729264"/>
                <a:gd name="connsiteY33" fmla="*/ 3510421 h 3589212"/>
                <a:gd name="connsiteX34" fmla="*/ 18617 w 2729264"/>
                <a:gd name="connsiteY34" fmla="*/ 3538163 h 3589212"/>
                <a:gd name="connsiteX35" fmla="*/ 8649 w 2729264"/>
                <a:gd name="connsiteY35" fmla="*/ 3589212 h 3589212"/>
                <a:gd name="connsiteX36" fmla="*/ 0 w 2729264"/>
                <a:gd name="connsiteY36" fmla="*/ 3589212 h 3589212"/>
                <a:gd name="connsiteX37" fmla="*/ 11929 w 2729264"/>
                <a:gd name="connsiteY37" fmla="*/ 3556504 h 3589212"/>
                <a:gd name="connsiteX38" fmla="*/ 6749 w 2729264"/>
                <a:gd name="connsiteY38" fmla="*/ 3584134 h 3589212"/>
                <a:gd name="connsiteX39" fmla="*/ 8649 w 2729264"/>
                <a:gd name="connsiteY39" fmla="*/ 3589212 h 3589212"/>
                <a:gd name="connsiteX40" fmla="*/ 2729264 w 2729264"/>
                <a:gd name="connsiteY40" fmla="*/ 3589212 h 3589212"/>
                <a:gd name="connsiteX41" fmla="*/ 2720616 w 2729264"/>
                <a:gd name="connsiteY41" fmla="*/ 3589212 h 3589212"/>
                <a:gd name="connsiteX42" fmla="*/ 2722517 w 2729264"/>
                <a:gd name="connsiteY42" fmla="*/ 3584134 h 3589212"/>
                <a:gd name="connsiteX43" fmla="*/ 2717339 w 2729264"/>
                <a:gd name="connsiteY43" fmla="*/ 3556515 h 3589212"/>
                <a:gd name="connsiteX44" fmla="*/ 2729264 w 2729264"/>
                <a:gd name="connsiteY44" fmla="*/ 3589212 h 3589212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185467 w 2729264"/>
                <a:gd name="connsiteY19" fmla="*/ 33858 h 2062150"/>
                <a:gd name="connsiteX20" fmla="*/ 2228678 w 2729264"/>
                <a:gd name="connsiteY20" fmla="*/ 264605 h 2062150"/>
                <a:gd name="connsiteX21" fmla="*/ 2227904 w 2729264"/>
                <a:gd name="connsiteY21" fmla="*/ 266952 h 2062150"/>
                <a:gd name="connsiteX22" fmla="*/ 2229117 w 2729264"/>
                <a:gd name="connsiteY22" fmla="*/ 266952 h 2062150"/>
                <a:gd name="connsiteX23" fmla="*/ 2228777 w 2729264"/>
                <a:gd name="connsiteY23" fmla="*/ 265135 h 2062150"/>
                <a:gd name="connsiteX24" fmla="*/ 2248729 w 2729264"/>
                <a:gd name="connsiteY24" fmla="*/ 371678 h 2062150"/>
                <a:gd name="connsiteX25" fmla="*/ 2412874 w 2729264"/>
                <a:gd name="connsiteY25" fmla="*/ 1067813 h 2062150"/>
                <a:gd name="connsiteX26" fmla="*/ 2650697 w 2729264"/>
                <a:gd name="connsiteY26" fmla="*/ 1846719 h 2062150"/>
                <a:gd name="connsiteX27" fmla="*/ 2710643 w 2729264"/>
                <a:gd name="connsiteY27" fmla="*/ 2011092 h 2062150"/>
                <a:gd name="connsiteX28" fmla="*/ 2694930 w 2729264"/>
                <a:gd name="connsiteY28" fmla="*/ 1983359 h 2062150"/>
                <a:gd name="connsiteX29" fmla="*/ 1364633 w 2729264"/>
                <a:gd name="connsiteY29" fmla="*/ 1691312 h 2062150"/>
                <a:gd name="connsiteX30" fmla="*/ 34336 w 2729264"/>
                <a:gd name="connsiteY30" fmla="*/ 1983359 h 2062150"/>
                <a:gd name="connsiteX31" fmla="*/ 18617 w 2729264"/>
                <a:gd name="connsiteY31" fmla="*/ 2011101 h 2062150"/>
                <a:gd name="connsiteX32" fmla="*/ 8649 w 2729264"/>
                <a:gd name="connsiteY32" fmla="*/ 2062150 h 2062150"/>
                <a:gd name="connsiteX33" fmla="*/ 0 w 2729264"/>
                <a:gd name="connsiteY33" fmla="*/ 2062150 h 2062150"/>
                <a:gd name="connsiteX34" fmla="*/ 11929 w 2729264"/>
                <a:gd name="connsiteY34" fmla="*/ 2029442 h 2062150"/>
                <a:gd name="connsiteX35" fmla="*/ 6749 w 2729264"/>
                <a:gd name="connsiteY35" fmla="*/ 2057072 h 2062150"/>
                <a:gd name="connsiteX36" fmla="*/ 8649 w 2729264"/>
                <a:gd name="connsiteY36" fmla="*/ 2062150 h 2062150"/>
                <a:gd name="connsiteX37" fmla="*/ 2729264 w 2729264"/>
                <a:gd name="connsiteY37" fmla="*/ 2062150 h 2062150"/>
                <a:gd name="connsiteX38" fmla="*/ 2720616 w 2729264"/>
                <a:gd name="connsiteY38" fmla="*/ 2062150 h 2062150"/>
                <a:gd name="connsiteX39" fmla="*/ 2722517 w 2729264"/>
                <a:gd name="connsiteY39" fmla="*/ 2057072 h 2062150"/>
                <a:gd name="connsiteX40" fmla="*/ 2717339 w 2729264"/>
                <a:gd name="connsiteY40" fmla="*/ 2029453 h 2062150"/>
                <a:gd name="connsiteX41" fmla="*/ 2729264 w 2729264"/>
                <a:gd name="connsiteY41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185440 w 2729264"/>
                <a:gd name="connsiteY18" fmla="*/ 33686 h 2062150"/>
                <a:gd name="connsiteX19" fmla="*/ 2228678 w 2729264"/>
                <a:gd name="connsiteY19" fmla="*/ 264605 h 2062150"/>
                <a:gd name="connsiteX20" fmla="*/ 2227904 w 2729264"/>
                <a:gd name="connsiteY20" fmla="*/ 266952 h 2062150"/>
                <a:gd name="connsiteX21" fmla="*/ 2229117 w 2729264"/>
                <a:gd name="connsiteY21" fmla="*/ 266952 h 2062150"/>
                <a:gd name="connsiteX22" fmla="*/ 2228777 w 2729264"/>
                <a:gd name="connsiteY22" fmla="*/ 265135 h 2062150"/>
                <a:gd name="connsiteX23" fmla="*/ 2248729 w 2729264"/>
                <a:gd name="connsiteY23" fmla="*/ 371678 h 2062150"/>
                <a:gd name="connsiteX24" fmla="*/ 2412874 w 2729264"/>
                <a:gd name="connsiteY24" fmla="*/ 1067813 h 2062150"/>
                <a:gd name="connsiteX25" fmla="*/ 2650697 w 2729264"/>
                <a:gd name="connsiteY25" fmla="*/ 1846719 h 2062150"/>
                <a:gd name="connsiteX26" fmla="*/ 2710643 w 2729264"/>
                <a:gd name="connsiteY26" fmla="*/ 2011092 h 2062150"/>
                <a:gd name="connsiteX27" fmla="*/ 2694930 w 2729264"/>
                <a:gd name="connsiteY27" fmla="*/ 1983359 h 2062150"/>
                <a:gd name="connsiteX28" fmla="*/ 1364633 w 2729264"/>
                <a:gd name="connsiteY28" fmla="*/ 1691312 h 2062150"/>
                <a:gd name="connsiteX29" fmla="*/ 34336 w 2729264"/>
                <a:gd name="connsiteY29" fmla="*/ 1983359 h 2062150"/>
                <a:gd name="connsiteX30" fmla="*/ 18617 w 2729264"/>
                <a:gd name="connsiteY30" fmla="*/ 2011101 h 2062150"/>
                <a:gd name="connsiteX31" fmla="*/ 8649 w 2729264"/>
                <a:gd name="connsiteY31" fmla="*/ 2062150 h 2062150"/>
                <a:gd name="connsiteX32" fmla="*/ 0 w 2729264"/>
                <a:gd name="connsiteY32" fmla="*/ 2062150 h 2062150"/>
                <a:gd name="connsiteX33" fmla="*/ 11929 w 2729264"/>
                <a:gd name="connsiteY33" fmla="*/ 2029442 h 2062150"/>
                <a:gd name="connsiteX34" fmla="*/ 6749 w 2729264"/>
                <a:gd name="connsiteY34" fmla="*/ 2057072 h 2062150"/>
                <a:gd name="connsiteX35" fmla="*/ 8649 w 2729264"/>
                <a:gd name="connsiteY35" fmla="*/ 2062150 h 2062150"/>
                <a:gd name="connsiteX36" fmla="*/ 2729264 w 2729264"/>
                <a:gd name="connsiteY36" fmla="*/ 2062150 h 2062150"/>
                <a:gd name="connsiteX37" fmla="*/ 2720616 w 2729264"/>
                <a:gd name="connsiteY37" fmla="*/ 2062150 h 2062150"/>
                <a:gd name="connsiteX38" fmla="*/ 2722517 w 2729264"/>
                <a:gd name="connsiteY38" fmla="*/ 2057072 h 2062150"/>
                <a:gd name="connsiteX39" fmla="*/ 2717339 w 2729264"/>
                <a:gd name="connsiteY39" fmla="*/ 2029453 h 2062150"/>
                <a:gd name="connsiteX40" fmla="*/ 2729264 w 2729264"/>
                <a:gd name="connsiteY40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185466 w 2729264"/>
                <a:gd name="connsiteY17" fmla="*/ 33859 h 2062150"/>
                <a:gd name="connsiteX18" fmla="*/ 2228678 w 2729264"/>
                <a:gd name="connsiteY18" fmla="*/ 264605 h 2062150"/>
                <a:gd name="connsiteX19" fmla="*/ 2227904 w 2729264"/>
                <a:gd name="connsiteY19" fmla="*/ 266952 h 2062150"/>
                <a:gd name="connsiteX20" fmla="*/ 2229117 w 2729264"/>
                <a:gd name="connsiteY20" fmla="*/ 266952 h 2062150"/>
                <a:gd name="connsiteX21" fmla="*/ 2228777 w 2729264"/>
                <a:gd name="connsiteY21" fmla="*/ 265135 h 2062150"/>
                <a:gd name="connsiteX22" fmla="*/ 2248729 w 2729264"/>
                <a:gd name="connsiteY22" fmla="*/ 371678 h 2062150"/>
                <a:gd name="connsiteX23" fmla="*/ 2412874 w 2729264"/>
                <a:gd name="connsiteY23" fmla="*/ 1067813 h 2062150"/>
                <a:gd name="connsiteX24" fmla="*/ 2650697 w 2729264"/>
                <a:gd name="connsiteY24" fmla="*/ 1846719 h 2062150"/>
                <a:gd name="connsiteX25" fmla="*/ 2710643 w 2729264"/>
                <a:gd name="connsiteY25" fmla="*/ 2011092 h 2062150"/>
                <a:gd name="connsiteX26" fmla="*/ 2694930 w 2729264"/>
                <a:gd name="connsiteY26" fmla="*/ 1983359 h 2062150"/>
                <a:gd name="connsiteX27" fmla="*/ 1364633 w 2729264"/>
                <a:gd name="connsiteY27" fmla="*/ 1691312 h 2062150"/>
                <a:gd name="connsiteX28" fmla="*/ 34336 w 2729264"/>
                <a:gd name="connsiteY28" fmla="*/ 1983359 h 2062150"/>
                <a:gd name="connsiteX29" fmla="*/ 18617 w 2729264"/>
                <a:gd name="connsiteY29" fmla="*/ 2011101 h 2062150"/>
                <a:gd name="connsiteX30" fmla="*/ 8649 w 2729264"/>
                <a:gd name="connsiteY30" fmla="*/ 2062150 h 2062150"/>
                <a:gd name="connsiteX31" fmla="*/ 0 w 2729264"/>
                <a:gd name="connsiteY31" fmla="*/ 2062150 h 2062150"/>
                <a:gd name="connsiteX32" fmla="*/ 11929 w 2729264"/>
                <a:gd name="connsiteY32" fmla="*/ 2029442 h 2062150"/>
                <a:gd name="connsiteX33" fmla="*/ 6749 w 2729264"/>
                <a:gd name="connsiteY33" fmla="*/ 2057072 h 2062150"/>
                <a:gd name="connsiteX34" fmla="*/ 8649 w 2729264"/>
                <a:gd name="connsiteY34" fmla="*/ 2062150 h 2062150"/>
                <a:gd name="connsiteX35" fmla="*/ 2729264 w 2729264"/>
                <a:gd name="connsiteY35" fmla="*/ 2062150 h 2062150"/>
                <a:gd name="connsiteX36" fmla="*/ 2720616 w 2729264"/>
                <a:gd name="connsiteY36" fmla="*/ 2062150 h 2062150"/>
                <a:gd name="connsiteX37" fmla="*/ 2722517 w 2729264"/>
                <a:gd name="connsiteY37" fmla="*/ 2057072 h 2062150"/>
                <a:gd name="connsiteX38" fmla="*/ 2717339 w 2729264"/>
                <a:gd name="connsiteY38" fmla="*/ 2029453 h 2062150"/>
                <a:gd name="connsiteX39" fmla="*/ 2729264 w 2729264"/>
                <a:gd name="connsiteY39" fmla="*/ 2062150 h 2062150"/>
                <a:gd name="connsiteX0" fmla="*/ 500147 w 2729264"/>
                <a:gd name="connsiteY0" fmla="*/ 266952 h 2062150"/>
                <a:gd name="connsiteX1" fmla="*/ 500147 w 2729264"/>
                <a:gd name="connsiteY1" fmla="*/ 266952 h 2062150"/>
                <a:gd name="connsiteX2" fmla="*/ 500587 w 2729264"/>
                <a:gd name="connsiteY2" fmla="*/ 264602 h 2062150"/>
                <a:gd name="connsiteX3" fmla="*/ 500587 w 2729264"/>
                <a:gd name="connsiteY3" fmla="*/ 264603 h 2062150"/>
                <a:gd name="connsiteX4" fmla="*/ 500147 w 2729264"/>
                <a:gd name="connsiteY4" fmla="*/ 266952 h 2062150"/>
                <a:gd name="connsiteX5" fmla="*/ 18617 w 2729264"/>
                <a:gd name="connsiteY5" fmla="*/ 2011101 h 2062150"/>
                <a:gd name="connsiteX6" fmla="*/ 78567 w 2729264"/>
                <a:gd name="connsiteY6" fmla="*/ 1846719 h 2062150"/>
                <a:gd name="connsiteX7" fmla="*/ 316390 w 2729264"/>
                <a:gd name="connsiteY7" fmla="*/ 1067813 h 2062150"/>
                <a:gd name="connsiteX8" fmla="*/ 480535 w 2729264"/>
                <a:gd name="connsiteY8" fmla="*/ 371678 h 2062150"/>
                <a:gd name="connsiteX9" fmla="*/ 500147 w 2729264"/>
                <a:gd name="connsiteY9" fmla="*/ 266952 h 2062150"/>
                <a:gd name="connsiteX10" fmla="*/ 501361 w 2729264"/>
                <a:gd name="connsiteY10" fmla="*/ 266952 h 2062150"/>
                <a:gd name="connsiteX11" fmla="*/ 500587 w 2729264"/>
                <a:gd name="connsiteY11" fmla="*/ 264603 h 2062150"/>
                <a:gd name="connsiteX12" fmla="*/ 500751 w 2729264"/>
                <a:gd name="connsiteY12" fmla="*/ 263728 h 2062150"/>
                <a:gd name="connsiteX13" fmla="*/ 518081 w 2729264"/>
                <a:gd name="connsiteY13" fmla="*/ 211125 h 2062150"/>
                <a:gd name="connsiteX14" fmla="*/ 1364633 w 2729264"/>
                <a:gd name="connsiteY14" fmla="*/ 0 h 2062150"/>
                <a:gd name="connsiteX15" fmla="*/ 2211185 w 2729264"/>
                <a:gd name="connsiteY15" fmla="*/ 211125 h 2062150"/>
                <a:gd name="connsiteX16" fmla="*/ 2228511 w 2729264"/>
                <a:gd name="connsiteY16" fmla="*/ 263715 h 2062150"/>
                <a:gd name="connsiteX17" fmla="*/ 2228678 w 2729264"/>
                <a:gd name="connsiteY17" fmla="*/ 264605 h 2062150"/>
                <a:gd name="connsiteX18" fmla="*/ 2227904 w 2729264"/>
                <a:gd name="connsiteY18" fmla="*/ 266952 h 2062150"/>
                <a:gd name="connsiteX19" fmla="*/ 2229117 w 2729264"/>
                <a:gd name="connsiteY19" fmla="*/ 266952 h 2062150"/>
                <a:gd name="connsiteX20" fmla="*/ 2228777 w 2729264"/>
                <a:gd name="connsiteY20" fmla="*/ 265135 h 2062150"/>
                <a:gd name="connsiteX21" fmla="*/ 2248729 w 2729264"/>
                <a:gd name="connsiteY21" fmla="*/ 371678 h 2062150"/>
                <a:gd name="connsiteX22" fmla="*/ 2412874 w 2729264"/>
                <a:gd name="connsiteY22" fmla="*/ 1067813 h 2062150"/>
                <a:gd name="connsiteX23" fmla="*/ 2650697 w 2729264"/>
                <a:gd name="connsiteY23" fmla="*/ 1846719 h 2062150"/>
                <a:gd name="connsiteX24" fmla="*/ 2710643 w 2729264"/>
                <a:gd name="connsiteY24" fmla="*/ 2011092 h 2062150"/>
                <a:gd name="connsiteX25" fmla="*/ 2694930 w 2729264"/>
                <a:gd name="connsiteY25" fmla="*/ 1983359 h 2062150"/>
                <a:gd name="connsiteX26" fmla="*/ 1364633 w 2729264"/>
                <a:gd name="connsiteY26" fmla="*/ 1691312 h 2062150"/>
                <a:gd name="connsiteX27" fmla="*/ 34336 w 2729264"/>
                <a:gd name="connsiteY27" fmla="*/ 1983359 h 2062150"/>
                <a:gd name="connsiteX28" fmla="*/ 18617 w 2729264"/>
                <a:gd name="connsiteY28" fmla="*/ 2011101 h 2062150"/>
                <a:gd name="connsiteX29" fmla="*/ 8649 w 2729264"/>
                <a:gd name="connsiteY29" fmla="*/ 2062150 h 2062150"/>
                <a:gd name="connsiteX30" fmla="*/ 0 w 2729264"/>
                <a:gd name="connsiteY30" fmla="*/ 2062150 h 2062150"/>
                <a:gd name="connsiteX31" fmla="*/ 11929 w 2729264"/>
                <a:gd name="connsiteY31" fmla="*/ 2029442 h 2062150"/>
                <a:gd name="connsiteX32" fmla="*/ 6749 w 2729264"/>
                <a:gd name="connsiteY32" fmla="*/ 2057072 h 2062150"/>
                <a:gd name="connsiteX33" fmla="*/ 8649 w 2729264"/>
                <a:gd name="connsiteY33" fmla="*/ 2062150 h 2062150"/>
                <a:gd name="connsiteX34" fmla="*/ 2729264 w 2729264"/>
                <a:gd name="connsiteY34" fmla="*/ 2062150 h 2062150"/>
                <a:gd name="connsiteX35" fmla="*/ 2720616 w 2729264"/>
                <a:gd name="connsiteY35" fmla="*/ 2062150 h 2062150"/>
                <a:gd name="connsiteX36" fmla="*/ 2722517 w 2729264"/>
                <a:gd name="connsiteY36" fmla="*/ 2057072 h 2062150"/>
                <a:gd name="connsiteX37" fmla="*/ 2717339 w 2729264"/>
                <a:gd name="connsiteY37" fmla="*/ 2029453 h 2062150"/>
                <a:gd name="connsiteX38" fmla="*/ 2729264 w 2729264"/>
                <a:gd name="connsiteY38" fmla="*/ 2062150 h 2062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729264" h="2062150">
                  <a:moveTo>
                    <a:pt x="500147" y="266952"/>
                  </a:moveTo>
                  <a:lnTo>
                    <a:pt x="500147" y="266952"/>
                  </a:lnTo>
                  <a:cubicBezTo>
                    <a:pt x="500294" y="266169"/>
                    <a:pt x="500440" y="265385"/>
                    <a:pt x="500587" y="264602"/>
                  </a:cubicBezTo>
                  <a:lnTo>
                    <a:pt x="500587" y="264603"/>
                  </a:lnTo>
                  <a:cubicBezTo>
                    <a:pt x="500440" y="265386"/>
                    <a:pt x="500294" y="266169"/>
                    <a:pt x="500147" y="266952"/>
                  </a:cubicBezTo>
                  <a:close/>
                  <a:moveTo>
                    <a:pt x="18617" y="2011101"/>
                  </a:moveTo>
                  <a:lnTo>
                    <a:pt x="78567" y="1846719"/>
                  </a:lnTo>
                  <a:cubicBezTo>
                    <a:pt x="164423" y="1597547"/>
                    <a:pt x="244229" y="1337120"/>
                    <a:pt x="316390" y="1067813"/>
                  </a:cubicBezTo>
                  <a:cubicBezTo>
                    <a:pt x="379531" y="832170"/>
                    <a:pt x="434202" y="599487"/>
                    <a:pt x="480535" y="371678"/>
                  </a:cubicBezTo>
                  <a:lnTo>
                    <a:pt x="500147" y="266952"/>
                  </a:lnTo>
                  <a:lnTo>
                    <a:pt x="501361" y="266952"/>
                  </a:lnTo>
                  <a:lnTo>
                    <a:pt x="500587" y="264603"/>
                  </a:lnTo>
                  <a:cubicBezTo>
                    <a:pt x="500642" y="264311"/>
                    <a:pt x="500696" y="264020"/>
                    <a:pt x="500751" y="263728"/>
                  </a:cubicBezTo>
                  <a:lnTo>
                    <a:pt x="518081" y="211125"/>
                  </a:lnTo>
                  <a:cubicBezTo>
                    <a:pt x="598655" y="90636"/>
                    <a:pt x="947053" y="0"/>
                    <a:pt x="1364633" y="0"/>
                  </a:cubicBezTo>
                  <a:cubicBezTo>
                    <a:pt x="1782213" y="0"/>
                    <a:pt x="2130611" y="90636"/>
                    <a:pt x="2211185" y="211125"/>
                  </a:cubicBezTo>
                  <a:lnTo>
                    <a:pt x="2228511" y="263715"/>
                  </a:lnTo>
                  <a:cubicBezTo>
                    <a:pt x="2228567" y="264012"/>
                    <a:pt x="2228622" y="264308"/>
                    <a:pt x="2228678" y="264605"/>
                  </a:cubicBezTo>
                  <a:lnTo>
                    <a:pt x="2227904" y="266952"/>
                  </a:lnTo>
                  <a:lnTo>
                    <a:pt x="2229117" y="266952"/>
                  </a:lnTo>
                  <a:cubicBezTo>
                    <a:pt x="2229004" y="266346"/>
                    <a:pt x="2228890" y="265741"/>
                    <a:pt x="2228777" y="265135"/>
                  </a:cubicBezTo>
                  <a:lnTo>
                    <a:pt x="2248729" y="371678"/>
                  </a:lnTo>
                  <a:cubicBezTo>
                    <a:pt x="2295062" y="599487"/>
                    <a:pt x="2349734" y="832170"/>
                    <a:pt x="2412874" y="1067813"/>
                  </a:cubicBezTo>
                  <a:cubicBezTo>
                    <a:pt x="2485034" y="1337120"/>
                    <a:pt x="2564841" y="1597547"/>
                    <a:pt x="2650697" y="1846719"/>
                  </a:cubicBezTo>
                  <a:lnTo>
                    <a:pt x="2710643" y="2011092"/>
                  </a:lnTo>
                  <a:lnTo>
                    <a:pt x="2694930" y="1983359"/>
                  </a:lnTo>
                  <a:cubicBezTo>
                    <a:pt x="2568312" y="1816688"/>
                    <a:pt x="2020830" y="1691312"/>
                    <a:pt x="1364633" y="1691312"/>
                  </a:cubicBezTo>
                  <a:cubicBezTo>
                    <a:pt x="708436" y="1691312"/>
                    <a:pt x="160954" y="1816688"/>
                    <a:pt x="34336" y="1983359"/>
                  </a:cubicBezTo>
                  <a:lnTo>
                    <a:pt x="18617" y="2011101"/>
                  </a:lnTo>
                  <a:close/>
                  <a:moveTo>
                    <a:pt x="8649" y="2062150"/>
                  </a:moveTo>
                  <a:lnTo>
                    <a:pt x="0" y="2062150"/>
                  </a:lnTo>
                  <a:lnTo>
                    <a:pt x="11929" y="2029442"/>
                  </a:lnTo>
                  <a:lnTo>
                    <a:pt x="6749" y="2057072"/>
                  </a:lnTo>
                  <a:lnTo>
                    <a:pt x="8649" y="2062150"/>
                  </a:lnTo>
                  <a:close/>
                  <a:moveTo>
                    <a:pt x="2729264" y="2062150"/>
                  </a:moveTo>
                  <a:lnTo>
                    <a:pt x="2720616" y="2062150"/>
                  </a:lnTo>
                  <a:lnTo>
                    <a:pt x="2722517" y="2057072"/>
                  </a:lnTo>
                  <a:lnTo>
                    <a:pt x="2717339" y="2029453"/>
                  </a:lnTo>
                  <a:lnTo>
                    <a:pt x="2729264" y="2062150"/>
                  </a:lnTo>
                  <a:close/>
                </a:path>
              </a:pathLst>
            </a:custGeom>
            <a:solidFill>
              <a:srgbClr val="FA790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19" name="Freeform 63">
              <a:extLst>
                <a:ext uri="{FF2B5EF4-FFF2-40B4-BE49-F238E27FC236}">
                  <a16:creationId xmlns:a16="http://schemas.microsoft.com/office/drawing/2014/main" id="{B6B49FDC-5EAD-3344-38BD-2AB5F535DE20}"/>
                </a:ext>
              </a:extLst>
            </p:cNvPr>
            <p:cNvSpPr/>
            <p:nvPr/>
          </p:nvSpPr>
          <p:spPr>
            <a:xfrm rot="10800000">
              <a:off x="3768683" y="4370530"/>
              <a:ext cx="1606966" cy="1492367"/>
            </a:xfrm>
            <a:custGeom>
              <a:avLst/>
              <a:gdLst>
                <a:gd name="connsiteX0" fmla="*/ 603 w 1728970"/>
                <a:gd name="connsiteY0" fmla="*/ 1995175 h 1998398"/>
                <a:gd name="connsiteX1" fmla="*/ 43650 w 1728970"/>
                <a:gd name="connsiteY1" fmla="*/ 1765305 h 1998398"/>
                <a:gd name="connsiteX2" fmla="*/ 175794 w 1728970"/>
                <a:gd name="connsiteY2" fmla="*/ 236055 h 1998398"/>
                <a:gd name="connsiteX3" fmla="*/ 174520 w 1728970"/>
                <a:gd name="connsiteY3" fmla="*/ 204385 h 1998398"/>
                <a:gd name="connsiteX4" fmla="*/ 174114 w 1728970"/>
                <a:gd name="connsiteY4" fmla="*/ 203200 h 1998398"/>
                <a:gd name="connsiteX5" fmla="*/ 864486 w 1728970"/>
                <a:gd name="connsiteY5" fmla="*/ 0 h 1998398"/>
                <a:gd name="connsiteX6" fmla="*/ 1554858 w 1728970"/>
                <a:gd name="connsiteY6" fmla="*/ 203200 h 1998398"/>
                <a:gd name="connsiteX7" fmla="*/ 1554450 w 1728970"/>
                <a:gd name="connsiteY7" fmla="*/ 204391 h 1998398"/>
                <a:gd name="connsiteX8" fmla="*/ 1553176 w 1728970"/>
                <a:gd name="connsiteY8" fmla="*/ 236055 h 1998398"/>
                <a:gd name="connsiteX9" fmla="*/ 1685319 w 1728970"/>
                <a:gd name="connsiteY9" fmla="*/ 1765305 h 1998398"/>
                <a:gd name="connsiteX10" fmla="*/ 1728364 w 1728970"/>
                <a:gd name="connsiteY10" fmla="*/ 1995161 h 1998398"/>
                <a:gd name="connsiteX11" fmla="*/ 1711038 w 1728970"/>
                <a:gd name="connsiteY11" fmla="*/ 1942571 h 1998398"/>
                <a:gd name="connsiteX12" fmla="*/ 864486 w 1728970"/>
                <a:gd name="connsiteY12" fmla="*/ 1731446 h 1998398"/>
                <a:gd name="connsiteX13" fmla="*/ 17934 w 1728970"/>
                <a:gd name="connsiteY13" fmla="*/ 1942571 h 1998398"/>
                <a:gd name="connsiteX14" fmla="*/ 1214 w 1728970"/>
                <a:gd name="connsiteY14" fmla="*/ 1998398 h 1998398"/>
                <a:gd name="connsiteX15" fmla="*/ 0 w 1728970"/>
                <a:gd name="connsiteY15" fmla="*/ 1998398 h 1998398"/>
                <a:gd name="connsiteX16" fmla="*/ 440 w 1728970"/>
                <a:gd name="connsiteY16" fmla="*/ 1996048 h 1998398"/>
                <a:gd name="connsiteX17" fmla="*/ 1728970 w 1728970"/>
                <a:gd name="connsiteY17" fmla="*/ 1998398 h 1998398"/>
                <a:gd name="connsiteX18" fmla="*/ 1727757 w 1728970"/>
                <a:gd name="connsiteY18" fmla="*/ 1998398 h 1998398"/>
                <a:gd name="connsiteX19" fmla="*/ 1728531 w 1728970"/>
                <a:gd name="connsiteY19" fmla="*/ 1996051 h 19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728970" h="1998398">
                  <a:moveTo>
                    <a:pt x="603" y="1995175"/>
                  </a:moveTo>
                  <a:lnTo>
                    <a:pt x="43650" y="1765305"/>
                  </a:lnTo>
                  <a:cubicBezTo>
                    <a:pt x="138720" y="1209160"/>
                    <a:pt x="182085" y="689450"/>
                    <a:pt x="175794" y="236055"/>
                  </a:cubicBezTo>
                  <a:lnTo>
                    <a:pt x="174520" y="204385"/>
                  </a:lnTo>
                  <a:lnTo>
                    <a:pt x="174114" y="203200"/>
                  </a:lnTo>
                  <a:cubicBezTo>
                    <a:pt x="174114" y="90976"/>
                    <a:pt x="483204" y="0"/>
                    <a:pt x="864486" y="0"/>
                  </a:cubicBezTo>
                  <a:cubicBezTo>
                    <a:pt x="1245768" y="0"/>
                    <a:pt x="1554858" y="90976"/>
                    <a:pt x="1554858" y="203200"/>
                  </a:cubicBezTo>
                  <a:lnTo>
                    <a:pt x="1554450" y="204391"/>
                  </a:lnTo>
                  <a:lnTo>
                    <a:pt x="1553176" y="236055"/>
                  </a:lnTo>
                  <a:cubicBezTo>
                    <a:pt x="1546885" y="689450"/>
                    <a:pt x="1590250" y="1209160"/>
                    <a:pt x="1685319" y="1765305"/>
                  </a:cubicBezTo>
                  <a:lnTo>
                    <a:pt x="1728364" y="1995161"/>
                  </a:lnTo>
                  <a:lnTo>
                    <a:pt x="1711038" y="1942571"/>
                  </a:lnTo>
                  <a:cubicBezTo>
                    <a:pt x="1630464" y="1822082"/>
                    <a:pt x="1282066" y="1731446"/>
                    <a:pt x="864486" y="1731446"/>
                  </a:cubicBezTo>
                  <a:cubicBezTo>
                    <a:pt x="446906" y="1731446"/>
                    <a:pt x="98508" y="1822082"/>
                    <a:pt x="17934" y="1942571"/>
                  </a:cubicBezTo>
                  <a:close/>
                  <a:moveTo>
                    <a:pt x="1214" y="1998398"/>
                  </a:moveTo>
                  <a:lnTo>
                    <a:pt x="0" y="1998398"/>
                  </a:lnTo>
                  <a:lnTo>
                    <a:pt x="440" y="1996048"/>
                  </a:lnTo>
                  <a:close/>
                  <a:moveTo>
                    <a:pt x="1728970" y="1998398"/>
                  </a:moveTo>
                  <a:lnTo>
                    <a:pt x="1727757" y="1998398"/>
                  </a:lnTo>
                  <a:lnTo>
                    <a:pt x="1728531" y="1996051"/>
                  </a:lnTo>
                  <a:close/>
                </a:path>
              </a:pathLst>
            </a:custGeom>
            <a:solidFill>
              <a:srgbClr val="0499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41099-52DD-E8EC-3C35-3282466ABEE6}"/>
                </a:ext>
              </a:extLst>
            </p:cNvPr>
            <p:cNvSpPr/>
            <p:nvPr/>
          </p:nvSpPr>
          <p:spPr>
            <a:xfrm>
              <a:off x="2464473" y="1391481"/>
              <a:ext cx="4215384" cy="606984"/>
            </a:xfrm>
            <a:prstGeom prst="ellipse">
              <a:avLst/>
            </a:prstGeom>
            <a:solidFill>
              <a:srgbClr val="FFD9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1E9520B7-3D71-0CF7-0048-E609431B30F8}"/>
                </a:ext>
              </a:extLst>
            </p:cNvPr>
            <p:cNvSpPr/>
            <p:nvPr/>
          </p:nvSpPr>
          <p:spPr>
            <a:xfrm>
              <a:off x="3080983" y="1759433"/>
              <a:ext cx="2982030" cy="511101"/>
            </a:xfrm>
            <a:prstGeom prst="ellipse">
              <a:avLst/>
            </a:prstGeom>
            <a:solidFill>
              <a:srgbClr val="7A032D">
                <a:alpha val="3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22" name="Freeform 66">
              <a:extLst>
                <a:ext uri="{FF2B5EF4-FFF2-40B4-BE49-F238E27FC236}">
                  <a16:creationId xmlns:a16="http://schemas.microsoft.com/office/drawing/2014/main" id="{53901B1D-FB3A-DD53-ED64-9FF40C85C35A}"/>
                </a:ext>
              </a:extLst>
            </p:cNvPr>
            <p:cNvSpPr/>
            <p:nvPr/>
          </p:nvSpPr>
          <p:spPr>
            <a:xfrm rot="10800000">
              <a:off x="2521104" y="1761972"/>
              <a:ext cx="4102125" cy="1544871"/>
            </a:xfrm>
            <a:custGeom>
              <a:avLst/>
              <a:gdLst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492848 w 4413566"/>
                <a:gd name="connsiteY18" fmla="*/ 202743 h 2116040"/>
                <a:gd name="connsiteX19" fmla="*/ 3426994 w 4413566"/>
                <a:gd name="connsiteY19" fmla="*/ 0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26994 w 4413566"/>
                <a:gd name="connsiteY20" fmla="*/ 0 h 2116040"/>
                <a:gd name="connsiteX21" fmla="*/ 3492848 w 4413566"/>
                <a:gd name="connsiteY21" fmla="*/ 202743 h 2116040"/>
                <a:gd name="connsiteX22" fmla="*/ 3570858 w 4413566"/>
                <a:gd name="connsiteY22" fmla="*/ 416646 h 2116040"/>
                <a:gd name="connsiteX23" fmla="*/ 3559490 w 4413566"/>
                <a:gd name="connsiteY23" fmla="*/ 385477 h 2116040"/>
                <a:gd name="connsiteX24" fmla="*/ 3564668 w 4413566"/>
                <a:gd name="connsiteY24" fmla="*/ 413096 h 2116040"/>
                <a:gd name="connsiteX25" fmla="*/ 3562767 w 4413566"/>
                <a:gd name="connsiteY25" fmla="*/ 418174 h 2116040"/>
                <a:gd name="connsiteX26" fmla="*/ 3571415 w 4413566"/>
                <a:gd name="connsiteY26" fmla="*/ 418174 h 2116040"/>
                <a:gd name="connsiteX27" fmla="*/ 3625970 w 4413566"/>
                <a:gd name="connsiteY27" fmla="*/ 567764 h 2116040"/>
                <a:gd name="connsiteX28" fmla="*/ 4385777 w 4413566"/>
                <a:gd name="connsiteY28" fmla="*/ 2077314 h 2116040"/>
                <a:gd name="connsiteX29" fmla="*/ 4413566 w 4413566"/>
                <a:gd name="connsiteY29" fmla="*/ 2116038 h 2116040"/>
                <a:gd name="connsiteX30" fmla="*/ 4372544 w 4413566"/>
                <a:gd name="connsiteY30" fmla="*/ 2087447 h 2116040"/>
                <a:gd name="connsiteX31" fmla="*/ 2206784 w 4413566"/>
                <a:gd name="connsiteY31" fmla="*/ 1801898 h 2116040"/>
                <a:gd name="connsiteX32" fmla="*/ 41024 w 4413566"/>
                <a:gd name="connsiteY32" fmla="*/ 2087447 h 2116040"/>
                <a:gd name="connsiteX33" fmla="*/ 0 w 4413566"/>
                <a:gd name="connsiteY33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492848 w 4413566"/>
                <a:gd name="connsiteY20" fmla="*/ 202743 h 2116040"/>
                <a:gd name="connsiteX21" fmla="*/ 3570858 w 4413566"/>
                <a:gd name="connsiteY21" fmla="*/ 416646 h 2116040"/>
                <a:gd name="connsiteX22" fmla="*/ 3559490 w 4413566"/>
                <a:gd name="connsiteY22" fmla="*/ 385477 h 2116040"/>
                <a:gd name="connsiteX23" fmla="*/ 3564668 w 4413566"/>
                <a:gd name="connsiteY23" fmla="*/ 413096 h 2116040"/>
                <a:gd name="connsiteX24" fmla="*/ 3562767 w 4413566"/>
                <a:gd name="connsiteY24" fmla="*/ 418174 h 2116040"/>
                <a:gd name="connsiteX25" fmla="*/ 3571415 w 4413566"/>
                <a:gd name="connsiteY25" fmla="*/ 418174 h 2116040"/>
                <a:gd name="connsiteX26" fmla="*/ 3625970 w 4413566"/>
                <a:gd name="connsiteY26" fmla="*/ 567764 h 2116040"/>
                <a:gd name="connsiteX27" fmla="*/ 4385777 w 4413566"/>
                <a:gd name="connsiteY27" fmla="*/ 2077314 h 2116040"/>
                <a:gd name="connsiteX28" fmla="*/ 4413566 w 4413566"/>
                <a:gd name="connsiteY28" fmla="*/ 2116038 h 2116040"/>
                <a:gd name="connsiteX29" fmla="*/ 4372544 w 4413566"/>
                <a:gd name="connsiteY29" fmla="*/ 2087447 h 2116040"/>
                <a:gd name="connsiteX30" fmla="*/ 2206784 w 4413566"/>
                <a:gd name="connsiteY30" fmla="*/ 1801898 h 2116040"/>
                <a:gd name="connsiteX31" fmla="*/ 41024 w 4413566"/>
                <a:gd name="connsiteY31" fmla="*/ 2087447 h 2116040"/>
                <a:gd name="connsiteX32" fmla="*/ 0 w 4413566"/>
                <a:gd name="connsiteY32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492848 w 4413566"/>
                <a:gd name="connsiteY19" fmla="*/ 202743 h 2116040"/>
                <a:gd name="connsiteX20" fmla="*/ 3570858 w 4413566"/>
                <a:gd name="connsiteY20" fmla="*/ 416646 h 2116040"/>
                <a:gd name="connsiteX21" fmla="*/ 3559490 w 4413566"/>
                <a:gd name="connsiteY21" fmla="*/ 385477 h 2116040"/>
                <a:gd name="connsiteX22" fmla="*/ 3564668 w 4413566"/>
                <a:gd name="connsiteY22" fmla="*/ 413096 h 2116040"/>
                <a:gd name="connsiteX23" fmla="*/ 3562767 w 4413566"/>
                <a:gd name="connsiteY23" fmla="*/ 418174 h 2116040"/>
                <a:gd name="connsiteX24" fmla="*/ 3571415 w 4413566"/>
                <a:gd name="connsiteY24" fmla="*/ 418174 h 2116040"/>
                <a:gd name="connsiteX25" fmla="*/ 3625970 w 4413566"/>
                <a:gd name="connsiteY25" fmla="*/ 567764 h 2116040"/>
                <a:gd name="connsiteX26" fmla="*/ 4385777 w 4413566"/>
                <a:gd name="connsiteY26" fmla="*/ 2077314 h 2116040"/>
                <a:gd name="connsiteX27" fmla="*/ 4413566 w 4413566"/>
                <a:gd name="connsiteY27" fmla="*/ 2116038 h 2116040"/>
                <a:gd name="connsiteX28" fmla="*/ 4372544 w 4413566"/>
                <a:gd name="connsiteY28" fmla="*/ 2087447 h 2116040"/>
                <a:gd name="connsiteX29" fmla="*/ 2206784 w 4413566"/>
                <a:gd name="connsiteY29" fmla="*/ 1801898 h 2116040"/>
                <a:gd name="connsiteX30" fmla="*/ 41024 w 4413566"/>
                <a:gd name="connsiteY30" fmla="*/ 2087447 h 2116040"/>
                <a:gd name="connsiteX31" fmla="*/ 0 w 4413566"/>
                <a:gd name="connsiteY31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86572 w 4413566"/>
                <a:gd name="connsiteY3" fmla="*/ 0 h 2116040"/>
                <a:gd name="connsiteX4" fmla="*/ 920718 w 4413566"/>
                <a:gd name="connsiteY4" fmla="*/ 202743 h 2116040"/>
                <a:gd name="connsiteX5" fmla="*/ 902318 w 4413566"/>
                <a:gd name="connsiteY5" fmla="*/ 253197 h 2116040"/>
                <a:gd name="connsiteX6" fmla="*/ 0 w 4413566"/>
                <a:gd name="connsiteY6" fmla="*/ 2116040 h 2116040"/>
                <a:gd name="connsiteX7" fmla="*/ 27790 w 4413566"/>
                <a:gd name="connsiteY7" fmla="*/ 2077314 h 2116040"/>
                <a:gd name="connsiteX8" fmla="*/ 787596 w 4413566"/>
                <a:gd name="connsiteY8" fmla="*/ 567764 h 2116040"/>
                <a:gd name="connsiteX9" fmla="*/ 842151 w 4413566"/>
                <a:gd name="connsiteY9" fmla="*/ 418174 h 2116040"/>
                <a:gd name="connsiteX10" fmla="*/ 850800 w 4413566"/>
                <a:gd name="connsiteY10" fmla="*/ 418174 h 2116040"/>
                <a:gd name="connsiteX11" fmla="*/ 848900 w 4413566"/>
                <a:gd name="connsiteY11" fmla="*/ 413096 h 2116040"/>
                <a:gd name="connsiteX12" fmla="*/ 854080 w 4413566"/>
                <a:gd name="connsiteY12" fmla="*/ 385466 h 2116040"/>
                <a:gd name="connsiteX13" fmla="*/ 843595 w 4413566"/>
                <a:gd name="connsiteY13" fmla="*/ 414215 h 2116040"/>
                <a:gd name="connsiteX14" fmla="*/ 860769 w 4413566"/>
                <a:gd name="connsiteY14" fmla="*/ 367123 h 2116040"/>
                <a:gd name="connsiteX15" fmla="*/ 876487 w 4413566"/>
                <a:gd name="connsiteY15" fmla="*/ 339383 h 2116040"/>
                <a:gd name="connsiteX16" fmla="*/ 2206784 w 4413566"/>
                <a:gd name="connsiteY16" fmla="*/ 47336 h 2116040"/>
                <a:gd name="connsiteX17" fmla="*/ 3537081 w 4413566"/>
                <a:gd name="connsiteY17" fmla="*/ 339383 h 2116040"/>
                <a:gd name="connsiteX18" fmla="*/ 3552794 w 4413566"/>
                <a:gd name="connsiteY18" fmla="*/ 367116 h 2116040"/>
                <a:gd name="connsiteX19" fmla="*/ 3570858 w 4413566"/>
                <a:gd name="connsiteY19" fmla="*/ 416646 h 2116040"/>
                <a:gd name="connsiteX20" fmla="*/ 3559490 w 4413566"/>
                <a:gd name="connsiteY20" fmla="*/ 385477 h 2116040"/>
                <a:gd name="connsiteX21" fmla="*/ 3564668 w 4413566"/>
                <a:gd name="connsiteY21" fmla="*/ 413096 h 2116040"/>
                <a:gd name="connsiteX22" fmla="*/ 3562767 w 4413566"/>
                <a:gd name="connsiteY22" fmla="*/ 418174 h 2116040"/>
                <a:gd name="connsiteX23" fmla="*/ 3571415 w 4413566"/>
                <a:gd name="connsiteY23" fmla="*/ 418174 h 2116040"/>
                <a:gd name="connsiteX24" fmla="*/ 3625970 w 4413566"/>
                <a:gd name="connsiteY24" fmla="*/ 567764 h 2116040"/>
                <a:gd name="connsiteX25" fmla="*/ 4385777 w 4413566"/>
                <a:gd name="connsiteY25" fmla="*/ 2077314 h 2116040"/>
                <a:gd name="connsiteX26" fmla="*/ 4413566 w 4413566"/>
                <a:gd name="connsiteY26" fmla="*/ 2116038 h 2116040"/>
                <a:gd name="connsiteX27" fmla="*/ 4372544 w 4413566"/>
                <a:gd name="connsiteY27" fmla="*/ 2087447 h 2116040"/>
                <a:gd name="connsiteX28" fmla="*/ 2206784 w 4413566"/>
                <a:gd name="connsiteY28" fmla="*/ 1801898 h 2116040"/>
                <a:gd name="connsiteX29" fmla="*/ 41024 w 4413566"/>
                <a:gd name="connsiteY29" fmla="*/ 2087447 h 2116040"/>
                <a:gd name="connsiteX30" fmla="*/ 0 w 4413566"/>
                <a:gd name="connsiteY30" fmla="*/ 2116040 h 2116040"/>
                <a:gd name="connsiteX0" fmla="*/ 902318 w 4413566"/>
                <a:gd name="connsiteY0" fmla="*/ 253197 h 2116040"/>
                <a:gd name="connsiteX1" fmla="*/ 920718 w 4413566"/>
                <a:gd name="connsiteY1" fmla="*/ 202743 h 2116040"/>
                <a:gd name="connsiteX2" fmla="*/ 986572 w 4413566"/>
                <a:gd name="connsiteY2" fmla="*/ 0 h 2116040"/>
                <a:gd name="connsiteX3" fmla="*/ 920718 w 4413566"/>
                <a:gd name="connsiteY3" fmla="*/ 202743 h 2116040"/>
                <a:gd name="connsiteX4" fmla="*/ 902318 w 4413566"/>
                <a:gd name="connsiteY4" fmla="*/ 253197 h 2116040"/>
                <a:gd name="connsiteX5" fmla="*/ 0 w 4413566"/>
                <a:gd name="connsiteY5" fmla="*/ 2116040 h 2116040"/>
                <a:gd name="connsiteX6" fmla="*/ 27790 w 4413566"/>
                <a:gd name="connsiteY6" fmla="*/ 2077314 h 2116040"/>
                <a:gd name="connsiteX7" fmla="*/ 787596 w 4413566"/>
                <a:gd name="connsiteY7" fmla="*/ 567764 h 2116040"/>
                <a:gd name="connsiteX8" fmla="*/ 842151 w 4413566"/>
                <a:gd name="connsiteY8" fmla="*/ 418174 h 2116040"/>
                <a:gd name="connsiteX9" fmla="*/ 850800 w 4413566"/>
                <a:gd name="connsiteY9" fmla="*/ 418174 h 2116040"/>
                <a:gd name="connsiteX10" fmla="*/ 848900 w 4413566"/>
                <a:gd name="connsiteY10" fmla="*/ 413096 h 2116040"/>
                <a:gd name="connsiteX11" fmla="*/ 854080 w 4413566"/>
                <a:gd name="connsiteY11" fmla="*/ 385466 h 2116040"/>
                <a:gd name="connsiteX12" fmla="*/ 843595 w 4413566"/>
                <a:gd name="connsiteY12" fmla="*/ 414215 h 2116040"/>
                <a:gd name="connsiteX13" fmla="*/ 860769 w 4413566"/>
                <a:gd name="connsiteY13" fmla="*/ 367123 h 2116040"/>
                <a:gd name="connsiteX14" fmla="*/ 876487 w 4413566"/>
                <a:gd name="connsiteY14" fmla="*/ 339383 h 2116040"/>
                <a:gd name="connsiteX15" fmla="*/ 2206784 w 4413566"/>
                <a:gd name="connsiteY15" fmla="*/ 47336 h 2116040"/>
                <a:gd name="connsiteX16" fmla="*/ 3537081 w 4413566"/>
                <a:gd name="connsiteY16" fmla="*/ 339383 h 2116040"/>
                <a:gd name="connsiteX17" fmla="*/ 3552794 w 4413566"/>
                <a:gd name="connsiteY17" fmla="*/ 367116 h 2116040"/>
                <a:gd name="connsiteX18" fmla="*/ 3570858 w 4413566"/>
                <a:gd name="connsiteY18" fmla="*/ 416646 h 2116040"/>
                <a:gd name="connsiteX19" fmla="*/ 3559490 w 4413566"/>
                <a:gd name="connsiteY19" fmla="*/ 385477 h 2116040"/>
                <a:gd name="connsiteX20" fmla="*/ 3564668 w 4413566"/>
                <a:gd name="connsiteY20" fmla="*/ 413096 h 2116040"/>
                <a:gd name="connsiteX21" fmla="*/ 3562767 w 4413566"/>
                <a:gd name="connsiteY21" fmla="*/ 418174 h 2116040"/>
                <a:gd name="connsiteX22" fmla="*/ 3571415 w 4413566"/>
                <a:gd name="connsiteY22" fmla="*/ 418174 h 2116040"/>
                <a:gd name="connsiteX23" fmla="*/ 3625970 w 4413566"/>
                <a:gd name="connsiteY23" fmla="*/ 567764 h 2116040"/>
                <a:gd name="connsiteX24" fmla="*/ 4385777 w 4413566"/>
                <a:gd name="connsiteY24" fmla="*/ 2077314 h 2116040"/>
                <a:gd name="connsiteX25" fmla="*/ 4413566 w 4413566"/>
                <a:gd name="connsiteY25" fmla="*/ 2116038 h 2116040"/>
                <a:gd name="connsiteX26" fmla="*/ 4372544 w 4413566"/>
                <a:gd name="connsiteY26" fmla="*/ 2087447 h 2116040"/>
                <a:gd name="connsiteX27" fmla="*/ 2206784 w 4413566"/>
                <a:gd name="connsiteY27" fmla="*/ 1801898 h 2116040"/>
                <a:gd name="connsiteX28" fmla="*/ 41024 w 4413566"/>
                <a:gd name="connsiteY28" fmla="*/ 2087447 h 2116040"/>
                <a:gd name="connsiteX29" fmla="*/ 0 w 4413566"/>
                <a:gd name="connsiteY29" fmla="*/ 2116040 h 2116040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20718 w 4413566"/>
                <a:gd name="connsiteY2" fmla="*/ 155407 h 2068704"/>
                <a:gd name="connsiteX3" fmla="*/ 902318 w 4413566"/>
                <a:gd name="connsiteY3" fmla="*/ 205861 h 2068704"/>
                <a:gd name="connsiteX4" fmla="*/ 0 w 4413566"/>
                <a:gd name="connsiteY4" fmla="*/ 2068704 h 2068704"/>
                <a:gd name="connsiteX5" fmla="*/ 27790 w 4413566"/>
                <a:gd name="connsiteY5" fmla="*/ 2029978 h 2068704"/>
                <a:gd name="connsiteX6" fmla="*/ 787596 w 4413566"/>
                <a:gd name="connsiteY6" fmla="*/ 520428 h 2068704"/>
                <a:gd name="connsiteX7" fmla="*/ 842151 w 4413566"/>
                <a:gd name="connsiteY7" fmla="*/ 370838 h 2068704"/>
                <a:gd name="connsiteX8" fmla="*/ 850800 w 4413566"/>
                <a:gd name="connsiteY8" fmla="*/ 370838 h 2068704"/>
                <a:gd name="connsiteX9" fmla="*/ 848900 w 4413566"/>
                <a:gd name="connsiteY9" fmla="*/ 365760 h 2068704"/>
                <a:gd name="connsiteX10" fmla="*/ 854080 w 4413566"/>
                <a:gd name="connsiteY10" fmla="*/ 338130 h 2068704"/>
                <a:gd name="connsiteX11" fmla="*/ 843595 w 4413566"/>
                <a:gd name="connsiteY11" fmla="*/ 366879 h 2068704"/>
                <a:gd name="connsiteX12" fmla="*/ 860769 w 4413566"/>
                <a:gd name="connsiteY12" fmla="*/ 319787 h 2068704"/>
                <a:gd name="connsiteX13" fmla="*/ 876487 w 4413566"/>
                <a:gd name="connsiteY13" fmla="*/ 292047 h 2068704"/>
                <a:gd name="connsiteX14" fmla="*/ 2206784 w 4413566"/>
                <a:gd name="connsiteY14" fmla="*/ 0 h 2068704"/>
                <a:gd name="connsiteX15" fmla="*/ 3537081 w 4413566"/>
                <a:gd name="connsiteY15" fmla="*/ 292047 h 2068704"/>
                <a:gd name="connsiteX16" fmla="*/ 3552794 w 4413566"/>
                <a:gd name="connsiteY16" fmla="*/ 319780 h 2068704"/>
                <a:gd name="connsiteX17" fmla="*/ 3570858 w 4413566"/>
                <a:gd name="connsiteY17" fmla="*/ 369310 h 2068704"/>
                <a:gd name="connsiteX18" fmla="*/ 3559490 w 4413566"/>
                <a:gd name="connsiteY18" fmla="*/ 338141 h 2068704"/>
                <a:gd name="connsiteX19" fmla="*/ 3564668 w 4413566"/>
                <a:gd name="connsiteY19" fmla="*/ 365760 h 2068704"/>
                <a:gd name="connsiteX20" fmla="*/ 3562767 w 4413566"/>
                <a:gd name="connsiteY20" fmla="*/ 370838 h 2068704"/>
                <a:gd name="connsiteX21" fmla="*/ 3571415 w 4413566"/>
                <a:gd name="connsiteY21" fmla="*/ 370838 h 2068704"/>
                <a:gd name="connsiteX22" fmla="*/ 3625970 w 4413566"/>
                <a:gd name="connsiteY22" fmla="*/ 520428 h 2068704"/>
                <a:gd name="connsiteX23" fmla="*/ 4385777 w 4413566"/>
                <a:gd name="connsiteY23" fmla="*/ 2029978 h 2068704"/>
                <a:gd name="connsiteX24" fmla="*/ 4413566 w 4413566"/>
                <a:gd name="connsiteY24" fmla="*/ 2068702 h 2068704"/>
                <a:gd name="connsiteX25" fmla="*/ 4372544 w 4413566"/>
                <a:gd name="connsiteY25" fmla="*/ 2040111 h 2068704"/>
                <a:gd name="connsiteX26" fmla="*/ 2206784 w 4413566"/>
                <a:gd name="connsiteY26" fmla="*/ 1754562 h 2068704"/>
                <a:gd name="connsiteX27" fmla="*/ 41024 w 4413566"/>
                <a:gd name="connsiteY27" fmla="*/ 2040111 h 2068704"/>
                <a:gd name="connsiteX28" fmla="*/ 0 w 4413566"/>
                <a:gd name="connsiteY28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43595 w 4413566"/>
                <a:gd name="connsiteY10" fmla="*/ 366879 h 2068704"/>
                <a:gd name="connsiteX11" fmla="*/ 860769 w 4413566"/>
                <a:gd name="connsiteY11" fmla="*/ 319787 h 2068704"/>
                <a:gd name="connsiteX12" fmla="*/ 876487 w 4413566"/>
                <a:gd name="connsiteY12" fmla="*/ 292047 h 2068704"/>
                <a:gd name="connsiteX13" fmla="*/ 2206784 w 4413566"/>
                <a:gd name="connsiteY13" fmla="*/ 0 h 2068704"/>
                <a:gd name="connsiteX14" fmla="*/ 3537081 w 4413566"/>
                <a:gd name="connsiteY14" fmla="*/ 292047 h 2068704"/>
                <a:gd name="connsiteX15" fmla="*/ 3552794 w 4413566"/>
                <a:gd name="connsiteY15" fmla="*/ 319780 h 2068704"/>
                <a:gd name="connsiteX16" fmla="*/ 3570858 w 4413566"/>
                <a:gd name="connsiteY16" fmla="*/ 369310 h 2068704"/>
                <a:gd name="connsiteX17" fmla="*/ 3559490 w 4413566"/>
                <a:gd name="connsiteY17" fmla="*/ 338141 h 2068704"/>
                <a:gd name="connsiteX18" fmla="*/ 3564668 w 4413566"/>
                <a:gd name="connsiteY18" fmla="*/ 365760 h 2068704"/>
                <a:gd name="connsiteX19" fmla="*/ 3562767 w 4413566"/>
                <a:gd name="connsiteY19" fmla="*/ 370838 h 2068704"/>
                <a:gd name="connsiteX20" fmla="*/ 3571415 w 4413566"/>
                <a:gd name="connsiteY20" fmla="*/ 370838 h 2068704"/>
                <a:gd name="connsiteX21" fmla="*/ 3625970 w 4413566"/>
                <a:gd name="connsiteY21" fmla="*/ 520428 h 2068704"/>
                <a:gd name="connsiteX22" fmla="*/ 4385777 w 4413566"/>
                <a:gd name="connsiteY22" fmla="*/ 2029978 h 2068704"/>
                <a:gd name="connsiteX23" fmla="*/ 4413566 w 4413566"/>
                <a:gd name="connsiteY23" fmla="*/ 2068702 h 2068704"/>
                <a:gd name="connsiteX24" fmla="*/ 4372544 w 4413566"/>
                <a:gd name="connsiteY24" fmla="*/ 2040111 h 2068704"/>
                <a:gd name="connsiteX25" fmla="*/ 2206784 w 4413566"/>
                <a:gd name="connsiteY25" fmla="*/ 1754562 h 2068704"/>
                <a:gd name="connsiteX26" fmla="*/ 41024 w 4413566"/>
                <a:gd name="connsiteY26" fmla="*/ 2040111 h 2068704"/>
                <a:gd name="connsiteX27" fmla="*/ 0 w 4413566"/>
                <a:gd name="connsiteY27" fmla="*/ 2068704 h 2068704"/>
                <a:gd name="connsiteX0" fmla="*/ 902318 w 4413566"/>
                <a:gd name="connsiteY0" fmla="*/ 205861 h 2068704"/>
                <a:gd name="connsiteX1" fmla="*/ 920718 w 4413566"/>
                <a:gd name="connsiteY1" fmla="*/ 155407 h 2068704"/>
                <a:gd name="connsiteX2" fmla="*/ 902318 w 4413566"/>
                <a:gd name="connsiteY2" fmla="*/ 205861 h 2068704"/>
                <a:gd name="connsiteX3" fmla="*/ 0 w 4413566"/>
                <a:gd name="connsiteY3" fmla="*/ 2068704 h 2068704"/>
                <a:gd name="connsiteX4" fmla="*/ 27790 w 4413566"/>
                <a:gd name="connsiteY4" fmla="*/ 2029978 h 2068704"/>
                <a:gd name="connsiteX5" fmla="*/ 787596 w 4413566"/>
                <a:gd name="connsiteY5" fmla="*/ 520428 h 2068704"/>
                <a:gd name="connsiteX6" fmla="*/ 842151 w 4413566"/>
                <a:gd name="connsiteY6" fmla="*/ 370838 h 2068704"/>
                <a:gd name="connsiteX7" fmla="*/ 850800 w 4413566"/>
                <a:gd name="connsiteY7" fmla="*/ 370838 h 2068704"/>
                <a:gd name="connsiteX8" fmla="*/ 848900 w 4413566"/>
                <a:gd name="connsiteY8" fmla="*/ 365760 h 2068704"/>
                <a:gd name="connsiteX9" fmla="*/ 854080 w 4413566"/>
                <a:gd name="connsiteY9" fmla="*/ 338130 h 2068704"/>
                <a:gd name="connsiteX10" fmla="*/ 860769 w 4413566"/>
                <a:gd name="connsiteY10" fmla="*/ 319787 h 2068704"/>
                <a:gd name="connsiteX11" fmla="*/ 876487 w 4413566"/>
                <a:gd name="connsiteY11" fmla="*/ 292047 h 2068704"/>
                <a:gd name="connsiteX12" fmla="*/ 2206784 w 4413566"/>
                <a:gd name="connsiteY12" fmla="*/ 0 h 2068704"/>
                <a:gd name="connsiteX13" fmla="*/ 3537081 w 4413566"/>
                <a:gd name="connsiteY13" fmla="*/ 292047 h 2068704"/>
                <a:gd name="connsiteX14" fmla="*/ 3552794 w 4413566"/>
                <a:gd name="connsiteY14" fmla="*/ 319780 h 2068704"/>
                <a:gd name="connsiteX15" fmla="*/ 3570858 w 4413566"/>
                <a:gd name="connsiteY15" fmla="*/ 369310 h 2068704"/>
                <a:gd name="connsiteX16" fmla="*/ 3559490 w 4413566"/>
                <a:gd name="connsiteY16" fmla="*/ 338141 h 2068704"/>
                <a:gd name="connsiteX17" fmla="*/ 3564668 w 4413566"/>
                <a:gd name="connsiteY17" fmla="*/ 365760 h 2068704"/>
                <a:gd name="connsiteX18" fmla="*/ 3562767 w 4413566"/>
                <a:gd name="connsiteY18" fmla="*/ 370838 h 2068704"/>
                <a:gd name="connsiteX19" fmla="*/ 3571415 w 4413566"/>
                <a:gd name="connsiteY19" fmla="*/ 370838 h 2068704"/>
                <a:gd name="connsiteX20" fmla="*/ 3625970 w 4413566"/>
                <a:gd name="connsiteY20" fmla="*/ 520428 h 2068704"/>
                <a:gd name="connsiteX21" fmla="*/ 4385777 w 4413566"/>
                <a:gd name="connsiteY21" fmla="*/ 2029978 h 2068704"/>
                <a:gd name="connsiteX22" fmla="*/ 4413566 w 4413566"/>
                <a:gd name="connsiteY22" fmla="*/ 2068702 h 2068704"/>
                <a:gd name="connsiteX23" fmla="*/ 4372544 w 4413566"/>
                <a:gd name="connsiteY23" fmla="*/ 2040111 h 2068704"/>
                <a:gd name="connsiteX24" fmla="*/ 2206784 w 4413566"/>
                <a:gd name="connsiteY24" fmla="*/ 1754562 h 2068704"/>
                <a:gd name="connsiteX25" fmla="*/ 41024 w 4413566"/>
                <a:gd name="connsiteY25" fmla="*/ 2040111 h 2068704"/>
                <a:gd name="connsiteX26" fmla="*/ 0 w 4413566"/>
                <a:gd name="connsiteY26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48900 w 4413566"/>
                <a:gd name="connsiteY5" fmla="*/ 365760 h 2068704"/>
                <a:gd name="connsiteX6" fmla="*/ 854080 w 4413566"/>
                <a:gd name="connsiteY6" fmla="*/ 338130 h 2068704"/>
                <a:gd name="connsiteX7" fmla="*/ 860769 w 4413566"/>
                <a:gd name="connsiteY7" fmla="*/ 319787 h 2068704"/>
                <a:gd name="connsiteX8" fmla="*/ 876487 w 4413566"/>
                <a:gd name="connsiteY8" fmla="*/ 292047 h 2068704"/>
                <a:gd name="connsiteX9" fmla="*/ 2206784 w 4413566"/>
                <a:gd name="connsiteY9" fmla="*/ 0 h 2068704"/>
                <a:gd name="connsiteX10" fmla="*/ 3537081 w 4413566"/>
                <a:gd name="connsiteY10" fmla="*/ 292047 h 2068704"/>
                <a:gd name="connsiteX11" fmla="*/ 3552794 w 4413566"/>
                <a:gd name="connsiteY11" fmla="*/ 319780 h 2068704"/>
                <a:gd name="connsiteX12" fmla="*/ 3570858 w 4413566"/>
                <a:gd name="connsiteY12" fmla="*/ 369310 h 2068704"/>
                <a:gd name="connsiteX13" fmla="*/ 3559490 w 4413566"/>
                <a:gd name="connsiteY13" fmla="*/ 338141 h 2068704"/>
                <a:gd name="connsiteX14" fmla="*/ 3564668 w 4413566"/>
                <a:gd name="connsiteY14" fmla="*/ 365760 h 2068704"/>
                <a:gd name="connsiteX15" fmla="*/ 3562767 w 4413566"/>
                <a:gd name="connsiteY15" fmla="*/ 370838 h 2068704"/>
                <a:gd name="connsiteX16" fmla="*/ 3571415 w 4413566"/>
                <a:gd name="connsiteY16" fmla="*/ 370838 h 2068704"/>
                <a:gd name="connsiteX17" fmla="*/ 3625970 w 4413566"/>
                <a:gd name="connsiteY17" fmla="*/ 520428 h 2068704"/>
                <a:gd name="connsiteX18" fmla="*/ 4385777 w 4413566"/>
                <a:gd name="connsiteY18" fmla="*/ 2029978 h 2068704"/>
                <a:gd name="connsiteX19" fmla="*/ 4413566 w 4413566"/>
                <a:gd name="connsiteY19" fmla="*/ 2068702 h 2068704"/>
                <a:gd name="connsiteX20" fmla="*/ 4372544 w 4413566"/>
                <a:gd name="connsiteY20" fmla="*/ 2040111 h 2068704"/>
                <a:gd name="connsiteX21" fmla="*/ 2206784 w 4413566"/>
                <a:gd name="connsiteY21" fmla="*/ 1754562 h 2068704"/>
                <a:gd name="connsiteX22" fmla="*/ 41024 w 4413566"/>
                <a:gd name="connsiteY22" fmla="*/ 2040111 h 2068704"/>
                <a:gd name="connsiteX23" fmla="*/ 0 w 4413566"/>
                <a:gd name="connsiteY23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0800 w 4413566"/>
                <a:gd name="connsiteY4" fmla="*/ 370838 h 2068704"/>
                <a:gd name="connsiteX5" fmla="*/ 854080 w 4413566"/>
                <a:gd name="connsiteY5" fmla="*/ 338130 h 2068704"/>
                <a:gd name="connsiteX6" fmla="*/ 860769 w 4413566"/>
                <a:gd name="connsiteY6" fmla="*/ 319787 h 2068704"/>
                <a:gd name="connsiteX7" fmla="*/ 876487 w 4413566"/>
                <a:gd name="connsiteY7" fmla="*/ 292047 h 2068704"/>
                <a:gd name="connsiteX8" fmla="*/ 2206784 w 4413566"/>
                <a:gd name="connsiteY8" fmla="*/ 0 h 2068704"/>
                <a:gd name="connsiteX9" fmla="*/ 3537081 w 4413566"/>
                <a:gd name="connsiteY9" fmla="*/ 292047 h 2068704"/>
                <a:gd name="connsiteX10" fmla="*/ 3552794 w 4413566"/>
                <a:gd name="connsiteY10" fmla="*/ 319780 h 2068704"/>
                <a:gd name="connsiteX11" fmla="*/ 3570858 w 4413566"/>
                <a:gd name="connsiteY11" fmla="*/ 369310 h 2068704"/>
                <a:gd name="connsiteX12" fmla="*/ 3559490 w 4413566"/>
                <a:gd name="connsiteY12" fmla="*/ 338141 h 2068704"/>
                <a:gd name="connsiteX13" fmla="*/ 3564668 w 4413566"/>
                <a:gd name="connsiteY13" fmla="*/ 365760 h 2068704"/>
                <a:gd name="connsiteX14" fmla="*/ 3562767 w 4413566"/>
                <a:gd name="connsiteY14" fmla="*/ 370838 h 2068704"/>
                <a:gd name="connsiteX15" fmla="*/ 3571415 w 4413566"/>
                <a:gd name="connsiteY15" fmla="*/ 370838 h 2068704"/>
                <a:gd name="connsiteX16" fmla="*/ 3625970 w 4413566"/>
                <a:gd name="connsiteY16" fmla="*/ 520428 h 2068704"/>
                <a:gd name="connsiteX17" fmla="*/ 4385777 w 4413566"/>
                <a:gd name="connsiteY17" fmla="*/ 2029978 h 2068704"/>
                <a:gd name="connsiteX18" fmla="*/ 4413566 w 4413566"/>
                <a:gd name="connsiteY18" fmla="*/ 2068702 h 2068704"/>
                <a:gd name="connsiteX19" fmla="*/ 4372544 w 4413566"/>
                <a:gd name="connsiteY19" fmla="*/ 2040111 h 2068704"/>
                <a:gd name="connsiteX20" fmla="*/ 2206784 w 4413566"/>
                <a:gd name="connsiteY20" fmla="*/ 1754562 h 2068704"/>
                <a:gd name="connsiteX21" fmla="*/ 41024 w 4413566"/>
                <a:gd name="connsiteY21" fmla="*/ 2040111 h 2068704"/>
                <a:gd name="connsiteX22" fmla="*/ 0 w 4413566"/>
                <a:gd name="connsiteY22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571415 w 4413566"/>
                <a:gd name="connsiteY14" fmla="*/ 370838 h 2068704"/>
                <a:gd name="connsiteX15" fmla="*/ 3625970 w 4413566"/>
                <a:gd name="connsiteY15" fmla="*/ 520428 h 2068704"/>
                <a:gd name="connsiteX16" fmla="*/ 4385777 w 4413566"/>
                <a:gd name="connsiteY16" fmla="*/ 2029978 h 2068704"/>
                <a:gd name="connsiteX17" fmla="*/ 4413566 w 4413566"/>
                <a:gd name="connsiteY17" fmla="*/ 2068702 h 2068704"/>
                <a:gd name="connsiteX18" fmla="*/ 4372544 w 4413566"/>
                <a:gd name="connsiteY18" fmla="*/ 2040111 h 2068704"/>
                <a:gd name="connsiteX19" fmla="*/ 2206784 w 4413566"/>
                <a:gd name="connsiteY19" fmla="*/ 1754562 h 2068704"/>
                <a:gd name="connsiteX20" fmla="*/ 41024 w 4413566"/>
                <a:gd name="connsiteY20" fmla="*/ 2040111 h 2068704"/>
                <a:gd name="connsiteX21" fmla="*/ 0 w 4413566"/>
                <a:gd name="connsiteY21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562767 w 4413566"/>
                <a:gd name="connsiteY13" fmla="*/ 370838 h 2068704"/>
                <a:gd name="connsiteX14" fmla="*/ 3625970 w 4413566"/>
                <a:gd name="connsiteY14" fmla="*/ 520428 h 2068704"/>
                <a:gd name="connsiteX15" fmla="*/ 4385777 w 4413566"/>
                <a:gd name="connsiteY15" fmla="*/ 2029978 h 2068704"/>
                <a:gd name="connsiteX16" fmla="*/ 4413566 w 4413566"/>
                <a:gd name="connsiteY16" fmla="*/ 2068702 h 2068704"/>
                <a:gd name="connsiteX17" fmla="*/ 4372544 w 4413566"/>
                <a:gd name="connsiteY17" fmla="*/ 2040111 h 2068704"/>
                <a:gd name="connsiteX18" fmla="*/ 2206784 w 4413566"/>
                <a:gd name="connsiteY18" fmla="*/ 1754562 h 2068704"/>
                <a:gd name="connsiteX19" fmla="*/ 41024 w 4413566"/>
                <a:gd name="connsiteY19" fmla="*/ 2040111 h 2068704"/>
                <a:gd name="connsiteX20" fmla="*/ 0 w 4413566"/>
                <a:gd name="connsiteY20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564668 w 4413566"/>
                <a:gd name="connsiteY12" fmla="*/ 365760 h 2068704"/>
                <a:gd name="connsiteX13" fmla="*/ 3625970 w 4413566"/>
                <a:gd name="connsiteY13" fmla="*/ 520428 h 2068704"/>
                <a:gd name="connsiteX14" fmla="*/ 4385777 w 4413566"/>
                <a:gd name="connsiteY14" fmla="*/ 2029978 h 2068704"/>
                <a:gd name="connsiteX15" fmla="*/ 4413566 w 4413566"/>
                <a:gd name="connsiteY15" fmla="*/ 2068702 h 2068704"/>
                <a:gd name="connsiteX16" fmla="*/ 4372544 w 4413566"/>
                <a:gd name="connsiteY16" fmla="*/ 2040111 h 2068704"/>
                <a:gd name="connsiteX17" fmla="*/ 2206784 w 4413566"/>
                <a:gd name="connsiteY17" fmla="*/ 1754562 h 2068704"/>
                <a:gd name="connsiteX18" fmla="*/ 41024 w 4413566"/>
                <a:gd name="connsiteY18" fmla="*/ 2040111 h 2068704"/>
                <a:gd name="connsiteX19" fmla="*/ 0 w 4413566"/>
                <a:gd name="connsiteY19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70858 w 4413566"/>
                <a:gd name="connsiteY10" fmla="*/ 369310 h 2068704"/>
                <a:gd name="connsiteX11" fmla="*/ 3559490 w 4413566"/>
                <a:gd name="connsiteY11" fmla="*/ 338141 h 2068704"/>
                <a:gd name="connsiteX12" fmla="*/ 3625970 w 4413566"/>
                <a:gd name="connsiteY12" fmla="*/ 520428 h 2068704"/>
                <a:gd name="connsiteX13" fmla="*/ 4385777 w 4413566"/>
                <a:gd name="connsiteY13" fmla="*/ 2029978 h 2068704"/>
                <a:gd name="connsiteX14" fmla="*/ 4413566 w 4413566"/>
                <a:gd name="connsiteY14" fmla="*/ 2068702 h 2068704"/>
                <a:gd name="connsiteX15" fmla="*/ 4372544 w 4413566"/>
                <a:gd name="connsiteY15" fmla="*/ 2040111 h 2068704"/>
                <a:gd name="connsiteX16" fmla="*/ 2206784 w 4413566"/>
                <a:gd name="connsiteY16" fmla="*/ 1754562 h 2068704"/>
                <a:gd name="connsiteX17" fmla="*/ 41024 w 4413566"/>
                <a:gd name="connsiteY17" fmla="*/ 2040111 h 2068704"/>
                <a:gd name="connsiteX18" fmla="*/ 0 w 4413566"/>
                <a:gd name="connsiteY18" fmla="*/ 2068704 h 2068704"/>
                <a:gd name="connsiteX0" fmla="*/ 0 w 4413566"/>
                <a:gd name="connsiteY0" fmla="*/ 2068704 h 2068704"/>
                <a:gd name="connsiteX1" fmla="*/ 27790 w 4413566"/>
                <a:gd name="connsiteY1" fmla="*/ 2029978 h 2068704"/>
                <a:gd name="connsiteX2" fmla="*/ 787596 w 4413566"/>
                <a:gd name="connsiteY2" fmla="*/ 520428 h 2068704"/>
                <a:gd name="connsiteX3" fmla="*/ 842151 w 4413566"/>
                <a:gd name="connsiteY3" fmla="*/ 370838 h 2068704"/>
                <a:gd name="connsiteX4" fmla="*/ 854080 w 4413566"/>
                <a:gd name="connsiteY4" fmla="*/ 338130 h 2068704"/>
                <a:gd name="connsiteX5" fmla="*/ 860769 w 4413566"/>
                <a:gd name="connsiteY5" fmla="*/ 319787 h 2068704"/>
                <a:gd name="connsiteX6" fmla="*/ 876487 w 4413566"/>
                <a:gd name="connsiteY6" fmla="*/ 292047 h 2068704"/>
                <a:gd name="connsiteX7" fmla="*/ 2206784 w 4413566"/>
                <a:gd name="connsiteY7" fmla="*/ 0 h 2068704"/>
                <a:gd name="connsiteX8" fmla="*/ 3537081 w 4413566"/>
                <a:gd name="connsiteY8" fmla="*/ 292047 h 2068704"/>
                <a:gd name="connsiteX9" fmla="*/ 3552794 w 4413566"/>
                <a:gd name="connsiteY9" fmla="*/ 319780 h 2068704"/>
                <a:gd name="connsiteX10" fmla="*/ 3559490 w 4413566"/>
                <a:gd name="connsiteY10" fmla="*/ 338141 h 2068704"/>
                <a:gd name="connsiteX11" fmla="*/ 3625970 w 4413566"/>
                <a:gd name="connsiteY11" fmla="*/ 520428 h 2068704"/>
                <a:gd name="connsiteX12" fmla="*/ 4385777 w 4413566"/>
                <a:gd name="connsiteY12" fmla="*/ 2029978 h 2068704"/>
                <a:gd name="connsiteX13" fmla="*/ 4413566 w 4413566"/>
                <a:gd name="connsiteY13" fmla="*/ 2068702 h 2068704"/>
                <a:gd name="connsiteX14" fmla="*/ 4372544 w 4413566"/>
                <a:gd name="connsiteY14" fmla="*/ 2040111 h 2068704"/>
                <a:gd name="connsiteX15" fmla="*/ 2206784 w 4413566"/>
                <a:gd name="connsiteY15" fmla="*/ 1754562 h 2068704"/>
                <a:gd name="connsiteX16" fmla="*/ 41024 w 4413566"/>
                <a:gd name="connsiteY16" fmla="*/ 2040111 h 2068704"/>
                <a:gd name="connsiteX17" fmla="*/ 0 w 4413566"/>
                <a:gd name="connsiteY17" fmla="*/ 2068704 h 2068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413566" h="2068704">
                  <a:moveTo>
                    <a:pt x="0" y="2068704"/>
                  </a:moveTo>
                  <a:lnTo>
                    <a:pt x="27790" y="2029978"/>
                  </a:lnTo>
                  <a:cubicBezTo>
                    <a:pt x="297246" y="1629288"/>
                    <a:pt x="558831" y="1113738"/>
                    <a:pt x="787596" y="520428"/>
                  </a:cubicBezTo>
                  <a:lnTo>
                    <a:pt x="842151" y="370838"/>
                  </a:lnTo>
                  <a:lnTo>
                    <a:pt x="854080" y="338130"/>
                  </a:lnTo>
                  <a:lnTo>
                    <a:pt x="860769" y="319787"/>
                  </a:lnTo>
                  <a:lnTo>
                    <a:pt x="876487" y="292047"/>
                  </a:lnTo>
                  <a:cubicBezTo>
                    <a:pt x="1003105" y="125376"/>
                    <a:pt x="1550587" y="0"/>
                    <a:pt x="2206784" y="0"/>
                  </a:cubicBezTo>
                  <a:cubicBezTo>
                    <a:pt x="2862981" y="0"/>
                    <a:pt x="3410463" y="125376"/>
                    <a:pt x="3537081" y="292047"/>
                  </a:cubicBezTo>
                  <a:lnTo>
                    <a:pt x="3552794" y="319780"/>
                  </a:lnTo>
                  <a:lnTo>
                    <a:pt x="3559490" y="338141"/>
                  </a:lnTo>
                  <a:lnTo>
                    <a:pt x="3625970" y="520428"/>
                  </a:lnTo>
                  <a:cubicBezTo>
                    <a:pt x="3854736" y="1113738"/>
                    <a:pt x="4116321" y="1629288"/>
                    <a:pt x="4385777" y="2029978"/>
                  </a:cubicBezTo>
                  <a:lnTo>
                    <a:pt x="4413566" y="2068702"/>
                  </a:lnTo>
                  <a:lnTo>
                    <a:pt x="4372544" y="2040111"/>
                  </a:lnTo>
                  <a:cubicBezTo>
                    <a:pt x="4085426" y="1874678"/>
                    <a:pt x="3224378" y="1754562"/>
                    <a:pt x="2206784" y="1754562"/>
                  </a:cubicBezTo>
                  <a:cubicBezTo>
                    <a:pt x="1189190" y="1754562"/>
                    <a:pt x="328142" y="1874678"/>
                    <a:pt x="41024" y="2040111"/>
                  </a:cubicBezTo>
                  <a:lnTo>
                    <a:pt x="0" y="2068704"/>
                  </a:lnTo>
                  <a:close/>
                </a:path>
              </a:pathLst>
            </a:custGeom>
            <a:solidFill>
              <a:srgbClr val="CB233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  <p:sp>
          <p:nvSpPr>
            <p:cNvPr id="23" name="Freeform 67">
              <a:extLst>
                <a:ext uri="{FF2B5EF4-FFF2-40B4-BE49-F238E27FC236}">
                  <a16:creationId xmlns:a16="http://schemas.microsoft.com/office/drawing/2014/main" id="{3D8F8BB5-7804-ED53-38AF-65A7C79D5FC2}"/>
                </a:ext>
              </a:extLst>
            </p:cNvPr>
            <p:cNvSpPr/>
            <p:nvPr/>
          </p:nvSpPr>
          <p:spPr>
            <a:xfrm rot="10800000">
              <a:off x="4947752" y="1882266"/>
              <a:ext cx="1281597" cy="3950208"/>
            </a:xfrm>
            <a:custGeom>
              <a:avLst/>
              <a:gdLst>
                <a:gd name="connsiteX0" fmla="*/ 0 w 1342943"/>
                <a:gd name="connsiteY0" fmla="*/ 5283193 h 5283193"/>
                <a:gd name="connsiteX1" fmla="*/ 24939 w 1342943"/>
                <a:gd name="connsiteY1" fmla="*/ 5236257 h 5283193"/>
                <a:gd name="connsiteX2" fmla="*/ 886190 w 1342943"/>
                <a:gd name="connsiteY2" fmla="*/ 2701666 h 5283193"/>
                <a:gd name="connsiteX3" fmla="*/ 1203405 w 1342943"/>
                <a:gd name="connsiteY3" fmla="*/ 289738 h 5283193"/>
                <a:gd name="connsiteX4" fmla="*/ 1205061 w 1342943"/>
                <a:gd name="connsiteY4" fmla="*/ 39167 h 5283193"/>
                <a:gd name="connsiteX5" fmla="*/ 1254957 w 1342943"/>
                <a:gd name="connsiteY5" fmla="*/ 21367 h 5283193"/>
                <a:gd name="connsiteX6" fmla="*/ 1342943 w 1342943"/>
                <a:gd name="connsiteY6" fmla="*/ 0 h 5283193"/>
                <a:gd name="connsiteX7" fmla="*/ 1341690 w 1342943"/>
                <a:gd name="connsiteY7" fmla="*/ 289741 h 5283193"/>
                <a:gd name="connsiteX8" fmla="*/ 1134055 w 1342943"/>
                <a:gd name="connsiteY8" fmla="*/ 2701669 h 5283193"/>
                <a:gd name="connsiteX9" fmla="*/ 650486 w 1342943"/>
                <a:gd name="connsiteY9" fmla="*/ 4979190 h 5283193"/>
                <a:gd name="connsiteX10" fmla="*/ 583417 w 1342943"/>
                <a:gd name="connsiteY10" fmla="*/ 5194260 h 5283193"/>
                <a:gd name="connsiteX11" fmla="*/ 475225 w 1342943"/>
                <a:gd name="connsiteY11" fmla="*/ 5206040 h 5283193"/>
                <a:gd name="connsiteX12" fmla="*/ 139610 w 1342943"/>
                <a:gd name="connsiteY12" fmla="*/ 5255665 h 528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42943" h="5283193">
                  <a:moveTo>
                    <a:pt x="0" y="5283193"/>
                  </a:moveTo>
                  <a:lnTo>
                    <a:pt x="24939" y="5236257"/>
                  </a:lnTo>
                  <a:cubicBezTo>
                    <a:pt x="354655" y="4577982"/>
                    <a:pt x="661995" y="3697275"/>
                    <a:pt x="886190" y="2701666"/>
                  </a:cubicBezTo>
                  <a:cubicBezTo>
                    <a:pt x="1082361" y="1830509"/>
                    <a:pt x="1186437" y="997664"/>
                    <a:pt x="1203405" y="289738"/>
                  </a:cubicBezTo>
                  <a:lnTo>
                    <a:pt x="1205061" y="39167"/>
                  </a:lnTo>
                  <a:lnTo>
                    <a:pt x="1254957" y="21367"/>
                  </a:lnTo>
                  <a:lnTo>
                    <a:pt x="1342943" y="0"/>
                  </a:lnTo>
                  <a:lnTo>
                    <a:pt x="1341690" y="289741"/>
                  </a:lnTo>
                  <a:cubicBezTo>
                    <a:pt x="1330583" y="997667"/>
                    <a:pt x="1262460" y="1830512"/>
                    <a:pt x="1134055" y="2701669"/>
                  </a:cubicBezTo>
                  <a:cubicBezTo>
                    <a:pt x="1005651" y="3572827"/>
                    <a:pt x="835579" y="4356013"/>
                    <a:pt x="650486" y="4979190"/>
                  </a:cubicBezTo>
                  <a:lnTo>
                    <a:pt x="583417" y="5194260"/>
                  </a:lnTo>
                  <a:lnTo>
                    <a:pt x="475225" y="5206040"/>
                  </a:lnTo>
                  <a:cubicBezTo>
                    <a:pt x="354582" y="5220646"/>
                    <a:pt x="242203" y="5237279"/>
                    <a:pt x="139610" y="5255665"/>
                  </a:cubicBezTo>
                  <a:close/>
                </a:path>
              </a:pathLst>
            </a:custGeom>
            <a:solidFill>
              <a:schemeClr val="bg1">
                <a:alpha val="2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noProof="1"/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130</Words>
  <Application>Microsoft Office PowerPoint</Application>
  <PresentationFormat>Widescreen</PresentationFormat>
  <Paragraphs>18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Funnel With 3 Options/Steps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Funnel Chart With 3 Steps</dc:title>
  <dc:creator>PresentationGO.com</dc:creator>
  <dc:description>© Copyright PresentationGO.com - Do not distribute or sale without written permission.</dc:description>
  <cp:lastModifiedBy>Christophe Barroche</cp:lastModifiedBy>
  <cp:revision>55</cp:revision>
  <dcterms:created xsi:type="dcterms:W3CDTF">2014-11-26T05:14:11Z</dcterms:created>
  <dcterms:modified xsi:type="dcterms:W3CDTF">2026-02-20T00:03:42Z</dcterms:modified>
  <cp:category>Charts &amp; Diagrams</cp:category>
</cp:coreProperties>
</file>