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1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2 Options/Steps</a:t>
            </a:r>
            <a:endParaRPr lang="en-US" dirty="0"/>
          </a:p>
        </p:txBody>
      </p:sp>
      <p:sp>
        <p:nvSpPr>
          <p:cNvPr id="43" name="Freeform 5"/>
          <p:cNvSpPr>
            <a:spLocks/>
          </p:cNvSpPr>
          <p:nvPr/>
        </p:nvSpPr>
        <p:spPr bwMode="auto">
          <a:xfrm rot="900000">
            <a:off x="4985807" y="1285267"/>
            <a:ext cx="719137" cy="1063625"/>
          </a:xfrm>
          <a:custGeom>
            <a:avLst/>
            <a:gdLst>
              <a:gd name="T0" fmla="*/ 841 w 906"/>
              <a:gd name="T1" fmla="*/ 0 h 1340"/>
              <a:gd name="T2" fmla="*/ 906 w 906"/>
              <a:gd name="T3" fmla="*/ 155 h 1340"/>
              <a:gd name="T4" fmla="*/ 831 w 906"/>
              <a:gd name="T5" fmla="*/ 190 h 1340"/>
              <a:gd name="T6" fmla="*/ 760 w 906"/>
              <a:gd name="T7" fmla="*/ 230 h 1340"/>
              <a:gd name="T8" fmla="*/ 692 w 906"/>
              <a:gd name="T9" fmla="*/ 276 h 1340"/>
              <a:gd name="T10" fmla="*/ 629 w 906"/>
              <a:gd name="T11" fmla="*/ 326 h 1340"/>
              <a:gd name="T12" fmla="*/ 571 w 906"/>
              <a:gd name="T13" fmla="*/ 380 h 1340"/>
              <a:gd name="T14" fmla="*/ 517 w 906"/>
              <a:gd name="T15" fmla="*/ 440 h 1340"/>
              <a:gd name="T16" fmla="*/ 467 w 906"/>
              <a:gd name="T17" fmla="*/ 503 h 1340"/>
              <a:gd name="T18" fmla="*/ 423 w 906"/>
              <a:gd name="T19" fmla="*/ 568 h 1340"/>
              <a:gd name="T20" fmla="*/ 385 w 906"/>
              <a:gd name="T21" fmla="*/ 637 h 1340"/>
              <a:gd name="T22" fmla="*/ 352 w 906"/>
              <a:gd name="T23" fmla="*/ 710 h 1340"/>
              <a:gd name="T24" fmla="*/ 325 w 906"/>
              <a:gd name="T25" fmla="*/ 785 h 1340"/>
              <a:gd name="T26" fmla="*/ 302 w 906"/>
              <a:gd name="T27" fmla="*/ 862 h 1340"/>
              <a:gd name="T28" fmla="*/ 287 w 906"/>
              <a:gd name="T29" fmla="*/ 941 h 1340"/>
              <a:gd name="T30" fmla="*/ 277 w 906"/>
              <a:gd name="T31" fmla="*/ 1021 h 1340"/>
              <a:gd name="T32" fmla="*/ 273 w 906"/>
              <a:gd name="T33" fmla="*/ 1102 h 1340"/>
              <a:gd name="T34" fmla="*/ 277 w 906"/>
              <a:gd name="T35" fmla="*/ 1184 h 1340"/>
              <a:gd name="T36" fmla="*/ 387 w 906"/>
              <a:gd name="T37" fmla="*/ 1161 h 1340"/>
              <a:gd name="T38" fmla="*/ 215 w 906"/>
              <a:gd name="T39" fmla="*/ 1340 h 1340"/>
              <a:gd name="T40" fmla="*/ 0 w 906"/>
              <a:gd name="T41" fmla="*/ 1246 h 1340"/>
              <a:gd name="T42" fmla="*/ 110 w 906"/>
              <a:gd name="T43" fmla="*/ 1221 h 1340"/>
              <a:gd name="T44" fmla="*/ 106 w 906"/>
              <a:gd name="T45" fmla="*/ 1173 h 1340"/>
              <a:gd name="T46" fmla="*/ 104 w 906"/>
              <a:gd name="T47" fmla="*/ 1123 h 1340"/>
              <a:gd name="T48" fmla="*/ 104 w 906"/>
              <a:gd name="T49" fmla="*/ 1075 h 1340"/>
              <a:gd name="T50" fmla="*/ 106 w 906"/>
              <a:gd name="T51" fmla="*/ 1027 h 1340"/>
              <a:gd name="T52" fmla="*/ 112 w 906"/>
              <a:gd name="T53" fmla="*/ 979 h 1340"/>
              <a:gd name="T54" fmla="*/ 117 w 906"/>
              <a:gd name="T55" fmla="*/ 931 h 1340"/>
              <a:gd name="T56" fmla="*/ 135 w 906"/>
              <a:gd name="T57" fmla="*/ 839 h 1340"/>
              <a:gd name="T58" fmla="*/ 158 w 906"/>
              <a:gd name="T59" fmla="*/ 747 h 1340"/>
              <a:gd name="T60" fmla="*/ 190 w 906"/>
              <a:gd name="T61" fmla="*/ 658 h 1340"/>
              <a:gd name="T62" fmla="*/ 229 w 906"/>
              <a:gd name="T63" fmla="*/ 572 h 1340"/>
              <a:gd name="T64" fmla="*/ 273 w 906"/>
              <a:gd name="T65" fmla="*/ 489 h 1340"/>
              <a:gd name="T66" fmla="*/ 325 w 906"/>
              <a:gd name="T67" fmla="*/ 411 h 1340"/>
              <a:gd name="T68" fmla="*/ 383 w 906"/>
              <a:gd name="T69" fmla="*/ 338 h 1340"/>
              <a:gd name="T70" fmla="*/ 444 w 906"/>
              <a:gd name="T71" fmla="*/ 267 h 1340"/>
              <a:gd name="T72" fmla="*/ 514 w 906"/>
              <a:gd name="T73" fmla="*/ 202 h 1340"/>
              <a:gd name="T74" fmla="*/ 589 w 906"/>
              <a:gd name="T75" fmla="*/ 142 h 1340"/>
              <a:gd name="T76" fmla="*/ 667 w 906"/>
              <a:gd name="T77" fmla="*/ 88 h 1340"/>
              <a:gd name="T78" fmla="*/ 752 w 906"/>
              <a:gd name="T79" fmla="*/ 40 h 1340"/>
              <a:gd name="T80" fmla="*/ 841 w 906"/>
              <a:gd name="T81" fmla="*/ 0 h 1340"/>
              <a:gd name="T82" fmla="*/ 841 w 906"/>
              <a:gd name="T83" fmla="*/ 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6" h="1340">
                <a:moveTo>
                  <a:pt x="841" y="0"/>
                </a:moveTo>
                <a:lnTo>
                  <a:pt x="906" y="155"/>
                </a:lnTo>
                <a:lnTo>
                  <a:pt x="831" y="190"/>
                </a:lnTo>
                <a:lnTo>
                  <a:pt x="760" y="230"/>
                </a:lnTo>
                <a:lnTo>
                  <a:pt x="692" y="276"/>
                </a:lnTo>
                <a:lnTo>
                  <a:pt x="629" y="326"/>
                </a:lnTo>
                <a:lnTo>
                  <a:pt x="571" y="380"/>
                </a:lnTo>
                <a:lnTo>
                  <a:pt x="517" y="440"/>
                </a:lnTo>
                <a:lnTo>
                  <a:pt x="467" y="503"/>
                </a:lnTo>
                <a:lnTo>
                  <a:pt x="423" y="568"/>
                </a:lnTo>
                <a:lnTo>
                  <a:pt x="385" y="637"/>
                </a:lnTo>
                <a:lnTo>
                  <a:pt x="352" y="710"/>
                </a:lnTo>
                <a:lnTo>
                  <a:pt x="325" y="785"/>
                </a:lnTo>
                <a:lnTo>
                  <a:pt x="302" y="862"/>
                </a:lnTo>
                <a:lnTo>
                  <a:pt x="287" y="941"/>
                </a:lnTo>
                <a:lnTo>
                  <a:pt x="277" y="1021"/>
                </a:lnTo>
                <a:lnTo>
                  <a:pt x="273" y="1102"/>
                </a:lnTo>
                <a:lnTo>
                  <a:pt x="277" y="1184"/>
                </a:lnTo>
                <a:lnTo>
                  <a:pt x="387" y="1161"/>
                </a:lnTo>
                <a:lnTo>
                  <a:pt x="215" y="1340"/>
                </a:lnTo>
                <a:lnTo>
                  <a:pt x="0" y="1246"/>
                </a:lnTo>
                <a:lnTo>
                  <a:pt x="110" y="1221"/>
                </a:lnTo>
                <a:lnTo>
                  <a:pt x="106" y="1173"/>
                </a:lnTo>
                <a:lnTo>
                  <a:pt x="104" y="1123"/>
                </a:lnTo>
                <a:lnTo>
                  <a:pt x="104" y="1075"/>
                </a:lnTo>
                <a:lnTo>
                  <a:pt x="106" y="1027"/>
                </a:lnTo>
                <a:lnTo>
                  <a:pt x="112" y="979"/>
                </a:lnTo>
                <a:lnTo>
                  <a:pt x="117" y="931"/>
                </a:lnTo>
                <a:lnTo>
                  <a:pt x="135" y="839"/>
                </a:lnTo>
                <a:lnTo>
                  <a:pt x="158" y="747"/>
                </a:lnTo>
                <a:lnTo>
                  <a:pt x="190" y="658"/>
                </a:lnTo>
                <a:lnTo>
                  <a:pt x="229" y="572"/>
                </a:lnTo>
                <a:lnTo>
                  <a:pt x="273" y="489"/>
                </a:lnTo>
                <a:lnTo>
                  <a:pt x="325" y="411"/>
                </a:lnTo>
                <a:lnTo>
                  <a:pt x="383" y="338"/>
                </a:lnTo>
                <a:lnTo>
                  <a:pt x="444" y="267"/>
                </a:lnTo>
                <a:lnTo>
                  <a:pt x="514" y="202"/>
                </a:lnTo>
                <a:lnTo>
                  <a:pt x="589" y="142"/>
                </a:lnTo>
                <a:lnTo>
                  <a:pt x="667" y="88"/>
                </a:lnTo>
                <a:lnTo>
                  <a:pt x="752" y="40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5"/>
          <p:cNvSpPr>
            <a:spLocks/>
          </p:cNvSpPr>
          <p:nvPr/>
        </p:nvSpPr>
        <p:spPr bwMode="auto">
          <a:xfrm rot="20700000" flipH="1">
            <a:off x="3446356" y="1285268"/>
            <a:ext cx="722376" cy="1063625"/>
          </a:xfrm>
          <a:custGeom>
            <a:avLst/>
            <a:gdLst>
              <a:gd name="T0" fmla="*/ 841 w 906"/>
              <a:gd name="T1" fmla="*/ 0 h 1340"/>
              <a:gd name="T2" fmla="*/ 906 w 906"/>
              <a:gd name="T3" fmla="*/ 155 h 1340"/>
              <a:gd name="T4" fmla="*/ 831 w 906"/>
              <a:gd name="T5" fmla="*/ 190 h 1340"/>
              <a:gd name="T6" fmla="*/ 760 w 906"/>
              <a:gd name="T7" fmla="*/ 230 h 1340"/>
              <a:gd name="T8" fmla="*/ 692 w 906"/>
              <a:gd name="T9" fmla="*/ 276 h 1340"/>
              <a:gd name="T10" fmla="*/ 629 w 906"/>
              <a:gd name="T11" fmla="*/ 326 h 1340"/>
              <a:gd name="T12" fmla="*/ 571 w 906"/>
              <a:gd name="T13" fmla="*/ 380 h 1340"/>
              <a:gd name="T14" fmla="*/ 517 w 906"/>
              <a:gd name="T15" fmla="*/ 440 h 1340"/>
              <a:gd name="T16" fmla="*/ 467 w 906"/>
              <a:gd name="T17" fmla="*/ 503 h 1340"/>
              <a:gd name="T18" fmla="*/ 423 w 906"/>
              <a:gd name="T19" fmla="*/ 568 h 1340"/>
              <a:gd name="T20" fmla="*/ 385 w 906"/>
              <a:gd name="T21" fmla="*/ 637 h 1340"/>
              <a:gd name="T22" fmla="*/ 352 w 906"/>
              <a:gd name="T23" fmla="*/ 710 h 1340"/>
              <a:gd name="T24" fmla="*/ 325 w 906"/>
              <a:gd name="T25" fmla="*/ 785 h 1340"/>
              <a:gd name="T26" fmla="*/ 302 w 906"/>
              <a:gd name="T27" fmla="*/ 862 h 1340"/>
              <a:gd name="T28" fmla="*/ 287 w 906"/>
              <a:gd name="T29" fmla="*/ 941 h 1340"/>
              <a:gd name="T30" fmla="*/ 277 w 906"/>
              <a:gd name="T31" fmla="*/ 1021 h 1340"/>
              <a:gd name="T32" fmla="*/ 273 w 906"/>
              <a:gd name="T33" fmla="*/ 1102 h 1340"/>
              <a:gd name="T34" fmla="*/ 277 w 906"/>
              <a:gd name="T35" fmla="*/ 1184 h 1340"/>
              <a:gd name="T36" fmla="*/ 387 w 906"/>
              <a:gd name="T37" fmla="*/ 1161 h 1340"/>
              <a:gd name="T38" fmla="*/ 215 w 906"/>
              <a:gd name="T39" fmla="*/ 1340 h 1340"/>
              <a:gd name="T40" fmla="*/ 0 w 906"/>
              <a:gd name="T41" fmla="*/ 1246 h 1340"/>
              <a:gd name="T42" fmla="*/ 110 w 906"/>
              <a:gd name="T43" fmla="*/ 1221 h 1340"/>
              <a:gd name="T44" fmla="*/ 106 w 906"/>
              <a:gd name="T45" fmla="*/ 1173 h 1340"/>
              <a:gd name="T46" fmla="*/ 104 w 906"/>
              <a:gd name="T47" fmla="*/ 1123 h 1340"/>
              <a:gd name="T48" fmla="*/ 104 w 906"/>
              <a:gd name="T49" fmla="*/ 1075 h 1340"/>
              <a:gd name="T50" fmla="*/ 106 w 906"/>
              <a:gd name="T51" fmla="*/ 1027 h 1340"/>
              <a:gd name="T52" fmla="*/ 112 w 906"/>
              <a:gd name="T53" fmla="*/ 979 h 1340"/>
              <a:gd name="T54" fmla="*/ 117 w 906"/>
              <a:gd name="T55" fmla="*/ 931 h 1340"/>
              <a:gd name="T56" fmla="*/ 135 w 906"/>
              <a:gd name="T57" fmla="*/ 839 h 1340"/>
              <a:gd name="T58" fmla="*/ 158 w 906"/>
              <a:gd name="T59" fmla="*/ 747 h 1340"/>
              <a:gd name="T60" fmla="*/ 190 w 906"/>
              <a:gd name="T61" fmla="*/ 658 h 1340"/>
              <a:gd name="T62" fmla="*/ 229 w 906"/>
              <a:gd name="T63" fmla="*/ 572 h 1340"/>
              <a:gd name="T64" fmla="*/ 273 w 906"/>
              <a:gd name="T65" fmla="*/ 489 h 1340"/>
              <a:gd name="T66" fmla="*/ 325 w 906"/>
              <a:gd name="T67" fmla="*/ 411 h 1340"/>
              <a:gd name="T68" fmla="*/ 383 w 906"/>
              <a:gd name="T69" fmla="*/ 338 h 1340"/>
              <a:gd name="T70" fmla="*/ 444 w 906"/>
              <a:gd name="T71" fmla="*/ 267 h 1340"/>
              <a:gd name="T72" fmla="*/ 514 w 906"/>
              <a:gd name="T73" fmla="*/ 202 h 1340"/>
              <a:gd name="T74" fmla="*/ 589 w 906"/>
              <a:gd name="T75" fmla="*/ 142 h 1340"/>
              <a:gd name="T76" fmla="*/ 667 w 906"/>
              <a:gd name="T77" fmla="*/ 88 h 1340"/>
              <a:gd name="T78" fmla="*/ 752 w 906"/>
              <a:gd name="T79" fmla="*/ 40 h 1340"/>
              <a:gd name="T80" fmla="*/ 841 w 906"/>
              <a:gd name="T81" fmla="*/ 0 h 1340"/>
              <a:gd name="T82" fmla="*/ 841 w 906"/>
              <a:gd name="T83" fmla="*/ 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6" h="1340">
                <a:moveTo>
                  <a:pt x="841" y="0"/>
                </a:moveTo>
                <a:lnTo>
                  <a:pt x="906" y="155"/>
                </a:lnTo>
                <a:lnTo>
                  <a:pt x="831" y="190"/>
                </a:lnTo>
                <a:lnTo>
                  <a:pt x="760" y="230"/>
                </a:lnTo>
                <a:lnTo>
                  <a:pt x="692" y="276"/>
                </a:lnTo>
                <a:lnTo>
                  <a:pt x="629" y="326"/>
                </a:lnTo>
                <a:lnTo>
                  <a:pt x="571" y="380"/>
                </a:lnTo>
                <a:lnTo>
                  <a:pt x="517" y="440"/>
                </a:lnTo>
                <a:lnTo>
                  <a:pt x="467" y="503"/>
                </a:lnTo>
                <a:lnTo>
                  <a:pt x="423" y="568"/>
                </a:lnTo>
                <a:lnTo>
                  <a:pt x="385" y="637"/>
                </a:lnTo>
                <a:lnTo>
                  <a:pt x="352" y="710"/>
                </a:lnTo>
                <a:lnTo>
                  <a:pt x="325" y="785"/>
                </a:lnTo>
                <a:lnTo>
                  <a:pt x="302" y="862"/>
                </a:lnTo>
                <a:lnTo>
                  <a:pt x="287" y="941"/>
                </a:lnTo>
                <a:lnTo>
                  <a:pt x="277" y="1021"/>
                </a:lnTo>
                <a:lnTo>
                  <a:pt x="273" y="1102"/>
                </a:lnTo>
                <a:lnTo>
                  <a:pt x="277" y="1184"/>
                </a:lnTo>
                <a:lnTo>
                  <a:pt x="387" y="1161"/>
                </a:lnTo>
                <a:lnTo>
                  <a:pt x="215" y="1340"/>
                </a:lnTo>
                <a:lnTo>
                  <a:pt x="0" y="1246"/>
                </a:lnTo>
                <a:lnTo>
                  <a:pt x="110" y="1221"/>
                </a:lnTo>
                <a:lnTo>
                  <a:pt x="106" y="1173"/>
                </a:lnTo>
                <a:lnTo>
                  <a:pt x="104" y="1123"/>
                </a:lnTo>
                <a:lnTo>
                  <a:pt x="104" y="1075"/>
                </a:lnTo>
                <a:lnTo>
                  <a:pt x="106" y="1027"/>
                </a:lnTo>
                <a:lnTo>
                  <a:pt x="112" y="979"/>
                </a:lnTo>
                <a:lnTo>
                  <a:pt x="117" y="931"/>
                </a:lnTo>
                <a:lnTo>
                  <a:pt x="135" y="839"/>
                </a:lnTo>
                <a:lnTo>
                  <a:pt x="158" y="747"/>
                </a:lnTo>
                <a:lnTo>
                  <a:pt x="190" y="658"/>
                </a:lnTo>
                <a:lnTo>
                  <a:pt x="229" y="572"/>
                </a:lnTo>
                <a:lnTo>
                  <a:pt x="273" y="489"/>
                </a:lnTo>
                <a:lnTo>
                  <a:pt x="325" y="411"/>
                </a:lnTo>
                <a:lnTo>
                  <a:pt x="383" y="338"/>
                </a:lnTo>
                <a:lnTo>
                  <a:pt x="444" y="267"/>
                </a:lnTo>
                <a:lnTo>
                  <a:pt x="514" y="202"/>
                </a:lnTo>
                <a:lnTo>
                  <a:pt x="589" y="142"/>
                </a:lnTo>
                <a:lnTo>
                  <a:pt x="667" y="88"/>
                </a:lnTo>
                <a:lnTo>
                  <a:pt x="752" y="40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73311" y="5486400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result here</a:t>
            </a:r>
            <a:endParaRPr lang="en-US" b="1" dirty="0"/>
          </a:p>
        </p:txBody>
      </p:sp>
      <p:sp>
        <p:nvSpPr>
          <p:cNvPr id="13" name="Chevron 12"/>
          <p:cNvSpPr/>
          <p:nvPr/>
        </p:nvSpPr>
        <p:spPr>
          <a:xfrm rot="5400000">
            <a:off x="4431896" y="5124451"/>
            <a:ext cx="287813" cy="393700"/>
          </a:xfrm>
          <a:prstGeom prst="chevron">
            <a:avLst/>
          </a:pr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491680" y="120990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911123" y="120990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676996" y="94469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14" name="Right Arrow 13"/>
          <p:cNvSpPr/>
          <p:nvPr/>
        </p:nvSpPr>
        <p:spPr>
          <a:xfrm rot="5400000">
            <a:off x="4128335" y="1702299"/>
            <a:ext cx="897813" cy="338015"/>
          </a:xfrm>
          <a:prstGeom prst="rightArrow">
            <a:avLst>
              <a:gd name="adj1" fmla="val 27456"/>
              <a:gd name="adj2" fmla="val 46243"/>
            </a:avLst>
          </a:pr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6493698" y="2771438"/>
            <a:ext cx="0" cy="2448645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 flipH="1">
            <a:off x="6290321" y="3165228"/>
            <a:ext cx="406753" cy="406752"/>
          </a:xfrm>
          <a:prstGeom prst="ellipse">
            <a:avLst/>
          </a:prstGeom>
          <a:solidFill>
            <a:srgbClr val="FA790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Oval 53"/>
          <p:cNvSpPr/>
          <p:nvPr/>
        </p:nvSpPr>
        <p:spPr>
          <a:xfrm flipH="1">
            <a:off x="6290321" y="4187925"/>
            <a:ext cx="406753" cy="406752"/>
          </a:xfrm>
          <a:prstGeom prst="ellipse">
            <a:avLst/>
          </a:prstGeom>
          <a:solidFill>
            <a:srgbClr val="0499D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695414" y="3183565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1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6695414" y="4206448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2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201592" y="2996159"/>
            <a:ext cx="273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Diceret</a:t>
            </a:r>
            <a:r>
              <a:rPr lang="en-US" sz="1400" dirty="0"/>
              <a:t> </a:t>
            </a:r>
            <a:r>
              <a:rPr lang="en-US" sz="1400" dirty="0" err="1"/>
              <a:t>scaevola</a:t>
            </a:r>
            <a:r>
              <a:rPr lang="en-US" sz="1400" dirty="0"/>
              <a:t> pro ne, </a:t>
            </a:r>
            <a:r>
              <a:rPr lang="en-US" sz="1400" dirty="0" err="1"/>
              <a:t>nostro</a:t>
            </a:r>
            <a:r>
              <a:rPr lang="en-US" sz="1400" dirty="0"/>
              <a:t> </a:t>
            </a:r>
            <a:r>
              <a:rPr lang="en-US" sz="1400" dirty="0" err="1"/>
              <a:t>reprehendunt</a:t>
            </a:r>
            <a:r>
              <a:rPr lang="en-US" sz="1400" dirty="0"/>
              <a:t> no vis, </a:t>
            </a:r>
            <a:r>
              <a:rPr lang="en-US" sz="1400" dirty="0" err="1"/>
              <a:t>illum</a:t>
            </a:r>
            <a:r>
              <a:rPr lang="en-US" sz="1400" dirty="0"/>
              <a:t> </a:t>
            </a:r>
            <a:r>
              <a:rPr lang="en-US" sz="1400" dirty="0" err="1"/>
              <a:t>utinam</a:t>
            </a:r>
            <a:r>
              <a:rPr lang="en-US" sz="1400" dirty="0"/>
              <a:t> </a:t>
            </a:r>
            <a:r>
              <a:rPr lang="en-US" sz="1400" dirty="0" err="1"/>
              <a:t>omittam</a:t>
            </a:r>
            <a:r>
              <a:rPr lang="en-US" sz="1400" dirty="0"/>
              <a:t> </a:t>
            </a:r>
            <a:r>
              <a:rPr lang="en-US" sz="1400" dirty="0" err="1"/>
              <a:t>usu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. Vim </a:t>
            </a:r>
            <a:r>
              <a:rPr lang="en-US" sz="1400" dirty="0" err="1"/>
              <a:t>volumus</a:t>
            </a:r>
            <a:r>
              <a:rPr lang="en-US" sz="1400" dirty="0"/>
              <a:t> </a:t>
            </a:r>
            <a:r>
              <a:rPr lang="en-US" sz="1400" dirty="0" err="1"/>
              <a:t>neglegentur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, </a:t>
            </a:r>
            <a:r>
              <a:rPr lang="en-US" sz="1400" dirty="0" err="1"/>
              <a:t>aeque</a:t>
            </a:r>
            <a:r>
              <a:rPr lang="en-US" sz="1400" dirty="0"/>
              <a:t> </a:t>
            </a:r>
            <a:r>
              <a:rPr lang="en-US" sz="1400" dirty="0" err="1"/>
              <a:t>mollis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ne.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1592" y="4476631"/>
            <a:ext cx="273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Diceret</a:t>
            </a:r>
            <a:r>
              <a:rPr lang="en-US" sz="1400" dirty="0"/>
              <a:t> </a:t>
            </a:r>
            <a:r>
              <a:rPr lang="en-US" sz="1400" dirty="0" err="1"/>
              <a:t>scaevola</a:t>
            </a:r>
            <a:r>
              <a:rPr lang="en-US" sz="1400" dirty="0"/>
              <a:t> pro ne, </a:t>
            </a:r>
            <a:r>
              <a:rPr lang="en-US" sz="1400" dirty="0" err="1"/>
              <a:t>nostro</a:t>
            </a:r>
            <a:r>
              <a:rPr lang="en-US" sz="1400" dirty="0"/>
              <a:t> </a:t>
            </a:r>
            <a:r>
              <a:rPr lang="en-US" sz="1400" dirty="0" err="1"/>
              <a:t>reprehendunt</a:t>
            </a:r>
            <a:r>
              <a:rPr lang="en-US" sz="1400" dirty="0"/>
              <a:t> no vis, </a:t>
            </a:r>
            <a:r>
              <a:rPr lang="en-US" sz="1400" dirty="0" err="1"/>
              <a:t>illum</a:t>
            </a:r>
            <a:r>
              <a:rPr lang="en-US" sz="1400" dirty="0"/>
              <a:t> </a:t>
            </a:r>
            <a:r>
              <a:rPr lang="en-US" sz="1400" dirty="0" err="1"/>
              <a:t>utinam</a:t>
            </a:r>
            <a:r>
              <a:rPr lang="en-US" sz="1400" dirty="0"/>
              <a:t> </a:t>
            </a:r>
            <a:r>
              <a:rPr lang="en-US" sz="1400" dirty="0" err="1"/>
              <a:t>omittam</a:t>
            </a:r>
            <a:r>
              <a:rPr lang="en-US" sz="1400" dirty="0"/>
              <a:t> </a:t>
            </a:r>
            <a:r>
              <a:rPr lang="en-US" sz="1400" dirty="0" err="1"/>
              <a:t>usu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. Vim </a:t>
            </a:r>
            <a:r>
              <a:rPr lang="en-US" sz="1400" dirty="0" err="1"/>
              <a:t>volumus</a:t>
            </a:r>
            <a:r>
              <a:rPr lang="en-US" sz="1400" dirty="0"/>
              <a:t> </a:t>
            </a:r>
            <a:r>
              <a:rPr lang="en-US" sz="1400" dirty="0" err="1"/>
              <a:t>neglegentur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, </a:t>
            </a:r>
            <a:r>
              <a:rPr lang="en-US" sz="1400" dirty="0" err="1"/>
              <a:t>aeque</a:t>
            </a:r>
            <a:r>
              <a:rPr lang="en-US" sz="1400" dirty="0"/>
              <a:t> </a:t>
            </a:r>
            <a:r>
              <a:rPr lang="en-US" sz="1400" dirty="0" err="1"/>
              <a:t>mollis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ne. </a:t>
            </a:r>
          </a:p>
        </p:txBody>
      </p:sp>
      <p:grpSp>
        <p:nvGrpSpPr>
          <p:cNvPr id="63" name="Group 62"/>
          <p:cNvGrpSpPr/>
          <p:nvPr/>
        </p:nvGrpSpPr>
        <p:grpSpPr>
          <a:xfrm>
            <a:off x="3277354" y="2401729"/>
            <a:ext cx="2596896" cy="2651760"/>
            <a:chOff x="2464473" y="1391481"/>
            <a:chExt cx="4215384" cy="4471416"/>
          </a:xfrm>
        </p:grpSpPr>
        <p:sp>
          <p:nvSpPr>
            <p:cNvPr id="64" name="Freeform 63"/>
            <p:cNvSpPr/>
            <p:nvPr/>
          </p:nvSpPr>
          <p:spPr>
            <a:xfrm rot="10800000">
              <a:off x="3572463" y="3701166"/>
              <a:ext cx="1999405" cy="2161731"/>
            </a:xfrm>
            <a:custGeom>
              <a:avLst/>
              <a:gdLst>
                <a:gd name="connsiteX0" fmla="*/ 8622 w 2151204"/>
                <a:gd name="connsiteY0" fmla="*/ 2864644 h 2894729"/>
                <a:gd name="connsiteX1" fmla="*/ 27360 w 2151204"/>
                <a:gd name="connsiteY1" fmla="*/ 2799260 h 2894729"/>
                <a:gd name="connsiteX2" fmla="*/ 386911 w 2151204"/>
                <a:gd name="connsiteY2" fmla="*/ 236055 h 2894729"/>
                <a:gd name="connsiteX3" fmla="*/ 385637 w 2151204"/>
                <a:gd name="connsiteY3" fmla="*/ 204385 h 2894729"/>
                <a:gd name="connsiteX4" fmla="*/ 385231 w 2151204"/>
                <a:gd name="connsiteY4" fmla="*/ 203200 h 2894729"/>
                <a:gd name="connsiteX5" fmla="*/ 1075603 w 2151204"/>
                <a:gd name="connsiteY5" fmla="*/ 0 h 2894729"/>
                <a:gd name="connsiteX6" fmla="*/ 1765975 w 2151204"/>
                <a:gd name="connsiteY6" fmla="*/ 203200 h 2894729"/>
                <a:gd name="connsiteX7" fmla="*/ 1765567 w 2151204"/>
                <a:gd name="connsiteY7" fmla="*/ 204391 h 2894729"/>
                <a:gd name="connsiteX8" fmla="*/ 1764293 w 2151204"/>
                <a:gd name="connsiteY8" fmla="*/ 236055 h 2894729"/>
                <a:gd name="connsiteX9" fmla="*/ 2123844 w 2151204"/>
                <a:gd name="connsiteY9" fmla="*/ 2799260 h 2894729"/>
                <a:gd name="connsiteX10" fmla="*/ 2142580 w 2151204"/>
                <a:gd name="connsiteY10" fmla="*/ 2864638 h 2894729"/>
                <a:gd name="connsiteX11" fmla="*/ 2128195 w 2151204"/>
                <a:gd name="connsiteY11" fmla="*/ 2841441 h 2894729"/>
                <a:gd name="connsiteX12" fmla="*/ 1075603 w 2151204"/>
                <a:gd name="connsiteY12" fmla="*/ 2630316 h 2894729"/>
                <a:gd name="connsiteX13" fmla="*/ 23012 w 2151204"/>
                <a:gd name="connsiteY13" fmla="*/ 2841441 h 2894729"/>
                <a:gd name="connsiteX14" fmla="*/ 1183 w 2151204"/>
                <a:gd name="connsiteY14" fmla="*/ 2894729 h 2894729"/>
                <a:gd name="connsiteX15" fmla="*/ 0 w 2151204"/>
                <a:gd name="connsiteY15" fmla="*/ 2894729 h 2894729"/>
                <a:gd name="connsiteX16" fmla="*/ 4165 w 2151204"/>
                <a:gd name="connsiteY16" fmla="*/ 2880195 h 2894729"/>
                <a:gd name="connsiteX17" fmla="*/ 2151204 w 2151204"/>
                <a:gd name="connsiteY17" fmla="*/ 2894729 h 2894729"/>
                <a:gd name="connsiteX18" fmla="*/ 2150023 w 2151204"/>
                <a:gd name="connsiteY18" fmla="*/ 2894729 h 2894729"/>
                <a:gd name="connsiteX19" fmla="*/ 2147046 w 2151204"/>
                <a:gd name="connsiteY19" fmla="*/ 2880219 h 289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51204" h="2894729">
                  <a:moveTo>
                    <a:pt x="8622" y="2864644"/>
                  </a:moveTo>
                  <a:lnTo>
                    <a:pt x="27360" y="2799260"/>
                  </a:lnTo>
                  <a:cubicBezTo>
                    <a:pt x="279922" y="1856686"/>
                    <a:pt x="396977" y="961487"/>
                    <a:pt x="386911" y="236055"/>
                  </a:cubicBezTo>
                  <a:lnTo>
                    <a:pt x="385637" y="204385"/>
                  </a:lnTo>
                  <a:lnTo>
                    <a:pt x="385231" y="203200"/>
                  </a:lnTo>
                  <a:cubicBezTo>
                    <a:pt x="385231" y="90976"/>
                    <a:pt x="694321" y="0"/>
                    <a:pt x="1075603" y="0"/>
                  </a:cubicBezTo>
                  <a:cubicBezTo>
                    <a:pt x="1456885" y="0"/>
                    <a:pt x="1765975" y="90976"/>
                    <a:pt x="1765975" y="203200"/>
                  </a:cubicBezTo>
                  <a:lnTo>
                    <a:pt x="1765567" y="204391"/>
                  </a:lnTo>
                  <a:lnTo>
                    <a:pt x="1764293" y="236055"/>
                  </a:lnTo>
                  <a:cubicBezTo>
                    <a:pt x="1754227" y="961487"/>
                    <a:pt x="1871282" y="1856686"/>
                    <a:pt x="2123844" y="2799260"/>
                  </a:cubicBezTo>
                  <a:lnTo>
                    <a:pt x="2142580" y="2864638"/>
                  </a:lnTo>
                  <a:lnTo>
                    <a:pt x="2128195" y="2841441"/>
                  </a:lnTo>
                  <a:cubicBezTo>
                    <a:pt x="2028009" y="2720952"/>
                    <a:pt x="1594816" y="2630316"/>
                    <a:pt x="1075603" y="2630316"/>
                  </a:cubicBezTo>
                  <a:cubicBezTo>
                    <a:pt x="556390" y="2630316"/>
                    <a:pt x="123197" y="2720952"/>
                    <a:pt x="23012" y="2841441"/>
                  </a:cubicBezTo>
                  <a:close/>
                  <a:moveTo>
                    <a:pt x="1183" y="2894729"/>
                  </a:moveTo>
                  <a:lnTo>
                    <a:pt x="0" y="2894729"/>
                  </a:lnTo>
                  <a:lnTo>
                    <a:pt x="4165" y="2880195"/>
                  </a:lnTo>
                  <a:close/>
                  <a:moveTo>
                    <a:pt x="2151204" y="2894729"/>
                  </a:moveTo>
                  <a:lnTo>
                    <a:pt x="2150023" y="2894729"/>
                  </a:lnTo>
                  <a:lnTo>
                    <a:pt x="2147046" y="2880219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>
            <a:xfrm rot="10800000">
              <a:off x="2521104" y="1761973"/>
              <a:ext cx="4102125" cy="2136652"/>
            </a:xfrm>
            <a:custGeom>
              <a:avLst/>
              <a:gdLst>
                <a:gd name="connsiteX0" fmla="*/ 1518092 w 4413566"/>
                <a:gd name="connsiteY0" fmla="*/ 31671 h 5287079"/>
                <a:gd name="connsiteX1" fmla="*/ 1516818 w 4413566"/>
                <a:gd name="connsiteY1" fmla="*/ 0 h 5287079"/>
                <a:gd name="connsiteX2" fmla="*/ 1516818 w 4413566"/>
                <a:gd name="connsiteY2" fmla="*/ 1 h 5287079"/>
                <a:gd name="connsiteX3" fmla="*/ 2895474 w 4413566"/>
                <a:gd name="connsiteY3" fmla="*/ 31671 h 5287079"/>
                <a:gd name="connsiteX4" fmla="*/ 2896748 w 4413566"/>
                <a:gd name="connsiteY4" fmla="*/ 7 h 5287079"/>
                <a:gd name="connsiteX5" fmla="*/ 2896748 w 4413566"/>
                <a:gd name="connsiteY5" fmla="*/ 7 h 5287079"/>
                <a:gd name="connsiteX6" fmla="*/ 0 w 4413566"/>
                <a:gd name="connsiteY6" fmla="*/ 5287079 h 5287079"/>
                <a:gd name="connsiteX7" fmla="*/ 27790 w 4413566"/>
                <a:gd name="connsiteY7" fmla="*/ 5248353 h 5287079"/>
                <a:gd name="connsiteX8" fmla="*/ 1044765 w 4413566"/>
                <a:gd name="connsiteY8" fmla="*/ 2991880 h 5287079"/>
                <a:gd name="connsiteX9" fmla="*/ 1132352 w 4413566"/>
                <a:gd name="connsiteY9" fmla="*/ 2686260 h 5287079"/>
                <a:gd name="connsiteX10" fmla="*/ 1131181 w 4413566"/>
                <a:gd name="connsiteY10" fmla="*/ 2690345 h 5287079"/>
                <a:gd name="connsiteX11" fmla="*/ 1132364 w 4413566"/>
                <a:gd name="connsiteY11" fmla="*/ 2690345 h 5287079"/>
                <a:gd name="connsiteX12" fmla="*/ 1135346 w 4413566"/>
                <a:gd name="connsiteY12" fmla="*/ 2675813 h 5287079"/>
                <a:gd name="connsiteX13" fmla="*/ 1158541 w 4413566"/>
                <a:gd name="connsiteY13" fmla="*/ 2594876 h 5287079"/>
                <a:gd name="connsiteX14" fmla="*/ 1139803 w 4413566"/>
                <a:gd name="connsiteY14" fmla="*/ 2660260 h 5287079"/>
                <a:gd name="connsiteX15" fmla="*/ 1154193 w 4413566"/>
                <a:gd name="connsiteY15" fmla="*/ 2637057 h 5287079"/>
                <a:gd name="connsiteX16" fmla="*/ 2206784 w 4413566"/>
                <a:gd name="connsiteY16" fmla="*/ 2425932 h 5287079"/>
                <a:gd name="connsiteX17" fmla="*/ 3259376 w 4413566"/>
                <a:gd name="connsiteY17" fmla="*/ 2637057 h 5287079"/>
                <a:gd name="connsiteX18" fmla="*/ 3273761 w 4413566"/>
                <a:gd name="connsiteY18" fmla="*/ 2660254 h 5287079"/>
                <a:gd name="connsiteX19" fmla="*/ 3255025 w 4413566"/>
                <a:gd name="connsiteY19" fmla="*/ 2594876 h 5287079"/>
                <a:gd name="connsiteX20" fmla="*/ 3278228 w 4413566"/>
                <a:gd name="connsiteY20" fmla="*/ 2675838 h 5287079"/>
                <a:gd name="connsiteX21" fmla="*/ 3281204 w 4413566"/>
                <a:gd name="connsiteY21" fmla="*/ 2690345 h 5287079"/>
                <a:gd name="connsiteX22" fmla="*/ 3282385 w 4413566"/>
                <a:gd name="connsiteY22" fmla="*/ 2690345 h 5287079"/>
                <a:gd name="connsiteX23" fmla="*/ 3280910 w 4413566"/>
                <a:gd name="connsiteY23" fmla="*/ 2685197 h 5287079"/>
                <a:gd name="connsiteX24" fmla="*/ 3368801 w 4413566"/>
                <a:gd name="connsiteY24" fmla="*/ 2991880 h 5287079"/>
                <a:gd name="connsiteX25" fmla="*/ 4385777 w 4413566"/>
                <a:gd name="connsiteY25" fmla="*/ 5248353 h 5287079"/>
                <a:gd name="connsiteX26" fmla="*/ 4413566 w 4413566"/>
                <a:gd name="connsiteY26" fmla="*/ 5287077 h 5287079"/>
                <a:gd name="connsiteX27" fmla="*/ 4372544 w 4413566"/>
                <a:gd name="connsiteY27" fmla="*/ 5258486 h 5287079"/>
                <a:gd name="connsiteX28" fmla="*/ 2206784 w 4413566"/>
                <a:gd name="connsiteY28" fmla="*/ 4972937 h 5287079"/>
                <a:gd name="connsiteX29" fmla="*/ 41024 w 4413566"/>
                <a:gd name="connsiteY29" fmla="*/ 5258486 h 5287079"/>
                <a:gd name="connsiteX0" fmla="*/ 1516818 w 4413566"/>
                <a:gd name="connsiteY0" fmla="*/ 1 h 5287079"/>
                <a:gd name="connsiteX1" fmla="*/ 1516818 w 4413566"/>
                <a:gd name="connsiteY1" fmla="*/ 0 h 5287079"/>
                <a:gd name="connsiteX2" fmla="*/ 1516818 w 4413566"/>
                <a:gd name="connsiteY2" fmla="*/ 1 h 5287079"/>
                <a:gd name="connsiteX3" fmla="*/ 2895474 w 4413566"/>
                <a:gd name="connsiteY3" fmla="*/ 31671 h 5287079"/>
                <a:gd name="connsiteX4" fmla="*/ 2896748 w 4413566"/>
                <a:gd name="connsiteY4" fmla="*/ 7 h 5287079"/>
                <a:gd name="connsiteX5" fmla="*/ 2896748 w 4413566"/>
                <a:gd name="connsiteY5" fmla="*/ 7 h 5287079"/>
                <a:gd name="connsiteX6" fmla="*/ 2895474 w 4413566"/>
                <a:gd name="connsiteY6" fmla="*/ 31671 h 5287079"/>
                <a:gd name="connsiteX7" fmla="*/ 0 w 4413566"/>
                <a:gd name="connsiteY7" fmla="*/ 5287079 h 5287079"/>
                <a:gd name="connsiteX8" fmla="*/ 27790 w 4413566"/>
                <a:gd name="connsiteY8" fmla="*/ 5248353 h 5287079"/>
                <a:gd name="connsiteX9" fmla="*/ 1044765 w 4413566"/>
                <a:gd name="connsiteY9" fmla="*/ 2991880 h 5287079"/>
                <a:gd name="connsiteX10" fmla="*/ 1132352 w 4413566"/>
                <a:gd name="connsiteY10" fmla="*/ 2686260 h 5287079"/>
                <a:gd name="connsiteX11" fmla="*/ 1131181 w 4413566"/>
                <a:gd name="connsiteY11" fmla="*/ 2690345 h 5287079"/>
                <a:gd name="connsiteX12" fmla="*/ 1132364 w 4413566"/>
                <a:gd name="connsiteY12" fmla="*/ 2690345 h 5287079"/>
                <a:gd name="connsiteX13" fmla="*/ 1135346 w 4413566"/>
                <a:gd name="connsiteY13" fmla="*/ 2675813 h 5287079"/>
                <a:gd name="connsiteX14" fmla="*/ 1158541 w 4413566"/>
                <a:gd name="connsiteY14" fmla="*/ 2594876 h 5287079"/>
                <a:gd name="connsiteX15" fmla="*/ 1139803 w 4413566"/>
                <a:gd name="connsiteY15" fmla="*/ 2660260 h 5287079"/>
                <a:gd name="connsiteX16" fmla="*/ 1154193 w 4413566"/>
                <a:gd name="connsiteY16" fmla="*/ 2637057 h 5287079"/>
                <a:gd name="connsiteX17" fmla="*/ 2206784 w 4413566"/>
                <a:gd name="connsiteY17" fmla="*/ 2425932 h 5287079"/>
                <a:gd name="connsiteX18" fmla="*/ 3259376 w 4413566"/>
                <a:gd name="connsiteY18" fmla="*/ 2637057 h 5287079"/>
                <a:gd name="connsiteX19" fmla="*/ 3273761 w 4413566"/>
                <a:gd name="connsiteY19" fmla="*/ 2660254 h 5287079"/>
                <a:gd name="connsiteX20" fmla="*/ 3255025 w 4413566"/>
                <a:gd name="connsiteY20" fmla="*/ 2594876 h 5287079"/>
                <a:gd name="connsiteX21" fmla="*/ 3278228 w 4413566"/>
                <a:gd name="connsiteY21" fmla="*/ 2675838 h 5287079"/>
                <a:gd name="connsiteX22" fmla="*/ 3281204 w 4413566"/>
                <a:gd name="connsiteY22" fmla="*/ 2690345 h 5287079"/>
                <a:gd name="connsiteX23" fmla="*/ 3282385 w 4413566"/>
                <a:gd name="connsiteY23" fmla="*/ 2690345 h 5287079"/>
                <a:gd name="connsiteX24" fmla="*/ 3280910 w 4413566"/>
                <a:gd name="connsiteY24" fmla="*/ 2685197 h 5287079"/>
                <a:gd name="connsiteX25" fmla="*/ 3368801 w 4413566"/>
                <a:gd name="connsiteY25" fmla="*/ 2991880 h 5287079"/>
                <a:gd name="connsiteX26" fmla="*/ 4385777 w 4413566"/>
                <a:gd name="connsiteY26" fmla="*/ 5248353 h 5287079"/>
                <a:gd name="connsiteX27" fmla="*/ 4413566 w 4413566"/>
                <a:gd name="connsiteY27" fmla="*/ 5287077 h 5287079"/>
                <a:gd name="connsiteX28" fmla="*/ 4372544 w 4413566"/>
                <a:gd name="connsiteY28" fmla="*/ 5258486 h 5287079"/>
                <a:gd name="connsiteX29" fmla="*/ 2206784 w 4413566"/>
                <a:gd name="connsiteY29" fmla="*/ 4972937 h 5287079"/>
                <a:gd name="connsiteX30" fmla="*/ 41024 w 4413566"/>
                <a:gd name="connsiteY30" fmla="*/ 5258486 h 5287079"/>
                <a:gd name="connsiteX31" fmla="*/ 0 w 4413566"/>
                <a:gd name="connsiteY31" fmla="*/ 5287079 h 5287079"/>
                <a:gd name="connsiteX0" fmla="*/ 2895474 w 4413566"/>
                <a:gd name="connsiteY0" fmla="*/ 31664 h 5287072"/>
                <a:gd name="connsiteX1" fmla="*/ 2896748 w 4413566"/>
                <a:gd name="connsiteY1" fmla="*/ 0 h 5287072"/>
                <a:gd name="connsiteX2" fmla="*/ 2896748 w 4413566"/>
                <a:gd name="connsiteY2" fmla="*/ 0 h 5287072"/>
                <a:gd name="connsiteX3" fmla="*/ 2895474 w 4413566"/>
                <a:gd name="connsiteY3" fmla="*/ 31664 h 5287072"/>
                <a:gd name="connsiteX4" fmla="*/ 0 w 4413566"/>
                <a:gd name="connsiteY4" fmla="*/ 5287072 h 5287072"/>
                <a:gd name="connsiteX5" fmla="*/ 27790 w 4413566"/>
                <a:gd name="connsiteY5" fmla="*/ 5248346 h 5287072"/>
                <a:gd name="connsiteX6" fmla="*/ 1044765 w 4413566"/>
                <a:gd name="connsiteY6" fmla="*/ 2991873 h 5287072"/>
                <a:gd name="connsiteX7" fmla="*/ 1132352 w 4413566"/>
                <a:gd name="connsiteY7" fmla="*/ 2686253 h 5287072"/>
                <a:gd name="connsiteX8" fmla="*/ 1131181 w 4413566"/>
                <a:gd name="connsiteY8" fmla="*/ 2690338 h 5287072"/>
                <a:gd name="connsiteX9" fmla="*/ 1132364 w 4413566"/>
                <a:gd name="connsiteY9" fmla="*/ 2690338 h 5287072"/>
                <a:gd name="connsiteX10" fmla="*/ 1135346 w 4413566"/>
                <a:gd name="connsiteY10" fmla="*/ 2675806 h 5287072"/>
                <a:gd name="connsiteX11" fmla="*/ 1158541 w 4413566"/>
                <a:gd name="connsiteY11" fmla="*/ 2594869 h 5287072"/>
                <a:gd name="connsiteX12" fmla="*/ 1139803 w 4413566"/>
                <a:gd name="connsiteY12" fmla="*/ 2660253 h 5287072"/>
                <a:gd name="connsiteX13" fmla="*/ 1154193 w 4413566"/>
                <a:gd name="connsiteY13" fmla="*/ 2637050 h 5287072"/>
                <a:gd name="connsiteX14" fmla="*/ 2206784 w 4413566"/>
                <a:gd name="connsiteY14" fmla="*/ 2425925 h 5287072"/>
                <a:gd name="connsiteX15" fmla="*/ 3259376 w 4413566"/>
                <a:gd name="connsiteY15" fmla="*/ 2637050 h 5287072"/>
                <a:gd name="connsiteX16" fmla="*/ 3273761 w 4413566"/>
                <a:gd name="connsiteY16" fmla="*/ 2660247 h 5287072"/>
                <a:gd name="connsiteX17" fmla="*/ 3255025 w 4413566"/>
                <a:gd name="connsiteY17" fmla="*/ 2594869 h 5287072"/>
                <a:gd name="connsiteX18" fmla="*/ 3278228 w 4413566"/>
                <a:gd name="connsiteY18" fmla="*/ 2675831 h 5287072"/>
                <a:gd name="connsiteX19" fmla="*/ 3281204 w 4413566"/>
                <a:gd name="connsiteY19" fmla="*/ 2690338 h 5287072"/>
                <a:gd name="connsiteX20" fmla="*/ 3282385 w 4413566"/>
                <a:gd name="connsiteY20" fmla="*/ 2690338 h 5287072"/>
                <a:gd name="connsiteX21" fmla="*/ 3280910 w 4413566"/>
                <a:gd name="connsiteY21" fmla="*/ 2685190 h 5287072"/>
                <a:gd name="connsiteX22" fmla="*/ 3368801 w 4413566"/>
                <a:gd name="connsiteY22" fmla="*/ 2991873 h 5287072"/>
                <a:gd name="connsiteX23" fmla="*/ 4385777 w 4413566"/>
                <a:gd name="connsiteY23" fmla="*/ 5248346 h 5287072"/>
                <a:gd name="connsiteX24" fmla="*/ 4413566 w 4413566"/>
                <a:gd name="connsiteY24" fmla="*/ 5287070 h 5287072"/>
                <a:gd name="connsiteX25" fmla="*/ 4372544 w 4413566"/>
                <a:gd name="connsiteY25" fmla="*/ 5258479 h 5287072"/>
                <a:gd name="connsiteX26" fmla="*/ 2206784 w 4413566"/>
                <a:gd name="connsiteY26" fmla="*/ 4972930 h 5287072"/>
                <a:gd name="connsiteX27" fmla="*/ 41024 w 4413566"/>
                <a:gd name="connsiteY27" fmla="*/ 5258479 h 5287072"/>
                <a:gd name="connsiteX28" fmla="*/ 0 w 4413566"/>
                <a:gd name="connsiteY28" fmla="*/ 5287072 h 5287072"/>
                <a:gd name="connsiteX0" fmla="*/ 2896748 w 4413566"/>
                <a:gd name="connsiteY0" fmla="*/ 0 h 5287072"/>
                <a:gd name="connsiteX1" fmla="*/ 2896748 w 4413566"/>
                <a:gd name="connsiteY1" fmla="*/ 0 h 5287072"/>
                <a:gd name="connsiteX2" fmla="*/ 2896748 w 4413566"/>
                <a:gd name="connsiteY2" fmla="*/ 0 h 5287072"/>
                <a:gd name="connsiteX3" fmla="*/ 0 w 4413566"/>
                <a:gd name="connsiteY3" fmla="*/ 5287072 h 5287072"/>
                <a:gd name="connsiteX4" fmla="*/ 27790 w 4413566"/>
                <a:gd name="connsiteY4" fmla="*/ 5248346 h 5287072"/>
                <a:gd name="connsiteX5" fmla="*/ 1044765 w 4413566"/>
                <a:gd name="connsiteY5" fmla="*/ 2991873 h 5287072"/>
                <a:gd name="connsiteX6" fmla="*/ 1132352 w 4413566"/>
                <a:gd name="connsiteY6" fmla="*/ 2686253 h 5287072"/>
                <a:gd name="connsiteX7" fmla="*/ 1131181 w 4413566"/>
                <a:gd name="connsiteY7" fmla="*/ 2690338 h 5287072"/>
                <a:gd name="connsiteX8" fmla="*/ 1132364 w 4413566"/>
                <a:gd name="connsiteY8" fmla="*/ 2690338 h 5287072"/>
                <a:gd name="connsiteX9" fmla="*/ 1135346 w 4413566"/>
                <a:gd name="connsiteY9" fmla="*/ 2675806 h 5287072"/>
                <a:gd name="connsiteX10" fmla="*/ 1158541 w 4413566"/>
                <a:gd name="connsiteY10" fmla="*/ 2594869 h 5287072"/>
                <a:gd name="connsiteX11" fmla="*/ 1139803 w 4413566"/>
                <a:gd name="connsiteY11" fmla="*/ 2660253 h 5287072"/>
                <a:gd name="connsiteX12" fmla="*/ 1154193 w 4413566"/>
                <a:gd name="connsiteY12" fmla="*/ 2637050 h 5287072"/>
                <a:gd name="connsiteX13" fmla="*/ 2206784 w 4413566"/>
                <a:gd name="connsiteY13" fmla="*/ 2425925 h 5287072"/>
                <a:gd name="connsiteX14" fmla="*/ 3259376 w 4413566"/>
                <a:gd name="connsiteY14" fmla="*/ 2637050 h 5287072"/>
                <a:gd name="connsiteX15" fmla="*/ 3273761 w 4413566"/>
                <a:gd name="connsiteY15" fmla="*/ 2660247 h 5287072"/>
                <a:gd name="connsiteX16" fmla="*/ 3255025 w 4413566"/>
                <a:gd name="connsiteY16" fmla="*/ 2594869 h 5287072"/>
                <a:gd name="connsiteX17" fmla="*/ 3278228 w 4413566"/>
                <a:gd name="connsiteY17" fmla="*/ 2675831 h 5287072"/>
                <a:gd name="connsiteX18" fmla="*/ 3281204 w 4413566"/>
                <a:gd name="connsiteY18" fmla="*/ 2690338 h 5287072"/>
                <a:gd name="connsiteX19" fmla="*/ 3282385 w 4413566"/>
                <a:gd name="connsiteY19" fmla="*/ 2690338 h 5287072"/>
                <a:gd name="connsiteX20" fmla="*/ 3280910 w 4413566"/>
                <a:gd name="connsiteY20" fmla="*/ 2685190 h 5287072"/>
                <a:gd name="connsiteX21" fmla="*/ 3368801 w 4413566"/>
                <a:gd name="connsiteY21" fmla="*/ 2991873 h 5287072"/>
                <a:gd name="connsiteX22" fmla="*/ 4385777 w 4413566"/>
                <a:gd name="connsiteY22" fmla="*/ 5248346 h 5287072"/>
                <a:gd name="connsiteX23" fmla="*/ 4413566 w 4413566"/>
                <a:gd name="connsiteY23" fmla="*/ 5287070 h 5287072"/>
                <a:gd name="connsiteX24" fmla="*/ 4372544 w 4413566"/>
                <a:gd name="connsiteY24" fmla="*/ 5258479 h 5287072"/>
                <a:gd name="connsiteX25" fmla="*/ 2206784 w 4413566"/>
                <a:gd name="connsiteY25" fmla="*/ 4972930 h 5287072"/>
                <a:gd name="connsiteX26" fmla="*/ 41024 w 4413566"/>
                <a:gd name="connsiteY26" fmla="*/ 5258479 h 5287072"/>
                <a:gd name="connsiteX27" fmla="*/ 0 w 4413566"/>
                <a:gd name="connsiteY27" fmla="*/ 5287072 h 5287072"/>
                <a:gd name="connsiteX0" fmla="*/ 0 w 4413566"/>
                <a:gd name="connsiteY0" fmla="*/ 2861146 h 2861146"/>
                <a:gd name="connsiteX1" fmla="*/ 27790 w 4413566"/>
                <a:gd name="connsiteY1" fmla="*/ 2822420 h 2861146"/>
                <a:gd name="connsiteX2" fmla="*/ 1044765 w 4413566"/>
                <a:gd name="connsiteY2" fmla="*/ 565947 h 2861146"/>
                <a:gd name="connsiteX3" fmla="*/ 1132352 w 4413566"/>
                <a:gd name="connsiteY3" fmla="*/ 260327 h 2861146"/>
                <a:gd name="connsiteX4" fmla="*/ 1131181 w 4413566"/>
                <a:gd name="connsiteY4" fmla="*/ 264412 h 2861146"/>
                <a:gd name="connsiteX5" fmla="*/ 1132364 w 4413566"/>
                <a:gd name="connsiteY5" fmla="*/ 264412 h 2861146"/>
                <a:gd name="connsiteX6" fmla="*/ 1135346 w 4413566"/>
                <a:gd name="connsiteY6" fmla="*/ 249880 h 2861146"/>
                <a:gd name="connsiteX7" fmla="*/ 1158541 w 4413566"/>
                <a:gd name="connsiteY7" fmla="*/ 168943 h 2861146"/>
                <a:gd name="connsiteX8" fmla="*/ 1139803 w 4413566"/>
                <a:gd name="connsiteY8" fmla="*/ 234327 h 2861146"/>
                <a:gd name="connsiteX9" fmla="*/ 1154193 w 4413566"/>
                <a:gd name="connsiteY9" fmla="*/ 211124 h 2861146"/>
                <a:gd name="connsiteX10" fmla="*/ 2206784 w 4413566"/>
                <a:gd name="connsiteY10" fmla="*/ -1 h 2861146"/>
                <a:gd name="connsiteX11" fmla="*/ 3259376 w 4413566"/>
                <a:gd name="connsiteY11" fmla="*/ 211124 h 2861146"/>
                <a:gd name="connsiteX12" fmla="*/ 3273761 w 4413566"/>
                <a:gd name="connsiteY12" fmla="*/ 234321 h 2861146"/>
                <a:gd name="connsiteX13" fmla="*/ 3255025 w 4413566"/>
                <a:gd name="connsiteY13" fmla="*/ 168943 h 2861146"/>
                <a:gd name="connsiteX14" fmla="*/ 3278228 w 4413566"/>
                <a:gd name="connsiteY14" fmla="*/ 249905 h 2861146"/>
                <a:gd name="connsiteX15" fmla="*/ 3281204 w 4413566"/>
                <a:gd name="connsiteY15" fmla="*/ 264412 h 2861146"/>
                <a:gd name="connsiteX16" fmla="*/ 3282385 w 4413566"/>
                <a:gd name="connsiteY16" fmla="*/ 264412 h 2861146"/>
                <a:gd name="connsiteX17" fmla="*/ 3280910 w 4413566"/>
                <a:gd name="connsiteY17" fmla="*/ 259264 h 2861146"/>
                <a:gd name="connsiteX18" fmla="*/ 3368801 w 4413566"/>
                <a:gd name="connsiteY18" fmla="*/ 565947 h 2861146"/>
                <a:gd name="connsiteX19" fmla="*/ 4385777 w 4413566"/>
                <a:gd name="connsiteY19" fmla="*/ 2822420 h 2861146"/>
                <a:gd name="connsiteX20" fmla="*/ 4413566 w 4413566"/>
                <a:gd name="connsiteY20" fmla="*/ 2861144 h 2861146"/>
                <a:gd name="connsiteX21" fmla="*/ 4372544 w 4413566"/>
                <a:gd name="connsiteY21" fmla="*/ 2832553 h 2861146"/>
                <a:gd name="connsiteX22" fmla="*/ 2206784 w 4413566"/>
                <a:gd name="connsiteY22" fmla="*/ 2547004 h 2861146"/>
                <a:gd name="connsiteX23" fmla="*/ 41024 w 4413566"/>
                <a:gd name="connsiteY23" fmla="*/ 2832553 h 2861146"/>
                <a:gd name="connsiteX24" fmla="*/ 0 w 4413566"/>
                <a:gd name="connsiteY24" fmla="*/ 2861146 h 2861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13566" h="2861146">
                  <a:moveTo>
                    <a:pt x="0" y="2861146"/>
                  </a:moveTo>
                  <a:lnTo>
                    <a:pt x="27790" y="2822420"/>
                  </a:lnTo>
                  <a:cubicBezTo>
                    <a:pt x="405028" y="2261454"/>
                    <a:pt x="766839" y="1475363"/>
                    <a:pt x="1044765" y="565947"/>
                  </a:cubicBezTo>
                  <a:lnTo>
                    <a:pt x="1132352" y="260327"/>
                  </a:lnTo>
                  <a:lnTo>
                    <a:pt x="1131181" y="264412"/>
                  </a:lnTo>
                  <a:lnTo>
                    <a:pt x="1132364" y="264412"/>
                  </a:lnTo>
                  <a:lnTo>
                    <a:pt x="1135346" y="249880"/>
                  </a:lnTo>
                  <a:lnTo>
                    <a:pt x="1158541" y="168943"/>
                  </a:lnTo>
                  <a:lnTo>
                    <a:pt x="1139803" y="234327"/>
                  </a:lnTo>
                  <a:lnTo>
                    <a:pt x="1154193" y="211124"/>
                  </a:lnTo>
                  <a:cubicBezTo>
                    <a:pt x="1254378" y="90635"/>
                    <a:pt x="1687571" y="-1"/>
                    <a:pt x="2206784" y="-1"/>
                  </a:cubicBezTo>
                  <a:cubicBezTo>
                    <a:pt x="2725997" y="-1"/>
                    <a:pt x="3159190" y="90635"/>
                    <a:pt x="3259376" y="211124"/>
                  </a:cubicBezTo>
                  <a:lnTo>
                    <a:pt x="3273761" y="234321"/>
                  </a:lnTo>
                  <a:lnTo>
                    <a:pt x="3255025" y="168943"/>
                  </a:lnTo>
                  <a:lnTo>
                    <a:pt x="3278228" y="249905"/>
                  </a:lnTo>
                  <a:lnTo>
                    <a:pt x="3281204" y="264412"/>
                  </a:lnTo>
                  <a:lnTo>
                    <a:pt x="3282385" y="264412"/>
                  </a:lnTo>
                  <a:lnTo>
                    <a:pt x="3280910" y="259264"/>
                  </a:lnTo>
                  <a:lnTo>
                    <a:pt x="3368801" y="565947"/>
                  </a:lnTo>
                  <a:cubicBezTo>
                    <a:pt x="3646727" y="1475363"/>
                    <a:pt x="4008538" y="2261454"/>
                    <a:pt x="4385777" y="2822420"/>
                  </a:cubicBezTo>
                  <a:lnTo>
                    <a:pt x="4413566" y="2861144"/>
                  </a:lnTo>
                  <a:lnTo>
                    <a:pt x="4372544" y="2832553"/>
                  </a:lnTo>
                  <a:cubicBezTo>
                    <a:pt x="4085426" y="2667120"/>
                    <a:pt x="3224378" y="2547004"/>
                    <a:pt x="2206784" y="2547004"/>
                  </a:cubicBezTo>
                  <a:cubicBezTo>
                    <a:pt x="1189190" y="2547004"/>
                    <a:pt x="328142" y="2667120"/>
                    <a:pt x="41024" y="2832553"/>
                  </a:cubicBezTo>
                  <a:lnTo>
                    <a:pt x="0" y="2861146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556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79</Words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2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2 Options/Steps</dc:title>
  <dc:creator>PresentationGo.com</dc:creator>
  <dcterms:created xsi:type="dcterms:W3CDTF">2014-11-26T05:14:11Z</dcterms:created>
  <dcterms:modified xsi:type="dcterms:W3CDTF">2015-01-25T06:09:10Z</dcterms:modified>
</cp:coreProperties>
</file>