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2 Options/Steps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D427FB12-5FF9-28A7-CE4F-EFA8F0C7BB14}"/>
              </a:ext>
            </a:extLst>
          </p:cNvPr>
          <p:cNvSpPr>
            <a:spLocks/>
          </p:cNvSpPr>
          <p:nvPr/>
        </p:nvSpPr>
        <p:spPr bwMode="auto">
          <a:xfrm rot="900000">
            <a:off x="6680509" y="1408643"/>
            <a:ext cx="719137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B6FEBCCD-C125-D218-CC55-4DD054EB9B80}"/>
              </a:ext>
            </a:extLst>
          </p:cNvPr>
          <p:cNvSpPr>
            <a:spLocks/>
          </p:cNvSpPr>
          <p:nvPr/>
        </p:nvSpPr>
        <p:spPr bwMode="auto">
          <a:xfrm rot="20700000" flipH="1">
            <a:off x="5141058" y="1408644"/>
            <a:ext cx="722376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36261368-0F1D-91DF-ECEF-4016209B7ABB}"/>
              </a:ext>
            </a:extLst>
          </p:cNvPr>
          <p:cNvSpPr txBox="1"/>
          <p:nvPr/>
        </p:nvSpPr>
        <p:spPr>
          <a:xfrm>
            <a:off x="5368013" y="5609776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result here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34385007-8B43-4070-EE91-2304CE027578}"/>
              </a:ext>
            </a:extLst>
          </p:cNvPr>
          <p:cNvSpPr/>
          <p:nvPr/>
        </p:nvSpPr>
        <p:spPr>
          <a:xfrm rot="5400000">
            <a:off x="6126598" y="5247827"/>
            <a:ext cx="287813" cy="393700"/>
          </a:xfrm>
          <a:prstGeom prst="chevron">
            <a:avLst/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3DF38554-15C0-ED12-F9EB-CE66ABA19C73}"/>
              </a:ext>
            </a:extLst>
          </p:cNvPr>
          <p:cNvSpPr txBox="1"/>
          <p:nvPr/>
        </p:nvSpPr>
        <p:spPr>
          <a:xfrm>
            <a:off x="3186382" y="133328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8" name="TextBox 46">
            <a:extLst>
              <a:ext uri="{FF2B5EF4-FFF2-40B4-BE49-F238E27FC236}">
                <a16:creationId xmlns:a16="http://schemas.microsoft.com/office/drawing/2014/main" id="{46E18132-D300-6CAA-EB3D-F1E6106C84EC}"/>
              </a:ext>
            </a:extLst>
          </p:cNvPr>
          <p:cNvSpPr txBox="1"/>
          <p:nvPr/>
        </p:nvSpPr>
        <p:spPr>
          <a:xfrm>
            <a:off x="7605825" y="133328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9" name="TextBox 47">
            <a:extLst>
              <a:ext uri="{FF2B5EF4-FFF2-40B4-BE49-F238E27FC236}">
                <a16:creationId xmlns:a16="http://schemas.microsoft.com/office/drawing/2014/main" id="{FA84D1E7-2591-6493-793F-AFEB58D29112}"/>
              </a:ext>
            </a:extLst>
          </p:cNvPr>
          <p:cNvSpPr txBox="1"/>
          <p:nvPr/>
        </p:nvSpPr>
        <p:spPr>
          <a:xfrm>
            <a:off x="5371698" y="106807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0" name="Right Arrow 13">
            <a:extLst>
              <a:ext uri="{FF2B5EF4-FFF2-40B4-BE49-F238E27FC236}">
                <a16:creationId xmlns:a16="http://schemas.microsoft.com/office/drawing/2014/main" id="{0949A827-7E6A-8239-4208-5AD3D0CC873A}"/>
              </a:ext>
            </a:extLst>
          </p:cNvPr>
          <p:cNvSpPr/>
          <p:nvPr/>
        </p:nvSpPr>
        <p:spPr>
          <a:xfrm rot="5400000">
            <a:off x="5823037" y="1825675"/>
            <a:ext cx="897813" cy="338015"/>
          </a:xfrm>
          <a:prstGeom prst="rightArrow">
            <a:avLst>
              <a:gd name="adj1" fmla="val 27456"/>
              <a:gd name="adj2" fmla="val 46243"/>
            </a:avLst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CE41694-90F9-1027-D205-8E19B711DBE5}"/>
              </a:ext>
            </a:extLst>
          </p:cNvPr>
          <p:cNvCxnSpPr/>
          <p:nvPr/>
        </p:nvCxnSpPr>
        <p:spPr>
          <a:xfrm flipH="1">
            <a:off x="8188400" y="2894814"/>
            <a:ext cx="0" cy="2448645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6FA8BBC3-6705-37B3-7D09-FBFB2F8528CD}"/>
              </a:ext>
            </a:extLst>
          </p:cNvPr>
          <p:cNvSpPr/>
          <p:nvPr/>
        </p:nvSpPr>
        <p:spPr>
          <a:xfrm flipH="1">
            <a:off x="7985023" y="3288604"/>
            <a:ext cx="406753" cy="406752"/>
          </a:xfrm>
          <a:prstGeom prst="ellipse">
            <a:avLst/>
          </a:prstGeom>
          <a:solidFill>
            <a:srgbClr val="FA790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231C837-3654-559C-4CD1-8B54BDF308F1}"/>
              </a:ext>
            </a:extLst>
          </p:cNvPr>
          <p:cNvSpPr/>
          <p:nvPr/>
        </p:nvSpPr>
        <p:spPr>
          <a:xfrm flipH="1">
            <a:off x="7985023" y="4311301"/>
            <a:ext cx="406753" cy="406752"/>
          </a:xfrm>
          <a:prstGeom prst="ellipse">
            <a:avLst/>
          </a:prstGeom>
          <a:solidFill>
            <a:srgbClr val="0499D3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4" name="TextBox 55">
            <a:extLst>
              <a:ext uri="{FF2B5EF4-FFF2-40B4-BE49-F238E27FC236}">
                <a16:creationId xmlns:a16="http://schemas.microsoft.com/office/drawing/2014/main" id="{97EA1317-4136-7F56-A970-7937E5F5F600}"/>
              </a:ext>
            </a:extLst>
          </p:cNvPr>
          <p:cNvSpPr txBox="1"/>
          <p:nvPr/>
        </p:nvSpPr>
        <p:spPr>
          <a:xfrm>
            <a:off x="8390116" y="3306941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1</a:t>
            </a:r>
          </a:p>
        </p:txBody>
      </p:sp>
      <p:sp>
        <p:nvSpPr>
          <p:cNvPr id="15" name="TextBox 56">
            <a:extLst>
              <a:ext uri="{FF2B5EF4-FFF2-40B4-BE49-F238E27FC236}">
                <a16:creationId xmlns:a16="http://schemas.microsoft.com/office/drawing/2014/main" id="{83A82C65-D491-6769-5828-CA8EA52A81D5}"/>
              </a:ext>
            </a:extLst>
          </p:cNvPr>
          <p:cNvSpPr txBox="1"/>
          <p:nvPr/>
        </p:nvSpPr>
        <p:spPr>
          <a:xfrm>
            <a:off x="8390116" y="4329824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B0BB7D-6DBE-3BDD-0DF2-57A819F4E560}"/>
              </a:ext>
            </a:extLst>
          </p:cNvPr>
          <p:cNvSpPr/>
          <p:nvPr/>
        </p:nvSpPr>
        <p:spPr>
          <a:xfrm>
            <a:off x="1896294" y="3119535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8B7F02-D228-0A2B-605B-1DC8635AC5E7}"/>
              </a:ext>
            </a:extLst>
          </p:cNvPr>
          <p:cNvSpPr/>
          <p:nvPr/>
        </p:nvSpPr>
        <p:spPr>
          <a:xfrm>
            <a:off x="1896294" y="4600007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9587EFD-3CE9-C506-9B35-23E324D71A90}"/>
              </a:ext>
            </a:extLst>
          </p:cNvPr>
          <p:cNvGrpSpPr/>
          <p:nvPr/>
        </p:nvGrpSpPr>
        <p:grpSpPr>
          <a:xfrm>
            <a:off x="4972056" y="2525105"/>
            <a:ext cx="2596897" cy="2651760"/>
            <a:chOff x="2464473" y="1391481"/>
            <a:chExt cx="4215384" cy="4471416"/>
          </a:xfrm>
        </p:grpSpPr>
        <p:sp>
          <p:nvSpPr>
            <p:cNvPr id="19" name="Freeform 63">
              <a:extLst>
                <a:ext uri="{FF2B5EF4-FFF2-40B4-BE49-F238E27FC236}">
                  <a16:creationId xmlns:a16="http://schemas.microsoft.com/office/drawing/2014/main" id="{41D892B9-F54E-6DCE-DAD0-6E6E914565EB}"/>
                </a:ext>
              </a:extLst>
            </p:cNvPr>
            <p:cNvSpPr/>
            <p:nvPr/>
          </p:nvSpPr>
          <p:spPr>
            <a:xfrm rot="10800000">
              <a:off x="3572463" y="3701166"/>
              <a:ext cx="1999405" cy="2161731"/>
            </a:xfrm>
            <a:custGeom>
              <a:avLst/>
              <a:gdLst>
                <a:gd name="connsiteX0" fmla="*/ 8622 w 2151204"/>
                <a:gd name="connsiteY0" fmla="*/ 2864644 h 2894729"/>
                <a:gd name="connsiteX1" fmla="*/ 27360 w 2151204"/>
                <a:gd name="connsiteY1" fmla="*/ 2799260 h 2894729"/>
                <a:gd name="connsiteX2" fmla="*/ 386911 w 2151204"/>
                <a:gd name="connsiteY2" fmla="*/ 236055 h 2894729"/>
                <a:gd name="connsiteX3" fmla="*/ 385637 w 2151204"/>
                <a:gd name="connsiteY3" fmla="*/ 204385 h 2894729"/>
                <a:gd name="connsiteX4" fmla="*/ 385231 w 2151204"/>
                <a:gd name="connsiteY4" fmla="*/ 203200 h 2894729"/>
                <a:gd name="connsiteX5" fmla="*/ 1075603 w 2151204"/>
                <a:gd name="connsiteY5" fmla="*/ 0 h 2894729"/>
                <a:gd name="connsiteX6" fmla="*/ 1765975 w 2151204"/>
                <a:gd name="connsiteY6" fmla="*/ 203200 h 2894729"/>
                <a:gd name="connsiteX7" fmla="*/ 1765567 w 2151204"/>
                <a:gd name="connsiteY7" fmla="*/ 204391 h 2894729"/>
                <a:gd name="connsiteX8" fmla="*/ 1764293 w 2151204"/>
                <a:gd name="connsiteY8" fmla="*/ 236055 h 2894729"/>
                <a:gd name="connsiteX9" fmla="*/ 2123844 w 2151204"/>
                <a:gd name="connsiteY9" fmla="*/ 2799260 h 2894729"/>
                <a:gd name="connsiteX10" fmla="*/ 2142580 w 2151204"/>
                <a:gd name="connsiteY10" fmla="*/ 2864638 h 2894729"/>
                <a:gd name="connsiteX11" fmla="*/ 2128195 w 2151204"/>
                <a:gd name="connsiteY11" fmla="*/ 2841441 h 2894729"/>
                <a:gd name="connsiteX12" fmla="*/ 1075603 w 2151204"/>
                <a:gd name="connsiteY12" fmla="*/ 2630316 h 2894729"/>
                <a:gd name="connsiteX13" fmla="*/ 23012 w 2151204"/>
                <a:gd name="connsiteY13" fmla="*/ 2841441 h 2894729"/>
                <a:gd name="connsiteX14" fmla="*/ 1183 w 2151204"/>
                <a:gd name="connsiteY14" fmla="*/ 2894729 h 2894729"/>
                <a:gd name="connsiteX15" fmla="*/ 0 w 2151204"/>
                <a:gd name="connsiteY15" fmla="*/ 2894729 h 2894729"/>
                <a:gd name="connsiteX16" fmla="*/ 4165 w 2151204"/>
                <a:gd name="connsiteY16" fmla="*/ 2880195 h 2894729"/>
                <a:gd name="connsiteX17" fmla="*/ 2151204 w 2151204"/>
                <a:gd name="connsiteY17" fmla="*/ 2894729 h 2894729"/>
                <a:gd name="connsiteX18" fmla="*/ 2150023 w 2151204"/>
                <a:gd name="connsiteY18" fmla="*/ 2894729 h 2894729"/>
                <a:gd name="connsiteX19" fmla="*/ 2147046 w 2151204"/>
                <a:gd name="connsiteY19" fmla="*/ 2880219 h 289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1204" h="2894729">
                  <a:moveTo>
                    <a:pt x="8622" y="2864644"/>
                  </a:moveTo>
                  <a:lnTo>
                    <a:pt x="27360" y="2799260"/>
                  </a:lnTo>
                  <a:cubicBezTo>
                    <a:pt x="279922" y="1856686"/>
                    <a:pt x="396977" y="961487"/>
                    <a:pt x="386911" y="236055"/>
                  </a:cubicBezTo>
                  <a:lnTo>
                    <a:pt x="385637" y="204385"/>
                  </a:lnTo>
                  <a:lnTo>
                    <a:pt x="385231" y="203200"/>
                  </a:lnTo>
                  <a:cubicBezTo>
                    <a:pt x="385231" y="90976"/>
                    <a:pt x="694321" y="0"/>
                    <a:pt x="1075603" y="0"/>
                  </a:cubicBezTo>
                  <a:cubicBezTo>
                    <a:pt x="1456885" y="0"/>
                    <a:pt x="1765975" y="90976"/>
                    <a:pt x="1765975" y="203200"/>
                  </a:cubicBezTo>
                  <a:lnTo>
                    <a:pt x="1765567" y="204391"/>
                  </a:lnTo>
                  <a:lnTo>
                    <a:pt x="1764293" y="236055"/>
                  </a:lnTo>
                  <a:cubicBezTo>
                    <a:pt x="1754227" y="961487"/>
                    <a:pt x="1871282" y="1856686"/>
                    <a:pt x="2123844" y="2799260"/>
                  </a:cubicBezTo>
                  <a:lnTo>
                    <a:pt x="2142580" y="2864638"/>
                  </a:lnTo>
                  <a:lnTo>
                    <a:pt x="2128195" y="2841441"/>
                  </a:lnTo>
                  <a:cubicBezTo>
                    <a:pt x="2028009" y="2720952"/>
                    <a:pt x="1594816" y="2630316"/>
                    <a:pt x="1075603" y="2630316"/>
                  </a:cubicBezTo>
                  <a:cubicBezTo>
                    <a:pt x="556390" y="2630316"/>
                    <a:pt x="123197" y="2720952"/>
                    <a:pt x="23012" y="2841441"/>
                  </a:cubicBezTo>
                  <a:close/>
                  <a:moveTo>
                    <a:pt x="1183" y="2894729"/>
                  </a:moveTo>
                  <a:lnTo>
                    <a:pt x="0" y="2894729"/>
                  </a:lnTo>
                  <a:lnTo>
                    <a:pt x="4165" y="2880195"/>
                  </a:lnTo>
                  <a:close/>
                  <a:moveTo>
                    <a:pt x="2151204" y="2894729"/>
                  </a:moveTo>
                  <a:lnTo>
                    <a:pt x="2150023" y="2894729"/>
                  </a:lnTo>
                  <a:lnTo>
                    <a:pt x="2147046" y="2880219"/>
                  </a:ln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0FC5684-2DA6-F3BC-3448-0B813ED44191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EC70D4-803A-24B5-164E-7E7922ECBC17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66">
              <a:extLst>
                <a:ext uri="{FF2B5EF4-FFF2-40B4-BE49-F238E27FC236}">
                  <a16:creationId xmlns:a16="http://schemas.microsoft.com/office/drawing/2014/main" id="{D0567D8F-7853-CDFA-2A7E-A89430C7B197}"/>
                </a:ext>
              </a:extLst>
            </p:cNvPr>
            <p:cNvSpPr/>
            <p:nvPr/>
          </p:nvSpPr>
          <p:spPr>
            <a:xfrm rot="10800000">
              <a:off x="2521104" y="1761973"/>
              <a:ext cx="4102125" cy="2136652"/>
            </a:xfrm>
            <a:custGeom>
              <a:avLst/>
              <a:gdLst>
                <a:gd name="connsiteX0" fmla="*/ 1518092 w 4413566"/>
                <a:gd name="connsiteY0" fmla="*/ 3167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0 w 4413566"/>
                <a:gd name="connsiteY6" fmla="*/ 5287079 h 5287079"/>
                <a:gd name="connsiteX7" fmla="*/ 27790 w 4413566"/>
                <a:gd name="connsiteY7" fmla="*/ 5248353 h 5287079"/>
                <a:gd name="connsiteX8" fmla="*/ 1044765 w 4413566"/>
                <a:gd name="connsiteY8" fmla="*/ 2991880 h 5287079"/>
                <a:gd name="connsiteX9" fmla="*/ 1132352 w 4413566"/>
                <a:gd name="connsiteY9" fmla="*/ 2686260 h 5287079"/>
                <a:gd name="connsiteX10" fmla="*/ 1131181 w 4413566"/>
                <a:gd name="connsiteY10" fmla="*/ 2690345 h 5287079"/>
                <a:gd name="connsiteX11" fmla="*/ 1132364 w 4413566"/>
                <a:gd name="connsiteY11" fmla="*/ 2690345 h 5287079"/>
                <a:gd name="connsiteX12" fmla="*/ 1135346 w 4413566"/>
                <a:gd name="connsiteY12" fmla="*/ 2675813 h 5287079"/>
                <a:gd name="connsiteX13" fmla="*/ 1158541 w 4413566"/>
                <a:gd name="connsiteY13" fmla="*/ 2594876 h 5287079"/>
                <a:gd name="connsiteX14" fmla="*/ 1139803 w 4413566"/>
                <a:gd name="connsiteY14" fmla="*/ 2660260 h 5287079"/>
                <a:gd name="connsiteX15" fmla="*/ 1154193 w 4413566"/>
                <a:gd name="connsiteY15" fmla="*/ 2637057 h 5287079"/>
                <a:gd name="connsiteX16" fmla="*/ 2206784 w 4413566"/>
                <a:gd name="connsiteY16" fmla="*/ 2425932 h 5287079"/>
                <a:gd name="connsiteX17" fmla="*/ 3259376 w 4413566"/>
                <a:gd name="connsiteY17" fmla="*/ 2637057 h 5287079"/>
                <a:gd name="connsiteX18" fmla="*/ 3273761 w 4413566"/>
                <a:gd name="connsiteY18" fmla="*/ 2660254 h 5287079"/>
                <a:gd name="connsiteX19" fmla="*/ 3255025 w 4413566"/>
                <a:gd name="connsiteY19" fmla="*/ 2594876 h 5287079"/>
                <a:gd name="connsiteX20" fmla="*/ 3278228 w 4413566"/>
                <a:gd name="connsiteY20" fmla="*/ 2675838 h 5287079"/>
                <a:gd name="connsiteX21" fmla="*/ 3281204 w 4413566"/>
                <a:gd name="connsiteY21" fmla="*/ 2690345 h 5287079"/>
                <a:gd name="connsiteX22" fmla="*/ 3282385 w 4413566"/>
                <a:gd name="connsiteY22" fmla="*/ 2690345 h 5287079"/>
                <a:gd name="connsiteX23" fmla="*/ 3280910 w 4413566"/>
                <a:gd name="connsiteY23" fmla="*/ 2685197 h 5287079"/>
                <a:gd name="connsiteX24" fmla="*/ 3368801 w 4413566"/>
                <a:gd name="connsiteY24" fmla="*/ 2991880 h 5287079"/>
                <a:gd name="connsiteX25" fmla="*/ 4385777 w 4413566"/>
                <a:gd name="connsiteY25" fmla="*/ 5248353 h 5287079"/>
                <a:gd name="connsiteX26" fmla="*/ 4413566 w 4413566"/>
                <a:gd name="connsiteY26" fmla="*/ 5287077 h 5287079"/>
                <a:gd name="connsiteX27" fmla="*/ 4372544 w 4413566"/>
                <a:gd name="connsiteY27" fmla="*/ 5258486 h 5287079"/>
                <a:gd name="connsiteX28" fmla="*/ 2206784 w 4413566"/>
                <a:gd name="connsiteY28" fmla="*/ 4972937 h 5287079"/>
                <a:gd name="connsiteX29" fmla="*/ 41024 w 4413566"/>
                <a:gd name="connsiteY29" fmla="*/ 5258486 h 5287079"/>
                <a:gd name="connsiteX0" fmla="*/ 1516818 w 4413566"/>
                <a:gd name="connsiteY0" fmla="*/ 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2895474 w 4413566"/>
                <a:gd name="connsiteY6" fmla="*/ 31671 h 5287079"/>
                <a:gd name="connsiteX7" fmla="*/ 0 w 4413566"/>
                <a:gd name="connsiteY7" fmla="*/ 5287079 h 5287079"/>
                <a:gd name="connsiteX8" fmla="*/ 27790 w 4413566"/>
                <a:gd name="connsiteY8" fmla="*/ 5248353 h 5287079"/>
                <a:gd name="connsiteX9" fmla="*/ 1044765 w 4413566"/>
                <a:gd name="connsiteY9" fmla="*/ 2991880 h 5287079"/>
                <a:gd name="connsiteX10" fmla="*/ 1132352 w 4413566"/>
                <a:gd name="connsiteY10" fmla="*/ 2686260 h 5287079"/>
                <a:gd name="connsiteX11" fmla="*/ 1131181 w 4413566"/>
                <a:gd name="connsiteY11" fmla="*/ 2690345 h 5287079"/>
                <a:gd name="connsiteX12" fmla="*/ 1132364 w 4413566"/>
                <a:gd name="connsiteY12" fmla="*/ 2690345 h 5287079"/>
                <a:gd name="connsiteX13" fmla="*/ 1135346 w 4413566"/>
                <a:gd name="connsiteY13" fmla="*/ 2675813 h 5287079"/>
                <a:gd name="connsiteX14" fmla="*/ 1158541 w 4413566"/>
                <a:gd name="connsiteY14" fmla="*/ 2594876 h 5287079"/>
                <a:gd name="connsiteX15" fmla="*/ 1139803 w 4413566"/>
                <a:gd name="connsiteY15" fmla="*/ 2660260 h 5287079"/>
                <a:gd name="connsiteX16" fmla="*/ 1154193 w 4413566"/>
                <a:gd name="connsiteY16" fmla="*/ 2637057 h 5287079"/>
                <a:gd name="connsiteX17" fmla="*/ 2206784 w 4413566"/>
                <a:gd name="connsiteY17" fmla="*/ 2425932 h 5287079"/>
                <a:gd name="connsiteX18" fmla="*/ 3259376 w 4413566"/>
                <a:gd name="connsiteY18" fmla="*/ 2637057 h 5287079"/>
                <a:gd name="connsiteX19" fmla="*/ 3273761 w 4413566"/>
                <a:gd name="connsiteY19" fmla="*/ 2660254 h 5287079"/>
                <a:gd name="connsiteX20" fmla="*/ 3255025 w 4413566"/>
                <a:gd name="connsiteY20" fmla="*/ 2594876 h 5287079"/>
                <a:gd name="connsiteX21" fmla="*/ 3278228 w 4413566"/>
                <a:gd name="connsiteY21" fmla="*/ 2675838 h 5287079"/>
                <a:gd name="connsiteX22" fmla="*/ 3281204 w 4413566"/>
                <a:gd name="connsiteY22" fmla="*/ 2690345 h 5287079"/>
                <a:gd name="connsiteX23" fmla="*/ 3282385 w 4413566"/>
                <a:gd name="connsiteY23" fmla="*/ 2690345 h 5287079"/>
                <a:gd name="connsiteX24" fmla="*/ 3280910 w 4413566"/>
                <a:gd name="connsiteY24" fmla="*/ 2685197 h 5287079"/>
                <a:gd name="connsiteX25" fmla="*/ 3368801 w 4413566"/>
                <a:gd name="connsiteY25" fmla="*/ 2991880 h 5287079"/>
                <a:gd name="connsiteX26" fmla="*/ 4385777 w 4413566"/>
                <a:gd name="connsiteY26" fmla="*/ 5248353 h 5287079"/>
                <a:gd name="connsiteX27" fmla="*/ 4413566 w 4413566"/>
                <a:gd name="connsiteY27" fmla="*/ 5287077 h 5287079"/>
                <a:gd name="connsiteX28" fmla="*/ 4372544 w 4413566"/>
                <a:gd name="connsiteY28" fmla="*/ 5258486 h 5287079"/>
                <a:gd name="connsiteX29" fmla="*/ 2206784 w 4413566"/>
                <a:gd name="connsiteY29" fmla="*/ 4972937 h 5287079"/>
                <a:gd name="connsiteX30" fmla="*/ 41024 w 4413566"/>
                <a:gd name="connsiteY30" fmla="*/ 5258486 h 5287079"/>
                <a:gd name="connsiteX31" fmla="*/ 0 w 4413566"/>
                <a:gd name="connsiteY31" fmla="*/ 5287079 h 5287079"/>
                <a:gd name="connsiteX0" fmla="*/ 2895474 w 4413566"/>
                <a:gd name="connsiteY0" fmla="*/ 31664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2895474 w 4413566"/>
                <a:gd name="connsiteY3" fmla="*/ 31664 h 5287072"/>
                <a:gd name="connsiteX4" fmla="*/ 0 w 4413566"/>
                <a:gd name="connsiteY4" fmla="*/ 5287072 h 5287072"/>
                <a:gd name="connsiteX5" fmla="*/ 27790 w 4413566"/>
                <a:gd name="connsiteY5" fmla="*/ 5248346 h 5287072"/>
                <a:gd name="connsiteX6" fmla="*/ 1044765 w 4413566"/>
                <a:gd name="connsiteY6" fmla="*/ 2991873 h 5287072"/>
                <a:gd name="connsiteX7" fmla="*/ 1132352 w 4413566"/>
                <a:gd name="connsiteY7" fmla="*/ 2686253 h 5287072"/>
                <a:gd name="connsiteX8" fmla="*/ 1131181 w 4413566"/>
                <a:gd name="connsiteY8" fmla="*/ 2690338 h 5287072"/>
                <a:gd name="connsiteX9" fmla="*/ 1132364 w 4413566"/>
                <a:gd name="connsiteY9" fmla="*/ 2690338 h 5287072"/>
                <a:gd name="connsiteX10" fmla="*/ 1135346 w 4413566"/>
                <a:gd name="connsiteY10" fmla="*/ 2675806 h 5287072"/>
                <a:gd name="connsiteX11" fmla="*/ 1158541 w 4413566"/>
                <a:gd name="connsiteY11" fmla="*/ 2594869 h 5287072"/>
                <a:gd name="connsiteX12" fmla="*/ 1139803 w 4413566"/>
                <a:gd name="connsiteY12" fmla="*/ 2660253 h 5287072"/>
                <a:gd name="connsiteX13" fmla="*/ 1154193 w 4413566"/>
                <a:gd name="connsiteY13" fmla="*/ 2637050 h 5287072"/>
                <a:gd name="connsiteX14" fmla="*/ 2206784 w 4413566"/>
                <a:gd name="connsiteY14" fmla="*/ 2425925 h 5287072"/>
                <a:gd name="connsiteX15" fmla="*/ 3259376 w 4413566"/>
                <a:gd name="connsiteY15" fmla="*/ 2637050 h 5287072"/>
                <a:gd name="connsiteX16" fmla="*/ 3273761 w 4413566"/>
                <a:gd name="connsiteY16" fmla="*/ 2660247 h 5287072"/>
                <a:gd name="connsiteX17" fmla="*/ 3255025 w 4413566"/>
                <a:gd name="connsiteY17" fmla="*/ 2594869 h 5287072"/>
                <a:gd name="connsiteX18" fmla="*/ 3278228 w 4413566"/>
                <a:gd name="connsiteY18" fmla="*/ 2675831 h 5287072"/>
                <a:gd name="connsiteX19" fmla="*/ 3281204 w 4413566"/>
                <a:gd name="connsiteY19" fmla="*/ 2690338 h 5287072"/>
                <a:gd name="connsiteX20" fmla="*/ 3282385 w 4413566"/>
                <a:gd name="connsiteY20" fmla="*/ 2690338 h 5287072"/>
                <a:gd name="connsiteX21" fmla="*/ 3280910 w 4413566"/>
                <a:gd name="connsiteY21" fmla="*/ 2685190 h 5287072"/>
                <a:gd name="connsiteX22" fmla="*/ 3368801 w 4413566"/>
                <a:gd name="connsiteY22" fmla="*/ 2991873 h 5287072"/>
                <a:gd name="connsiteX23" fmla="*/ 4385777 w 4413566"/>
                <a:gd name="connsiteY23" fmla="*/ 5248346 h 5287072"/>
                <a:gd name="connsiteX24" fmla="*/ 4413566 w 4413566"/>
                <a:gd name="connsiteY24" fmla="*/ 5287070 h 5287072"/>
                <a:gd name="connsiteX25" fmla="*/ 4372544 w 4413566"/>
                <a:gd name="connsiteY25" fmla="*/ 5258479 h 5287072"/>
                <a:gd name="connsiteX26" fmla="*/ 2206784 w 4413566"/>
                <a:gd name="connsiteY26" fmla="*/ 4972930 h 5287072"/>
                <a:gd name="connsiteX27" fmla="*/ 41024 w 4413566"/>
                <a:gd name="connsiteY27" fmla="*/ 5258479 h 5287072"/>
                <a:gd name="connsiteX28" fmla="*/ 0 w 4413566"/>
                <a:gd name="connsiteY28" fmla="*/ 5287072 h 5287072"/>
                <a:gd name="connsiteX0" fmla="*/ 2896748 w 4413566"/>
                <a:gd name="connsiteY0" fmla="*/ 0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0 w 4413566"/>
                <a:gd name="connsiteY3" fmla="*/ 5287072 h 5287072"/>
                <a:gd name="connsiteX4" fmla="*/ 27790 w 4413566"/>
                <a:gd name="connsiteY4" fmla="*/ 5248346 h 5287072"/>
                <a:gd name="connsiteX5" fmla="*/ 1044765 w 4413566"/>
                <a:gd name="connsiteY5" fmla="*/ 2991873 h 5287072"/>
                <a:gd name="connsiteX6" fmla="*/ 1132352 w 4413566"/>
                <a:gd name="connsiteY6" fmla="*/ 2686253 h 5287072"/>
                <a:gd name="connsiteX7" fmla="*/ 1131181 w 4413566"/>
                <a:gd name="connsiteY7" fmla="*/ 2690338 h 5287072"/>
                <a:gd name="connsiteX8" fmla="*/ 1132364 w 4413566"/>
                <a:gd name="connsiteY8" fmla="*/ 2690338 h 5287072"/>
                <a:gd name="connsiteX9" fmla="*/ 1135346 w 4413566"/>
                <a:gd name="connsiteY9" fmla="*/ 2675806 h 5287072"/>
                <a:gd name="connsiteX10" fmla="*/ 1158541 w 4413566"/>
                <a:gd name="connsiteY10" fmla="*/ 2594869 h 5287072"/>
                <a:gd name="connsiteX11" fmla="*/ 1139803 w 4413566"/>
                <a:gd name="connsiteY11" fmla="*/ 2660253 h 5287072"/>
                <a:gd name="connsiteX12" fmla="*/ 1154193 w 4413566"/>
                <a:gd name="connsiteY12" fmla="*/ 2637050 h 5287072"/>
                <a:gd name="connsiteX13" fmla="*/ 2206784 w 4413566"/>
                <a:gd name="connsiteY13" fmla="*/ 2425925 h 5287072"/>
                <a:gd name="connsiteX14" fmla="*/ 3259376 w 4413566"/>
                <a:gd name="connsiteY14" fmla="*/ 2637050 h 5287072"/>
                <a:gd name="connsiteX15" fmla="*/ 3273761 w 4413566"/>
                <a:gd name="connsiteY15" fmla="*/ 2660247 h 5287072"/>
                <a:gd name="connsiteX16" fmla="*/ 3255025 w 4413566"/>
                <a:gd name="connsiteY16" fmla="*/ 2594869 h 5287072"/>
                <a:gd name="connsiteX17" fmla="*/ 3278228 w 4413566"/>
                <a:gd name="connsiteY17" fmla="*/ 2675831 h 5287072"/>
                <a:gd name="connsiteX18" fmla="*/ 3281204 w 4413566"/>
                <a:gd name="connsiteY18" fmla="*/ 2690338 h 5287072"/>
                <a:gd name="connsiteX19" fmla="*/ 3282385 w 4413566"/>
                <a:gd name="connsiteY19" fmla="*/ 2690338 h 5287072"/>
                <a:gd name="connsiteX20" fmla="*/ 3280910 w 4413566"/>
                <a:gd name="connsiteY20" fmla="*/ 2685190 h 5287072"/>
                <a:gd name="connsiteX21" fmla="*/ 3368801 w 4413566"/>
                <a:gd name="connsiteY21" fmla="*/ 2991873 h 5287072"/>
                <a:gd name="connsiteX22" fmla="*/ 4385777 w 4413566"/>
                <a:gd name="connsiteY22" fmla="*/ 5248346 h 5287072"/>
                <a:gd name="connsiteX23" fmla="*/ 4413566 w 4413566"/>
                <a:gd name="connsiteY23" fmla="*/ 5287070 h 5287072"/>
                <a:gd name="connsiteX24" fmla="*/ 4372544 w 4413566"/>
                <a:gd name="connsiteY24" fmla="*/ 5258479 h 5287072"/>
                <a:gd name="connsiteX25" fmla="*/ 2206784 w 4413566"/>
                <a:gd name="connsiteY25" fmla="*/ 4972930 h 5287072"/>
                <a:gd name="connsiteX26" fmla="*/ 41024 w 4413566"/>
                <a:gd name="connsiteY26" fmla="*/ 5258479 h 5287072"/>
                <a:gd name="connsiteX27" fmla="*/ 0 w 4413566"/>
                <a:gd name="connsiteY27" fmla="*/ 5287072 h 5287072"/>
                <a:gd name="connsiteX0" fmla="*/ 0 w 4413566"/>
                <a:gd name="connsiteY0" fmla="*/ 2861146 h 2861146"/>
                <a:gd name="connsiteX1" fmla="*/ 27790 w 4413566"/>
                <a:gd name="connsiteY1" fmla="*/ 2822420 h 2861146"/>
                <a:gd name="connsiteX2" fmla="*/ 1044765 w 4413566"/>
                <a:gd name="connsiteY2" fmla="*/ 565947 h 2861146"/>
                <a:gd name="connsiteX3" fmla="*/ 1132352 w 4413566"/>
                <a:gd name="connsiteY3" fmla="*/ 260327 h 2861146"/>
                <a:gd name="connsiteX4" fmla="*/ 1131181 w 4413566"/>
                <a:gd name="connsiteY4" fmla="*/ 264412 h 2861146"/>
                <a:gd name="connsiteX5" fmla="*/ 1132364 w 4413566"/>
                <a:gd name="connsiteY5" fmla="*/ 264412 h 2861146"/>
                <a:gd name="connsiteX6" fmla="*/ 1135346 w 4413566"/>
                <a:gd name="connsiteY6" fmla="*/ 249880 h 2861146"/>
                <a:gd name="connsiteX7" fmla="*/ 1158541 w 4413566"/>
                <a:gd name="connsiteY7" fmla="*/ 168943 h 2861146"/>
                <a:gd name="connsiteX8" fmla="*/ 1139803 w 4413566"/>
                <a:gd name="connsiteY8" fmla="*/ 234327 h 2861146"/>
                <a:gd name="connsiteX9" fmla="*/ 1154193 w 4413566"/>
                <a:gd name="connsiteY9" fmla="*/ 211124 h 2861146"/>
                <a:gd name="connsiteX10" fmla="*/ 2206784 w 4413566"/>
                <a:gd name="connsiteY10" fmla="*/ -1 h 2861146"/>
                <a:gd name="connsiteX11" fmla="*/ 3259376 w 4413566"/>
                <a:gd name="connsiteY11" fmla="*/ 211124 h 2861146"/>
                <a:gd name="connsiteX12" fmla="*/ 3273761 w 4413566"/>
                <a:gd name="connsiteY12" fmla="*/ 234321 h 2861146"/>
                <a:gd name="connsiteX13" fmla="*/ 3255025 w 4413566"/>
                <a:gd name="connsiteY13" fmla="*/ 168943 h 2861146"/>
                <a:gd name="connsiteX14" fmla="*/ 3278228 w 4413566"/>
                <a:gd name="connsiteY14" fmla="*/ 249905 h 2861146"/>
                <a:gd name="connsiteX15" fmla="*/ 3281204 w 4413566"/>
                <a:gd name="connsiteY15" fmla="*/ 264412 h 2861146"/>
                <a:gd name="connsiteX16" fmla="*/ 3282385 w 4413566"/>
                <a:gd name="connsiteY16" fmla="*/ 264412 h 2861146"/>
                <a:gd name="connsiteX17" fmla="*/ 3280910 w 4413566"/>
                <a:gd name="connsiteY17" fmla="*/ 259264 h 2861146"/>
                <a:gd name="connsiteX18" fmla="*/ 3368801 w 4413566"/>
                <a:gd name="connsiteY18" fmla="*/ 565947 h 2861146"/>
                <a:gd name="connsiteX19" fmla="*/ 4385777 w 4413566"/>
                <a:gd name="connsiteY19" fmla="*/ 2822420 h 2861146"/>
                <a:gd name="connsiteX20" fmla="*/ 4413566 w 4413566"/>
                <a:gd name="connsiteY20" fmla="*/ 2861144 h 2861146"/>
                <a:gd name="connsiteX21" fmla="*/ 4372544 w 4413566"/>
                <a:gd name="connsiteY21" fmla="*/ 2832553 h 2861146"/>
                <a:gd name="connsiteX22" fmla="*/ 2206784 w 4413566"/>
                <a:gd name="connsiteY22" fmla="*/ 2547004 h 2861146"/>
                <a:gd name="connsiteX23" fmla="*/ 41024 w 4413566"/>
                <a:gd name="connsiteY23" fmla="*/ 2832553 h 2861146"/>
                <a:gd name="connsiteX24" fmla="*/ 0 w 4413566"/>
                <a:gd name="connsiteY24" fmla="*/ 2861146 h 286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13566" h="2861146">
                  <a:moveTo>
                    <a:pt x="0" y="2861146"/>
                  </a:moveTo>
                  <a:lnTo>
                    <a:pt x="27790" y="2822420"/>
                  </a:lnTo>
                  <a:cubicBezTo>
                    <a:pt x="405028" y="2261454"/>
                    <a:pt x="766839" y="1475363"/>
                    <a:pt x="1044765" y="565947"/>
                  </a:cubicBezTo>
                  <a:lnTo>
                    <a:pt x="1132352" y="260327"/>
                  </a:lnTo>
                  <a:lnTo>
                    <a:pt x="1131181" y="264412"/>
                  </a:lnTo>
                  <a:lnTo>
                    <a:pt x="1132364" y="264412"/>
                  </a:lnTo>
                  <a:lnTo>
                    <a:pt x="1135346" y="249880"/>
                  </a:lnTo>
                  <a:lnTo>
                    <a:pt x="1158541" y="168943"/>
                  </a:lnTo>
                  <a:lnTo>
                    <a:pt x="1139803" y="234327"/>
                  </a:lnTo>
                  <a:lnTo>
                    <a:pt x="1154193" y="211124"/>
                  </a:lnTo>
                  <a:cubicBezTo>
                    <a:pt x="1254378" y="90635"/>
                    <a:pt x="1687571" y="-1"/>
                    <a:pt x="2206784" y="-1"/>
                  </a:cubicBezTo>
                  <a:cubicBezTo>
                    <a:pt x="2725997" y="-1"/>
                    <a:pt x="3159190" y="90635"/>
                    <a:pt x="3259376" y="211124"/>
                  </a:cubicBezTo>
                  <a:lnTo>
                    <a:pt x="3273761" y="234321"/>
                  </a:lnTo>
                  <a:lnTo>
                    <a:pt x="3255025" y="168943"/>
                  </a:lnTo>
                  <a:lnTo>
                    <a:pt x="3278228" y="249905"/>
                  </a:lnTo>
                  <a:lnTo>
                    <a:pt x="3281204" y="264412"/>
                  </a:lnTo>
                  <a:lnTo>
                    <a:pt x="3282385" y="264412"/>
                  </a:lnTo>
                  <a:lnTo>
                    <a:pt x="3280910" y="259264"/>
                  </a:lnTo>
                  <a:lnTo>
                    <a:pt x="3368801" y="565947"/>
                  </a:lnTo>
                  <a:cubicBezTo>
                    <a:pt x="3646727" y="1475363"/>
                    <a:pt x="4008538" y="2261454"/>
                    <a:pt x="4385777" y="2822420"/>
                  </a:cubicBezTo>
                  <a:lnTo>
                    <a:pt x="4413566" y="2861144"/>
                  </a:lnTo>
                  <a:lnTo>
                    <a:pt x="4372544" y="2832553"/>
                  </a:lnTo>
                  <a:cubicBezTo>
                    <a:pt x="4085426" y="2667120"/>
                    <a:pt x="3224378" y="2547004"/>
                    <a:pt x="2206784" y="2547004"/>
                  </a:cubicBezTo>
                  <a:cubicBezTo>
                    <a:pt x="1189190" y="2547004"/>
                    <a:pt x="328142" y="2667120"/>
                    <a:pt x="41024" y="2832553"/>
                  </a:cubicBezTo>
                  <a:lnTo>
                    <a:pt x="0" y="2861146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67">
              <a:extLst>
                <a:ext uri="{FF2B5EF4-FFF2-40B4-BE49-F238E27FC236}">
                  <a16:creationId xmlns:a16="http://schemas.microsoft.com/office/drawing/2014/main" id="{2571C853-D2E2-B32A-A27C-D2472DF0648A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125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2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Chart With 2 Steps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2026-02-20T00:07:24Z</dcterms:modified>
  <cp:category>Charts &amp; Diagrams</cp:category>
</cp:coreProperties>
</file>