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4 Options/Steps</a:t>
            </a:r>
            <a:endParaRPr lang="en-US" dirty="0"/>
          </a:p>
        </p:txBody>
      </p:sp>
      <p:sp>
        <p:nvSpPr>
          <p:cNvPr id="39" name="Freeform 38"/>
          <p:cNvSpPr/>
          <p:nvPr/>
        </p:nvSpPr>
        <p:spPr>
          <a:xfrm>
            <a:off x="9" y="2751163"/>
            <a:ext cx="2861553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6212282 w 9143990"/>
              <a:gd name="connsiteY4" fmla="*/ 0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0 w 9143990"/>
              <a:gd name="connsiteY10" fmla="*/ 0 h 994295"/>
              <a:gd name="connsiteX11" fmla="*/ 2586352 w 9143990"/>
              <a:gd name="connsiteY11" fmla="*/ 0 h 994295"/>
              <a:gd name="connsiteX12" fmla="*/ 2861553 w 9143990"/>
              <a:gd name="connsiteY12" fmla="*/ 497148 h 994295"/>
              <a:gd name="connsiteX13" fmla="*/ 2586352 w 9143990"/>
              <a:gd name="connsiteY13" fmla="*/ 994295 h 994295"/>
              <a:gd name="connsiteX14" fmla="*/ 0 w 9143990"/>
              <a:gd name="connsiteY14" fmla="*/ 994295 h 994295"/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5737271 w 9143990"/>
              <a:gd name="connsiteY4" fmla="*/ 953348 h 994295"/>
              <a:gd name="connsiteX5" fmla="*/ 6212282 w 9143990"/>
              <a:gd name="connsiteY5" fmla="*/ 0 h 994295"/>
              <a:gd name="connsiteX6" fmla="*/ 9143990 w 9143990"/>
              <a:gd name="connsiteY6" fmla="*/ 0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6212282 w 9143990"/>
              <a:gd name="connsiteY10" fmla="*/ 0 h 994295"/>
              <a:gd name="connsiteX11" fmla="*/ 0 w 9143990"/>
              <a:gd name="connsiteY11" fmla="*/ 0 h 994295"/>
              <a:gd name="connsiteX12" fmla="*/ 2586352 w 9143990"/>
              <a:gd name="connsiteY12" fmla="*/ 0 h 994295"/>
              <a:gd name="connsiteX13" fmla="*/ 2861553 w 9143990"/>
              <a:gd name="connsiteY13" fmla="*/ 497148 h 994295"/>
              <a:gd name="connsiteX14" fmla="*/ 2586352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37271 w 6212282"/>
              <a:gd name="connsiteY0" fmla="*/ 953348 h 994295"/>
              <a:gd name="connsiteX1" fmla="*/ 5737272 w 6212282"/>
              <a:gd name="connsiteY1" fmla="*/ 953348 h 994295"/>
              <a:gd name="connsiteX2" fmla="*/ 5717375 w 6212282"/>
              <a:gd name="connsiteY2" fmla="*/ 994295 h 994295"/>
              <a:gd name="connsiteX3" fmla="*/ 5717374 w 6212282"/>
              <a:gd name="connsiteY3" fmla="*/ 994295 h 994295"/>
              <a:gd name="connsiteX4" fmla="*/ 5737271 w 6212282"/>
              <a:gd name="connsiteY4" fmla="*/ 953348 h 994295"/>
              <a:gd name="connsiteX5" fmla="*/ 6212282 w 6212282"/>
              <a:gd name="connsiteY5" fmla="*/ 0 h 994295"/>
              <a:gd name="connsiteX6" fmla="*/ 5720918 w 6212282"/>
              <a:gd name="connsiteY6" fmla="*/ 994295 h 994295"/>
              <a:gd name="connsiteX7" fmla="*/ 5900076 w 6212282"/>
              <a:gd name="connsiteY7" fmla="*/ 579280 h 994295"/>
              <a:gd name="connsiteX8" fmla="*/ 6114096 w 6212282"/>
              <a:gd name="connsiteY8" fmla="*/ 165345 h 994295"/>
              <a:gd name="connsiteX9" fmla="*/ 6212282 w 6212282"/>
              <a:gd name="connsiteY9" fmla="*/ 0 h 994295"/>
              <a:gd name="connsiteX10" fmla="*/ 0 w 6212282"/>
              <a:gd name="connsiteY10" fmla="*/ 0 h 994295"/>
              <a:gd name="connsiteX11" fmla="*/ 2586352 w 6212282"/>
              <a:gd name="connsiteY11" fmla="*/ 0 h 994295"/>
              <a:gd name="connsiteX12" fmla="*/ 2861553 w 6212282"/>
              <a:gd name="connsiteY12" fmla="*/ 497148 h 994295"/>
              <a:gd name="connsiteX13" fmla="*/ 2586352 w 6212282"/>
              <a:gd name="connsiteY13" fmla="*/ 994295 h 994295"/>
              <a:gd name="connsiteX14" fmla="*/ 0 w 6212282"/>
              <a:gd name="connsiteY14" fmla="*/ 994295 h 994295"/>
              <a:gd name="connsiteX15" fmla="*/ 0 w 6212282"/>
              <a:gd name="connsiteY15" fmla="*/ 0 h 994295"/>
              <a:gd name="connsiteX0" fmla="*/ 5737271 w 6114096"/>
              <a:gd name="connsiteY0" fmla="*/ 953348 h 994295"/>
              <a:gd name="connsiteX1" fmla="*/ 5737272 w 6114096"/>
              <a:gd name="connsiteY1" fmla="*/ 953348 h 994295"/>
              <a:gd name="connsiteX2" fmla="*/ 5717375 w 6114096"/>
              <a:gd name="connsiteY2" fmla="*/ 994295 h 994295"/>
              <a:gd name="connsiteX3" fmla="*/ 5717374 w 6114096"/>
              <a:gd name="connsiteY3" fmla="*/ 994295 h 994295"/>
              <a:gd name="connsiteX4" fmla="*/ 5737271 w 6114096"/>
              <a:gd name="connsiteY4" fmla="*/ 953348 h 994295"/>
              <a:gd name="connsiteX5" fmla="*/ 6114096 w 6114096"/>
              <a:gd name="connsiteY5" fmla="*/ 165345 h 994295"/>
              <a:gd name="connsiteX6" fmla="*/ 5720918 w 6114096"/>
              <a:gd name="connsiteY6" fmla="*/ 994295 h 994295"/>
              <a:gd name="connsiteX7" fmla="*/ 5900076 w 6114096"/>
              <a:gd name="connsiteY7" fmla="*/ 579280 h 994295"/>
              <a:gd name="connsiteX8" fmla="*/ 6114096 w 6114096"/>
              <a:gd name="connsiteY8" fmla="*/ 165345 h 994295"/>
              <a:gd name="connsiteX9" fmla="*/ 0 w 6114096"/>
              <a:gd name="connsiteY9" fmla="*/ 0 h 994295"/>
              <a:gd name="connsiteX10" fmla="*/ 2586352 w 6114096"/>
              <a:gd name="connsiteY10" fmla="*/ 0 h 994295"/>
              <a:gd name="connsiteX11" fmla="*/ 2861553 w 6114096"/>
              <a:gd name="connsiteY11" fmla="*/ 497148 h 994295"/>
              <a:gd name="connsiteX12" fmla="*/ 2586352 w 6114096"/>
              <a:gd name="connsiteY12" fmla="*/ 994295 h 994295"/>
              <a:gd name="connsiteX13" fmla="*/ 0 w 6114096"/>
              <a:gd name="connsiteY13" fmla="*/ 994295 h 994295"/>
              <a:gd name="connsiteX14" fmla="*/ 0 w 6114096"/>
              <a:gd name="connsiteY14" fmla="*/ 0 h 994295"/>
              <a:gd name="connsiteX0" fmla="*/ 5737271 w 5900076"/>
              <a:gd name="connsiteY0" fmla="*/ 953348 h 994295"/>
              <a:gd name="connsiteX1" fmla="*/ 5737272 w 5900076"/>
              <a:gd name="connsiteY1" fmla="*/ 953348 h 994295"/>
              <a:gd name="connsiteX2" fmla="*/ 5717375 w 5900076"/>
              <a:gd name="connsiteY2" fmla="*/ 994295 h 994295"/>
              <a:gd name="connsiteX3" fmla="*/ 5717374 w 5900076"/>
              <a:gd name="connsiteY3" fmla="*/ 994295 h 994295"/>
              <a:gd name="connsiteX4" fmla="*/ 5737271 w 5900076"/>
              <a:gd name="connsiteY4" fmla="*/ 953348 h 994295"/>
              <a:gd name="connsiteX5" fmla="*/ 5900076 w 5900076"/>
              <a:gd name="connsiteY5" fmla="*/ 579280 h 994295"/>
              <a:gd name="connsiteX6" fmla="*/ 5720918 w 5900076"/>
              <a:gd name="connsiteY6" fmla="*/ 994295 h 994295"/>
              <a:gd name="connsiteX7" fmla="*/ 5900076 w 5900076"/>
              <a:gd name="connsiteY7" fmla="*/ 579280 h 994295"/>
              <a:gd name="connsiteX8" fmla="*/ 0 w 5900076"/>
              <a:gd name="connsiteY8" fmla="*/ 0 h 994295"/>
              <a:gd name="connsiteX9" fmla="*/ 2586352 w 5900076"/>
              <a:gd name="connsiteY9" fmla="*/ 0 h 994295"/>
              <a:gd name="connsiteX10" fmla="*/ 2861553 w 5900076"/>
              <a:gd name="connsiteY10" fmla="*/ 497148 h 994295"/>
              <a:gd name="connsiteX11" fmla="*/ 2586352 w 5900076"/>
              <a:gd name="connsiteY11" fmla="*/ 994295 h 994295"/>
              <a:gd name="connsiteX12" fmla="*/ 0 w 5900076"/>
              <a:gd name="connsiteY12" fmla="*/ 994295 h 994295"/>
              <a:gd name="connsiteX13" fmla="*/ 0 w 5900076"/>
              <a:gd name="connsiteY13" fmla="*/ 0 h 994295"/>
              <a:gd name="connsiteX0" fmla="*/ 5737271 w 5737272"/>
              <a:gd name="connsiteY0" fmla="*/ 953348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5737271 w 5737272"/>
              <a:gd name="connsiteY4" fmla="*/ 953348 h 994295"/>
              <a:gd name="connsiteX5" fmla="*/ 0 w 5737272"/>
              <a:gd name="connsiteY5" fmla="*/ 0 h 994295"/>
              <a:gd name="connsiteX6" fmla="*/ 2586352 w 5737272"/>
              <a:gd name="connsiteY6" fmla="*/ 0 h 994295"/>
              <a:gd name="connsiteX7" fmla="*/ 2861553 w 5737272"/>
              <a:gd name="connsiteY7" fmla="*/ 497148 h 994295"/>
              <a:gd name="connsiteX8" fmla="*/ 2586352 w 5737272"/>
              <a:gd name="connsiteY8" fmla="*/ 994295 h 994295"/>
              <a:gd name="connsiteX9" fmla="*/ 0 w 5737272"/>
              <a:gd name="connsiteY9" fmla="*/ 994295 h 994295"/>
              <a:gd name="connsiteX10" fmla="*/ 0 w 5737272"/>
              <a:gd name="connsiteY10" fmla="*/ 0 h 994295"/>
              <a:gd name="connsiteX0" fmla="*/ 5717374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0 w 5737272"/>
              <a:gd name="connsiteY4" fmla="*/ 0 h 994295"/>
              <a:gd name="connsiteX5" fmla="*/ 2586352 w 5737272"/>
              <a:gd name="connsiteY5" fmla="*/ 0 h 994295"/>
              <a:gd name="connsiteX6" fmla="*/ 2861553 w 5737272"/>
              <a:gd name="connsiteY6" fmla="*/ 497148 h 994295"/>
              <a:gd name="connsiteX7" fmla="*/ 2586352 w 5737272"/>
              <a:gd name="connsiteY7" fmla="*/ 994295 h 994295"/>
              <a:gd name="connsiteX8" fmla="*/ 0 w 5737272"/>
              <a:gd name="connsiteY8" fmla="*/ 994295 h 994295"/>
              <a:gd name="connsiteX9" fmla="*/ 0 w 5737272"/>
              <a:gd name="connsiteY9" fmla="*/ 0 h 994295"/>
              <a:gd name="connsiteX0" fmla="*/ 5717375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0 w 5737272"/>
              <a:gd name="connsiteY3" fmla="*/ 0 h 994295"/>
              <a:gd name="connsiteX4" fmla="*/ 2586352 w 5737272"/>
              <a:gd name="connsiteY4" fmla="*/ 0 h 994295"/>
              <a:gd name="connsiteX5" fmla="*/ 2861553 w 5737272"/>
              <a:gd name="connsiteY5" fmla="*/ 497148 h 994295"/>
              <a:gd name="connsiteX6" fmla="*/ 2586352 w 5737272"/>
              <a:gd name="connsiteY6" fmla="*/ 994295 h 994295"/>
              <a:gd name="connsiteX7" fmla="*/ 0 w 5737272"/>
              <a:gd name="connsiteY7" fmla="*/ 994295 h 994295"/>
              <a:gd name="connsiteX8" fmla="*/ 0 w 5737272"/>
              <a:gd name="connsiteY8" fmla="*/ 0 h 994295"/>
              <a:gd name="connsiteX0" fmla="*/ 0 w 2861553"/>
              <a:gd name="connsiteY0" fmla="*/ 0 h 994295"/>
              <a:gd name="connsiteX1" fmla="*/ 2586352 w 2861553"/>
              <a:gd name="connsiteY1" fmla="*/ 0 h 994295"/>
              <a:gd name="connsiteX2" fmla="*/ 2861553 w 2861553"/>
              <a:gd name="connsiteY2" fmla="*/ 497148 h 994295"/>
              <a:gd name="connsiteX3" fmla="*/ 2586352 w 2861553"/>
              <a:gd name="connsiteY3" fmla="*/ 994295 h 994295"/>
              <a:gd name="connsiteX4" fmla="*/ 0 w 2861553"/>
              <a:gd name="connsiteY4" fmla="*/ 994295 h 994295"/>
              <a:gd name="connsiteX5" fmla="*/ 0 w 2861553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1553" h="994295">
                <a:moveTo>
                  <a:pt x="0" y="0"/>
                </a:moveTo>
                <a:lnTo>
                  <a:pt x="2586352" y="0"/>
                </a:lnTo>
                <a:lnTo>
                  <a:pt x="2861553" y="497148"/>
                </a:lnTo>
                <a:lnTo>
                  <a:pt x="2586352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4" y="3745460"/>
            <a:ext cx="3299524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714523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3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0 w 9143990"/>
              <a:gd name="connsiteY13" fmla="*/ 0 h 994295"/>
              <a:gd name="connsiteX14" fmla="*/ 3024324 w 9143990"/>
              <a:gd name="connsiteY14" fmla="*/ 0 h 994295"/>
              <a:gd name="connsiteX15" fmla="*/ 3299524 w 9143990"/>
              <a:gd name="connsiteY15" fmla="*/ 497147 h 994295"/>
              <a:gd name="connsiteX16" fmla="*/ 3024323 w 9143990"/>
              <a:gd name="connsiteY16" fmla="*/ 994294 h 994295"/>
              <a:gd name="connsiteX17" fmla="*/ 3716711 w 9143990"/>
              <a:gd name="connsiteY17" fmla="*/ 994294 h 994295"/>
              <a:gd name="connsiteX18" fmla="*/ 3716711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4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0 w 9143990"/>
              <a:gd name="connsiteY9" fmla="*/ 0 h 994295"/>
              <a:gd name="connsiteX10" fmla="*/ 3024324 w 9143990"/>
              <a:gd name="connsiteY10" fmla="*/ 0 h 994295"/>
              <a:gd name="connsiteX11" fmla="*/ 3299524 w 9143990"/>
              <a:gd name="connsiteY11" fmla="*/ 497147 h 994295"/>
              <a:gd name="connsiteX12" fmla="*/ 3024323 w 9143990"/>
              <a:gd name="connsiteY12" fmla="*/ 994294 h 994295"/>
              <a:gd name="connsiteX13" fmla="*/ 3716711 w 9143990"/>
              <a:gd name="connsiteY13" fmla="*/ 994294 h 994295"/>
              <a:gd name="connsiteX14" fmla="*/ 3716711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09843 w 9143990"/>
              <a:gd name="connsiteY0" fmla="*/ 2566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0 w 9143990"/>
              <a:gd name="connsiteY8" fmla="*/ 0 h 994295"/>
              <a:gd name="connsiteX9" fmla="*/ 3024324 w 9143990"/>
              <a:gd name="connsiteY9" fmla="*/ 0 h 994295"/>
              <a:gd name="connsiteX10" fmla="*/ 3299524 w 9143990"/>
              <a:gd name="connsiteY10" fmla="*/ 497147 h 994295"/>
              <a:gd name="connsiteX11" fmla="*/ 3024323 w 9143990"/>
              <a:gd name="connsiteY11" fmla="*/ 994294 h 994295"/>
              <a:gd name="connsiteX12" fmla="*/ 3716711 w 9143990"/>
              <a:gd name="connsiteY12" fmla="*/ 994294 h 994295"/>
              <a:gd name="connsiteX13" fmla="*/ 3716711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5709784 w 9143990"/>
              <a:gd name="connsiteY0" fmla="*/ 125326 h 1093817"/>
              <a:gd name="connsiteX1" fmla="*/ 9143990 w 9143990"/>
              <a:gd name="connsiteY1" fmla="*/ 99522 h 1093817"/>
              <a:gd name="connsiteX2" fmla="*/ 9143990 w 9143990"/>
              <a:gd name="connsiteY2" fmla="*/ 1093817 h 1093817"/>
              <a:gd name="connsiteX3" fmla="*/ 5417755 w 9143990"/>
              <a:gd name="connsiteY3" fmla="*/ 1093817 h 1093817"/>
              <a:gd name="connsiteX4" fmla="*/ 5424658 w 9143990"/>
              <a:gd name="connsiteY4" fmla="*/ 1063194 h 1093817"/>
              <a:gd name="connsiteX5" fmla="*/ 5461917 w 9143990"/>
              <a:gd name="connsiteY5" fmla="*/ 897908 h 1093817"/>
              <a:gd name="connsiteX6" fmla="*/ 5709784 w 9143990"/>
              <a:gd name="connsiteY6" fmla="*/ 125326 h 1093817"/>
              <a:gd name="connsiteX7" fmla="*/ 0 w 9143990"/>
              <a:gd name="connsiteY7" fmla="*/ 99522 h 1093817"/>
              <a:gd name="connsiteX8" fmla="*/ 3024324 w 9143990"/>
              <a:gd name="connsiteY8" fmla="*/ 99522 h 1093817"/>
              <a:gd name="connsiteX9" fmla="*/ 3299524 w 9143990"/>
              <a:gd name="connsiteY9" fmla="*/ 596669 h 1093817"/>
              <a:gd name="connsiteX10" fmla="*/ 3024323 w 9143990"/>
              <a:gd name="connsiteY10" fmla="*/ 1093816 h 1093817"/>
              <a:gd name="connsiteX11" fmla="*/ 3716711 w 9143990"/>
              <a:gd name="connsiteY11" fmla="*/ 1093816 h 1093817"/>
              <a:gd name="connsiteX12" fmla="*/ 3716711 w 9143990"/>
              <a:gd name="connsiteY12" fmla="*/ 1093817 h 1093817"/>
              <a:gd name="connsiteX13" fmla="*/ 0 w 9143990"/>
              <a:gd name="connsiteY13" fmla="*/ 1093817 h 1093817"/>
              <a:gd name="connsiteX14" fmla="*/ 0 w 9143990"/>
              <a:gd name="connsiteY14" fmla="*/ 99522 h 1093817"/>
              <a:gd name="connsiteX0" fmla="*/ 5461917 w 9143990"/>
              <a:gd name="connsiteY0" fmla="*/ 799539 h 995448"/>
              <a:gd name="connsiteX1" fmla="*/ 9143990 w 9143990"/>
              <a:gd name="connsiteY1" fmla="*/ 1153 h 995448"/>
              <a:gd name="connsiteX2" fmla="*/ 9143990 w 9143990"/>
              <a:gd name="connsiteY2" fmla="*/ 995448 h 995448"/>
              <a:gd name="connsiteX3" fmla="*/ 5417755 w 9143990"/>
              <a:gd name="connsiteY3" fmla="*/ 995448 h 995448"/>
              <a:gd name="connsiteX4" fmla="*/ 5424658 w 9143990"/>
              <a:gd name="connsiteY4" fmla="*/ 964825 h 995448"/>
              <a:gd name="connsiteX5" fmla="*/ 5461917 w 9143990"/>
              <a:gd name="connsiteY5" fmla="*/ 799539 h 995448"/>
              <a:gd name="connsiteX6" fmla="*/ 0 w 9143990"/>
              <a:gd name="connsiteY6" fmla="*/ 1153 h 995448"/>
              <a:gd name="connsiteX7" fmla="*/ 3024324 w 9143990"/>
              <a:gd name="connsiteY7" fmla="*/ 1153 h 995448"/>
              <a:gd name="connsiteX8" fmla="*/ 3299524 w 9143990"/>
              <a:gd name="connsiteY8" fmla="*/ 498300 h 995448"/>
              <a:gd name="connsiteX9" fmla="*/ 3024323 w 9143990"/>
              <a:gd name="connsiteY9" fmla="*/ 995447 h 995448"/>
              <a:gd name="connsiteX10" fmla="*/ 3716711 w 9143990"/>
              <a:gd name="connsiteY10" fmla="*/ 995447 h 995448"/>
              <a:gd name="connsiteX11" fmla="*/ 3716711 w 9143990"/>
              <a:gd name="connsiteY11" fmla="*/ 995448 h 995448"/>
              <a:gd name="connsiteX12" fmla="*/ 0 w 9143990"/>
              <a:gd name="connsiteY12" fmla="*/ 995448 h 995448"/>
              <a:gd name="connsiteX13" fmla="*/ 0 w 9143990"/>
              <a:gd name="connsiteY13" fmla="*/ 1153 h 995448"/>
              <a:gd name="connsiteX0" fmla="*/ 5424658 w 9143990"/>
              <a:gd name="connsiteY0" fmla="*/ 963672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0 w 9143990"/>
              <a:gd name="connsiteY5" fmla="*/ 0 h 994295"/>
              <a:gd name="connsiteX6" fmla="*/ 3024324 w 9143990"/>
              <a:gd name="connsiteY6" fmla="*/ 0 h 994295"/>
              <a:gd name="connsiteX7" fmla="*/ 3299524 w 9143990"/>
              <a:gd name="connsiteY7" fmla="*/ 497147 h 994295"/>
              <a:gd name="connsiteX8" fmla="*/ 3024323 w 9143990"/>
              <a:gd name="connsiteY8" fmla="*/ 994294 h 994295"/>
              <a:gd name="connsiteX9" fmla="*/ 3716711 w 9143990"/>
              <a:gd name="connsiteY9" fmla="*/ 994294 h 994295"/>
              <a:gd name="connsiteX10" fmla="*/ 3716711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417755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0 w 9143990"/>
              <a:gd name="connsiteY4" fmla="*/ 0 h 994295"/>
              <a:gd name="connsiteX5" fmla="*/ 3024324 w 9143990"/>
              <a:gd name="connsiteY5" fmla="*/ 0 h 994295"/>
              <a:gd name="connsiteX6" fmla="*/ 3299524 w 9143990"/>
              <a:gd name="connsiteY6" fmla="*/ 497147 h 994295"/>
              <a:gd name="connsiteX7" fmla="*/ 3024323 w 9143990"/>
              <a:gd name="connsiteY7" fmla="*/ 994294 h 994295"/>
              <a:gd name="connsiteX8" fmla="*/ 3716711 w 9143990"/>
              <a:gd name="connsiteY8" fmla="*/ 994294 h 994295"/>
              <a:gd name="connsiteX9" fmla="*/ 3716711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024324 w 9143990"/>
              <a:gd name="connsiteY4" fmla="*/ 0 h 994295"/>
              <a:gd name="connsiteX5" fmla="*/ 3299524 w 9143990"/>
              <a:gd name="connsiteY5" fmla="*/ 497147 h 994295"/>
              <a:gd name="connsiteX6" fmla="*/ 3024323 w 9143990"/>
              <a:gd name="connsiteY6" fmla="*/ 994294 h 994295"/>
              <a:gd name="connsiteX7" fmla="*/ 3716711 w 9143990"/>
              <a:gd name="connsiteY7" fmla="*/ 994294 h 994295"/>
              <a:gd name="connsiteX8" fmla="*/ 3716711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3716711 w 3716711"/>
              <a:gd name="connsiteY5" fmla="*/ 994295 h 994295"/>
              <a:gd name="connsiteX6" fmla="*/ 0 w 3716711"/>
              <a:gd name="connsiteY6" fmla="*/ 994295 h 994295"/>
              <a:gd name="connsiteX7" fmla="*/ 0 w 3716711"/>
              <a:gd name="connsiteY7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0 w 3716711"/>
              <a:gd name="connsiteY5" fmla="*/ 994295 h 994295"/>
              <a:gd name="connsiteX6" fmla="*/ 0 w 3716711"/>
              <a:gd name="connsiteY6" fmla="*/ 0 h 994295"/>
              <a:gd name="connsiteX0" fmla="*/ 0 w 3299524"/>
              <a:gd name="connsiteY0" fmla="*/ 0 h 994295"/>
              <a:gd name="connsiteX1" fmla="*/ 3024324 w 3299524"/>
              <a:gd name="connsiteY1" fmla="*/ 0 h 994295"/>
              <a:gd name="connsiteX2" fmla="*/ 3299524 w 3299524"/>
              <a:gd name="connsiteY2" fmla="*/ 497147 h 994295"/>
              <a:gd name="connsiteX3" fmla="*/ 3024323 w 3299524"/>
              <a:gd name="connsiteY3" fmla="*/ 994294 h 994295"/>
              <a:gd name="connsiteX4" fmla="*/ 0 w 3299524"/>
              <a:gd name="connsiteY4" fmla="*/ 994295 h 994295"/>
              <a:gd name="connsiteX5" fmla="*/ 0 w 3299524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9524" h="994295">
                <a:moveTo>
                  <a:pt x="0" y="0"/>
                </a:moveTo>
                <a:lnTo>
                  <a:pt x="3024324" y="0"/>
                </a:lnTo>
                <a:lnTo>
                  <a:pt x="3299524" y="497147"/>
                </a:lnTo>
                <a:lnTo>
                  <a:pt x="3024323" y="994294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dirty="0"/>
          </a:p>
        </p:txBody>
      </p:sp>
      <p:sp>
        <p:nvSpPr>
          <p:cNvPr id="41" name="Freeform 40"/>
          <p:cNvSpPr/>
          <p:nvPr/>
        </p:nvSpPr>
        <p:spPr>
          <a:xfrm>
            <a:off x="-1" y="1756868"/>
            <a:ext cx="2423597" cy="994295"/>
          </a:xfrm>
          <a:custGeom>
            <a:avLst/>
            <a:gdLst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81689 w 9143990"/>
              <a:gd name="connsiteY7" fmla="*/ 0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212292 w 9143990"/>
              <a:gd name="connsiteY10" fmla="*/ 994295 h 994295"/>
              <a:gd name="connsiteX11" fmla="*/ 6242832 w 9143990"/>
              <a:gd name="connsiteY11" fmla="*/ 942864 h 994295"/>
              <a:gd name="connsiteX12" fmla="*/ 6242835 w 9143990"/>
              <a:gd name="connsiteY12" fmla="*/ 942864 h 994295"/>
              <a:gd name="connsiteX13" fmla="*/ 6267791 w 9143990"/>
              <a:gd name="connsiteY13" fmla="*/ 900838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242835 w 9143990"/>
              <a:gd name="connsiteY13" fmla="*/ 942864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6981689 w 9143990"/>
              <a:gd name="connsiteY17" fmla="*/ 0 h 994295"/>
              <a:gd name="connsiteX18" fmla="*/ 0 w 9143990"/>
              <a:gd name="connsiteY18" fmla="*/ 0 h 994295"/>
              <a:gd name="connsiteX19" fmla="*/ 2148396 w 9143990"/>
              <a:gd name="connsiteY19" fmla="*/ 0 h 994295"/>
              <a:gd name="connsiteX20" fmla="*/ 2423597 w 9143990"/>
              <a:gd name="connsiteY20" fmla="*/ 497148 h 994295"/>
              <a:gd name="connsiteX21" fmla="*/ 2148396 w 9143990"/>
              <a:gd name="connsiteY21" fmla="*/ 994295 h 994295"/>
              <a:gd name="connsiteX22" fmla="*/ 0 w 9143990"/>
              <a:gd name="connsiteY22" fmla="*/ 994295 h 994295"/>
              <a:gd name="connsiteX23" fmla="*/ 0 w 9143990"/>
              <a:gd name="connsiteY23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942273 w 9143990"/>
              <a:gd name="connsiteY13" fmla="*/ 31689 h 994295"/>
              <a:gd name="connsiteX14" fmla="*/ 6966665 w 9143990"/>
              <a:gd name="connsiteY14" fmla="*/ 8388 h 994295"/>
              <a:gd name="connsiteX15" fmla="*/ 6975681 w 9143990"/>
              <a:gd name="connsiteY15" fmla="*/ 4293 h 994295"/>
              <a:gd name="connsiteX16" fmla="*/ 6981689 w 9143990"/>
              <a:gd name="connsiteY16" fmla="*/ 0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22" fmla="*/ 0 w 9143990"/>
              <a:gd name="connsiteY22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942273 w 9143990"/>
              <a:gd name="connsiteY12" fmla="*/ 31689 h 994295"/>
              <a:gd name="connsiteX13" fmla="*/ 6966665 w 9143990"/>
              <a:gd name="connsiteY13" fmla="*/ 8388 h 994295"/>
              <a:gd name="connsiteX14" fmla="*/ 6975681 w 9143990"/>
              <a:gd name="connsiteY14" fmla="*/ 4293 h 994295"/>
              <a:gd name="connsiteX15" fmla="*/ 6981689 w 9143990"/>
              <a:gd name="connsiteY15" fmla="*/ 0 h 994295"/>
              <a:gd name="connsiteX16" fmla="*/ 0 w 9143990"/>
              <a:gd name="connsiteY16" fmla="*/ 0 h 994295"/>
              <a:gd name="connsiteX17" fmla="*/ 2148396 w 9143990"/>
              <a:gd name="connsiteY17" fmla="*/ 0 h 994295"/>
              <a:gd name="connsiteX18" fmla="*/ 2423597 w 9143990"/>
              <a:gd name="connsiteY18" fmla="*/ 497148 h 994295"/>
              <a:gd name="connsiteX19" fmla="*/ 2148396 w 9143990"/>
              <a:gd name="connsiteY19" fmla="*/ 994295 h 994295"/>
              <a:gd name="connsiteX20" fmla="*/ 0 w 9143990"/>
              <a:gd name="connsiteY20" fmla="*/ 994295 h 994295"/>
              <a:gd name="connsiteX21" fmla="*/ 0 w 9143990"/>
              <a:gd name="connsiteY21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75681 w 9143990"/>
              <a:gd name="connsiteY13" fmla="*/ 4293 h 994295"/>
              <a:gd name="connsiteX14" fmla="*/ 6981689 w 9143990"/>
              <a:gd name="connsiteY14" fmla="*/ 0 h 994295"/>
              <a:gd name="connsiteX15" fmla="*/ 0 w 9143990"/>
              <a:gd name="connsiteY15" fmla="*/ 0 h 994295"/>
              <a:gd name="connsiteX16" fmla="*/ 2148396 w 9143990"/>
              <a:gd name="connsiteY16" fmla="*/ 0 h 994295"/>
              <a:gd name="connsiteX17" fmla="*/ 2423597 w 9143990"/>
              <a:gd name="connsiteY17" fmla="*/ 497148 h 994295"/>
              <a:gd name="connsiteX18" fmla="*/ 2148396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81689 w 9143990"/>
              <a:gd name="connsiteY13" fmla="*/ 0 h 994295"/>
              <a:gd name="connsiteX14" fmla="*/ 0 w 9143990"/>
              <a:gd name="connsiteY14" fmla="*/ 0 h 994295"/>
              <a:gd name="connsiteX15" fmla="*/ 2148396 w 9143990"/>
              <a:gd name="connsiteY15" fmla="*/ 0 h 994295"/>
              <a:gd name="connsiteX16" fmla="*/ 2423597 w 9143990"/>
              <a:gd name="connsiteY16" fmla="*/ 497148 h 994295"/>
              <a:gd name="connsiteX17" fmla="*/ 2148396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66665 w 9143990"/>
              <a:gd name="connsiteY8" fmla="*/ 8388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0 w 9143990"/>
              <a:gd name="connsiteY13" fmla="*/ 0 h 994295"/>
              <a:gd name="connsiteX14" fmla="*/ 2148396 w 9143990"/>
              <a:gd name="connsiteY14" fmla="*/ 0 h 994295"/>
              <a:gd name="connsiteX15" fmla="*/ 2423597 w 9143990"/>
              <a:gd name="connsiteY15" fmla="*/ 497148 h 994295"/>
              <a:gd name="connsiteX16" fmla="*/ 2148396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6665 w 9143990"/>
              <a:gd name="connsiteY7" fmla="*/ 8388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6966665 w 9143990"/>
              <a:gd name="connsiteY11" fmla="*/ 8388 h 994295"/>
              <a:gd name="connsiteX12" fmla="*/ 0 w 9143990"/>
              <a:gd name="connsiteY12" fmla="*/ 0 h 994295"/>
              <a:gd name="connsiteX13" fmla="*/ 2148396 w 9143990"/>
              <a:gd name="connsiteY13" fmla="*/ 0 h 994295"/>
              <a:gd name="connsiteX14" fmla="*/ 2423597 w 9143990"/>
              <a:gd name="connsiteY14" fmla="*/ 497148 h 994295"/>
              <a:gd name="connsiteX15" fmla="*/ 2148396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42273 w 9143990"/>
              <a:gd name="connsiteY7" fmla="*/ 31689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0 w 9143990"/>
              <a:gd name="connsiteY11" fmla="*/ 0 h 994295"/>
              <a:gd name="connsiteX12" fmla="*/ 2148396 w 9143990"/>
              <a:gd name="connsiteY12" fmla="*/ 0 h 994295"/>
              <a:gd name="connsiteX13" fmla="*/ 2423597 w 9143990"/>
              <a:gd name="connsiteY13" fmla="*/ 497148 h 994295"/>
              <a:gd name="connsiteX14" fmla="*/ 2148396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9143990 w 9143990"/>
              <a:gd name="connsiteY7" fmla="*/ 994295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0 w 9143990"/>
              <a:gd name="connsiteY10" fmla="*/ 0 h 994295"/>
              <a:gd name="connsiteX11" fmla="*/ 2148396 w 9143990"/>
              <a:gd name="connsiteY11" fmla="*/ 0 h 994295"/>
              <a:gd name="connsiteX12" fmla="*/ 2423597 w 9143990"/>
              <a:gd name="connsiteY12" fmla="*/ 497148 h 994295"/>
              <a:gd name="connsiteX13" fmla="*/ 2148396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9143990 w 9143990"/>
              <a:gd name="connsiteY4" fmla="*/ 994295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0 w 9143990"/>
              <a:gd name="connsiteY7" fmla="*/ 0 h 994295"/>
              <a:gd name="connsiteX8" fmla="*/ 2148396 w 9143990"/>
              <a:gd name="connsiteY8" fmla="*/ 0 h 994295"/>
              <a:gd name="connsiteX9" fmla="*/ 2423597 w 9143990"/>
              <a:gd name="connsiteY9" fmla="*/ 497148 h 994295"/>
              <a:gd name="connsiteX10" fmla="*/ 2148396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6927850 w 9143990"/>
              <a:gd name="connsiteY0" fmla="*/ 2601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9143990 w 9143990"/>
              <a:gd name="connsiteY3" fmla="*/ 994295 h 994295"/>
              <a:gd name="connsiteX4" fmla="*/ 9143990 w 9143990"/>
              <a:gd name="connsiteY4" fmla="*/ 0 h 994295"/>
              <a:gd name="connsiteX5" fmla="*/ 9143990 w 9143990"/>
              <a:gd name="connsiteY5" fmla="*/ 994295 h 994295"/>
              <a:gd name="connsiteX6" fmla="*/ 0 w 9143990"/>
              <a:gd name="connsiteY6" fmla="*/ 0 h 994295"/>
              <a:gd name="connsiteX7" fmla="*/ 2148396 w 9143990"/>
              <a:gd name="connsiteY7" fmla="*/ 0 h 994295"/>
              <a:gd name="connsiteX8" fmla="*/ 2423597 w 9143990"/>
              <a:gd name="connsiteY8" fmla="*/ 497148 h 994295"/>
              <a:gd name="connsiteX9" fmla="*/ 2148396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6927850 w 6927850"/>
              <a:gd name="connsiteY0" fmla="*/ 26015 h 994295"/>
              <a:gd name="connsiteX1" fmla="*/ 6927849 w 6927850"/>
              <a:gd name="connsiteY1" fmla="*/ 26016 h 994295"/>
              <a:gd name="connsiteX2" fmla="*/ 6927850 w 6927850"/>
              <a:gd name="connsiteY2" fmla="*/ 26015 h 994295"/>
              <a:gd name="connsiteX3" fmla="*/ 0 w 6927850"/>
              <a:gd name="connsiteY3" fmla="*/ 0 h 994295"/>
              <a:gd name="connsiteX4" fmla="*/ 2148396 w 6927850"/>
              <a:gd name="connsiteY4" fmla="*/ 0 h 994295"/>
              <a:gd name="connsiteX5" fmla="*/ 2423597 w 6927850"/>
              <a:gd name="connsiteY5" fmla="*/ 497148 h 994295"/>
              <a:gd name="connsiteX6" fmla="*/ 2148396 w 6927850"/>
              <a:gd name="connsiteY6" fmla="*/ 994295 h 994295"/>
              <a:gd name="connsiteX7" fmla="*/ 0 w 6927850"/>
              <a:gd name="connsiteY7" fmla="*/ 994295 h 994295"/>
              <a:gd name="connsiteX8" fmla="*/ 0 w 6927850"/>
              <a:gd name="connsiteY8" fmla="*/ 0 h 994295"/>
              <a:gd name="connsiteX0" fmla="*/ 0 w 2423597"/>
              <a:gd name="connsiteY0" fmla="*/ 0 h 994295"/>
              <a:gd name="connsiteX1" fmla="*/ 2148396 w 2423597"/>
              <a:gd name="connsiteY1" fmla="*/ 0 h 994295"/>
              <a:gd name="connsiteX2" fmla="*/ 2423597 w 2423597"/>
              <a:gd name="connsiteY2" fmla="*/ 497148 h 994295"/>
              <a:gd name="connsiteX3" fmla="*/ 2148396 w 2423597"/>
              <a:gd name="connsiteY3" fmla="*/ 994295 h 994295"/>
              <a:gd name="connsiteX4" fmla="*/ 0 w 2423597"/>
              <a:gd name="connsiteY4" fmla="*/ 994295 h 994295"/>
              <a:gd name="connsiteX5" fmla="*/ 0 w 2423597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3597" h="994295">
                <a:moveTo>
                  <a:pt x="0" y="0"/>
                </a:moveTo>
                <a:lnTo>
                  <a:pt x="2148396" y="0"/>
                </a:lnTo>
                <a:lnTo>
                  <a:pt x="2423597" y="497148"/>
                </a:lnTo>
                <a:lnTo>
                  <a:pt x="2148396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4" y="4739755"/>
            <a:ext cx="3737489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0" fmla="*/ 5406488 w 9143990"/>
              <a:gd name="connsiteY0" fmla="*/ 49977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14" fmla="*/ 0 w 9143990"/>
              <a:gd name="connsiteY14" fmla="*/ 0 h 994295"/>
              <a:gd name="connsiteX0" fmla="*/ 5317884 w 9143990"/>
              <a:gd name="connsiteY0" fmla="*/ 946820 h 994354"/>
              <a:gd name="connsiteX1" fmla="*/ 9143990 w 9143990"/>
              <a:gd name="connsiteY1" fmla="*/ 59 h 994354"/>
              <a:gd name="connsiteX2" fmla="*/ 9143990 w 9143990"/>
              <a:gd name="connsiteY2" fmla="*/ 994354 h 994354"/>
              <a:gd name="connsiteX3" fmla="*/ 5317326 w 9143990"/>
              <a:gd name="connsiteY3" fmla="*/ 994354 h 994354"/>
              <a:gd name="connsiteX4" fmla="*/ 5317326 w 9143990"/>
              <a:gd name="connsiteY4" fmla="*/ 976153 h 994354"/>
              <a:gd name="connsiteX5" fmla="*/ 5317884 w 9143990"/>
              <a:gd name="connsiteY5" fmla="*/ 946820 h 994354"/>
              <a:gd name="connsiteX6" fmla="*/ 0 w 9143990"/>
              <a:gd name="connsiteY6" fmla="*/ 59 h 994354"/>
              <a:gd name="connsiteX7" fmla="*/ 3462289 w 9143990"/>
              <a:gd name="connsiteY7" fmla="*/ 59 h 994354"/>
              <a:gd name="connsiteX8" fmla="*/ 3737489 w 9143990"/>
              <a:gd name="connsiteY8" fmla="*/ 497205 h 994354"/>
              <a:gd name="connsiteX9" fmla="*/ 3462288 w 9143990"/>
              <a:gd name="connsiteY9" fmla="*/ 994352 h 994354"/>
              <a:gd name="connsiteX10" fmla="*/ 3817139 w 9143990"/>
              <a:gd name="connsiteY10" fmla="*/ 994352 h 994354"/>
              <a:gd name="connsiteX11" fmla="*/ 3817139 w 9143990"/>
              <a:gd name="connsiteY11" fmla="*/ 994354 h 994354"/>
              <a:gd name="connsiteX12" fmla="*/ 0 w 9143990"/>
              <a:gd name="connsiteY12" fmla="*/ 994354 h 994354"/>
              <a:gd name="connsiteX13" fmla="*/ 0 w 9143990"/>
              <a:gd name="connsiteY13" fmla="*/ 59 h 994354"/>
              <a:gd name="connsiteX0" fmla="*/ 5317326 w 9143990"/>
              <a:gd name="connsiteY0" fmla="*/ 97609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0 w 9143990"/>
              <a:gd name="connsiteY5" fmla="*/ 0 h 994295"/>
              <a:gd name="connsiteX6" fmla="*/ 3462289 w 9143990"/>
              <a:gd name="connsiteY6" fmla="*/ 0 h 994295"/>
              <a:gd name="connsiteX7" fmla="*/ 3737489 w 9143990"/>
              <a:gd name="connsiteY7" fmla="*/ 497146 h 994295"/>
              <a:gd name="connsiteX8" fmla="*/ 3462288 w 9143990"/>
              <a:gd name="connsiteY8" fmla="*/ 994293 h 994295"/>
              <a:gd name="connsiteX9" fmla="*/ 3817139 w 9143990"/>
              <a:gd name="connsiteY9" fmla="*/ 994293 h 994295"/>
              <a:gd name="connsiteX10" fmla="*/ 3817139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317326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0 w 9143990"/>
              <a:gd name="connsiteY4" fmla="*/ 0 h 994295"/>
              <a:gd name="connsiteX5" fmla="*/ 3462289 w 9143990"/>
              <a:gd name="connsiteY5" fmla="*/ 0 h 994295"/>
              <a:gd name="connsiteX6" fmla="*/ 3737489 w 9143990"/>
              <a:gd name="connsiteY6" fmla="*/ 497146 h 994295"/>
              <a:gd name="connsiteX7" fmla="*/ 3462288 w 9143990"/>
              <a:gd name="connsiteY7" fmla="*/ 994293 h 994295"/>
              <a:gd name="connsiteX8" fmla="*/ 3817139 w 9143990"/>
              <a:gd name="connsiteY8" fmla="*/ 994293 h 994295"/>
              <a:gd name="connsiteX9" fmla="*/ 3817139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462289 w 9143990"/>
              <a:gd name="connsiteY4" fmla="*/ 0 h 994295"/>
              <a:gd name="connsiteX5" fmla="*/ 3737489 w 9143990"/>
              <a:gd name="connsiteY5" fmla="*/ 497146 h 994295"/>
              <a:gd name="connsiteX6" fmla="*/ 3462288 w 9143990"/>
              <a:gd name="connsiteY6" fmla="*/ 994293 h 994295"/>
              <a:gd name="connsiteX7" fmla="*/ 3817139 w 9143990"/>
              <a:gd name="connsiteY7" fmla="*/ 994293 h 994295"/>
              <a:gd name="connsiteX8" fmla="*/ 3817139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3817139 w 3817139"/>
              <a:gd name="connsiteY5" fmla="*/ 994295 h 994295"/>
              <a:gd name="connsiteX6" fmla="*/ 0 w 3817139"/>
              <a:gd name="connsiteY6" fmla="*/ 994295 h 994295"/>
              <a:gd name="connsiteX7" fmla="*/ 0 w 3817139"/>
              <a:gd name="connsiteY7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0 w 3817139"/>
              <a:gd name="connsiteY5" fmla="*/ 994295 h 994295"/>
              <a:gd name="connsiteX6" fmla="*/ 0 w 3817139"/>
              <a:gd name="connsiteY6" fmla="*/ 0 h 994295"/>
              <a:gd name="connsiteX0" fmla="*/ 0 w 3737489"/>
              <a:gd name="connsiteY0" fmla="*/ 0 h 994295"/>
              <a:gd name="connsiteX1" fmla="*/ 3462289 w 3737489"/>
              <a:gd name="connsiteY1" fmla="*/ 0 h 994295"/>
              <a:gd name="connsiteX2" fmla="*/ 3737489 w 3737489"/>
              <a:gd name="connsiteY2" fmla="*/ 497146 h 994295"/>
              <a:gd name="connsiteX3" fmla="*/ 3462288 w 3737489"/>
              <a:gd name="connsiteY3" fmla="*/ 994293 h 994295"/>
              <a:gd name="connsiteX4" fmla="*/ 0 w 3737489"/>
              <a:gd name="connsiteY4" fmla="*/ 994295 h 994295"/>
              <a:gd name="connsiteX5" fmla="*/ 0 w 3737489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7489" h="994295">
                <a:moveTo>
                  <a:pt x="0" y="0"/>
                </a:moveTo>
                <a:lnTo>
                  <a:pt x="3462289" y="0"/>
                </a:lnTo>
                <a:lnTo>
                  <a:pt x="3737489" y="497146"/>
                </a:lnTo>
                <a:lnTo>
                  <a:pt x="3462288" y="994293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4</a:t>
            </a:r>
            <a:endParaRPr lang="en-US" sz="3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2464473" y="1404182"/>
            <a:ext cx="4215384" cy="4458716"/>
            <a:chOff x="2464473" y="1404182"/>
            <a:chExt cx="4215384" cy="4458716"/>
          </a:xfrm>
        </p:grpSpPr>
        <p:sp>
          <p:nvSpPr>
            <p:cNvPr id="38" name="Oval 37"/>
            <p:cNvSpPr/>
            <p:nvPr/>
          </p:nvSpPr>
          <p:spPr>
            <a:xfrm>
              <a:off x="3930509" y="5559406"/>
              <a:ext cx="1283312" cy="30349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841272" y="4524540"/>
              <a:ext cx="1461786" cy="3641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3573561" y="3460820"/>
              <a:ext cx="1997208" cy="48558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3144374" y="2424455"/>
              <a:ext cx="2855583" cy="54628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/>
          </p:nvSpPr>
          <p:spPr>
            <a:xfrm rot="10800000">
              <a:off x="2521104" y="1761974"/>
              <a:ext cx="4102125" cy="4100924"/>
            </a:xfrm>
            <a:custGeom>
              <a:avLst/>
              <a:gdLst>
                <a:gd name="connsiteX0" fmla="*/ 0 w 4102125"/>
                <a:gd name="connsiteY0" fmla="*/ 4100924 h 4100924"/>
                <a:gd name="connsiteX1" fmla="*/ 25829 w 4102125"/>
                <a:gd name="connsiteY1" fmla="*/ 4072004 h 4100924"/>
                <a:gd name="connsiteX2" fmla="*/ 1076789 w 4102125"/>
                <a:gd name="connsiteY2" fmla="*/ 2090436 h 4100924"/>
                <a:gd name="connsiteX3" fmla="*/ 1410969 w 4102125"/>
                <a:gd name="connsiteY3" fmla="*/ 176282 h 4100924"/>
                <a:gd name="connsiteX4" fmla="*/ 1409784 w 4102125"/>
                <a:gd name="connsiteY4" fmla="*/ 152629 h 4100924"/>
                <a:gd name="connsiteX5" fmla="*/ 1409408 w 4102125"/>
                <a:gd name="connsiteY5" fmla="*/ 151746 h 4100924"/>
                <a:gd name="connsiteX6" fmla="*/ 2051064 w 4102125"/>
                <a:gd name="connsiteY6" fmla="*/ 0 h 4100924"/>
                <a:gd name="connsiteX7" fmla="*/ 2692720 w 4102125"/>
                <a:gd name="connsiteY7" fmla="*/ 151746 h 4100924"/>
                <a:gd name="connsiteX8" fmla="*/ 2692340 w 4102125"/>
                <a:gd name="connsiteY8" fmla="*/ 152637 h 4100924"/>
                <a:gd name="connsiteX9" fmla="*/ 2691157 w 4102125"/>
                <a:gd name="connsiteY9" fmla="*/ 176282 h 4100924"/>
                <a:gd name="connsiteX10" fmla="*/ 3025336 w 4102125"/>
                <a:gd name="connsiteY10" fmla="*/ 2090436 h 4100924"/>
                <a:gd name="connsiteX11" fmla="*/ 4076297 w 4102125"/>
                <a:gd name="connsiteY11" fmla="*/ 4072004 h 4100924"/>
                <a:gd name="connsiteX12" fmla="*/ 4102125 w 4102125"/>
                <a:gd name="connsiteY12" fmla="*/ 4100923 h 4100924"/>
                <a:gd name="connsiteX13" fmla="*/ 4063998 w 4102125"/>
                <a:gd name="connsiteY13" fmla="*/ 4079571 h 4100924"/>
                <a:gd name="connsiteX14" fmla="*/ 2051064 w 4102125"/>
                <a:gd name="connsiteY14" fmla="*/ 3866329 h 4100924"/>
                <a:gd name="connsiteX15" fmla="*/ 38129 w 4102125"/>
                <a:gd name="connsiteY15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2125" h="4100924">
                  <a:moveTo>
                    <a:pt x="0" y="4100924"/>
                  </a:moveTo>
                  <a:lnTo>
                    <a:pt x="25829" y="4072004"/>
                  </a:lnTo>
                  <a:cubicBezTo>
                    <a:pt x="426536" y="3593240"/>
                    <a:pt x="808515" y="2894890"/>
                    <a:pt x="1076789" y="2090436"/>
                  </a:cubicBezTo>
                  <a:cubicBezTo>
                    <a:pt x="1311529" y="1386539"/>
                    <a:pt x="1420325" y="718021"/>
                    <a:pt x="1410969" y="176282"/>
                  </a:cubicBezTo>
                  <a:lnTo>
                    <a:pt x="1409784" y="152629"/>
                  </a:lnTo>
                  <a:lnTo>
                    <a:pt x="1409408" y="151746"/>
                  </a:lnTo>
                  <a:cubicBezTo>
                    <a:pt x="1409408" y="67939"/>
                    <a:pt x="1696687" y="0"/>
                    <a:pt x="2051064" y="0"/>
                  </a:cubicBezTo>
                  <a:cubicBezTo>
                    <a:pt x="2405441" y="0"/>
                    <a:pt x="2692720" y="67939"/>
                    <a:pt x="2692720" y="151746"/>
                  </a:cubicBezTo>
                  <a:lnTo>
                    <a:pt x="2692340" y="152637"/>
                  </a:lnTo>
                  <a:lnTo>
                    <a:pt x="2691157" y="176282"/>
                  </a:lnTo>
                  <a:cubicBezTo>
                    <a:pt x="2681801" y="718021"/>
                    <a:pt x="2790596" y="1386539"/>
                    <a:pt x="3025336" y="2090436"/>
                  </a:cubicBezTo>
                  <a:cubicBezTo>
                    <a:pt x="3293610" y="2894890"/>
                    <a:pt x="3675590" y="3593240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>
            <a:xfrm rot="10800000">
              <a:off x="4947751" y="1896677"/>
              <a:ext cx="1271824" cy="3935797"/>
            </a:xfrm>
            <a:custGeom>
              <a:avLst/>
              <a:gdLst>
                <a:gd name="connsiteX0" fmla="*/ 0 w 1271824"/>
                <a:gd name="connsiteY0" fmla="*/ 3935797 h 3935797"/>
                <a:gd name="connsiteX1" fmla="*/ 14027 w 1271824"/>
                <a:gd name="connsiteY1" fmla="*/ 3915114 h 3935797"/>
                <a:gd name="connsiteX2" fmla="*/ 835936 w 1271824"/>
                <a:gd name="connsiteY2" fmla="*/ 2020018 h 3935797"/>
                <a:gd name="connsiteX3" fmla="*/ 1138660 w 1271824"/>
                <a:gd name="connsiteY3" fmla="*/ 216635 h 3935797"/>
                <a:gd name="connsiteX4" fmla="*/ 1140241 w 1271824"/>
                <a:gd name="connsiteY4" fmla="*/ 29285 h 3935797"/>
                <a:gd name="connsiteX5" fmla="*/ 1187857 w 1271824"/>
                <a:gd name="connsiteY5" fmla="*/ 15976 h 3935797"/>
                <a:gd name="connsiteX6" fmla="*/ 1271824 w 1271824"/>
                <a:gd name="connsiteY6" fmla="*/ 0 h 3935797"/>
                <a:gd name="connsiteX7" fmla="*/ 1270628 w 1271824"/>
                <a:gd name="connsiteY7" fmla="*/ 216638 h 3935797"/>
                <a:gd name="connsiteX8" fmla="*/ 1072478 w 1271824"/>
                <a:gd name="connsiteY8" fmla="*/ 2020020 h 3935797"/>
                <a:gd name="connsiteX9" fmla="*/ 610999 w 1271824"/>
                <a:gd name="connsiteY9" fmla="*/ 3722907 h 3935797"/>
                <a:gd name="connsiteX10" fmla="*/ 554168 w 1271824"/>
                <a:gd name="connsiteY10" fmla="*/ 3865688 h 3935797"/>
                <a:gd name="connsiteX11" fmla="*/ 468981 w 1271824"/>
                <a:gd name="connsiteY11" fmla="*/ 3873140 h 3935797"/>
                <a:gd name="connsiteX12" fmla="*/ 21014 w 1271824"/>
                <a:gd name="connsiteY12" fmla="*/ 3931751 h 393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824" h="3935797">
                  <a:moveTo>
                    <a:pt x="0" y="3935797"/>
                  </a:moveTo>
                  <a:lnTo>
                    <a:pt x="14027" y="3915114"/>
                  </a:lnTo>
                  <a:cubicBezTo>
                    <a:pt x="328681" y="3422927"/>
                    <a:pt x="621982" y="2764428"/>
                    <a:pt x="835936" y="2020018"/>
                  </a:cubicBezTo>
                  <a:cubicBezTo>
                    <a:pt x="1023146" y="1368659"/>
                    <a:pt x="1122467" y="745947"/>
                    <a:pt x="1138660" y="216635"/>
                  </a:cubicBezTo>
                  <a:lnTo>
                    <a:pt x="1140241" y="29285"/>
                  </a:lnTo>
                  <a:lnTo>
                    <a:pt x="1187857" y="15976"/>
                  </a:lnTo>
                  <a:lnTo>
                    <a:pt x="1271824" y="0"/>
                  </a:lnTo>
                  <a:lnTo>
                    <a:pt x="1270628" y="216638"/>
                  </a:lnTo>
                  <a:cubicBezTo>
                    <a:pt x="1260029" y="745949"/>
                    <a:pt x="1195018" y="1368662"/>
                    <a:pt x="1072478" y="2020020"/>
                  </a:cubicBezTo>
                  <a:cubicBezTo>
                    <a:pt x="949940" y="2671379"/>
                    <a:pt x="787637" y="3256962"/>
                    <a:pt x="610999" y="3722907"/>
                  </a:cubicBezTo>
                  <a:lnTo>
                    <a:pt x="554168" y="3865688"/>
                  </a:lnTo>
                  <a:lnTo>
                    <a:pt x="468981" y="3873140"/>
                  </a:lnTo>
                  <a:cubicBezTo>
                    <a:pt x="300786" y="3889502"/>
                    <a:pt x="149874" y="3909268"/>
                    <a:pt x="21014" y="3931751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2464473" y="1404182"/>
              <a:ext cx="4215384" cy="60698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62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13</Words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4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4 Options/Steps</dc:title>
  <dc:creator>PresentationGo.com</dc:creator>
  <dcterms:created xsi:type="dcterms:W3CDTF">2014-11-26T05:14:11Z</dcterms:created>
  <dcterms:modified xsi:type="dcterms:W3CDTF">2015-01-25T05:07:34Z</dcterms:modified>
</cp:coreProperties>
</file>