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7"/>
  </p:notesMasterIdLst>
  <p:sldIdLst>
    <p:sldId id="276" r:id="rId2"/>
    <p:sldId id="335" r:id="rId3"/>
    <p:sldId id="336" r:id="rId4"/>
    <p:sldId id="337" r:id="rId5"/>
    <p:sldId id="33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383733" y="203193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1889296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Oval 35"/>
          <p:cNvSpPr/>
          <p:nvPr/>
        </p:nvSpPr>
        <p:spPr>
          <a:xfrm>
            <a:off x="4272410" y="3508260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72410" y="512722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31774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83733" y="2735299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83733" y="343866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83733" y="4142037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83733" y="484540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383733" y="1875525"/>
            <a:ext cx="2033067" cy="4143967"/>
            <a:chOff x="5383733" y="1964733"/>
            <a:chExt cx="2033067" cy="4143967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>
            <a:stCxn id="18" idx="6"/>
          </p:cNvCxnSpPr>
          <p:nvPr/>
        </p:nvCxnSpPr>
        <p:spPr>
          <a:xfrm flipV="1">
            <a:off x="4960778" y="2229481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3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rot="10800000">
            <a:off x="1292053" y="4098512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 rot="10800000">
            <a:off x="1017996" y="3314202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 rot="10800000">
            <a:off x="622580" y="2499114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10800000">
            <a:off x="115489" y="1773214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rgbClr val="CB23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 rot="10800000">
            <a:off x="1466442" y="4905199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 rot="10800000">
            <a:off x="2539973" y="1884831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6694" y="1391481"/>
            <a:ext cx="4215715" cy="607332"/>
          </a:xfrm>
          <a:prstGeom prst="ellipse">
            <a:avLst/>
          </a:prstGeom>
          <a:solidFill>
            <a:srgbClr val="CB23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4258310" y="2698778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3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1889296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508260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72410" y="512722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31774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383733" y="1875525"/>
            <a:ext cx="2033067" cy="4143967"/>
            <a:chOff x="5383733" y="1964733"/>
            <a:chExt cx="2033067" cy="4143967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/>
          <p:nvPr/>
        </p:nvCxnSpPr>
        <p:spPr>
          <a:xfrm flipV="1">
            <a:off x="4960778" y="3028642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3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rot="10800000">
            <a:off x="1292053" y="4098512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 rot="10800000">
            <a:off x="1017996" y="3314202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 rot="10800000">
            <a:off x="622580" y="2499114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rgbClr val="CB23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10800000">
            <a:off x="115489" y="1773214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 rot="10800000">
            <a:off x="1466442" y="4905199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 rot="10800000">
            <a:off x="2539973" y="1884831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6694" y="1391481"/>
            <a:ext cx="4215715" cy="60733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4258310" y="2698778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83733" y="203193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3733" y="2735299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3733" y="343866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3733" y="4142037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83733" y="484540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3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1889296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508260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4272410" y="512722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31774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383733" y="1875525"/>
            <a:ext cx="2033067" cy="4143967"/>
            <a:chOff x="5383733" y="1964733"/>
            <a:chExt cx="2033067" cy="4143967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/>
          <p:nvPr/>
        </p:nvCxnSpPr>
        <p:spPr>
          <a:xfrm flipV="1">
            <a:off x="4960778" y="3859935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3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rot="10800000">
            <a:off x="1292053" y="4098512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 rot="10800000">
            <a:off x="1017996" y="3314202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rgbClr val="CB23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 rot="10800000">
            <a:off x="622580" y="2499114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10800000">
            <a:off x="115489" y="1773214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 rot="10800000">
            <a:off x="1466442" y="4905199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 rot="10800000">
            <a:off x="2539973" y="1884831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6694" y="1391481"/>
            <a:ext cx="4215715" cy="60733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4258310" y="2698778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83733" y="203193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3733" y="2735299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3733" y="343866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3733" y="4142037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83733" y="484540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1889296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508260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4272410" y="5127225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4272410" y="4317742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5383733" y="1875525"/>
            <a:ext cx="2033067" cy="4143967"/>
            <a:chOff x="5383733" y="1964733"/>
            <a:chExt cx="2033067" cy="4143967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/>
          <p:nvPr/>
        </p:nvCxnSpPr>
        <p:spPr>
          <a:xfrm flipV="1">
            <a:off x="4960778" y="3859935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53"/>
          <p:cNvSpPr/>
          <p:nvPr/>
        </p:nvSpPr>
        <p:spPr>
          <a:xfrm rot="10800000">
            <a:off x="2480892" y="1882266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rot="10800000">
            <a:off x="1292053" y="4098512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rgbClr val="CB23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 rot="10800000">
            <a:off x="1017996" y="3314202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 rot="10800000">
            <a:off x="622580" y="2499114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10800000">
            <a:off x="115489" y="1773214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 rot="10800000">
            <a:off x="1466442" y="4905199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 rot="10800000">
            <a:off x="2539973" y="1884831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6694" y="1391481"/>
            <a:ext cx="4215715" cy="60733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751077" y="1526564"/>
            <a:ext cx="2826947" cy="37211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4258310" y="2698778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83733" y="203193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3733" y="2735299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3733" y="343866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3733" y="4142037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83733" y="484540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9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61659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272410" y="1889296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Oval 35"/>
          <p:cNvSpPr/>
          <p:nvPr/>
        </p:nvSpPr>
        <p:spPr>
          <a:xfrm>
            <a:off x="4272410" y="3508260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4272410" y="5127225"/>
            <a:ext cx="688368" cy="688368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39" name="Oval 38"/>
          <p:cNvSpPr/>
          <p:nvPr/>
        </p:nvSpPr>
        <p:spPr>
          <a:xfrm>
            <a:off x="4272410" y="4317742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5383733" y="1875525"/>
            <a:ext cx="2033067" cy="4143967"/>
            <a:chOff x="5383733" y="1964733"/>
            <a:chExt cx="2033067" cy="4143967"/>
          </a:xfrm>
        </p:grpSpPr>
        <p:cxnSp>
          <p:nvCxnSpPr>
            <p:cNvPr id="45" name="Straight Arrow Connector 44"/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Arrow Connector 46"/>
          <p:cNvCxnSpPr/>
          <p:nvPr/>
        </p:nvCxnSpPr>
        <p:spPr>
          <a:xfrm flipV="1">
            <a:off x="4960778" y="3859935"/>
            <a:ext cx="309722" cy="3999"/>
          </a:xfrm>
          <a:prstGeom prst="straightConnector1">
            <a:avLst/>
          </a:prstGeom>
          <a:ln>
            <a:solidFill>
              <a:srgbClr val="CB23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6694" y="1391481"/>
            <a:ext cx="4215715" cy="4471416"/>
            <a:chOff x="56694" y="1391481"/>
            <a:chExt cx="4215715" cy="4471416"/>
          </a:xfrm>
        </p:grpSpPr>
        <p:sp>
          <p:nvSpPr>
            <p:cNvPr id="54" name="Freeform 53"/>
            <p:cNvSpPr/>
            <p:nvPr/>
          </p:nvSpPr>
          <p:spPr>
            <a:xfrm rot="10800000">
              <a:off x="2480892" y="1882266"/>
              <a:ext cx="1031313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0800000">
              <a:off x="1292053" y="4098512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0800000">
              <a:off x="1017996" y="3314202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 rot="10800000">
              <a:off x="622580" y="2499114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0800000">
              <a:off x="115489" y="1773214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0800000">
              <a:off x="1466442" y="4905199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CB233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 rot="10800000">
              <a:off x="2539973" y="1884831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56694" y="1391481"/>
              <a:ext cx="4215715" cy="6073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751077" y="1526564"/>
              <a:ext cx="2826947" cy="37211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Oval 82"/>
          <p:cNvSpPr/>
          <p:nvPr/>
        </p:nvSpPr>
        <p:spPr>
          <a:xfrm>
            <a:off x="4258310" y="2698778"/>
            <a:ext cx="688368" cy="688368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83733" y="203193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3733" y="2735299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3733" y="343866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3733" y="4142037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83733" y="484540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3733" y="554877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Lorem ipsum dolor sit amet, fuisset volumus incorrupte has no, denique aliquando mel eu.</a:t>
            </a:r>
            <a:endParaRPr lang="en-US" sz="13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690</Words>
  <PresentationFormat>On-screen Show (4:3)</PresentationFormat>
  <Paragraphs>65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Template PresentationGo</vt:lpstr>
      <vt:lpstr>PowerPoint Funnel With 5 Options/Steps</vt:lpstr>
      <vt:lpstr>PowerPoint Funnel With 5 Options/Steps</vt:lpstr>
      <vt:lpstr>PowerPoint Funnel With 5 Options/Steps</vt:lpstr>
      <vt:lpstr>PowerPoint Funnel With 5 Options/Steps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2015-01-25T06:01:12Z</dcterms:modified>
</cp:coreProperties>
</file>