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10"/>
  </p:notesMasterIdLst>
  <p:sldIdLst>
    <p:sldId id="359" r:id="rId4"/>
    <p:sldId id="361" r:id="rId5"/>
    <p:sldId id="362" r:id="rId6"/>
    <p:sldId id="363" r:id="rId7"/>
    <p:sldId id="364" r:id="rId8"/>
    <p:sldId id="30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70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ED722-D905-3957-B5DA-663FBBD7F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6E4EFD-B25E-46B9-DF04-CF411F6300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F13409-B05B-CDBD-856B-7CADCA30A8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38866-93A2-0454-7CEB-F279261D08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417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D4989-B3C1-BC43-6F9D-954D9A5A4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C8FF45-4EF7-071F-497D-DBC566F964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D54ADD-6847-618C-4437-207542C50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49B6-4597-1F59-D4CE-9687C37F98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947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51BF0-3042-9616-14D7-388700D65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4DFD41-7DCB-915C-BAD5-4F548BF5E8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B9F7B7-DCA0-B441-2172-25DEEDB15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CEF54-0FEB-8B43-9FA8-36FE965A40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015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36311-D311-C1F5-5C7E-F3671C292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D0FAE4-B572-3521-42F2-DD57A35811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403117-F45B-AF37-F354-7986104032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96E9D4-A743-BD06-35A7-AC9942E1E3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873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With 5 Options/Steps – Slide Template</a:t>
            </a:r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2DDF4A5B-A1BE-C369-DE8B-1D0C30DEC2E5}"/>
              </a:ext>
            </a:extLst>
          </p:cNvPr>
          <p:cNvSpPr txBox="1"/>
          <p:nvPr/>
        </p:nvSpPr>
        <p:spPr>
          <a:xfrm>
            <a:off x="6917860" y="1962074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F5B991-ED9B-F2E7-EEA0-7E14226CABAB}"/>
              </a:ext>
            </a:extLst>
          </p:cNvPr>
          <p:cNvSpPr/>
          <p:nvPr/>
        </p:nvSpPr>
        <p:spPr>
          <a:xfrm>
            <a:off x="6029178" y="88663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 ne.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FB9228C-4832-71D9-AAAC-CD78668D720A}"/>
              </a:ext>
            </a:extLst>
          </p:cNvPr>
          <p:cNvCxnSpPr/>
          <p:nvPr/>
        </p:nvCxnSpPr>
        <p:spPr>
          <a:xfrm>
            <a:off x="6150721" y="1894877"/>
            <a:ext cx="0" cy="4143967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AA679370-396A-399D-6ACA-C9F3D29242E5}"/>
              </a:ext>
            </a:extLst>
          </p:cNvPr>
          <p:cNvSpPr/>
          <p:nvPr/>
        </p:nvSpPr>
        <p:spPr>
          <a:xfrm>
            <a:off x="5806537" y="1819440"/>
            <a:ext cx="688368" cy="688368"/>
          </a:xfrm>
          <a:prstGeom prst="ellipse">
            <a:avLst/>
          </a:prstGeom>
          <a:solidFill>
            <a:srgbClr val="CB233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ECAEB47-28BE-2375-2710-DAC782365317}"/>
              </a:ext>
            </a:extLst>
          </p:cNvPr>
          <p:cNvSpPr/>
          <p:nvPr/>
        </p:nvSpPr>
        <p:spPr>
          <a:xfrm>
            <a:off x="5806537" y="3438404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4F991B2-DE16-FF74-EC7C-16CA09CF81AE}"/>
              </a:ext>
            </a:extLst>
          </p:cNvPr>
          <p:cNvSpPr/>
          <p:nvPr/>
        </p:nvSpPr>
        <p:spPr>
          <a:xfrm>
            <a:off x="5806537" y="5057369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8C9BC0A-06CB-5CAA-E413-84FB263DF39E}"/>
              </a:ext>
            </a:extLst>
          </p:cNvPr>
          <p:cNvSpPr/>
          <p:nvPr/>
        </p:nvSpPr>
        <p:spPr>
          <a:xfrm>
            <a:off x="5806537" y="4247886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2" name="TextBox 39">
            <a:extLst>
              <a:ext uri="{FF2B5EF4-FFF2-40B4-BE49-F238E27FC236}">
                <a16:creationId xmlns:a16="http://schemas.microsoft.com/office/drawing/2014/main" id="{82158643-2C7C-0044-A95F-6BEA841BB80D}"/>
              </a:ext>
            </a:extLst>
          </p:cNvPr>
          <p:cNvSpPr txBox="1"/>
          <p:nvPr/>
        </p:nvSpPr>
        <p:spPr>
          <a:xfrm>
            <a:off x="6917860" y="2665443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40">
            <a:extLst>
              <a:ext uri="{FF2B5EF4-FFF2-40B4-BE49-F238E27FC236}">
                <a16:creationId xmlns:a16="http://schemas.microsoft.com/office/drawing/2014/main" id="{850DF82D-E0F0-953D-1C4D-CEC8E38E79E9}"/>
              </a:ext>
            </a:extLst>
          </p:cNvPr>
          <p:cNvSpPr txBox="1"/>
          <p:nvPr/>
        </p:nvSpPr>
        <p:spPr>
          <a:xfrm>
            <a:off x="6917860" y="3368812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41">
            <a:extLst>
              <a:ext uri="{FF2B5EF4-FFF2-40B4-BE49-F238E27FC236}">
                <a16:creationId xmlns:a16="http://schemas.microsoft.com/office/drawing/2014/main" id="{E4E5C996-AD3D-D268-0264-C4C1FD002B77}"/>
              </a:ext>
            </a:extLst>
          </p:cNvPr>
          <p:cNvSpPr txBox="1"/>
          <p:nvPr/>
        </p:nvSpPr>
        <p:spPr>
          <a:xfrm>
            <a:off x="6917860" y="4072181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42">
            <a:extLst>
              <a:ext uri="{FF2B5EF4-FFF2-40B4-BE49-F238E27FC236}">
                <a16:creationId xmlns:a16="http://schemas.microsoft.com/office/drawing/2014/main" id="{911994D4-F369-C2DC-4856-0534063CF5DC}"/>
              </a:ext>
            </a:extLst>
          </p:cNvPr>
          <p:cNvSpPr txBox="1"/>
          <p:nvPr/>
        </p:nvSpPr>
        <p:spPr>
          <a:xfrm>
            <a:off x="6917860" y="477555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43">
            <a:extLst>
              <a:ext uri="{FF2B5EF4-FFF2-40B4-BE49-F238E27FC236}">
                <a16:creationId xmlns:a16="http://schemas.microsoft.com/office/drawing/2014/main" id="{E99F751D-3FCA-D065-1895-37D7FCDED4F4}"/>
              </a:ext>
            </a:extLst>
          </p:cNvPr>
          <p:cNvSpPr txBox="1"/>
          <p:nvPr/>
        </p:nvSpPr>
        <p:spPr>
          <a:xfrm>
            <a:off x="6917860" y="547892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48A37DE-A20A-66FE-5D16-BF5D4301FFEA}"/>
              </a:ext>
            </a:extLst>
          </p:cNvPr>
          <p:cNvGrpSpPr/>
          <p:nvPr/>
        </p:nvGrpSpPr>
        <p:grpSpPr>
          <a:xfrm>
            <a:off x="6917860" y="1805669"/>
            <a:ext cx="2033067" cy="4143967"/>
            <a:chOff x="5383733" y="1964733"/>
            <a:chExt cx="2033067" cy="4143967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D95EE3C-AEFD-5F08-23F5-626F60F1C1A9}"/>
                </a:ext>
              </a:extLst>
            </p:cNvPr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6DAD9FF-988B-96BE-DA87-6F7B21B86D43}"/>
                </a:ext>
              </a:extLst>
            </p:cNvPr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C30205F-71ED-B628-EBE0-3CD8C12B9704}"/>
              </a:ext>
            </a:extLst>
          </p:cNvPr>
          <p:cNvCxnSpPr>
            <a:stCxn id="8" idx="6"/>
          </p:cNvCxnSpPr>
          <p:nvPr/>
        </p:nvCxnSpPr>
        <p:spPr>
          <a:xfrm flipV="1">
            <a:off x="6494905" y="2159625"/>
            <a:ext cx="309722" cy="3999"/>
          </a:xfrm>
          <a:prstGeom prst="straightConnector1">
            <a:avLst/>
          </a:prstGeom>
          <a:noFill/>
          <a:ln w="6350" cap="flat" cmpd="sng" algn="ctr">
            <a:solidFill>
              <a:srgbClr val="CB23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9" name="Freeform 53">
            <a:extLst>
              <a:ext uri="{FF2B5EF4-FFF2-40B4-BE49-F238E27FC236}">
                <a16:creationId xmlns:a16="http://schemas.microsoft.com/office/drawing/2014/main" id="{E762C3A6-6C92-E303-9E21-0C45D80EF363}"/>
              </a:ext>
            </a:extLst>
          </p:cNvPr>
          <p:cNvSpPr/>
          <p:nvPr/>
        </p:nvSpPr>
        <p:spPr>
          <a:xfrm rot="10800000">
            <a:off x="4015019" y="1812410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 69">
            <a:extLst>
              <a:ext uri="{FF2B5EF4-FFF2-40B4-BE49-F238E27FC236}">
                <a16:creationId xmlns:a16="http://schemas.microsoft.com/office/drawing/2014/main" id="{1688EE2A-69EF-3B00-527C-02D216A504FD}"/>
              </a:ext>
            </a:extLst>
          </p:cNvPr>
          <p:cNvSpPr/>
          <p:nvPr/>
        </p:nvSpPr>
        <p:spPr>
          <a:xfrm rot="10800000">
            <a:off x="2826180" y="4028656"/>
            <a:ext cx="1744668" cy="989663"/>
          </a:xfrm>
          <a:custGeom>
            <a:avLst/>
            <a:gdLst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1638913 w 1877126"/>
              <a:gd name="connsiteY6" fmla="*/ 507183 h 2151276"/>
              <a:gd name="connsiteX7" fmla="*/ 1635054 w 1877126"/>
              <a:gd name="connsiteY7" fmla="*/ 456825 h 2151276"/>
              <a:gd name="connsiteX8" fmla="*/ 1634182 w 1877126"/>
              <a:gd name="connsiteY8" fmla="*/ 409270 h 2151276"/>
              <a:gd name="connsiteX9" fmla="*/ 1877126 w 1877126"/>
              <a:gd name="connsiteY9" fmla="*/ 2151276 h 2151276"/>
              <a:gd name="connsiteX10" fmla="*/ 1875772 w 1877126"/>
              <a:gd name="connsiteY10" fmla="*/ 2151276 h 2151276"/>
              <a:gd name="connsiteX11" fmla="*/ 1875824 w 1877126"/>
              <a:gd name="connsiteY11" fmla="*/ 2151120 h 2151276"/>
              <a:gd name="connsiteX12" fmla="*/ 938564 w 1877126"/>
              <a:gd name="connsiteY12" fmla="*/ 1866284 h 2151276"/>
              <a:gd name="connsiteX13" fmla="*/ 1304 w 1877126"/>
              <a:gd name="connsiteY13" fmla="*/ 2151120 h 2151276"/>
              <a:gd name="connsiteX14" fmla="*/ 1356 w 1877126"/>
              <a:gd name="connsiteY14" fmla="*/ 2151276 h 2151276"/>
              <a:gd name="connsiteX15" fmla="*/ 0 w 1877126"/>
              <a:gd name="connsiteY15" fmla="*/ 2151276 h 2151276"/>
              <a:gd name="connsiteX16" fmla="*/ 87655 w 1877126"/>
              <a:gd name="connsiteY16" fmla="*/ 1728827 h 2151276"/>
              <a:gd name="connsiteX17" fmla="*/ 207125 w 1877126"/>
              <a:gd name="connsiteY17" fmla="*/ 912947 h 2151276"/>
              <a:gd name="connsiteX18" fmla="*/ 207127 w 1877126"/>
              <a:gd name="connsiteY18" fmla="*/ 912926 h 2151276"/>
              <a:gd name="connsiteX19" fmla="*/ 207125 w 1877126"/>
              <a:gd name="connsiteY19" fmla="*/ 912948 h 2151276"/>
              <a:gd name="connsiteX20" fmla="*/ 187629 w 1877126"/>
              <a:gd name="connsiteY20" fmla="*/ 1074256 h 2151276"/>
              <a:gd name="connsiteX21" fmla="*/ 188803 w 1877126"/>
              <a:gd name="connsiteY21" fmla="*/ 1074256 h 2151276"/>
              <a:gd name="connsiteX22" fmla="*/ 188756 w 1877126"/>
              <a:gd name="connsiteY22" fmla="*/ 1074105 h 2151276"/>
              <a:gd name="connsiteX23" fmla="*/ 938564 w 1877126"/>
              <a:gd name="connsiteY23" fmla="*/ 829960 h 2151276"/>
              <a:gd name="connsiteX24" fmla="*/ 1688372 w 1877126"/>
              <a:gd name="connsiteY24" fmla="*/ 1074105 h 2151276"/>
              <a:gd name="connsiteX25" fmla="*/ 1688325 w 1877126"/>
              <a:gd name="connsiteY25" fmla="*/ 1074256 h 2151276"/>
              <a:gd name="connsiteX26" fmla="*/ 1689497 w 1877126"/>
              <a:gd name="connsiteY26" fmla="*/ 1074256 h 2151276"/>
              <a:gd name="connsiteX27" fmla="*/ 1670001 w 1877126"/>
              <a:gd name="connsiteY27" fmla="*/ 912948 h 2151276"/>
              <a:gd name="connsiteX28" fmla="*/ 1669999 w 1877126"/>
              <a:gd name="connsiteY28" fmla="*/ 912919 h 2151276"/>
              <a:gd name="connsiteX29" fmla="*/ 1670001 w 1877126"/>
              <a:gd name="connsiteY29" fmla="*/ 912947 h 2151276"/>
              <a:gd name="connsiteX30" fmla="*/ 1789472 w 1877126"/>
              <a:gd name="connsiteY30" fmla="*/ 1728827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638913 w 1877126"/>
              <a:gd name="connsiteY8" fmla="*/ 507183 h 2151276"/>
              <a:gd name="connsiteX9" fmla="*/ 1635054 w 1877126"/>
              <a:gd name="connsiteY9" fmla="*/ 456825 h 2151276"/>
              <a:gd name="connsiteX10" fmla="*/ 1638913 w 1877126"/>
              <a:gd name="connsiteY10" fmla="*/ 507183 h 2151276"/>
              <a:gd name="connsiteX11" fmla="*/ 1877126 w 1877126"/>
              <a:gd name="connsiteY11" fmla="*/ 2151276 h 2151276"/>
              <a:gd name="connsiteX12" fmla="*/ 1875772 w 1877126"/>
              <a:gd name="connsiteY12" fmla="*/ 2151276 h 2151276"/>
              <a:gd name="connsiteX13" fmla="*/ 1875824 w 1877126"/>
              <a:gd name="connsiteY13" fmla="*/ 2151120 h 2151276"/>
              <a:gd name="connsiteX14" fmla="*/ 938564 w 1877126"/>
              <a:gd name="connsiteY14" fmla="*/ 1866284 h 2151276"/>
              <a:gd name="connsiteX15" fmla="*/ 1304 w 1877126"/>
              <a:gd name="connsiteY15" fmla="*/ 2151120 h 2151276"/>
              <a:gd name="connsiteX16" fmla="*/ 1356 w 1877126"/>
              <a:gd name="connsiteY16" fmla="*/ 2151276 h 2151276"/>
              <a:gd name="connsiteX17" fmla="*/ 0 w 1877126"/>
              <a:gd name="connsiteY17" fmla="*/ 2151276 h 2151276"/>
              <a:gd name="connsiteX18" fmla="*/ 87655 w 1877126"/>
              <a:gd name="connsiteY18" fmla="*/ 1728827 h 2151276"/>
              <a:gd name="connsiteX19" fmla="*/ 207125 w 1877126"/>
              <a:gd name="connsiteY19" fmla="*/ 912947 h 2151276"/>
              <a:gd name="connsiteX20" fmla="*/ 207127 w 1877126"/>
              <a:gd name="connsiteY20" fmla="*/ 912926 h 2151276"/>
              <a:gd name="connsiteX21" fmla="*/ 207125 w 1877126"/>
              <a:gd name="connsiteY21" fmla="*/ 912948 h 2151276"/>
              <a:gd name="connsiteX22" fmla="*/ 187629 w 1877126"/>
              <a:gd name="connsiteY22" fmla="*/ 1074256 h 2151276"/>
              <a:gd name="connsiteX23" fmla="*/ 188803 w 1877126"/>
              <a:gd name="connsiteY23" fmla="*/ 1074256 h 2151276"/>
              <a:gd name="connsiteX24" fmla="*/ 188756 w 1877126"/>
              <a:gd name="connsiteY24" fmla="*/ 1074105 h 2151276"/>
              <a:gd name="connsiteX25" fmla="*/ 938564 w 1877126"/>
              <a:gd name="connsiteY25" fmla="*/ 829960 h 2151276"/>
              <a:gd name="connsiteX26" fmla="*/ 1688372 w 1877126"/>
              <a:gd name="connsiteY26" fmla="*/ 1074105 h 2151276"/>
              <a:gd name="connsiteX27" fmla="*/ 1688325 w 1877126"/>
              <a:gd name="connsiteY27" fmla="*/ 1074256 h 2151276"/>
              <a:gd name="connsiteX28" fmla="*/ 1689497 w 1877126"/>
              <a:gd name="connsiteY28" fmla="*/ 1074256 h 2151276"/>
              <a:gd name="connsiteX29" fmla="*/ 1670001 w 1877126"/>
              <a:gd name="connsiteY29" fmla="*/ 912948 h 2151276"/>
              <a:gd name="connsiteX30" fmla="*/ 1669999 w 1877126"/>
              <a:gd name="connsiteY30" fmla="*/ 912919 h 2151276"/>
              <a:gd name="connsiteX31" fmla="*/ 1670001 w 1877126"/>
              <a:gd name="connsiteY31" fmla="*/ 912947 h 2151276"/>
              <a:gd name="connsiteX32" fmla="*/ 1789472 w 1877126"/>
              <a:gd name="connsiteY32" fmla="*/ 1728827 h 2151276"/>
              <a:gd name="connsiteX33" fmla="*/ 1877126 w 1877126"/>
              <a:gd name="connsiteY33" fmla="*/ 2151276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877126 w 1877126"/>
              <a:gd name="connsiteY8" fmla="*/ 2151276 h 2151276"/>
              <a:gd name="connsiteX9" fmla="*/ 1875772 w 1877126"/>
              <a:gd name="connsiteY9" fmla="*/ 2151276 h 2151276"/>
              <a:gd name="connsiteX10" fmla="*/ 1875824 w 1877126"/>
              <a:gd name="connsiteY10" fmla="*/ 2151120 h 2151276"/>
              <a:gd name="connsiteX11" fmla="*/ 938564 w 1877126"/>
              <a:gd name="connsiteY11" fmla="*/ 1866284 h 2151276"/>
              <a:gd name="connsiteX12" fmla="*/ 1304 w 1877126"/>
              <a:gd name="connsiteY12" fmla="*/ 2151120 h 2151276"/>
              <a:gd name="connsiteX13" fmla="*/ 1356 w 1877126"/>
              <a:gd name="connsiteY13" fmla="*/ 2151276 h 2151276"/>
              <a:gd name="connsiteX14" fmla="*/ 0 w 1877126"/>
              <a:gd name="connsiteY14" fmla="*/ 2151276 h 2151276"/>
              <a:gd name="connsiteX15" fmla="*/ 87655 w 1877126"/>
              <a:gd name="connsiteY15" fmla="*/ 1728827 h 2151276"/>
              <a:gd name="connsiteX16" fmla="*/ 207125 w 1877126"/>
              <a:gd name="connsiteY16" fmla="*/ 912947 h 2151276"/>
              <a:gd name="connsiteX17" fmla="*/ 207127 w 1877126"/>
              <a:gd name="connsiteY17" fmla="*/ 912926 h 2151276"/>
              <a:gd name="connsiteX18" fmla="*/ 207125 w 1877126"/>
              <a:gd name="connsiteY18" fmla="*/ 912948 h 2151276"/>
              <a:gd name="connsiteX19" fmla="*/ 187629 w 1877126"/>
              <a:gd name="connsiteY19" fmla="*/ 1074256 h 2151276"/>
              <a:gd name="connsiteX20" fmla="*/ 188803 w 1877126"/>
              <a:gd name="connsiteY20" fmla="*/ 1074256 h 2151276"/>
              <a:gd name="connsiteX21" fmla="*/ 188756 w 1877126"/>
              <a:gd name="connsiteY21" fmla="*/ 1074105 h 2151276"/>
              <a:gd name="connsiteX22" fmla="*/ 938564 w 1877126"/>
              <a:gd name="connsiteY22" fmla="*/ 829960 h 2151276"/>
              <a:gd name="connsiteX23" fmla="*/ 1688372 w 1877126"/>
              <a:gd name="connsiteY23" fmla="*/ 1074105 h 2151276"/>
              <a:gd name="connsiteX24" fmla="*/ 1688325 w 1877126"/>
              <a:gd name="connsiteY24" fmla="*/ 1074256 h 2151276"/>
              <a:gd name="connsiteX25" fmla="*/ 1689497 w 1877126"/>
              <a:gd name="connsiteY25" fmla="*/ 1074256 h 2151276"/>
              <a:gd name="connsiteX26" fmla="*/ 1670001 w 1877126"/>
              <a:gd name="connsiteY26" fmla="*/ 912948 h 2151276"/>
              <a:gd name="connsiteX27" fmla="*/ 1669999 w 1877126"/>
              <a:gd name="connsiteY27" fmla="*/ 912919 h 2151276"/>
              <a:gd name="connsiteX28" fmla="*/ 1670001 w 1877126"/>
              <a:gd name="connsiteY28" fmla="*/ 912947 h 2151276"/>
              <a:gd name="connsiteX29" fmla="*/ 1789472 w 1877126"/>
              <a:gd name="connsiteY29" fmla="*/ 1728827 h 2151276"/>
              <a:gd name="connsiteX30" fmla="*/ 1877126 w 1877126"/>
              <a:gd name="connsiteY30" fmla="*/ 2151276 h 2151276"/>
              <a:gd name="connsiteX0" fmla="*/ 248598 w 1877126"/>
              <a:gd name="connsiteY0" fmla="*/ 0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238214 w 1877126"/>
              <a:gd name="connsiteY6" fmla="*/ 507182 h 2151276"/>
              <a:gd name="connsiteX7" fmla="*/ 1877126 w 1877126"/>
              <a:gd name="connsiteY7" fmla="*/ 2151276 h 2151276"/>
              <a:gd name="connsiteX8" fmla="*/ 1875772 w 1877126"/>
              <a:gd name="connsiteY8" fmla="*/ 2151276 h 2151276"/>
              <a:gd name="connsiteX9" fmla="*/ 1875824 w 1877126"/>
              <a:gd name="connsiteY9" fmla="*/ 2151120 h 2151276"/>
              <a:gd name="connsiteX10" fmla="*/ 938564 w 1877126"/>
              <a:gd name="connsiteY10" fmla="*/ 1866284 h 2151276"/>
              <a:gd name="connsiteX11" fmla="*/ 1304 w 1877126"/>
              <a:gd name="connsiteY11" fmla="*/ 2151120 h 2151276"/>
              <a:gd name="connsiteX12" fmla="*/ 1356 w 1877126"/>
              <a:gd name="connsiteY12" fmla="*/ 2151276 h 2151276"/>
              <a:gd name="connsiteX13" fmla="*/ 0 w 1877126"/>
              <a:gd name="connsiteY13" fmla="*/ 2151276 h 2151276"/>
              <a:gd name="connsiteX14" fmla="*/ 87655 w 1877126"/>
              <a:gd name="connsiteY14" fmla="*/ 1728827 h 2151276"/>
              <a:gd name="connsiteX15" fmla="*/ 207125 w 1877126"/>
              <a:gd name="connsiteY15" fmla="*/ 912947 h 2151276"/>
              <a:gd name="connsiteX16" fmla="*/ 207127 w 1877126"/>
              <a:gd name="connsiteY16" fmla="*/ 912926 h 2151276"/>
              <a:gd name="connsiteX17" fmla="*/ 207125 w 1877126"/>
              <a:gd name="connsiteY17" fmla="*/ 912948 h 2151276"/>
              <a:gd name="connsiteX18" fmla="*/ 187629 w 1877126"/>
              <a:gd name="connsiteY18" fmla="*/ 1074256 h 2151276"/>
              <a:gd name="connsiteX19" fmla="*/ 188803 w 1877126"/>
              <a:gd name="connsiteY19" fmla="*/ 1074256 h 2151276"/>
              <a:gd name="connsiteX20" fmla="*/ 188756 w 1877126"/>
              <a:gd name="connsiteY20" fmla="*/ 1074105 h 2151276"/>
              <a:gd name="connsiteX21" fmla="*/ 938564 w 1877126"/>
              <a:gd name="connsiteY21" fmla="*/ 829960 h 2151276"/>
              <a:gd name="connsiteX22" fmla="*/ 1688372 w 1877126"/>
              <a:gd name="connsiteY22" fmla="*/ 1074105 h 2151276"/>
              <a:gd name="connsiteX23" fmla="*/ 1688325 w 1877126"/>
              <a:gd name="connsiteY23" fmla="*/ 1074256 h 2151276"/>
              <a:gd name="connsiteX24" fmla="*/ 1689497 w 1877126"/>
              <a:gd name="connsiteY24" fmla="*/ 1074256 h 2151276"/>
              <a:gd name="connsiteX25" fmla="*/ 1670001 w 1877126"/>
              <a:gd name="connsiteY25" fmla="*/ 912948 h 2151276"/>
              <a:gd name="connsiteX26" fmla="*/ 1669999 w 1877126"/>
              <a:gd name="connsiteY26" fmla="*/ 912919 h 2151276"/>
              <a:gd name="connsiteX27" fmla="*/ 1670001 w 1877126"/>
              <a:gd name="connsiteY27" fmla="*/ 912947 h 2151276"/>
              <a:gd name="connsiteX28" fmla="*/ 1789472 w 1877126"/>
              <a:gd name="connsiteY28" fmla="*/ 1728827 h 2151276"/>
              <a:gd name="connsiteX29" fmla="*/ 1877126 w 1877126"/>
              <a:gd name="connsiteY29" fmla="*/ 2151276 h 2151276"/>
              <a:gd name="connsiteX0" fmla="*/ 238214 w 1877126"/>
              <a:gd name="connsiteY0" fmla="*/ 97912 h 1742006"/>
              <a:gd name="connsiteX1" fmla="*/ 242944 w 1877126"/>
              <a:gd name="connsiteY1" fmla="*/ 0 h 1742006"/>
              <a:gd name="connsiteX2" fmla="*/ 242072 w 1877126"/>
              <a:gd name="connsiteY2" fmla="*/ 47555 h 1742006"/>
              <a:gd name="connsiteX3" fmla="*/ 238214 w 1877126"/>
              <a:gd name="connsiteY3" fmla="*/ 97912 h 1742006"/>
              <a:gd name="connsiteX4" fmla="*/ 1877126 w 1877126"/>
              <a:gd name="connsiteY4" fmla="*/ 1742006 h 1742006"/>
              <a:gd name="connsiteX5" fmla="*/ 1875772 w 1877126"/>
              <a:gd name="connsiteY5" fmla="*/ 1742006 h 1742006"/>
              <a:gd name="connsiteX6" fmla="*/ 1875824 w 1877126"/>
              <a:gd name="connsiteY6" fmla="*/ 1741850 h 1742006"/>
              <a:gd name="connsiteX7" fmla="*/ 938564 w 1877126"/>
              <a:gd name="connsiteY7" fmla="*/ 1457014 h 1742006"/>
              <a:gd name="connsiteX8" fmla="*/ 1304 w 1877126"/>
              <a:gd name="connsiteY8" fmla="*/ 1741850 h 1742006"/>
              <a:gd name="connsiteX9" fmla="*/ 1356 w 1877126"/>
              <a:gd name="connsiteY9" fmla="*/ 1742006 h 1742006"/>
              <a:gd name="connsiteX10" fmla="*/ 0 w 1877126"/>
              <a:gd name="connsiteY10" fmla="*/ 1742006 h 1742006"/>
              <a:gd name="connsiteX11" fmla="*/ 87655 w 1877126"/>
              <a:gd name="connsiteY11" fmla="*/ 1319557 h 1742006"/>
              <a:gd name="connsiteX12" fmla="*/ 207125 w 1877126"/>
              <a:gd name="connsiteY12" fmla="*/ 503677 h 1742006"/>
              <a:gd name="connsiteX13" fmla="*/ 207127 w 1877126"/>
              <a:gd name="connsiteY13" fmla="*/ 503656 h 1742006"/>
              <a:gd name="connsiteX14" fmla="*/ 207125 w 1877126"/>
              <a:gd name="connsiteY14" fmla="*/ 503678 h 1742006"/>
              <a:gd name="connsiteX15" fmla="*/ 187629 w 1877126"/>
              <a:gd name="connsiteY15" fmla="*/ 664986 h 1742006"/>
              <a:gd name="connsiteX16" fmla="*/ 188803 w 1877126"/>
              <a:gd name="connsiteY16" fmla="*/ 664986 h 1742006"/>
              <a:gd name="connsiteX17" fmla="*/ 188756 w 1877126"/>
              <a:gd name="connsiteY17" fmla="*/ 664835 h 1742006"/>
              <a:gd name="connsiteX18" fmla="*/ 938564 w 1877126"/>
              <a:gd name="connsiteY18" fmla="*/ 420690 h 1742006"/>
              <a:gd name="connsiteX19" fmla="*/ 1688372 w 1877126"/>
              <a:gd name="connsiteY19" fmla="*/ 664835 h 1742006"/>
              <a:gd name="connsiteX20" fmla="*/ 1688325 w 1877126"/>
              <a:gd name="connsiteY20" fmla="*/ 664986 h 1742006"/>
              <a:gd name="connsiteX21" fmla="*/ 1689497 w 1877126"/>
              <a:gd name="connsiteY21" fmla="*/ 664986 h 1742006"/>
              <a:gd name="connsiteX22" fmla="*/ 1670001 w 1877126"/>
              <a:gd name="connsiteY22" fmla="*/ 503678 h 1742006"/>
              <a:gd name="connsiteX23" fmla="*/ 1669999 w 1877126"/>
              <a:gd name="connsiteY23" fmla="*/ 503649 h 1742006"/>
              <a:gd name="connsiteX24" fmla="*/ 1670001 w 1877126"/>
              <a:gd name="connsiteY24" fmla="*/ 503677 h 1742006"/>
              <a:gd name="connsiteX25" fmla="*/ 1789472 w 1877126"/>
              <a:gd name="connsiteY25" fmla="*/ 1319557 h 1742006"/>
              <a:gd name="connsiteX26" fmla="*/ 1877126 w 1877126"/>
              <a:gd name="connsiteY26" fmla="*/ 1742006 h 1742006"/>
              <a:gd name="connsiteX0" fmla="*/ 238214 w 1877126"/>
              <a:gd name="connsiteY0" fmla="*/ 50356 h 1694450"/>
              <a:gd name="connsiteX1" fmla="*/ 242072 w 1877126"/>
              <a:gd name="connsiteY1" fmla="*/ -1 h 1694450"/>
              <a:gd name="connsiteX2" fmla="*/ 238214 w 1877126"/>
              <a:gd name="connsiteY2" fmla="*/ 50356 h 1694450"/>
              <a:gd name="connsiteX3" fmla="*/ 1877126 w 1877126"/>
              <a:gd name="connsiteY3" fmla="*/ 1694450 h 1694450"/>
              <a:gd name="connsiteX4" fmla="*/ 1875772 w 1877126"/>
              <a:gd name="connsiteY4" fmla="*/ 1694450 h 1694450"/>
              <a:gd name="connsiteX5" fmla="*/ 1875824 w 1877126"/>
              <a:gd name="connsiteY5" fmla="*/ 1694294 h 1694450"/>
              <a:gd name="connsiteX6" fmla="*/ 938564 w 1877126"/>
              <a:gd name="connsiteY6" fmla="*/ 1409458 h 1694450"/>
              <a:gd name="connsiteX7" fmla="*/ 1304 w 1877126"/>
              <a:gd name="connsiteY7" fmla="*/ 1694294 h 1694450"/>
              <a:gd name="connsiteX8" fmla="*/ 1356 w 1877126"/>
              <a:gd name="connsiteY8" fmla="*/ 1694450 h 1694450"/>
              <a:gd name="connsiteX9" fmla="*/ 0 w 1877126"/>
              <a:gd name="connsiteY9" fmla="*/ 1694450 h 1694450"/>
              <a:gd name="connsiteX10" fmla="*/ 87655 w 1877126"/>
              <a:gd name="connsiteY10" fmla="*/ 1272001 h 1694450"/>
              <a:gd name="connsiteX11" fmla="*/ 207125 w 1877126"/>
              <a:gd name="connsiteY11" fmla="*/ 456121 h 1694450"/>
              <a:gd name="connsiteX12" fmla="*/ 207127 w 1877126"/>
              <a:gd name="connsiteY12" fmla="*/ 456100 h 1694450"/>
              <a:gd name="connsiteX13" fmla="*/ 207125 w 1877126"/>
              <a:gd name="connsiteY13" fmla="*/ 456122 h 1694450"/>
              <a:gd name="connsiteX14" fmla="*/ 187629 w 1877126"/>
              <a:gd name="connsiteY14" fmla="*/ 617430 h 1694450"/>
              <a:gd name="connsiteX15" fmla="*/ 188803 w 1877126"/>
              <a:gd name="connsiteY15" fmla="*/ 617430 h 1694450"/>
              <a:gd name="connsiteX16" fmla="*/ 188756 w 1877126"/>
              <a:gd name="connsiteY16" fmla="*/ 617279 h 1694450"/>
              <a:gd name="connsiteX17" fmla="*/ 938564 w 1877126"/>
              <a:gd name="connsiteY17" fmla="*/ 373134 h 1694450"/>
              <a:gd name="connsiteX18" fmla="*/ 1688372 w 1877126"/>
              <a:gd name="connsiteY18" fmla="*/ 617279 h 1694450"/>
              <a:gd name="connsiteX19" fmla="*/ 1688325 w 1877126"/>
              <a:gd name="connsiteY19" fmla="*/ 617430 h 1694450"/>
              <a:gd name="connsiteX20" fmla="*/ 1689497 w 1877126"/>
              <a:gd name="connsiteY20" fmla="*/ 617430 h 1694450"/>
              <a:gd name="connsiteX21" fmla="*/ 1670001 w 1877126"/>
              <a:gd name="connsiteY21" fmla="*/ 456122 h 1694450"/>
              <a:gd name="connsiteX22" fmla="*/ 1669999 w 1877126"/>
              <a:gd name="connsiteY22" fmla="*/ 456093 h 1694450"/>
              <a:gd name="connsiteX23" fmla="*/ 1670001 w 1877126"/>
              <a:gd name="connsiteY23" fmla="*/ 456121 h 1694450"/>
              <a:gd name="connsiteX24" fmla="*/ 1789472 w 1877126"/>
              <a:gd name="connsiteY24" fmla="*/ 1272001 h 1694450"/>
              <a:gd name="connsiteX25" fmla="*/ 1877126 w 1877126"/>
              <a:gd name="connsiteY25" fmla="*/ 1694450 h 1694450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207125 w 1877126"/>
              <a:gd name="connsiteY10" fmla="*/ 82988 h 1321316"/>
              <a:gd name="connsiteX11" fmla="*/ 187629 w 1877126"/>
              <a:gd name="connsiteY11" fmla="*/ 244296 h 1321316"/>
              <a:gd name="connsiteX12" fmla="*/ 188803 w 1877126"/>
              <a:gd name="connsiteY12" fmla="*/ 244296 h 1321316"/>
              <a:gd name="connsiteX13" fmla="*/ 188756 w 1877126"/>
              <a:gd name="connsiteY13" fmla="*/ 244145 h 1321316"/>
              <a:gd name="connsiteX14" fmla="*/ 938564 w 1877126"/>
              <a:gd name="connsiteY14" fmla="*/ 0 h 1321316"/>
              <a:gd name="connsiteX15" fmla="*/ 1688372 w 1877126"/>
              <a:gd name="connsiteY15" fmla="*/ 244145 h 1321316"/>
              <a:gd name="connsiteX16" fmla="*/ 1688325 w 1877126"/>
              <a:gd name="connsiteY16" fmla="*/ 244296 h 1321316"/>
              <a:gd name="connsiteX17" fmla="*/ 1689497 w 1877126"/>
              <a:gd name="connsiteY17" fmla="*/ 244296 h 1321316"/>
              <a:gd name="connsiteX18" fmla="*/ 1670001 w 1877126"/>
              <a:gd name="connsiteY18" fmla="*/ 82988 h 1321316"/>
              <a:gd name="connsiteX19" fmla="*/ 1669999 w 1877126"/>
              <a:gd name="connsiteY19" fmla="*/ 82959 h 1321316"/>
              <a:gd name="connsiteX20" fmla="*/ 1670001 w 1877126"/>
              <a:gd name="connsiteY20" fmla="*/ 82987 h 1321316"/>
              <a:gd name="connsiteX21" fmla="*/ 1789472 w 1877126"/>
              <a:gd name="connsiteY21" fmla="*/ 898867 h 1321316"/>
              <a:gd name="connsiteX22" fmla="*/ 1877126 w 1877126"/>
              <a:gd name="connsiteY22" fmla="*/ 1321316 h 1321316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187629 w 1877126"/>
              <a:gd name="connsiteY10" fmla="*/ 244296 h 1321316"/>
              <a:gd name="connsiteX11" fmla="*/ 188803 w 1877126"/>
              <a:gd name="connsiteY11" fmla="*/ 244296 h 1321316"/>
              <a:gd name="connsiteX12" fmla="*/ 188756 w 1877126"/>
              <a:gd name="connsiteY12" fmla="*/ 244145 h 1321316"/>
              <a:gd name="connsiteX13" fmla="*/ 938564 w 1877126"/>
              <a:gd name="connsiteY13" fmla="*/ 0 h 1321316"/>
              <a:gd name="connsiteX14" fmla="*/ 1688372 w 1877126"/>
              <a:gd name="connsiteY14" fmla="*/ 244145 h 1321316"/>
              <a:gd name="connsiteX15" fmla="*/ 1688325 w 1877126"/>
              <a:gd name="connsiteY15" fmla="*/ 244296 h 1321316"/>
              <a:gd name="connsiteX16" fmla="*/ 1689497 w 1877126"/>
              <a:gd name="connsiteY16" fmla="*/ 244296 h 1321316"/>
              <a:gd name="connsiteX17" fmla="*/ 1670001 w 1877126"/>
              <a:gd name="connsiteY17" fmla="*/ 82988 h 1321316"/>
              <a:gd name="connsiteX18" fmla="*/ 1669999 w 1877126"/>
              <a:gd name="connsiteY18" fmla="*/ 82959 h 1321316"/>
              <a:gd name="connsiteX19" fmla="*/ 1670001 w 1877126"/>
              <a:gd name="connsiteY19" fmla="*/ 82987 h 1321316"/>
              <a:gd name="connsiteX20" fmla="*/ 1789472 w 1877126"/>
              <a:gd name="connsiteY20" fmla="*/ 898867 h 1321316"/>
              <a:gd name="connsiteX21" fmla="*/ 1877126 w 1877126"/>
              <a:gd name="connsiteY21" fmla="*/ 1321316 h 1321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77126" h="1321316">
                <a:moveTo>
                  <a:pt x="1877126" y="1321316"/>
                </a:moveTo>
                <a:lnTo>
                  <a:pt x="1875772" y="1321316"/>
                </a:lnTo>
                <a:cubicBezTo>
                  <a:pt x="1875789" y="1321264"/>
                  <a:pt x="1875807" y="1321212"/>
                  <a:pt x="1875824" y="1321160"/>
                </a:cubicBezTo>
                <a:cubicBezTo>
                  <a:pt x="1875824" y="1163849"/>
                  <a:pt x="1456198" y="1036324"/>
                  <a:pt x="938564" y="1036324"/>
                </a:cubicBezTo>
                <a:cubicBezTo>
                  <a:pt x="420930" y="1036324"/>
                  <a:pt x="1304" y="1163849"/>
                  <a:pt x="1304" y="1321160"/>
                </a:cubicBezTo>
                <a:cubicBezTo>
                  <a:pt x="1321" y="1321212"/>
                  <a:pt x="1339" y="1321264"/>
                  <a:pt x="1356" y="1321316"/>
                </a:cubicBezTo>
                <a:lnTo>
                  <a:pt x="0" y="1321316"/>
                </a:lnTo>
                <a:lnTo>
                  <a:pt x="87655" y="898867"/>
                </a:lnTo>
                <a:cubicBezTo>
                  <a:pt x="140370" y="617300"/>
                  <a:pt x="180108" y="344096"/>
                  <a:pt x="207125" y="82987"/>
                </a:cubicBezTo>
                <a:cubicBezTo>
                  <a:pt x="207126" y="82980"/>
                  <a:pt x="210376" y="56081"/>
                  <a:pt x="207127" y="82966"/>
                </a:cubicBezTo>
                <a:cubicBezTo>
                  <a:pt x="203878" y="109851"/>
                  <a:pt x="190683" y="217408"/>
                  <a:pt x="187629" y="244296"/>
                </a:cubicBezTo>
                <a:lnTo>
                  <a:pt x="188803" y="244296"/>
                </a:lnTo>
                <a:cubicBezTo>
                  <a:pt x="188787" y="244246"/>
                  <a:pt x="188772" y="244195"/>
                  <a:pt x="188756" y="244145"/>
                </a:cubicBezTo>
                <a:cubicBezTo>
                  <a:pt x="188756" y="109307"/>
                  <a:pt x="524456" y="0"/>
                  <a:pt x="938564" y="0"/>
                </a:cubicBezTo>
                <a:cubicBezTo>
                  <a:pt x="1352672" y="0"/>
                  <a:pt x="1688372" y="109307"/>
                  <a:pt x="1688372" y="244145"/>
                </a:cubicBezTo>
                <a:cubicBezTo>
                  <a:pt x="1688356" y="244195"/>
                  <a:pt x="1688341" y="244246"/>
                  <a:pt x="1688325" y="244296"/>
                </a:cubicBezTo>
                <a:lnTo>
                  <a:pt x="1689497" y="244296"/>
                </a:lnTo>
                <a:lnTo>
                  <a:pt x="1670001" y="82988"/>
                </a:lnTo>
                <a:cubicBezTo>
                  <a:pt x="1670000" y="82978"/>
                  <a:pt x="1670000" y="82969"/>
                  <a:pt x="1669999" y="82959"/>
                </a:cubicBezTo>
                <a:cubicBezTo>
                  <a:pt x="1670000" y="82968"/>
                  <a:pt x="1670000" y="82978"/>
                  <a:pt x="1670001" y="82987"/>
                </a:cubicBezTo>
                <a:cubicBezTo>
                  <a:pt x="1697018" y="344096"/>
                  <a:pt x="1736756" y="617300"/>
                  <a:pt x="1789472" y="898867"/>
                </a:cubicBezTo>
                <a:lnTo>
                  <a:pt x="1877126" y="1321316"/>
                </a:ln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 70">
            <a:extLst>
              <a:ext uri="{FF2B5EF4-FFF2-40B4-BE49-F238E27FC236}">
                <a16:creationId xmlns:a16="http://schemas.microsoft.com/office/drawing/2014/main" id="{AAD2C521-C18B-211D-2960-D9B8DBD85C5C}"/>
              </a:ext>
            </a:extLst>
          </p:cNvPr>
          <p:cNvSpPr/>
          <p:nvPr/>
        </p:nvSpPr>
        <p:spPr>
          <a:xfrm rot="10800000">
            <a:off x="2552123" y="3244346"/>
            <a:ext cx="2292782" cy="1007731"/>
          </a:xfrm>
          <a:custGeom>
            <a:avLst/>
            <a:gdLst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78857 w 2466854"/>
              <a:gd name="connsiteY2" fmla="*/ 0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466854 w 2466854"/>
              <a:gd name="connsiteY6" fmla="*/ 1465251 h 1465251"/>
              <a:gd name="connsiteX7" fmla="*/ 2462874 w 2466854"/>
              <a:gd name="connsiteY7" fmla="*/ 1465251 h 1465251"/>
              <a:gd name="connsiteX8" fmla="*/ 2442788 w 2466854"/>
              <a:gd name="connsiteY8" fmla="*/ 1409427 h 1465251"/>
              <a:gd name="connsiteX9" fmla="*/ 1233428 w 2466854"/>
              <a:gd name="connsiteY9" fmla="*/ 1133260 h 1465251"/>
              <a:gd name="connsiteX10" fmla="*/ 24067 w 2466854"/>
              <a:gd name="connsiteY10" fmla="*/ 1409427 h 1465251"/>
              <a:gd name="connsiteX11" fmla="*/ 3982 w 2466854"/>
              <a:gd name="connsiteY11" fmla="*/ 1465251 h 1465251"/>
              <a:gd name="connsiteX12" fmla="*/ 0 w 2466854"/>
              <a:gd name="connsiteY12" fmla="*/ 1465251 h 1465251"/>
              <a:gd name="connsiteX13" fmla="*/ 71409 w 2466854"/>
              <a:gd name="connsiteY13" fmla="*/ 1245406 h 1465251"/>
              <a:gd name="connsiteX14" fmla="*/ 185185 w 2466854"/>
              <a:gd name="connsiteY14" fmla="*/ 848402 h 1465251"/>
              <a:gd name="connsiteX15" fmla="*/ 273560 w 2466854"/>
              <a:gd name="connsiteY15" fmla="*/ 497397 h 1465251"/>
              <a:gd name="connsiteX16" fmla="*/ 311669 w 2466854"/>
              <a:gd name="connsiteY16" fmla="*/ 323812 h 1465251"/>
              <a:gd name="connsiteX17" fmla="*/ 294864 w 2466854"/>
              <a:gd name="connsiteY17" fmla="*/ 404803 h 1465251"/>
              <a:gd name="connsiteX18" fmla="*/ 296220 w 2466854"/>
              <a:gd name="connsiteY18" fmla="*/ 404803 h 1465251"/>
              <a:gd name="connsiteX19" fmla="*/ 296168 w 2466854"/>
              <a:gd name="connsiteY19" fmla="*/ 404647 h 1465251"/>
              <a:gd name="connsiteX20" fmla="*/ 1233428 w 2466854"/>
              <a:gd name="connsiteY20" fmla="*/ 119811 h 1465251"/>
              <a:gd name="connsiteX21" fmla="*/ 2170688 w 2466854"/>
              <a:gd name="connsiteY21" fmla="*/ 404647 h 1465251"/>
              <a:gd name="connsiteX22" fmla="*/ 2170636 w 2466854"/>
              <a:gd name="connsiteY22" fmla="*/ 404803 h 1465251"/>
              <a:gd name="connsiteX23" fmla="*/ 2171990 w 2466854"/>
              <a:gd name="connsiteY23" fmla="*/ 404803 h 1465251"/>
              <a:gd name="connsiteX24" fmla="*/ 2155185 w 2466854"/>
              <a:gd name="connsiteY24" fmla="*/ 323812 h 1465251"/>
              <a:gd name="connsiteX25" fmla="*/ 2193294 w 2466854"/>
              <a:gd name="connsiteY25" fmla="*/ 497397 h 1465251"/>
              <a:gd name="connsiteX26" fmla="*/ 2281669 w 2466854"/>
              <a:gd name="connsiteY26" fmla="*/ 848402 h 1465251"/>
              <a:gd name="connsiteX27" fmla="*/ 2395445 w 2466854"/>
              <a:gd name="connsiteY27" fmla="*/ 1245406 h 1465251"/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68469 w 2466854"/>
              <a:gd name="connsiteY2" fmla="*/ 50067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098385 w 2466854"/>
              <a:gd name="connsiteY6" fmla="*/ 50067 h 1465251"/>
              <a:gd name="connsiteX7" fmla="*/ 2466854 w 2466854"/>
              <a:gd name="connsiteY7" fmla="*/ 1465251 h 1465251"/>
              <a:gd name="connsiteX8" fmla="*/ 2462874 w 2466854"/>
              <a:gd name="connsiteY8" fmla="*/ 1465251 h 1465251"/>
              <a:gd name="connsiteX9" fmla="*/ 2442788 w 2466854"/>
              <a:gd name="connsiteY9" fmla="*/ 1409427 h 1465251"/>
              <a:gd name="connsiteX10" fmla="*/ 1233428 w 2466854"/>
              <a:gd name="connsiteY10" fmla="*/ 1133260 h 1465251"/>
              <a:gd name="connsiteX11" fmla="*/ 24067 w 2466854"/>
              <a:gd name="connsiteY11" fmla="*/ 1409427 h 1465251"/>
              <a:gd name="connsiteX12" fmla="*/ 3982 w 2466854"/>
              <a:gd name="connsiteY12" fmla="*/ 1465251 h 1465251"/>
              <a:gd name="connsiteX13" fmla="*/ 0 w 2466854"/>
              <a:gd name="connsiteY13" fmla="*/ 1465251 h 1465251"/>
              <a:gd name="connsiteX14" fmla="*/ 71409 w 2466854"/>
              <a:gd name="connsiteY14" fmla="*/ 1245406 h 1465251"/>
              <a:gd name="connsiteX15" fmla="*/ 185185 w 2466854"/>
              <a:gd name="connsiteY15" fmla="*/ 848402 h 1465251"/>
              <a:gd name="connsiteX16" fmla="*/ 273560 w 2466854"/>
              <a:gd name="connsiteY16" fmla="*/ 497397 h 1465251"/>
              <a:gd name="connsiteX17" fmla="*/ 311669 w 2466854"/>
              <a:gd name="connsiteY17" fmla="*/ 323812 h 1465251"/>
              <a:gd name="connsiteX18" fmla="*/ 294864 w 2466854"/>
              <a:gd name="connsiteY18" fmla="*/ 404803 h 1465251"/>
              <a:gd name="connsiteX19" fmla="*/ 296220 w 2466854"/>
              <a:gd name="connsiteY19" fmla="*/ 404803 h 1465251"/>
              <a:gd name="connsiteX20" fmla="*/ 296168 w 2466854"/>
              <a:gd name="connsiteY20" fmla="*/ 404647 h 1465251"/>
              <a:gd name="connsiteX21" fmla="*/ 1233428 w 2466854"/>
              <a:gd name="connsiteY21" fmla="*/ 119811 h 1465251"/>
              <a:gd name="connsiteX22" fmla="*/ 2170688 w 2466854"/>
              <a:gd name="connsiteY22" fmla="*/ 404647 h 1465251"/>
              <a:gd name="connsiteX23" fmla="*/ 2170636 w 2466854"/>
              <a:gd name="connsiteY23" fmla="*/ 404803 h 1465251"/>
              <a:gd name="connsiteX24" fmla="*/ 2171990 w 2466854"/>
              <a:gd name="connsiteY24" fmla="*/ 404803 h 1465251"/>
              <a:gd name="connsiteX25" fmla="*/ 2155185 w 2466854"/>
              <a:gd name="connsiteY25" fmla="*/ 323812 h 1465251"/>
              <a:gd name="connsiteX26" fmla="*/ 2193294 w 2466854"/>
              <a:gd name="connsiteY26" fmla="*/ 497397 h 1465251"/>
              <a:gd name="connsiteX27" fmla="*/ 2281669 w 2466854"/>
              <a:gd name="connsiteY27" fmla="*/ 848402 h 1465251"/>
              <a:gd name="connsiteX28" fmla="*/ 2395445 w 2466854"/>
              <a:gd name="connsiteY28" fmla="*/ 1245406 h 1465251"/>
              <a:gd name="connsiteX29" fmla="*/ 2466854 w 2466854"/>
              <a:gd name="connsiteY29" fmla="*/ 1465251 h 1465251"/>
              <a:gd name="connsiteX0" fmla="*/ 2098385 w 2466854"/>
              <a:gd name="connsiteY0" fmla="*/ 50067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098385 w 2466854"/>
              <a:gd name="connsiteY3" fmla="*/ 50067 h 1465251"/>
              <a:gd name="connsiteX4" fmla="*/ 2466854 w 2466854"/>
              <a:gd name="connsiteY4" fmla="*/ 1465251 h 1465251"/>
              <a:gd name="connsiteX5" fmla="*/ 2462874 w 2466854"/>
              <a:gd name="connsiteY5" fmla="*/ 1465251 h 1465251"/>
              <a:gd name="connsiteX6" fmla="*/ 2442788 w 2466854"/>
              <a:gd name="connsiteY6" fmla="*/ 1409427 h 1465251"/>
              <a:gd name="connsiteX7" fmla="*/ 1233428 w 2466854"/>
              <a:gd name="connsiteY7" fmla="*/ 1133260 h 1465251"/>
              <a:gd name="connsiteX8" fmla="*/ 24067 w 2466854"/>
              <a:gd name="connsiteY8" fmla="*/ 1409427 h 1465251"/>
              <a:gd name="connsiteX9" fmla="*/ 3982 w 2466854"/>
              <a:gd name="connsiteY9" fmla="*/ 1465251 h 1465251"/>
              <a:gd name="connsiteX10" fmla="*/ 0 w 2466854"/>
              <a:gd name="connsiteY10" fmla="*/ 1465251 h 1465251"/>
              <a:gd name="connsiteX11" fmla="*/ 71409 w 2466854"/>
              <a:gd name="connsiteY11" fmla="*/ 1245406 h 1465251"/>
              <a:gd name="connsiteX12" fmla="*/ 185185 w 2466854"/>
              <a:gd name="connsiteY12" fmla="*/ 848402 h 1465251"/>
              <a:gd name="connsiteX13" fmla="*/ 273560 w 2466854"/>
              <a:gd name="connsiteY13" fmla="*/ 497397 h 1465251"/>
              <a:gd name="connsiteX14" fmla="*/ 311669 w 2466854"/>
              <a:gd name="connsiteY14" fmla="*/ 323812 h 1465251"/>
              <a:gd name="connsiteX15" fmla="*/ 294864 w 2466854"/>
              <a:gd name="connsiteY15" fmla="*/ 404803 h 1465251"/>
              <a:gd name="connsiteX16" fmla="*/ 296220 w 2466854"/>
              <a:gd name="connsiteY16" fmla="*/ 404803 h 1465251"/>
              <a:gd name="connsiteX17" fmla="*/ 296168 w 2466854"/>
              <a:gd name="connsiteY17" fmla="*/ 404647 h 1465251"/>
              <a:gd name="connsiteX18" fmla="*/ 1233428 w 2466854"/>
              <a:gd name="connsiteY18" fmla="*/ 119811 h 1465251"/>
              <a:gd name="connsiteX19" fmla="*/ 2170688 w 2466854"/>
              <a:gd name="connsiteY19" fmla="*/ 404647 h 1465251"/>
              <a:gd name="connsiteX20" fmla="*/ 2170636 w 2466854"/>
              <a:gd name="connsiteY20" fmla="*/ 404803 h 1465251"/>
              <a:gd name="connsiteX21" fmla="*/ 2171990 w 2466854"/>
              <a:gd name="connsiteY21" fmla="*/ 404803 h 1465251"/>
              <a:gd name="connsiteX22" fmla="*/ 2155185 w 2466854"/>
              <a:gd name="connsiteY22" fmla="*/ 323812 h 1465251"/>
              <a:gd name="connsiteX23" fmla="*/ 2193294 w 2466854"/>
              <a:gd name="connsiteY23" fmla="*/ 497397 h 1465251"/>
              <a:gd name="connsiteX24" fmla="*/ 2281669 w 2466854"/>
              <a:gd name="connsiteY24" fmla="*/ 848402 h 1465251"/>
              <a:gd name="connsiteX25" fmla="*/ 2395445 w 2466854"/>
              <a:gd name="connsiteY25" fmla="*/ 1245406 h 1465251"/>
              <a:gd name="connsiteX26" fmla="*/ 2466854 w 2466854"/>
              <a:gd name="connsiteY26" fmla="*/ 1465251 h 1465251"/>
              <a:gd name="connsiteX0" fmla="*/ 2089010 w 2466854"/>
              <a:gd name="connsiteY0" fmla="*/ 0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466854 w 2466854"/>
              <a:gd name="connsiteY3" fmla="*/ 1465251 h 1465251"/>
              <a:gd name="connsiteX4" fmla="*/ 2462874 w 2466854"/>
              <a:gd name="connsiteY4" fmla="*/ 1465251 h 1465251"/>
              <a:gd name="connsiteX5" fmla="*/ 2442788 w 2466854"/>
              <a:gd name="connsiteY5" fmla="*/ 1409427 h 1465251"/>
              <a:gd name="connsiteX6" fmla="*/ 1233428 w 2466854"/>
              <a:gd name="connsiteY6" fmla="*/ 1133260 h 1465251"/>
              <a:gd name="connsiteX7" fmla="*/ 24067 w 2466854"/>
              <a:gd name="connsiteY7" fmla="*/ 1409427 h 1465251"/>
              <a:gd name="connsiteX8" fmla="*/ 3982 w 2466854"/>
              <a:gd name="connsiteY8" fmla="*/ 1465251 h 1465251"/>
              <a:gd name="connsiteX9" fmla="*/ 0 w 2466854"/>
              <a:gd name="connsiteY9" fmla="*/ 1465251 h 1465251"/>
              <a:gd name="connsiteX10" fmla="*/ 71409 w 2466854"/>
              <a:gd name="connsiteY10" fmla="*/ 1245406 h 1465251"/>
              <a:gd name="connsiteX11" fmla="*/ 185185 w 2466854"/>
              <a:gd name="connsiteY11" fmla="*/ 848402 h 1465251"/>
              <a:gd name="connsiteX12" fmla="*/ 273560 w 2466854"/>
              <a:gd name="connsiteY12" fmla="*/ 497397 h 1465251"/>
              <a:gd name="connsiteX13" fmla="*/ 311669 w 2466854"/>
              <a:gd name="connsiteY13" fmla="*/ 323812 h 1465251"/>
              <a:gd name="connsiteX14" fmla="*/ 294864 w 2466854"/>
              <a:gd name="connsiteY14" fmla="*/ 404803 h 1465251"/>
              <a:gd name="connsiteX15" fmla="*/ 296220 w 2466854"/>
              <a:gd name="connsiteY15" fmla="*/ 404803 h 1465251"/>
              <a:gd name="connsiteX16" fmla="*/ 296168 w 2466854"/>
              <a:gd name="connsiteY16" fmla="*/ 404647 h 1465251"/>
              <a:gd name="connsiteX17" fmla="*/ 1233428 w 2466854"/>
              <a:gd name="connsiteY17" fmla="*/ 119811 h 1465251"/>
              <a:gd name="connsiteX18" fmla="*/ 2170688 w 2466854"/>
              <a:gd name="connsiteY18" fmla="*/ 404647 h 1465251"/>
              <a:gd name="connsiteX19" fmla="*/ 2170636 w 2466854"/>
              <a:gd name="connsiteY19" fmla="*/ 404803 h 1465251"/>
              <a:gd name="connsiteX20" fmla="*/ 2171990 w 2466854"/>
              <a:gd name="connsiteY20" fmla="*/ 404803 h 1465251"/>
              <a:gd name="connsiteX21" fmla="*/ 2155185 w 2466854"/>
              <a:gd name="connsiteY21" fmla="*/ 323812 h 1465251"/>
              <a:gd name="connsiteX22" fmla="*/ 2193294 w 2466854"/>
              <a:gd name="connsiteY22" fmla="*/ 497397 h 1465251"/>
              <a:gd name="connsiteX23" fmla="*/ 2281669 w 2466854"/>
              <a:gd name="connsiteY23" fmla="*/ 848402 h 1465251"/>
              <a:gd name="connsiteX24" fmla="*/ 2395445 w 2466854"/>
              <a:gd name="connsiteY24" fmla="*/ 1245406 h 1465251"/>
              <a:gd name="connsiteX25" fmla="*/ 2466854 w 2466854"/>
              <a:gd name="connsiteY25" fmla="*/ 1465251 h 1465251"/>
              <a:gd name="connsiteX0" fmla="*/ 2466854 w 2466854"/>
              <a:gd name="connsiteY0" fmla="*/ 1345440 h 1345440"/>
              <a:gd name="connsiteX1" fmla="*/ 2462874 w 2466854"/>
              <a:gd name="connsiteY1" fmla="*/ 1345440 h 1345440"/>
              <a:gd name="connsiteX2" fmla="*/ 2442788 w 2466854"/>
              <a:gd name="connsiteY2" fmla="*/ 1289616 h 1345440"/>
              <a:gd name="connsiteX3" fmla="*/ 1233428 w 2466854"/>
              <a:gd name="connsiteY3" fmla="*/ 1013449 h 1345440"/>
              <a:gd name="connsiteX4" fmla="*/ 24067 w 2466854"/>
              <a:gd name="connsiteY4" fmla="*/ 1289616 h 1345440"/>
              <a:gd name="connsiteX5" fmla="*/ 3982 w 2466854"/>
              <a:gd name="connsiteY5" fmla="*/ 1345440 h 1345440"/>
              <a:gd name="connsiteX6" fmla="*/ 0 w 2466854"/>
              <a:gd name="connsiteY6" fmla="*/ 1345440 h 1345440"/>
              <a:gd name="connsiteX7" fmla="*/ 71409 w 2466854"/>
              <a:gd name="connsiteY7" fmla="*/ 1125595 h 1345440"/>
              <a:gd name="connsiteX8" fmla="*/ 185185 w 2466854"/>
              <a:gd name="connsiteY8" fmla="*/ 728591 h 1345440"/>
              <a:gd name="connsiteX9" fmla="*/ 273560 w 2466854"/>
              <a:gd name="connsiteY9" fmla="*/ 377586 h 1345440"/>
              <a:gd name="connsiteX10" fmla="*/ 311669 w 2466854"/>
              <a:gd name="connsiteY10" fmla="*/ 204001 h 1345440"/>
              <a:gd name="connsiteX11" fmla="*/ 294864 w 2466854"/>
              <a:gd name="connsiteY11" fmla="*/ 284992 h 1345440"/>
              <a:gd name="connsiteX12" fmla="*/ 296220 w 2466854"/>
              <a:gd name="connsiteY12" fmla="*/ 284992 h 1345440"/>
              <a:gd name="connsiteX13" fmla="*/ 296168 w 2466854"/>
              <a:gd name="connsiteY13" fmla="*/ 284836 h 1345440"/>
              <a:gd name="connsiteX14" fmla="*/ 1233428 w 2466854"/>
              <a:gd name="connsiteY14" fmla="*/ 0 h 1345440"/>
              <a:gd name="connsiteX15" fmla="*/ 2170688 w 2466854"/>
              <a:gd name="connsiteY15" fmla="*/ 284836 h 1345440"/>
              <a:gd name="connsiteX16" fmla="*/ 2170636 w 2466854"/>
              <a:gd name="connsiteY16" fmla="*/ 284992 h 1345440"/>
              <a:gd name="connsiteX17" fmla="*/ 2171990 w 2466854"/>
              <a:gd name="connsiteY17" fmla="*/ 284992 h 1345440"/>
              <a:gd name="connsiteX18" fmla="*/ 2155185 w 2466854"/>
              <a:gd name="connsiteY18" fmla="*/ 204001 h 1345440"/>
              <a:gd name="connsiteX19" fmla="*/ 2193294 w 2466854"/>
              <a:gd name="connsiteY19" fmla="*/ 377586 h 1345440"/>
              <a:gd name="connsiteX20" fmla="*/ 2281669 w 2466854"/>
              <a:gd name="connsiteY20" fmla="*/ 728591 h 1345440"/>
              <a:gd name="connsiteX21" fmla="*/ 2395445 w 2466854"/>
              <a:gd name="connsiteY21" fmla="*/ 1125595 h 1345440"/>
              <a:gd name="connsiteX22" fmla="*/ 2466854 w 2466854"/>
              <a:gd name="connsiteY22" fmla="*/ 1345440 h 134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66854" h="1345440">
                <a:moveTo>
                  <a:pt x="2466854" y="1345440"/>
                </a:moveTo>
                <a:lnTo>
                  <a:pt x="2462874" y="1345440"/>
                </a:lnTo>
                <a:lnTo>
                  <a:pt x="2442788" y="1289616"/>
                </a:lnTo>
                <a:cubicBezTo>
                  <a:pt x="2327681" y="1132007"/>
                  <a:pt x="1829970" y="1013449"/>
                  <a:pt x="1233428" y="1013449"/>
                </a:cubicBezTo>
                <a:cubicBezTo>
                  <a:pt x="636886" y="1013449"/>
                  <a:pt x="139174" y="1132007"/>
                  <a:pt x="24067" y="1289616"/>
                </a:cubicBezTo>
                <a:lnTo>
                  <a:pt x="3982" y="1345440"/>
                </a:lnTo>
                <a:lnTo>
                  <a:pt x="0" y="1345440"/>
                </a:lnTo>
                <a:lnTo>
                  <a:pt x="71409" y="1125595"/>
                </a:lnTo>
                <a:cubicBezTo>
                  <a:pt x="111113" y="995678"/>
                  <a:pt x="149105" y="863245"/>
                  <a:pt x="185185" y="728591"/>
                </a:cubicBezTo>
                <a:cubicBezTo>
                  <a:pt x="216755" y="610769"/>
                  <a:pt x="246208" y="493688"/>
                  <a:pt x="273560" y="377586"/>
                </a:cubicBezTo>
                <a:lnTo>
                  <a:pt x="311669" y="204001"/>
                </a:lnTo>
                <a:lnTo>
                  <a:pt x="294864" y="284992"/>
                </a:lnTo>
                <a:lnTo>
                  <a:pt x="296220" y="284992"/>
                </a:lnTo>
                <a:cubicBezTo>
                  <a:pt x="296203" y="284940"/>
                  <a:pt x="296185" y="284888"/>
                  <a:pt x="296168" y="284836"/>
                </a:cubicBezTo>
                <a:cubicBezTo>
                  <a:pt x="296168" y="127525"/>
                  <a:pt x="715794" y="0"/>
                  <a:pt x="1233428" y="0"/>
                </a:cubicBezTo>
                <a:cubicBezTo>
                  <a:pt x="1751062" y="0"/>
                  <a:pt x="2170688" y="127525"/>
                  <a:pt x="2170688" y="284836"/>
                </a:cubicBezTo>
                <a:cubicBezTo>
                  <a:pt x="2170671" y="284888"/>
                  <a:pt x="2170653" y="284940"/>
                  <a:pt x="2170636" y="284992"/>
                </a:cubicBezTo>
                <a:lnTo>
                  <a:pt x="2171990" y="284992"/>
                </a:lnTo>
                <a:lnTo>
                  <a:pt x="2155185" y="204001"/>
                </a:lnTo>
                <a:lnTo>
                  <a:pt x="2193294" y="377586"/>
                </a:lnTo>
                <a:cubicBezTo>
                  <a:pt x="2220646" y="493688"/>
                  <a:pt x="2250099" y="610769"/>
                  <a:pt x="2281669" y="728591"/>
                </a:cubicBezTo>
                <a:cubicBezTo>
                  <a:pt x="2317749" y="863245"/>
                  <a:pt x="2355741" y="995678"/>
                  <a:pt x="2395445" y="1125595"/>
                </a:cubicBezTo>
                <a:lnTo>
                  <a:pt x="2466854" y="1345440"/>
                </a:ln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 71">
            <a:extLst>
              <a:ext uri="{FF2B5EF4-FFF2-40B4-BE49-F238E27FC236}">
                <a16:creationId xmlns:a16="http://schemas.microsoft.com/office/drawing/2014/main" id="{12EC46E1-6447-C7AD-D958-1C45B60F3385}"/>
              </a:ext>
            </a:extLst>
          </p:cNvPr>
          <p:cNvSpPr/>
          <p:nvPr/>
        </p:nvSpPr>
        <p:spPr>
          <a:xfrm rot="10800000">
            <a:off x="2156707" y="2429258"/>
            <a:ext cx="3083613" cy="1067053"/>
          </a:xfrm>
          <a:custGeom>
            <a:avLst/>
            <a:gdLst>
              <a:gd name="connsiteX0" fmla="*/ 3317727 w 3317727"/>
              <a:gd name="connsiteY0" fmla="*/ 1424642 h 1424642"/>
              <a:gd name="connsiteX1" fmla="*/ 3313856 w 3317727"/>
              <a:gd name="connsiteY1" fmla="*/ 1424642 h 1424642"/>
              <a:gd name="connsiteX2" fmla="*/ 3280303 w 3317727"/>
              <a:gd name="connsiteY2" fmla="*/ 1351086 h 1424642"/>
              <a:gd name="connsiteX3" fmla="*/ 1658864 w 3317727"/>
              <a:gd name="connsiteY3" fmla="*/ 1059040 h 1424642"/>
              <a:gd name="connsiteX4" fmla="*/ 37425 w 3317727"/>
              <a:gd name="connsiteY4" fmla="*/ 1351086 h 1424642"/>
              <a:gd name="connsiteX5" fmla="*/ 3872 w 3317727"/>
              <a:gd name="connsiteY5" fmla="*/ 1424642 h 1424642"/>
              <a:gd name="connsiteX6" fmla="*/ 0 w 3317727"/>
              <a:gd name="connsiteY6" fmla="*/ 1424642 h 1424642"/>
              <a:gd name="connsiteX7" fmla="*/ 62339 w 3317727"/>
              <a:gd name="connsiteY7" fmla="*/ 1288892 h 1424642"/>
              <a:gd name="connsiteX8" fmla="*/ 372798 w 3317727"/>
              <a:gd name="connsiteY8" fmla="*/ 494048 h 1424642"/>
              <a:gd name="connsiteX9" fmla="*/ 425436 w 3317727"/>
              <a:gd name="connsiteY9" fmla="*/ 331991 h 1424642"/>
              <a:gd name="connsiteX10" fmla="*/ 429418 w 3317727"/>
              <a:gd name="connsiteY10" fmla="*/ 331991 h 1424642"/>
              <a:gd name="connsiteX11" fmla="*/ 449503 w 3317727"/>
              <a:gd name="connsiteY11" fmla="*/ 276167 h 1424642"/>
              <a:gd name="connsiteX12" fmla="*/ 1658864 w 3317727"/>
              <a:gd name="connsiteY12" fmla="*/ 0 h 1424642"/>
              <a:gd name="connsiteX13" fmla="*/ 2868224 w 3317727"/>
              <a:gd name="connsiteY13" fmla="*/ 276167 h 1424642"/>
              <a:gd name="connsiteX14" fmla="*/ 2888310 w 3317727"/>
              <a:gd name="connsiteY14" fmla="*/ 331991 h 1424642"/>
              <a:gd name="connsiteX15" fmla="*/ 2892290 w 3317727"/>
              <a:gd name="connsiteY15" fmla="*/ 331991 h 1424642"/>
              <a:gd name="connsiteX16" fmla="*/ 2944928 w 3317727"/>
              <a:gd name="connsiteY16" fmla="*/ 494048 h 1424642"/>
              <a:gd name="connsiteX17" fmla="*/ 3255388 w 3317727"/>
              <a:gd name="connsiteY17" fmla="*/ 1288892 h 142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17727" h="1424642">
                <a:moveTo>
                  <a:pt x="3317727" y="1424642"/>
                </a:moveTo>
                <a:lnTo>
                  <a:pt x="3313856" y="1424642"/>
                </a:lnTo>
                <a:lnTo>
                  <a:pt x="3280303" y="1351086"/>
                </a:lnTo>
                <a:cubicBezTo>
                  <a:pt x="3125974" y="1184416"/>
                  <a:pt x="2458672" y="1059040"/>
                  <a:pt x="1658864" y="1059040"/>
                </a:cubicBezTo>
                <a:cubicBezTo>
                  <a:pt x="859055" y="1059040"/>
                  <a:pt x="191753" y="1184416"/>
                  <a:pt x="37425" y="1351086"/>
                </a:cubicBezTo>
                <a:lnTo>
                  <a:pt x="3872" y="1424642"/>
                </a:lnTo>
                <a:lnTo>
                  <a:pt x="0" y="1424642"/>
                </a:lnTo>
                <a:lnTo>
                  <a:pt x="62339" y="1288892"/>
                </a:lnTo>
                <a:cubicBezTo>
                  <a:pt x="171966" y="1040442"/>
                  <a:pt x="276210" y="774367"/>
                  <a:pt x="372798" y="494048"/>
                </a:cubicBezTo>
                <a:lnTo>
                  <a:pt x="425436" y="331991"/>
                </a:lnTo>
                <a:lnTo>
                  <a:pt x="429418" y="331991"/>
                </a:lnTo>
                <a:lnTo>
                  <a:pt x="449503" y="276167"/>
                </a:lnTo>
                <a:cubicBezTo>
                  <a:pt x="564610" y="118558"/>
                  <a:pt x="1062322" y="0"/>
                  <a:pt x="1658864" y="0"/>
                </a:cubicBezTo>
                <a:cubicBezTo>
                  <a:pt x="2255406" y="0"/>
                  <a:pt x="2753117" y="118558"/>
                  <a:pt x="2868224" y="276167"/>
                </a:cubicBezTo>
                <a:lnTo>
                  <a:pt x="2888310" y="331991"/>
                </a:lnTo>
                <a:lnTo>
                  <a:pt x="2892290" y="331991"/>
                </a:lnTo>
                <a:lnTo>
                  <a:pt x="2944928" y="494048"/>
                </a:lnTo>
                <a:cubicBezTo>
                  <a:pt x="3041516" y="774367"/>
                  <a:pt x="3145761" y="1040442"/>
                  <a:pt x="3255388" y="1288892"/>
                </a:cubicBez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 72">
            <a:extLst>
              <a:ext uri="{FF2B5EF4-FFF2-40B4-BE49-F238E27FC236}">
                <a16:creationId xmlns:a16="http://schemas.microsoft.com/office/drawing/2014/main" id="{CCFE5AE0-EB02-4AC4-D0AE-5F13A12C8F72}"/>
              </a:ext>
            </a:extLst>
          </p:cNvPr>
          <p:cNvSpPr/>
          <p:nvPr/>
        </p:nvSpPr>
        <p:spPr>
          <a:xfrm rot="10800000">
            <a:off x="1649616" y="1703358"/>
            <a:ext cx="4102125" cy="1009876"/>
          </a:xfrm>
          <a:custGeom>
            <a:avLst/>
            <a:gdLst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63734 w 4413566"/>
              <a:gd name="connsiteY2" fmla="*/ 0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0 w 4413566"/>
              <a:gd name="connsiteY6" fmla="*/ 1455510 h 1455510"/>
              <a:gd name="connsiteX7" fmla="*/ 27790 w 4413566"/>
              <a:gd name="connsiteY7" fmla="*/ 1416784 h 1455510"/>
              <a:gd name="connsiteX8" fmla="*/ 498921 w 4413566"/>
              <a:gd name="connsiteY8" fmla="*/ 579507 h 1455510"/>
              <a:gd name="connsiteX9" fmla="*/ 626561 w 4413566"/>
              <a:gd name="connsiteY9" fmla="*/ 297814 h 1455510"/>
              <a:gd name="connsiteX10" fmla="*/ 610259 w 4413566"/>
              <a:gd name="connsiteY10" fmla="*/ 337058 h 1455510"/>
              <a:gd name="connsiteX11" fmla="*/ 547920 w 4413566"/>
              <a:gd name="connsiteY11" fmla="*/ 472808 h 1455510"/>
              <a:gd name="connsiteX12" fmla="*/ 551792 w 4413566"/>
              <a:gd name="connsiteY12" fmla="*/ 472808 h 1455510"/>
              <a:gd name="connsiteX13" fmla="*/ 585345 w 4413566"/>
              <a:gd name="connsiteY13" fmla="*/ 399252 h 1455510"/>
              <a:gd name="connsiteX14" fmla="*/ 2206784 w 4413566"/>
              <a:gd name="connsiteY14" fmla="*/ 107206 h 1455510"/>
              <a:gd name="connsiteX15" fmla="*/ 3828223 w 4413566"/>
              <a:gd name="connsiteY15" fmla="*/ 399252 h 1455510"/>
              <a:gd name="connsiteX16" fmla="*/ 3861776 w 4413566"/>
              <a:gd name="connsiteY16" fmla="*/ 472808 h 1455510"/>
              <a:gd name="connsiteX17" fmla="*/ 3865647 w 4413566"/>
              <a:gd name="connsiteY17" fmla="*/ 472808 h 1455510"/>
              <a:gd name="connsiteX18" fmla="*/ 3803308 w 4413566"/>
              <a:gd name="connsiteY18" fmla="*/ 337058 h 1455510"/>
              <a:gd name="connsiteX19" fmla="*/ 3787016 w 4413566"/>
              <a:gd name="connsiteY19" fmla="*/ 297836 h 1455510"/>
              <a:gd name="connsiteX20" fmla="*/ 3914645 w 4413566"/>
              <a:gd name="connsiteY20" fmla="*/ 579507 h 1455510"/>
              <a:gd name="connsiteX21" fmla="*/ 4385777 w 4413566"/>
              <a:gd name="connsiteY21" fmla="*/ 1416784 h 1455510"/>
              <a:gd name="connsiteX22" fmla="*/ 4413566 w 4413566"/>
              <a:gd name="connsiteY22" fmla="*/ 1455508 h 1455510"/>
              <a:gd name="connsiteX23" fmla="*/ 4372544 w 4413566"/>
              <a:gd name="connsiteY23" fmla="*/ 1426917 h 1455510"/>
              <a:gd name="connsiteX24" fmla="*/ 2206784 w 4413566"/>
              <a:gd name="connsiteY24" fmla="*/ 1141368 h 1455510"/>
              <a:gd name="connsiteX25" fmla="*/ 41024 w 4413566"/>
              <a:gd name="connsiteY25" fmla="*/ 1426917 h 1455510"/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85105 w 4413566"/>
              <a:gd name="connsiteY2" fmla="*/ 52497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728457 w 4413566"/>
              <a:gd name="connsiteY6" fmla="*/ 52508 h 1455510"/>
              <a:gd name="connsiteX7" fmla="*/ 0 w 4413566"/>
              <a:gd name="connsiteY7" fmla="*/ 1455510 h 1455510"/>
              <a:gd name="connsiteX8" fmla="*/ 27790 w 4413566"/>
              <a:gd name="connsiteY8" fmla="*/ 1416784 h 1455510"/>
              <a:gd name="connsiteX9" fmla="*/ 498921 w 4413566"/>
              <a:gd name="connsiteY9" fmla="*/ 579507 h 1455510"/>
              <a:gd name="connsiteX10" fmla="*/ 626561 w 4413566"/>
              <a:gd name="connsiteY10" fmla="*/ 297814 h 1455510"/>
              <a:gd name="connsiteX11" fmla="*/ 610259 w 4413566"/>
              <a:gd name="connsiteY11" fmla="*/ 337058 h 1455510"/>
              <a:gd name="connsiteX12" fmla="*/ 547920 w 4413566"/>
              <a:gd name="connsiteY12" fmla="*/ 472808 h 1455510"/>
              <a:gd name="connsiteX13" fmla="*/ 551792 w 4413566"/>
              <a:gd name="connsiteY13" fmla="*/ 472808 h 1455510"/>
              <a:gd name="connsiteX14" fmla="*/ 585345 w 4413566"/>
              <a:gd name="connsiteY14" fmla="*/ 399252 h 1455510"/>
              <a:gd name="connsiteX15" fmla="*/ 2206784 w 4413566"/>
              <a:gd name="connsiteY15" fmla="*/ 107206 h 1455510"/>
              <a:gd name="connsiteX16" fmla="*/ 3828223 w 4413566"/>
              <a:gd name="connsiteY16" fmla="*/ 399252 h 1455510"/>
              <a:gd name="connsiteX17" fmla="*/ 3861776 w 4413566"/>
              <a:gd name="connsiteY17" fmla="*/ 472808 h 1455510"/>
              <a:gd name="connsiteX18" fmla="*/ 3865647 w 4413566"/>
              <a:gd name="connsiteY18" fmla="*/ 472808 h 1455510"/>
              <a:gd name="connsiteX19" fmla="*/ 3803308 w 4413566"/>
              <a:gd name="connsiteY19" fmla="*/ 337058 h 1455510"/>
              <a:gd name="connsiteX20" fmla="*/ 3787016 w 4413566"/>
              <a:gd name="connsiteY20" fmla="*/ 297836 h 1455510"/>
              <a:gd name="connsiteX21" fmla="*/ 3914645 w 4413566"/>
              <a:gd name="connsiteY21" fmla="*/ 579507 h 1455510"/>
              <a:gd name="connsiteX22" fmla="*/ 4385777 w 4413566"/>
              <a:gd name="connsiteY22" fmla="*/ 1416784 h 1455510"/>
              <a:gd name="connsiteX23" fmla="*/ 4413566 w 4413566"/>
              <a:gd name="connsiteY23" fmla="*/ 1455508 h 1455510"/>
              <a:gd name="connsiteX24" fmla="*/ 4372544 w 4413566"/>
              <a:gd name="connsiteY24" fmla="*/ 1426917 h 1455510"/>
              <a:gd name="connsiteX25" fmla="*/ 2206784 w 4413566"/>
              <a:gd name="connsiteY25" fmla="*/ 1141368 h 1455510"/>
              <a:gd name="connsiteX26" fmla="*/ 41024 w 4413566"/>
              <a:gd name="connsiteY26" fmla="*/ 1426917 h 1455510"/>
              <a:gd name="connsiteX27" fmla="*/ 0 w 4413566"/>
              <a:gd name="connsiteY27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50268 w 4413566"/>
              <a:gd name="connsiteY2" fmla="*/ 0 h 1455510"/>
              <a:gd name="connsiteX3" fmla="*/ 728457 w 4413566"/>
              <a:gd name="connsiteY3" fmla="*/ 52508 h 1455510"/>
              <a:gd name="connsiteX4" fmla="*/ 0 w 4413566"/>
              <a:gd name="connsiteY4" fmla="*/ 1455510 h 1455510"/>
              <a:gd name="connsiteX5" fmla="*/ 27790 w 4413566"/>
              <a:gd name="connsiteY5" fmla="*/ 1416784 h 1455510"/>
              <a:gd name="connsiteX6" fmla="*/ 498921 w 4413566"/>
              <a:gd name="connsiteY6" fmla="*/ 579507 h 1455510"/>
              <a:gd name="connsiteX7" fmla="*/ 626561 w 4413566"/>
              <a:gd name="connsiteY7" fmla="*/ 297814 h 1455510"/>
              <a:gd name="connsiteX8" fmla="*/ 610259 w 4413566"/>
              <a:gd name="connsiteY8" fmla="*/ 337058 h 1455510"/>
              <a:gd name="connsiteX9" fmla="*/ 547920 w 4413566"/>
              <a:gd name="connsiteY9" fmla="*/ 472808 h 1455510"/>
              <a:gd name="connsiteX10" fmla="*/ 551792 w 4413566"/>
              <a:gd name="connsiteY10" fmla="*/ 472808 h 1455510"/>
              <a:gd name="connsiteX11" fmla="*/ 585345 w 4413566"/>
              <a:gd name="connsiteY11" fmla="*/ 399252 h 1455510"/>
              <a:gd name="connsiteX12" fmla="*/ 2206784 w 4413566"/>
              <a:gd name="connsiteY12" fmla="*/ 107206 h 1455510"/>
              <a:gd name="connsiteX13" fmla="*/ 3828223 w 4413566"/>
              <a:gd name="connsiteY13" fmla="*/ 399252 h 1455510"/>
              <a:gd name="connsiteX14" fmla="*/ 3861776 w 4413566"/>
              <a:gd name="connsiteY14" fmla="*/ 472808 h 1455510"/>
              <a:gd name="connsiteX15" fmla="*/ 3865647 w 4413566"/>
              <a:gd name="connsiteY15" fmla="*/ 472808 h 1455510"/>
              <a:gd name="connsiteX16" fmla="*/ 3803308 w 4413566"/>
              <a:gd name="connsiteY16" fmla="*/ 337058 h 1455510"/>
              <a:gd name="connsiteX17" fmla="*/ 3787016 w 4413566"/>
              <a:gd name="connsiteY17" fmla="*/ 297836 h 1455510"/>
              <a:gd name="connsiteX18" fmla="*/ 3914645 w 4413566"/>
              <a:gd name="connsiteY18" fmla="*/ 579507 h 1455510"/>
              <a:gd name="connsiteX19" fmla="*/ 4385777 w 4413566"/>
              <a:gd name="connsiteY19" fmla="*/ 1416784 h 1455510"/>
              <a:gd name="connsiteX20" fmla="*/ 4413566 w 4413566"/>
              <a:gd name="connsiteY20" fmla="*/ 1455508 h 1455510"/>
              <a:gd name="connsiteX21" fmla="*/ 4372544 w 4413566"/>
              <a:gd name="connsiteY21" fmla="*/ 1426917 h 1455510"/>
              <a:gd name="connsiteX22" fmla="*/ 2206784 w 4413566"/>
              <a:gd name="connsiteY22" fmla="*/ 1141368 h 1455510"/>
              <a:gd name="connsiteX23" fmla="*/ 41024 w 4413566"/>
              <a:gd name="connsiteY23" fmla="*/ 1426917 h 1455510"/>
              <a:gd name="connsiteX24" fmla="*/ 0 w 4413566"/>
              <a:gd name="connsiteY24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28457 w 4413566"/>
              <a:gd name="connsiteY2" fmla="*/ 52508 h 1455510"/>
              <a:gd name="connsiteX3" fmla="*/ 0 w 4413566"/>
              <a:gd name="connsiteY3" fmla="*/ 1455510 h 1455510"/>
              <a:gd name="connsiteX4" fmla="*/ 27790 w 4413566"/>
              <a:gd name="connsiteY4" fmla="*/ 1416784 h 1455510"/>
              <a:gd name="connsiteX5" fmla="*/ 498921 w 4413566"/>
              <a:gd name="connsiteY5" fmla="*/ 579507 h 1455510"/>
              <a:gd name="connsiteX6" fmla="*/ 626561 w 4413566"/>
              <a:gd name="connsiteY6" fmla="*/ 297814 h 1455510"/>
              <a:gd name="connsiteX7" fmla="*/ 610259 w 4413566"/>
              <a:gd name="connsiteY7" fmla="*/ 337058 h 1455510"/>
              <a:gd name="connsiteX8" fmla="*/ 547920 w 4413566"/>
              <a:gd name="connsiteY8" fmla="*/ 472808 h 1455510"/>
              <a:gd name="connsiteX9" fmla="*/ 551792 w 4413566"/>
              <a:gd name="connsiteY9" fmla="*/ 472808 h 1455510"/>
              <a:gd name="connsiteX10" fmla="*/ 585345 w 4413566"/>
              <a:gd name="connsiteY10" fmla="*/ 399252 h 1455510"/>
              <a:gd name="connsiteX11" fmla="*/ 2206784 w 4413566"/>
              <a:gd name="connsiteY11" fmla="*/ 107206 h 1455510"/>
              <a:gd name="connsiteX12" fmla="*/ 3828223 w 4413566"/>
              <a:gd name="connsiteY12" fmla="*/ 399252 h 1455510"/>
              <a:gd name="connsiteX13" fmla="*/ 3861776 w 4413566"/>
              <a:gd name="connsiteY13" fmla="*/ 472808 h 1455510"/>
              <a:gd name="connsiteX14" fmla="*/ 3865647 w 4413566"/>
              <a:gd name="connsiteY14" fmla="*/ 472808 h 1455510"/>
              <a:gd name="connsiteX15" fmla="*/ 3803308 w 4413566"/>
              <a:gd name="connsiteY15" fmla="*/ 337058 h 1455510"/>
              <a:gd name="connsiteX16" fmla="*/ 3787016 w 4413566"/>
              <a:gd name="connsiteY16" fmla="*/ 297836 h 1455510"/>
              <a:gd name="connsiteX17" fmla="*/ 3914645 w 4413566"/>
              <a:gd name="connsiteY17" fmla="*/ 579507 h 1455510"/>
              <a:gd name="connsiteX18" fmla="*/ 4385777 w 4413566"/>
              <a:gd name="connsiteY18" fmla="*/ 1416784 h 1455510"/>
              <a:gd name="connsiteX19" fmla="*/ 4413566 w 4413566"/>
              <a:gd name="connsiteY19" fmla="*/ 1455508 h 1455510"/>
              <a:gd name="connsiteX20" fmla="*/ 4372544 w 4413566"/>
              <a:gd name="connsiteY20" fmla="*/ 1426917 h 1455510"/>
              <a:gd name="connsiteX21" fmla="*/ 2206784 w 4413566"/>
              <a:gd name="connsiteY21" fmla="*/ 1141368 h 1455510"/>
              <a:gd name="connsiteX22" fmla="*/ 41024 w 4413566"/>
              <a:gd name="connsiteY22" fmla="*/ 1426917 h 1455510"/>
              <a:gd name="connsiteX23" fmla="*/ 0 w 4413566"/>
              <a:gd name="connsiteY23" fmla="*/ 1455510 h 1455510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26561 w 4413566"/>
              <a:gd name="connsiteY3" fmla="*/ 190608 h 1348304"/>
              <a:gd name="connsiteX4" fmla="*/ 610259 w 4413566"/>
              <a:gd name="connsiteY4" fmla="*/ 229852 h 1348304"/>
              <a:gd name="connsiteX5" fmla="*/ 547920 w 4413566"/>
              <a:gd name="connsiteY5" fmla="*/ 365602 h 1348304"/>
              <a:gd name="connsiteX6" fmla="*/ 551792 w 4413566"/>
              <a:gd name="connsiteY6" fmla="*/ 365602 h 1348304"/>
              <a:gd name="connsiteX7" fmla="*/ 585345 w 4413566"/>
              <a:gd name="connsiteY7" fmla="*/ 292046 h 1348304"/>
              <a:gd name="connsiteX8" fmla="*/ 2206784 w 4413566"/>
              <a:gd name="connsiteY8" fmla="*/ 0 h 1348304"/>
              <a:gd name="connsiteX9" fmla="*/ 3828223 w 4413566"/>
              <a:gd name="connsiteY9" fmla="*/ 292046 h 1348304"/>
              <a:gd name="connsiteX10" fmla="*/ 3861776 w 4413566"/>
              <a:gd name="connsiteY10" fmla="*/ 365602 h 1348304"/>
              <a:gd name="connsiteX11" fmla="*/ 3865647 w 4413566"/>
              <a:gd name="connsiteY11" fmla="*/ 365602 h 1348304"/>
              <a:gd name="connsiteX12" fmla="*/ 3803308 w 4413566"/>
              <a:gd name="connsiteY12" fmla="*/ 229852 h 1348304"/>
              <a:gd name="connsiteX13" fmla="*/ 3787016 w 4413566"/>
              <a:gd name="connsiteY13" fmla="*/ 190630 h 1348304"/>
              <a:gd name="connsiteX14" fmla="*/ 3914645 w 4413566"/>
              <a:gd name="connsiteY14" fmla="*/ 472301 h 1348304"/>
              <a:gd name="connsiteX15" fmla="*/ 4385777 w 4413566"/>
              <a:gd name="connsiteY15" fmla="*/ 1309578 h 1348304"/>
              <a:gd name="connsiteX16" fmla="*/ 4413566 w 4413566"/>
              <a:gd name="connsiteY16" fmla="*/ 1348302 h 1348304"/>
              <a:gd name="connsiteX17" fmla="*/ 4372544 w 4413566"/>
              <a:gd name="connsiteY17" fmla="*/ 1319711 h 1348304"/>
              <a:gd name="connsiteX18" fmla="*/ 2206784 w 4413566"/>
              <a:gd name="connsiteY18" fmla="*/ 1034162 h 1348304"/>
              <a:gd name="connsiteX19" fmla="*/ 41024 w 4413566"/>
              <a:gd name="connsiteY19" fmla="*/ 1319711 h 1348304"/>
              <a:gd name="connsiteX20" fmla="*/ 0 w 4413566"/>
              <a:gd name="connsiteY20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10259 w 4413566"/>
              <a:gd name="connsiteY3" fmla="*/ 229852 h 1348304"/>
              <a:gd name="connsiteX4" fmla="*/ 547920 w 4413566"/>
              <a:gd name="connsiteY4" fmla="*/ 365602 h 1348304"/>
              <a:gd name="connsiteX5" fmla="*/ 551792 w 4413566"/>
              <a:gd name="connsiteY5" fmla="*/ 365602 h 1348304"/>
              <a:gd name="connsiteX6" fmla="*/ 585345 w 4413566"/>
              <a:gd name="connsiteY6" fmla="*/ 292046 h 1348304"/>
              <a:gd name="connsiteX7" fmla="*/ 2206784 w 4413566"/>
              <a:gd name="connsiteY7" fmla="*/ 0 h 1348304"/>
              <a:gd name="connsiteX8" fmla="*/ 3828223 w 4413566"/>
              <a:gd name="connsiteY8" fmla="*/ 292046 h 1348304"/>
              <a:gd name="connsiteX9" fmla="*/ 3861776 w 4413566"/>
              <a:gd name="connsiteY9" fmla="*/ 365602 h 1348304"/>
              <a:gd name="connsiteX10" fmla="*/ 3865647 w 4413566"/>
              <a:gd name="connsiteY10" fmla="*/ 365602 h 1348304"/>
              <a:gd name="connsiteX11" fmla="*/ 3803308 w 4413566"/>
              <a:gd name="connsiteY11" fmla="*/ 229852 h 1348304"/>
              <a:gd name="connsiteX12" fmla="*/ 3787016 w 4413566"/>
              <a:gd name="connsiteY12" fmla="*/ 190630 h 1348304"/>
              <a:gd name="connsiteX13" fmla="*/ 3914645 w 4413566"/>
              <a:gd name="connsiteY13" fmla="*/ 472301 h 1348304"/>
              <a:gd name="connsiteX14" fmla="*/ 4385777 w 4413566"/>
              <a:gd name="connsiteY14" fmla="*/ 1309578 h 1348304"/>
              <a:gd name="connsiteX15" fmla="*/ 4413566 w 4413566"/>
              <a:gd name="connsiteY15" fmla="*/ 1348302 h 1348304"/>
              <a:gd name="connsiteX16" fmla="*/ 4372544 w 4413566"/>
              <a:gd name="connsiteY16" fmla="*/ 1319711 h 1348304"/>
              <a:gd name="connsiteX17" fmla="*/ 2206784 w 4413566"/>
              <a:gd name="connsiteY17" fmla="*/ 1034162 h 1348304"/>
              <a:gd name="connsiteX18" fmla="*/ 41024 w 4413566"/>
              <a:gd name="connsiteY18" fmla="*/ 1319711 h 1348304"/>
              <a:gd name="connsiteX19" fmla="*/ 0 w 4413566"/>
              <a:gd name="connsiteY19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51792 w 4413566"/>
              <a:gd name="connsiteY4" fmla="*/ 365602 h 1348304"/>
              <a:gd name="connsiteX5" fmla="*/ 585345 w 4413566"/>
              <a:gd name="connsiteY5" fmla="*/ 292046 h 1348304"/>
              <a:gd name="connsiteX6" fmla="*/ 2206784 w 4413566"/>
              <a:gd name="connsiteY6" fmla="*/ 0 h 1348304"/>
              <a:gd name="connsiteX7" fmla="*/ 3828223 w 4413566"/>
              <a:gd name="connsiteY7" fmla="*/ 292046 h 1348304"/>
              <a:gd name="connsiteX8" fmla="*/ 3861776 w 4413566"/>
              <a:gd name="connsiteY8" fmla="*/ 365602 h 1348304"/>
              <a:gd name="connsiteX9" fmla="*/ 3865647 w 4413566"/>
              <a:gd name="connsiteY9" fmla="*/ 365602 h 1348304"/>
              <a:gd name="connsiteX10" fmla="*/ 3803308 w 4413566"/>
              <a:gd name="connsiteY10" fmla="*/ 229852 h 1348304"/>
              <a:gd name="connsiteX11" fmla="*/ 3787016 w 4413566"/>
              <a:gd name="connsiteY11" fmla="*/ 190630 h 1348304"/>
              <a:gd name="connsiteX12" fmla="*/ 3914645 w 4413566"/>
              <a:gd name="connsiteY12" fmla="*/ 472301 h 1348304"/>
              <a:gd name="connsiteX13" fmla="*/ 4385777 w 4413566"/>
              <a:gd name="connsiteY13" fmla="*/ 1309578 h 1348304"/>
              <a:gd name="connsiteX14" fmla="*/ 4413566 w 4413566"/>
              <a:gd name="connsiteY14" fmla="*/ 1348302 h 1348304"/>
              <a:gd name="connsiteX15" fmla="*/ 4372544 w 4413566"/>
              <a:gd name="connsiteY15" fmla="*/ 1319711 h 1348304"/>
              <a:gd name="connsiteX16" fmla="*/ 2206784 w 4413566"/>
              <a:gd name="connsiteY16" fmla="*/ 1034162 h 1348304"/>
              <a:gd name="connsiteX17" fmla="*/ 41024 w 4413566"/>
              <a:gd name="connsiteY17" fmla="*/ 1319711 h 1348304"/>
              <a:gd name="connsiteX18" fmla="*/ 0 w 4413566"/>
              <a:gd name="connsiteY18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787016 w 4413566"/>
              <a:gd name="connsiteY10" fmla="*/ 190630 h 1348304"/>
              <a:gd name="connsiteX11" fmla="*/ 3914645 w 4413566"/>
              <a:gd name="connsiteY11" fmla="*/ 472301 h 1348304"/>
              <a:gd name="connsiteX12" fmla="*/ 4385777 w 4413566"/>
              <a:gd name="connsiteY12" fmla="*/ 1309578 h 1348304"/>
              <a:gd name="connsiteX13" fmla="*/ 4413566 w 4413566"/>
              <a:gd name="connsiteY13" fmla="*/ 1348302 h 1348304"/>
              <a:gd name="connsiteX14" fmla="*/ 4372544 w 4413566"/>
              <a:gd name="connsiteY14" fmla="*/ 1319711 h 1348304"/>
              <a:gd name="connsiteX15" fmla="*/ 2206784 w 4413566"/>
              <a:gd name="connsiteY15" fmla="*/ 1034162 h 1348304"/>
              <a:gd name="connsiteX16" fmla="*/ 41024 w 4413566"/>
              <a:gd name="connsiteY16" fmla="*/ 1319711 h 1348304"/>
              <a:gd name="connsiteX17" fmla="*/ 0 w 4413566"/>
              <a:gd name="connsiteY17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914645 w 4413566"/>
              <a:gd name="connsiteY10" fmla="*/ 472301 h 1348304"/>
              <a:gd name="connsiteX11" fmla="*/ 4385777 w 4413566"/>
              <a:gd name="connsiteY11" fmla="*/ 1309578 h 1348304"/>
              <a:gd name="connsiteX12" fmla="*/ 4413566 w 4413566"/>
              <a:gd name="connsiteY12" fmla="*/ 1348302 h 1348304"/>
              <a:gd name="connsiteX13" fmla="*/ 4372544 w 4413566"/>
              <a:gd name="connsiteY13" fmla="*/ 1319711 h 1348304"/>
              <a:gd name="connsiteX14" fmla="*/ 2206784 w 4413566"/>
              <a:gd name="connsiteY14" fmla="*/ 1034162 h 1348304"/>
              <a:gd name="connsiteX15" fmla="*/ 41024 w 4413566"/>
              <a:gd name="connsiteY15" fmla="*/ 1319711 h 1348304"/>
              <a:gd name="connsiteX16" fmla="*/ 0 w 4413566"/>
              <a:gd name="connsiteY16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914645 w 4413566"/>
              <a:gd name="connsiteY9" fmla="*/ 472301 h 1348304"/>
              <a:gd name="connsiteX10" fmla="*/ 4385777 w 4413566"/>
              <a:gd name="connsiteY10" fmla="*/ 1309578 h 1348304"/>
              <a:gd name="connsiteX11" fmla="*/ 4413566 w 4413566"/>
              <a:gd name="connsiteY11" fmla="*/ 1348302 h 1348304"/>
              <a:gd name="connsiteX12" fmla="*/ 4372544 w 4413566"/>
              <a:gd name="connsiteY12" fmla="*/ 1319711 h 1348304"/>
              <a:gd name="connsiteX13" fmla="*/ 2206784 w 4413566"/>
              <a:gd name="connsiteY13" fmla="*/ 1034162 h 1348304"/>
              <a:gd name="connsiteX14" fmla="*/ 41024 w 4413566"/>
              <a:gd name="connsiteY14" fmla="*/ 1319711 h 1348304"/>
              <a:gd name="connsiteX15" fmla="*/ 0 w 4413566"/>
              <a:gd name="connsiteY15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914645 w 4413566"/>
              <a:gd name="connsiteY8" fmla="*/ 472301 h 1348304"/>
              <a:gd name="connsiteX9" fmla="*/ 4385777 w 4413566"/>
              <a:gd name="connsiteY9" fmla="*/ 1309578 h 1348304"/>
              <a:gd name="connsiteX10" fmla="*/ 4413566 w 4413566"/>
              <a:gd name="connsiteY10" fmla="*/ 1348302 h 1348304"/>
              <a:gd name="connsiteX11" fmla="*/ 4372544 w 4413566"/>
              <a:gd name="connsiteY11" fmla="*/ 1319711 h 1348304"/>
              <a:gd name="connsiteX12" fmla="*/ 2206784 w 4413566"/>
              <a:gd name="connsiteY12" fmla="*/ 1034162 h 1348304"/>
              <a:gd name="connsiteX13" fmla="*/ 41024 w 4413566"/>
              <a:gd name="connsiteY13" fmla="*/ 1319711 h 1348304"/>
              <a:gd name="connsiteX14" fmla="*/ 0 w 4413566"/>
              <a:gd name="connsiteY14" fmla="*/ 1348304 h 1348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13566" h="1348304">
                <a:moveTo>
                  <a:pt x="0" y="1348304"/>
                </a:moveTo>
                <a:lnTo>
                  <a:pt x="27790" y="1309578"/>
                </a:lnTo>
                <a:cubicBezTo>
                  <a:pt x="189464" y="1069164"/>
                  <a:pt x="348304" y="787401"/>
                  <a:pt x="498921" y="472301"/>
                </a:cubicBezTo>
                <a:lnTo>
                  <a:pt x="547920" y="365602"/>
                </a:lnTo>
                <a:lnTo>
                  <a:pt x="585345" y="292046"/>
                </a:lnTo>
                <a:cubicBezTo>
                  <a:pt x="739673" y="125376"/>
                  <a:pt x="1406975" y="0"/>
                  <a:pt x="2206784" y="0"/>
                </a:cubicBezTo>
                <a:cubicBezTo>
                  <a:pt x="3006592" y="0"/>
                  <a:pt x="3673894" y="125376"/>
                  <a:pt x="3828223" y="292046"/>
                </a:cubicBezTo>
                <a:lnTo>
                  <a:pt x="3861776" y="365602"/>
                </a:lnTo>
                <a:lnTo>
                  <a:pt x="3914645" y="472301"/>
                </a:lnTo>
                <a:cubicBezTo>
                  <a:pt x="4065263" y="787401"/>
                  <a:pt x="4224103" y="1069164"/>
                  <a:pt x="4385777" y="1309578"/>
                </a:cubicBezTo>
                <a:lnTo>
                  <a:pt x="4413566" y="1348302"/>
                </a:lnTo>
                <a:lnTo>
                  <a:pt x="4372544" y="1319711"/>
                </a:lnTo>
                <a:cubicBezTo>
                  <a:pt x="4085426" y="1154278"/>
                  <a:pt x="3224378" y="1034162"/>
                  <a:pt x="2206784" y="1034162"/>
                </a:cubicBezTo>
                <a:cubicBezTo>
                  <a:pt x="1189190" y="1034162"/>
                  <a:pt x="328142" y="1154278"/>
                  <a:pt x="41024" y="1319711"/>
                </a:cubicBezTo>
                <a:lnTo>
                  <a:pt x="0" y="1348304"/>
                </a:lnTo>
                <a:close/>
              </a:path>
            </a:pathLst>
          </a:custGeom>
          <a:solidFill>
            <a:srgbClr val="CB2332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 73">
            <a:extLst>
              <a:ext uri="{FF2B5EF4-FFF2-40B4-BE49-F238E27FC236}">
                <a16:creationId xmlns:a16="http://schemas.microsoft.com/office/drawing/2014/main" id="{B8185346-EBC3-56B4-419E-E4797639E4F7}"/>
              </a:ext>
            </a:extLst>
          </p:cNvPr>
          <p:cNvSpPr/>
          <p:nvPr/>
        </p:nvSpPr>
        <p:spPr>
          <a:xfrm rot="10800000">
            <a:off x="3000569" y="4835343"/>
            <a:ext cx="1395889" cy="957698"/>
          </a:xfrm>
          <a:custGeom>
            <a:avLst/>
            <a:gdLst>
              <a:gd name="connsiteX0" fmla="*/ 1501868 w 1501868"/>
              <a:gd name="connsiteY0" fmla="*/ 1278640 h 1278640"/>
              <a:gd name="connsiteX1" fmla="*/ 1500696 w 1501868"/>
              <a:gd name="connsiteY1" fmla="*/ 1278640 h 1278640"/>
              <a:gd name="connsiteX2" fmla="*/ 1500743 w 1501868"/>
              <a:gd name="connsiteY2" fmla="*/ 1278489 h 1278640"/>
              <a:gd name="connsiteX3" fmla="*/ 750935 w 1501868"/>
              <a:gd name="connsiteY3" fmla="*/ 1034344 h 1278640"/>
              <a:gd name="connsiteX4" fmla="*/ 1127 w 1501868"/>
              <a:gd name="connsiteY4" fmla="*/ 1278489 h 1278640"/>
              <a:gd name="connsiteX5" fmla="*/ 1174 w 1501868"/>
              <a:gd name="connsiteY5" fmla="*/ 1278640 h 1278640"/>
              <a:gd name="connsiteX6" fmla="*/ 0 w 1501868"/>
              <a:gd name="connsiteY6" fmla="*/ 1278640 h 1278640"/>
              <a:gd name="connsiteX7" fmla="*/ 19496 w 1501868"/>
              <a:gd name="connsiteY7" fmla="*/ 1117332 h 1278640"/>
              <a:gd name="connsiteX8" fmla="*/ 62243 w 1501868"/>
              <a:gd name="connsiteY8" fmla="*/ 236055 h 1278640"/>
              <a:gd name="connsiteX9" fmla="*/ 60969 w 1501868"/>
              <a:gd name="connsiteY9" fmla="*/ 204385 h 1278640"/>
              <a:gd name="connsiteX10" fmla="*/ 60563 w 1501868"/>
              <a:gd name="connsiteY10" fmla="*/ 203200 h 1278640"/>
              <a:gd name="connsiteX11" fmla="*/ 750935 w 1501868"/>
              <a:gd name="connsiteY11" fmla="*/ 0 h 1278640"/>
              <a:gd name="connsiteX12" fmla="*/ 1441307 w 1501868"/>
              <a:gd name="connsiteY12" fmla="*/ 203200 h 1278640"/>
              <a:gd name="connsiteX13" fmla="*/ 1440899 w 1501868"/>
              <a:gd name="connsiteY13" fmla="*/ 204391 h 1278640"/>
              <a:gd name="connsiteX14" fmla="*/ 1439625 w 1501868"/>
              <a:gd name="connsiteY14" fmla="*/ 236055 h 1278640"/>
              <a:gd name="connsiteX15" fmla="*/ 1482372 w 1501868"/>
              <a:gd name="connsiteY15" fmla="*/ 1117332 h 127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1868" h="1278640">
                <a:moveTo>
                  <a:pt x="1501868" y="1278640"/>
                </a:moveTo>
                <a:lnTo>
                  <a:pt x="1500696" y="1278640"/>
                </a:lnTo>
                <a:lnTo>
                  <a:pt x="1500743" y="1278489"/>
                </a:lnTo>
                <a:cubicBezTo>
                  <a:pt x="1500743" y="1143651"/>
                  <a:pt x="1165043" y="1034344"/>
                  <a:pt x="750935" y="1034344"/>
                </a:cubicBezTo>
                <a:cubicBezTo>
                  <a:pt x="336827" y="1034344"/>
                  <a:pt x="1127" y="1143651"/>
                  <a:pt x="1127" y="1278489"/>
                </a:cubicBezTo>
                <a:lnTo>
                  <a:pt x="1174" y="1278640"/>
                </a:lnTo>
                <a:lnTo>
                  <a:pt x="0" y="1278640"/>
                </a:lnTo>
                <a:lnTo>
                  <a:pt x="19496" y="1117332"/>
                </a:lnTo>
                <a:cubicBezTo>
                  <a:pt x="51916" y="804003"/>
                  <a:pt x="66018" y="508092"/>
                  <a:pt x="62243" y="236055"/>
                </a:cubicBezTo>
                <a:lnTo>
                  <a:pt x="60969" y="204385"/>
                </a:lnTo>
                <a:lnTo>
                  <a:pt x="60563" y="203200"/>
                </a:lnTo>
                <a:cubicBezTo>
                  <a:pt x="60563" y="90976"/>
                  <a:pt x="369653" y="0"/>
                  <a:pt x="750935" y="0"/>
                </a:cubicBezTo>
                <a:cubicBezTo>
                  <a:pt x="1132217" y="0"/>
                  <a:pt x="1441307" y="90976"/>
                  <a:pt x="1441307" y="203200"/>
                </a:cubicBezTo>
                <a:lnTo>
                  <a:pt x="1440899" y="204391"/>
                </a:lnTo>
                <a:lnTo>
                  <a:pt x="1439625" y="236055"/>
                </a:lnTo>
                <a:cubicBezTo>
                  <a:pt x="1435850" y="508092"/>
                  <a:pt x="1449952" y="804003"/>
                  <a:pt x="1482372" y="1117332"/>
                </a:cubicBez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74">
            <a:extLst>
              <a:ext uri="{FF2B5EF4-FFF2-40B4-BE49-F238E27FC236}">
                <a16:creationId xmlns:a16="http://schemas.microsoft.com/office/drawing/2014/main" id="{354A894A-A8C6-837B-5021-0BF8FF1A3A0F}"/>
              </a:ext>
            </a:extLst>
          </p:cNvPr>
          <p:cNvSpPr/>
          <p:nvPr/>
        </p:nvSpPr>
        <p:spPr>
          <a:xfrm rot="10800000">
            <a:off x="4074100" y="1814975"/>
            <a:ext cx="1281597" cy="3950208"/>
          </a:xfrm>
          <a:custGeom>
            <a:avLst/>
            <a:gdLst>
              <a:gd name="connsiteX0" fmla="*/ 0 w 1281597"/>
              <a:gd name="connsiteY0" fmla="*/ 3950208 h 3950208"/>
              <a:gd name="connsiteX1" fmla="*/ 23800 w 1281597"/>
              <a:gd name="connsiteY1" fmla="*/ 3915114 h 3950208"/>
              <a:gd name="connsiteX2" fmla="*/ 845709 w 1281597"/>
              <a:gd name="connsiteY2" fmla="*/ 2020018 h 3950208"/>
              <a:gd name="connsiteX3" fmla="*/ 1148433 w 1281597"/>
              <a:gd name="connsiteY3" fmla="*/ 216635 h 3950208"/>
              <a:gd name="connsiteX4" fmla="*/ 1150014 w 1281597"/>
              <a:gd name="connsiteY4" fmla="*/ 29285 h 3950208"/>
              <a:gd name="connsiteX5" fmla="*/ 1197630 w 1281597"/>
              <a:gd name="connsiteY5" fmla="*/ 15976 h 3950208"/>
              <a:gd name="connsiteX6" fmla="*/ 1281597 w 1281597"/>
              <a:gd name="connsiteY6" fmla="*/ 0 h 3950208"/>
              <a:gd name="connsiteX7" fmla="*/ 1280401 w 1281597"/>
              <a:gd name="connsiteY7" fmla="*/ 216638 h 3950208"/>
              <a:gd name="connsiteX8" fmla="*/ 1082251 w 1281597"/>
              <a:gd name="connsiteY8" fmla="*/ 2020020 h 3950208"/>
              <a:gd name="connsiteX9" fmla="*/ 620772 w 1281597"/>
              <a:gd name="connsiteY9" fmla="*/ 3722907 h 3950208"/>
              <a:gd name="connsiteX10" fmla="*/ 558334 w 1281597"/>
              <a:gd name="connsiteY10" fmla="*/ 3879775 h 3950208"/>
              <a:gd name="connsiteX11" fmla="*/ 478754 w 1281597"/>
              <a:gd name="connsiteY11" fmla="*/ 3886758 h 3950208"/>
              <a:gd name="connsiteX12" fmla="*/ 166821 w 1281597"/>
              <a:gd name="connsiteY12" fmla="*/ 3923927 h 3950208"/>
              <a:gd name="connsiteX13" fmla="*/ 51318 w 1281597"/>
              <a:gd name="connsiteY13" fmla="*/ 3942280 h 395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1597" h="3950208">
                <a:moveTo>
                  <a:pt x="0" y="3950208"/>
                </a:moveTo>
                <a:lnTo>
                  <a:pt x="23800" y="3915114"/>
                </a:lnTo>
                <a:cubicBezTo>
                  <a:pt x="338454" y="3422927"/>
                  <a:pt x="631755" y="2764428"/>
                  <a:pt x="845709" y="2020018"/>
                </a:cubicBezTo>
                <a:cubicBezTo>
                  <a:pt x="1032919" y="1368659"/>
                  <a:pt x="1132240" y="745947"/>
                  <a:pt x="1148433" y="216635"/>
                </a:cubicBezTo>
                <a:lnTo>
                  <a:pt x="1150014" y="29285"/>
                </a:lnTo>
                <a:lnTo>
                  <a:pt x="1197630" y="15976"/>
                </a:lnTo>
                <a:lnTo>
                  <a:pt x="1281597" y="0"/>
                </a:lnTo>
                <a:lnTo>
                  <a:pt x="1280401" y="216638"/>
                </a:lnTo>
                <a:cubicBezTo>
                  <a:pt x="1269802" y="745949"/>
                  <a:pt x="1204791" y="1368662"/>
                  <a:pt x="1082251" y="2020020"/>
                </a:cubicBezTo>
                <a:cubicBezTo>
                  <a:pt x="959713" y="2671379"/>
                  <a:pt x="797410" y="3256962"/>
                  <a:pt x="620772" y="3722907"/>
                </a:cubicBezTo>
                <a:lnTo>
                  <a:pt x="558334" y="3879775"/>
                </a:lnTo>
                <a:lnTo>
                  <a:pt x="478754" y="3886758"/>
                </a:lnTo>
                <a:cubicBezTo>
                  <a:pt x="366624" y="3897698"/>
                  <a:pt x="262175" y="3910156"/>
                  <a:pt x="166821" y="3923927"/>
                </a:cubicBezTo>
                <a:lnTo>
                  <a:pt x="51318" y="3942280"/>
                </a:ln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96E3DD3-BDD5-CB33-0BC8-265BD31638BC}"/>
              </a:ext>
            </a:extLst>
          </p:cNvPr>
          <p:cNvSpPr/>
          <p:nvPr/>
        </p:nvSpPr>
        <p:spPr>
          <a:xfrm>
            <a:off x="1590821" y="1321625"/>
            <a:ext cx="4215715" cy="607332"/>
          </a:xfrm>
          <a:prstGeom prst="ellipse">
            <a:avLst/>
          </a:prstGeom>
          <a:solidFill>
            <a:srgbClr val="CB2332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52CFDDE-3285-9CA4-38F3-5A1E21188F05}"/>
              </a:ext>
            </a:extLst>
          </p:cNvPr>
          <p:cNvSpPr/>
          <p:nvPr/>
        </p:nvSpPr>
        <p:spPr>
          <a:xfrm>
            <a:off x="2285204" y="1456708"/>
            <a:ext cx="2826947" cy="372110"/>
          </a:xfrm>
          <a:prstGeom prst="ellipse">
            <a:avLst/>
          </a:prstGeom>
          <a:solidFill>
            <a:sysClr val="windowText" lastClr="000000">
              <a:alpha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ED2F5FF-B8FC-88A4-09BE-20E6B1AFED31}"/>
              </a:ext>
            </a:extLst>
          </p:cNvPr>
          <p:cNvSpPr/>
          <p:nvPr/>
        </p:nvSpPr>
        <p:spPr>
          <a:xfrm>
            <a:off x="5792437" y="2628922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02CB-E19A-F69F-0A79-C4469BE6D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774ED-7CF9-807F-849A-9878C3B82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With 5 Options/Steps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ADBFF6-6BAE-2167-9A6F-04AD53A0CBE7}"/>
              </a:ext>
            </a:extLst>
          </p:cNvPr>
          <p:cNvSpPr/>
          <p:nvPr/>
        </p:nvSpPr>
        <p:spPr>
          <a:xfrm>
            <a:off x="6029178" y="88663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 ne.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ABF755D-C0D9-7989-4D26-8DB33548E385}"/>
              </a:ext>
            </a:extLst>
          </p:cNvPr>
          <p:cNvCxnSpPr/>
          <p:nvPr/>
        </p:nvCxnSpPr>
        <p:spPr>
          <a:xfrm>
            <a:off x="6150721" y="1894877"/>
            <a:ext cx="0" cy="4143967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262E14AA-30AC-858A-8495-1BC3A56DC399}"/>
              </a:ext>
            </a:extLst>
          </p:cNvPr>
          <p:cNvSpPr/>
          <p:nvPr/>
        </p:nvSpPr>
        <p:spPr>
          <a:xfrm>
            <a:off x="5806537" y="1819440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37AA391-6FDA-D20E-9BA7-18762980F9FB}"/>
              </a:ext>
            </a:extLst>
          </p:cNvPr>
          <p:cNvSpPr/>
          <p:nvPr/>
        </p:nvSpPr>
        <p:spPr>
          <a:xfrm>
            <a:off x="5806537" y="3438404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71093D1-0C04-E2A6-EF12-BB82BBFA410F}"/>
              </a:ext>
            </a:extLst>
          </p:cNvPr>
          <p:cNvSpPr/>
          <p:nvPr/>
        </p:nvSpPr>
        <p:spPr>
          <a:xfrm>
            <a:off x="5806537" y="5057369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6594F36-2554-3811-F86B-96E37BC70A94}"/>
              </a:ext>
            </a:extLst>
          </p:cNvPr>
          <p:cNvSpPr/>
          <p:nvPr/>
        </p:nvSpPr>
        <p:spPr>
          <a:xfrm>
            <a:off x="5806537" y="4247886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28845BA-FF7F-EFE9-E96D-FBBFF8CB5FDA}"/>
              </a:ext>
            </a:extLst>
          </p:cNvPr>
          <p:cNvGrpSpPr/>
          <p:nvPr/>
        </p:nvGrpSpPr>
        <p:grpSpPr>
          <a:xfrm>
            <a:off x="6917860" y="1805669"/>
            <a:ext cx="2033067" cy="4143967"/>
            <a:chOff x="5383733" y="1964733"/>
            <a:chExt cx="2033067" cy="4143967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F162446B-06DC-BCA2-E909-E56987870765}"/>
                </a:ext>
              </a:extLst>
            </p:cNvPr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15F98E9-28C3-A94F-FB70-7DB17A45DE29}"/>
                </a:ext>
              </a:extLst>
            </p:cNvPr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F5D35FE-C886-490F-0044-25CE0DF3AF45}"/>
              </a:ext>
            </a:extLst>
          </p:cNvPr>
          <p:cNvCxnSpPr/>
          <p:nvPr/>
        </p:nvCxnSpPr>
        <p:spPr>
          <a:xfrm flipV="1">
            <a:off x="6494905" y="2958786"/>
            <a:ext cx="309722" cy="3999"/>
          </a:xfrm>
          <a:prstGeom prst="straightConnector1">
            <a:avLst/>
          </a:prstGeom>
          <a:noFill/>
          <a:ln w="6350" cap="flat" cmpd="sng" algn="ctr">
            <a:solidFill>
              <a:srgbClr val="CB23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7" name="Freeform 53">
            <a:extLst>
              <a:ext uri="{FF2B5EF4-FFF2-40B4-BE49-F238E27FC236}">
                <a16:creationId xmlns:a16="http://schemas.microsoft.com/office/drawing/2014/main" id="{98F40345-6EB2-AE73-9051-44D3CF8D235F}"/>
              </a:ext>
            </a:extLst>
          </p:cNvPr>
          <p:cNvSpPr/>
          <p:nvPr/>
        </p:nvSpPr>
        <p:spPr>
          <a:xfrm rot="10800000">
            <a:off x="4015019" y="1812410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 69">
            <a:extLst>
              <a:ext uri="{FF2B5EF4-FFF2-40B4-BE49-F238E27FC236}">
                <a16:creationId xmlns:a16="http://schemas.microsoft.com/office/drawing/2014/main" id="{88CDD85E-574D-259B-F82D-86F998D3B458}"/>
              </a:ext>
            </a:extLst>
          </p:cNvPr>
          <p:cNvSpPr/>
          <p:nvPr/>
        </p:nvSpPr>
        <p:spPr>
          <a:xfrm rot="10800000">
            <a:off x="2826180" y="4028656"/>
            <a:ext cx="1744668" cy="989663"/>
          </a:xfrm>
          <a:custGeom>
            <a:avLst/>
            <a:gdLst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1638913 w 1877126"/>
              <a:gd name="connsiteY6" fmla="*/ 507183 h 2151276"/>
              <a:gd name="connsiteX7" fmla="*/ 1635054 w 1877126"/>
              <a:gd name="connsiteY7" fmla="*/ 456825 h 2151276"/>
              <a:gd name="connsiteX8" fmla="*/ 1634182 w 1877126"/>
              <a:gd name="connsiteY8" fmla="*/ 409270 h 2151276"/>
              <a:gd name="connsiteX9" fmla="*/ 1877126 w 1877126"/>
              <a:gd name="connsiteY9" fmla="*/ 2151276 h 2151276"/>
              <a:gd name="connsiteX10" fmla="*/ 1875772 w 1877126"/>
              <a:gd name="connsiteY10" fmla="*/ 2151276 h 2151276"/>
              <a:gd name="connsiteX11" fmla="*/ 1875824 w 1877126"/>
              <a:gd name="connsiteY11" fmla="*/ 2151120 h 2151276"/>
              <a:gd name="connsiteX12" fmla="*/ 938564 w 1877126"/>
              <a:gd name="connsiteY12" fmla="*/ 1866284 h 2151276"/>
              <a:gd name="connsiteX13" fmla="*/ 1304 w 1877126"/>
              <a:gd name="connsiteY13" fmla="*/ 2151120 h 2151276"/>
              <a:gd name="connsiteX14" fmla="*/ 1356 w 1877126"/>
              <a:gd name="connsiteY14" fmla="*/ 2151276 h 2151276"/>
              <a:gd name="connsiteX15" fmla="*/ 0 w 1877126"/>
              <a:gd name="connsiteY15" fmla="*/ 2151276 h 2151276"/>
              <a:gd name="connsiteX16" fmla="*/ 87655 w 1877126"/>
              <a:gd name="connsiteY16" fmla="*/ 1728827 h 2151276"/>
              <a:gd name="connsiteX17" fmla="*/ 207125 w 1877126"/>
              <a:gd name="connsiteY17" fmla="*/ 912947 h 2151276"/>
              <a:gd name="connsiteX18" fmla="*/ 207127 w 1877126"/>
              <a:gd name="connsiteY18" fmla="*/ 912926 h 2151276"/>
              <a:gd name="connsiteX19" fmla="*/ 207125 w 1877126"/>
              <a:gd name="connsiteY19" fmla="*/ 912948 h 2151276"/>
              <a:gd name="connsiteX20" fmla="*/ 187629 w 1877126"/>
              <a:gd name="connsiteY20" fmla="*/ 1074256 h 2151276"/>
              <a:gd name="connsiteX21" fmla="*/ 188803 w 1877126"/>
              <a:gd name="connsiteY21" fmla="*/ 1074256 h 2151276"/>
              <a:gd name="connsiteX22" fmla="*/ 188756 w 1877126"/>
              <a:gd name="connsiteY22" fmla="*/ 1074105 h 2151276"/>
              <a:gd name="connsiteX23" fmla="*/ 938564 w 1877126"/>
              <a:gd name="connsiteY23" fmla="*/ 829960 h 2151276"/>
              <a:gd name="connsiteX24" fmla="*/ 1688372 w 1877126"/>
              <a:gd name="connsiteY24" fmla="*/ 1074105 h 2151276"/>
              <a:gd name="connsiteX25" fmla="*/ 1688325 w 1877126"/>
              <a:gd name="connsiteY25" fmla="*/ 1074256 h 2151276"/>
              <a:gd name="connsiteX26" fmla="*/ 1689497 w 1877126"/>
              <a:gd name="connsiteY26" fmla="*/ 1074256 h 2151276"/>
              <a:gd name="connsiteX27" fmla="*/ 1670001 w 1877126"/>
              <a:gd name="connsiteY27" fmla="*/ 912948 h 2151276"/>
              <a:gd name="connsiteX28" fmla="*/ 1669999 w 1877126"/>
              <a:gd name="connsiteY28" fmla="*/ 912919 h 2151276"/>
              <a:gd name="connsiteX29" fmla="*/ 1670001 w 1877126"/>
              <a:gd name="connsiteY29" fmla="*/ 912947 h 2151276"/>
              <a:gd name="connsiteX30" fmla="*/ 1789472 w 1877126"/>
              <a:gd name="connsiteY30" fmla="*/ 1728827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638913 w 1877126"/>
              <a:gd name="connsiteY8" fmla="*/ 507183 h 2151276"/>
              <a:gd name="connsiteX9" fmla="*/ 1635054 w 1877126"/>
              <a:gd name="connsiteY9" fmla="*/ 456825 h 2151276"/>
              <a:gd name="connsiteX10" fmla="*/ 1638913 w 1877126"/>
              <a:gd name="connsiteY10" fmla="*/ 507183 h 2151276"/>
              <a:gd name="connsiteX11" fmla="*/ 1877126 w 1877126"/>
              <a:gd name="connsiteY11" fmla="*/ 2151276 h 2151276"/>
              <a:gd name="connsiteX12" fmla="*/ 1875772 w 1877126"/>
              <a:gd name="connsiteY12" fmla="*/ 2151276 h 2151276"/>
              <a:gd name="connsiteX13" fmla="*/ 1875824 w 1877126"/>
              <a:gd name="connsiteY13" fmla="*/ 2151120 h 2151276"/>
              <a:gd name="connsiteX14" fmla="*/ 938564 w 1877126"/>
              <a:gd name="connsiteY14" fmla="*/ 1866284 h 2151276"/>
              <a:gd name="connsiteX15" fmla="*/ 1304 w 1877126"/>
              <a:gd name="connsiteY15" fmla="*/ 2151120 h 2151276"/>
              <a:gd name="connsiteX16" fmla="*/ 1356 w 1877126"/>
              <a:gd name="connsiteY16" fmla="*/ 2151276 h 2151276"/>
              <a:gd name="connsiteX17" fmla="*/ 0 w 1877126"/>
              <a:gd name="connsiteY17" fmla="*/ 2151276 h 2151276"/>
              <a:gd name="connsiteX18" fmla="*/ 87655 w 1877126"/>
              <a:gd name="connsiteY18" fmla="*/ 1728827 h 2151276"/>
              <a:gd name="connsiteX19" fmla="*/ 207125 w 1877126"/>
              <a:gd name="connsiteY19" fmla="*/ 912947 h 2151276"/>
              <a:gd name="connsiteX20" fmla="*/ 207127 w 1877126"/>
              <a:gd name="connsiteY20" fmla="*/ 912926 h 2151276"/>
              <a:gd name="connsiteX21" fmla="*/ 207125 w 1877126"/>
              <a:gd name="connsiteY21" fmla="*/ 912948 h 2151276"/>
              <a:gd name="connsiteX22" fmla="*/ 187629 w 1877126"/>
              <a:gd name="connsiteY22" fmla="*/ 1074256 h 2151276"/>
              <a:gd name="connsiteX23" fmla="*/ 188803 w 1877126"/>
              <a:gd name="connsiteY23" fmla="*/ 1074256 h 2151276"/>
              <a:gd name="connsiteX24" fmla="*/ 188756 w 1877126"/>
              <a:gd name="connsiteY24" fmla="*/ 1074105 h 2151276"/>
              <a:gd name="connsiteX25" fmla="*/ 938564 w 1877126"/>
              <a:gd name="connsiteY25" fmla="*/ 829960 h 2151276"/>
              <a:gd name="connsiteX26" fmla="*/ 1688372 w 1877126"/>
              <a:gd name="connsiteY26" fmla="*/ 1074105 h 2151276"/>
              <a:gd name="connsiteX27" fmla="*/ 1688325 w 1877126"/>
              <a:gd name="connsiteY27" fmla="*/ 1074256 h 2151276"/>
              <a:gd name="connsiteX28" fmla="*/ 1689497 w 1877126"/>
              <a:gd name="connsiteY28" fmla="*/ 1074256 h 2151276"/>
              <a:gd name="connsiteX29" fmla="*/ 1670001 w 1877126"/>
              <a:gd name="connsiteY29" fmla="*/ 912948 h 2151276"/>
              <a:gd name="connsiteX30" fmla="*/ 1669999 w 1877126"/>
              <a:gd name="connsiteY30" fmla="*/ 912919 h 2151276"/>
              <a:gd name="connsiteX31" fmla="*/ 1670001 w 1877126"/>
              <a:gd name="connsiteY31" fmla="*/ 912947 h 2151276"/>
              <a:gd name="connsiteX32" fmla="*/ 1789472 w 1877126"/>
              <a:gd name="connsiteY32" fmla="*/ 1728827 h 2151276"/>
              <a:gd name="connsiteX33" fmla="*/ 1877126 w 1877126"/>
              <a:gd name="connsiteY33" fmla="*/ 2151276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877126 w 1877126"/>
              <a:gd name="connsiteY8" fmla="*/ 2151276 h 2151276"/>
              <a:gd name="connsiteX9" fmla="*/ 1875772 w 1877126"/>
              <a:gd name="connsiteY9" fmla="*/ 2151276 h 2151276"/>
              <a:gd name="connsiteX10" fmla="*/ 1875824 w 1877126"/>
              <a:gd name="connsiteY10" fmla="*/ 2151120 h 2151276"/>
              <a:gd name="connsiteX11" fmla="*/ 938564 w 1877126"/>
              <a:gd name="connsiteY11" fmla="*/ 1866284 h 2151276"/>
              <a:gd name="connsiteX12" fmla="*/ 1304 w 1877126"/>
              <a:gd name="connsiteY12" fmla="*/ 2151120 h 2151276"/>
              <a:gd name="connsiteX13" fmla="*/ 1356 w 1877126"/>
              <a:gd name="connsiteY13" fmla="*/ 2151276 h 2151276"/>
              <a:gd name="connsiteX14" fmla="*/ 0 w 1877126"/>
              <a:gd name="connsiteY14" fmla="*/ 2151276 h 2151276"/>
              <a:gd name="connsiteX15" fmla="*/ 87655 w 1877126"/>
              <a:gd name="connsiteY15" fmla="*/ 1728827 h 2151276"/>
              <a:gd name="connsiteX16" fmla="*/ 207125 w 1877126"/>
              <a:gd name="connsiteY16" fmla="*/ 912947 h 2151276"/>
              <a:gd name="connsiteX17" fmla="*/ 207127 w 1877126"/>
              <a:gd name="connsiteY17" fmla="*/ 912926 h 2151276"/>
              <a:gd name="connsiteX18" fmla="*/ 207125 w 1877126"/>
              <a:gd name="connsiteY18" fmla="*/ 912948 h 2151276"/>
              <a:gd name="connsiteX19" fmla="*/ 187629 w 1877126"/>
              <a:gd name="connsiteY19" fmla="*/ 1074256 h 2151276"/>
              <a:gd name="connsiteX20" fmla="*/ 188803 w 1877126"/>
              <a:gd name="connsiteY20" fmla="*/ 1074256 h 2151276"/>
              <a:gd name="connsiteX21" fmla="*/ 188756 w 1877126"/>
              <a:gd name="connsiteY21" fmla="*/ 1074105 h 2151276"/>
              <a:gd name="connsiteX22" fmla="*/ 938564 w 1877126"/>
              <a:gd name="connsiteY22" fmla="*/ 829960 h 2151276"/>
              <a:gd name="connsiteX23" fmla="*/ 1688372 w 1877126"/>
              <a:gd name="connsiteY23" fmla="*/ 1074105 h 2151276"/>
              <a:gd name="connsiteX24" fmla="*/ 1688325 w 1877126"/>
              <a:gd name="connsiteY24" fmla="*/ 1074256 h 2151276"/>
              <a:gd name="connsiteX25" fmla="*/ 1689497 w 1877126"/>
              <a:gd name="connsiteY25" fmla="*/ 1074256 h 2151276"/>
              <a:gd name="connsiteX26" fmla="*/ 1670001 w 1877126"/>
              <a:gd name="connsiteY26" fmla="*/ 912948 h 2151276"/>
              <a:gd name="connsiteX27" fmla="*/ 1669999 w 1877126"/>
              <a:gd name="connsiteY27" fmla="*/ 912919 h 2151276"/>
              <a:gd name="connsiteX28" fmla="*/ 1670001 w 1877126"/>
              <a:gd name="connsiteY28" fmla="*/ 912947 h 2151276"/>
              <a:gd name="connsiteX29" fmla="*/ 1789472 w 1877126"/>
              <a:gd name="connsiteY29" fmla="*/ 1728827 h 2151276"/>
              <a:gd name="connsiteX30" fmla="*/ 1877126 w 1877126"/>
              <a:gd name="connsiteY30" fmla="*/ 2151276 h 2151276"/>
              <a:gd name="connsiteX0" fmla="*/ 248598 w 1877126"/>
              <a:gd name="connsiteY0" fmla="*/ 0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238214 w 1877126"/>
              <a:gd name="connsiteY6" fmla="*/ 507182 h 2151276"/>
              <a:gd name="connsiteX7" fmla="*/ 1877126 w 1877126"/>
              <a:gd name="connsiteY7" fmla="*/ 2151276 h 2151276"/>
              <a:gd name="connsiteX8" fmla="*/ 1875772 w 1877126"/>
              <a:gd name="connsiteY8" fmla="*/ 2151276 h 2151276"/>
              <a:gd name="connsiteX9" fmla="*/ 1875824 w 1877126"/>
              <a:gd name="connsiteY9" fmla="*/ 2151120 h 2151276"/>
              <a:gd name="connsiteX10" fmla="*/ 938564 w 1877126"/>
              <a:gd name="connsiteY10" fmla="*/ 1866284 h 2151276"/>
              <a:gd name="connsiteX11" fmla="*/ 1304 w 1877126"/>
              <a:gd name="connsiteY11" fmla="*/ 2151120 h 2151276"/>
              <a:gd name="connsiteX12" fmla="*/ 1356 w 1877126"/>
              <a:gd name="connsiteY12" fmla="*/ 2151276 h 2151276"/>
              <a:gd name="connsiteX13" fmla="*/ 0 w 1877126"/>
              <a:gd name="connsiteY13" fmla="*/ 2151276 h 2151276"/>
              <a:gd name="connsiteX14" fmla="*/ 87655 w 1877126"/>
              <a:gd name="connsiteY14" fmla="*/ 1728827 h 2151276"/>
              <a:gd name="connsiteX15" fmla="*/ 207125 w 1877126"/>
              <a:gd name="connsiteY15" fmla="*/ 912947 h 2151276"/>
              <a:gd name="connsiteX16" fmla="*/ 207127 w 1877126"/>
              <a:gd name="connsiteY16" fmla="*/ 912926 h 2151276"/>
              <a:gd name="connsiteX17" fmla="*/ 207125 w 1877126"/>
              <a:gd name="connsiteY17" fmla="*/ 912948 h 2151276"/>
              <a:gd name="connsiteX18" fmla="*/ 187629 w 1877126"/>
              <a:gd name="connsiteY18" fmla="*/ 1074256 h 2151276"/>
              <a:gd name="connsiteX19" fmla="*/ 188803 w 1877126"/>
              <a:gd name="connsiteY19" fmla="*/ 1074256 h 2151276"/>
              <a:gd name="connsiteX20" fmla="*/ 188756 w 1877126"/>
              <a:gd name="connsiteY20" fmla="*/ 1074105 h 2151276"/>
              <a:gd name="connsiteX21" fmla="*/ 938564 w 1877126"/>
              <a:gd name="connsiteY21" fmla="*/ 829960 h 2151276"/>
              <a:gd name="connsiteX22" fmla="*/ 1688372 w 1877126"/>
              <a:gd name="connsiteY22" fmla="*/ 1074105 h 2151276"/>
              <a:gd name="connsiteX23" fmla="*/ 1688325 w 1877126"/>
              <a:gd name="connsiteY23" fmla="*/ 1074256 h 2151276"/>
              <a:gd name="connsiteX24" fmla="*/ 1689497 w 1877126"/>
              <a:gd name="connsiteY24" fmla="*/ 1074256 h 2151276"/>
              <a:gd name="connsiteX25" fmla="*/ 1670001 w 1877126"/>
              <a:gd name="connsiteY25" fmla="*/ 912948 h 2151276"/>
              <a:gd name="connsiteX26" fmla="*/ 1669999 w 1877126"/>
              <a:gd name="connsiteY26" fmla="*/ 912919 h 2151276"/>
              <a:gd name="connsiteX27" fmla="*/ 1670001 w 1877126"/>
              <a:gd name="connsiteY27" fmla="*/ 912947 h 2151276"/>
              <a:gd name="connsiteX28" fmla="*/ 1789472 w 1877126"/>
              <a:gd name="connsiteY28" fmla="*/ 1728827 h 2151276"/>
              <a:gd name="connsiteX29" fmla="*/ 1877126 w 1877126"/>
              <a:gd name="connsiteY29" fmla="*/ 2151276 h 2151276"/>
              <a:gd name="connsiteX0" fmla="*/ 238214 w 1877126"/>
              <a:gd name="connsiteY0" fmla="*/ 97912 h 1742006"/>
              <a:gd name="connsiteX1" fmla="*/ 242944 w 1877126"/>
              <a:gd name="connsiteY1" fmla="*/ 0 h 1742006"/>
              <a:gd name="connsiteX2" fmla="*/ 242072 w 1877126"/>
              <a:gd name="connsiteY2" fmla="*/ 47555 h 1742006"/>
              <a:gd name="connsiteX3" fmla="*/ 238214 w 1877126"/>
              <a:gd name="connsiteY3" fmla="*/ 97912 h 1742006"/>
              <a:gd name="connsiteX4" fmla="*/ 1877126 w 1877126"/>
              <a:gd name="connsiteY4" fmla="*/ 1742006 h 1742006"/>
              <a:gd name="connsiteX5" fmla="*/ 1875772 w 1877126"/>
              <a:gd name="connsiteY5" fmla="*/ 1742006 h 1742006"/>
              <a:gd name="connsiteX6" fmla="*/ 1875824 w 1877126"/>
              <a:gd name="connsiteY6" fmla="*/ 1741850 h 1742006"/>
              <a:gd name="connsiteX7" fmla="*/ 938564 w 1877126"/>
              <a:gd name="connsiteY7" fmla="*/ 1457014 h 1742006"/>
              <a:gd name="connsiteX8" fmla="*/ 1304 w 1877126"/>
              <a:gd name="connsiteY8" fmla="*/ 1741850 h 1742006"/>
              <a:gd name="connsiteX9" fmla="*/ 1356 w 1877126"/>
              <a:gd name="connsiteY9" fmla="*/ 1742006 h 1742006"/>
              <a:gd name="connsiteX10" fmla="*/ 0 w 1877126"/>
              <a:gd name="connsiteY10" fmla="*/ 1742006 h 1742006"/>
              <a:gd name="connsiteX11" fmla="*/ 87655 w 1877126"/>
              <a:gd name="connsiteY11" fmla="*/ 1319557 h 1742006"/>
              <a:gd name="connsiteX12" fmla="*/ 207125 w 1877126"/>
              <a:gd name="connsiteY12" fmla="*/ 503677 h 1742006"/>
              <a:gd name="connsiteX13" fmla="*/ 207127 w 1877126"/>
              <a:gd name="connsiteY13" fmla="*/ 503656 h 1742006"/>
              <a:gd name="connsiteX14" fmla="*/ 207125 w 1877126"/>
              <a:gd name="connsiteY14" fmla="*/ 503678 h 1742006"/>
              <a:gd name="connsiteX15" fmla="*/ 187629 w 1877126"/>
              <a:gd name="connsiteY15" fmla="*/ 664986 h 1742006"/>
              <a:gd name="connsiteX16" fmla="*/ 188803 w 1877126"/>
              <a:gd name="connsiteY16" fmla="*/ 664986 h 1742006"/>
              <a:gd name="connsiteX17" fmla="*/ 188756 w 1877126"/>
              <a:gd name="connsiteY17" fmla="*/ 664835 h 1742006"/>
              <a:gd name="connsiteX18" fmla="*/ 938564 w 1877126"/>
              <a:gd name="connsiteY18" fmla="*/ 420690 h 1742006"/>
              <a:gd name="connsiteX19" fmla="*/ 1688372 w 1877126"/>
              <a:gd name="connsiteY19" fmla="*/ 664835 h 1742006"/>
              <a:gd name="connsiteX20" fmla="*/ 1688325 w 1877126"/>
              <a:gd name="connsiteY20" fmla="*/ 664986 h 1742006"/>
              <a:gd name="connsiteX21" fmla="*/ 1689497 w 1877126"/>
              <a:gd name="connsiteY21" fmla="*/ 664986 h 1742006"/>
              <a:gd name="connsiteX22" fmla="*/ 1670001 w 1877126"/>
              <a:gd name="connsiteY22" fmla="*/ 503678 h 1742006"/>
              <a:gd name="connsiteX23" fmla="*/ 1669999 w 1877126"/>
              <a:gd name="connsiteY23" fmla="*/ 503649 h 1742006"/>
              <a:gd name="connsiteX24" fmla="*/ 1670001 w 1877126"/>
              <a:gd name="connsiteY24" fmla="*/ 503677 h 1742006"/>
              <a:gd name="connsiteX25" fmla="*/ 1789472 w 1877126"/>
              <a:gd name="connsiteY25" fmla="*/ 1319557 h 1742006"/>
              <a:gd name="connsiteX26" fmla="*/ 1877126 w 1877126"/>
              <a:gd name="connsiteY26" fmla="*/ 1742006 h 1742006"/>
              <a:gd name="connsiteX0" fmla="*/ 238214 w 1877126"/>
              <a:gd name="connsiteY0" fmla="*/ 50356 h 1694450"/>
              <a:gd name="connsiteX1" fmla="*/ 242072 w 1877126"/>
              <a:gd name="connsiteY1" fmla="*/ -1 h 1694450"/>
              <a:gd name="connsiteX2" fmla="*/ 238214 w 1877126"/>
              <a:gd name="connsiteY2" fmla="*/ 50356 h 1694450"/>
              <a:gd name="connsiteX3" fmla="*/ 1877126 w 1877126"/>
              <a:gd name="connsiteY3" fmla="*/ 1694450 h 1694450"/>
              <a:gd name="connsiteX4" fmla="*/ 1875772 w 1877126"/>
              <a:gd name="connsiteY4" fmla="*/ 1694450 h 1694450"/>
              <a:gd name="connsiteX5" fmla="*/ 1875824 w 1877126"/>
              <a:gd name="connsiteY5" fmla="*/ 1694294 h 1694450"/>
              <a:gd name="connsiteX6" fmla="*/ 938564 w 1877126"/>
              <a:gd name="connsiteY6" fmla="*/ 1409458 h 1694450"/>
              <a:gd name="connsiteX7" fmla="*/ 1304 w 1877126"/>
              <a:gd name="connsiteY7" fmla="*/ 1694294 h 1694450"/>
              <a:gd name="connsiteX8" fmla="*/ 1356 w 1877126"/>
              <a:gd name="connsiteY8" fmla="*/ 1694450 h 1694450"/>
              <a:gd name="connsiteX9" fmla="*/ 0 w 1877126"/>
              <a:gd name="connsiteY9" fmla="*/ 1694450 h 1694450"/>
              <a:gd name="connsiteX10" fmla="*/ 87655 w 1877126"/>
              <a:gd name="connsiteY10" fmla="*/ 1272001 h 1694450"/>
              <a:gd name="connsiteX11" fmla="*/ 207125 w 1877126"/>
              <a:gd name="connsiteY11" fmla="*/ 456121 h 1694450"/>
              <a:gd name="connsiteX12" fmla="*/ 207127 w 1877126"/>
              <a:gd name="connsiteY12" fmla="*/ 456100 h 1694450"/>
              <a:gd name="connsiteX13" fmla="*/ 207125 w 1877126"/>
              <a:gd name="connsiteY13" fmla="*/ 456122 h 1694450"/>
              <a:gd name="connsiteX14" fmla="*/ 187629 w 1877126"/>
              <a:gd name="connsiteY14" fmla="*/ 617430 h 1694450"/>
              <a:gd name="connsiteX15" fmla="*/ 188803 w 1877126"/>
              <a:gd name="connsiteY15" fmla="*/ 617430 h 1694450"/>
              <a:gd name="connsiteX16" fmla="*/ 188756 w 1877126"/>
              <a:gd name="connsiteY16" fmla="*/ 617279 h 1694450"/>
              <a:gd name="connsiteX17" fmla="*/ 938564 w 1877126"/>
              <a:gd name="connsiteY17" fmla="*/ 373134 h 1694450"/>
              <a:gd name="connsiteX18" fmla="*/ 1688372 w 1877126"/>
              <a:gd name="connsiteY18" fmla="*/ 617279 h 1694450"/>
              <a:gd name="connsiteX19" fmla="*/ 1688325 w 1877126"/>
              <a:gd name="connsiteY19" fmla="*/ 617430 h 1694450"/>
              <a:gd name="connsiteX20" fmla="*/ 1689497 w 1877126"/>
              <a:gd name="connsiteY20" fmla="*/ 617430 h 1694450"/>
              <a:gd name="connsiteX21" fmla="*/ 1670001 w 1877126"/>
              <a:gd name="connsiteY21" fmla="*/ 456122 h 1694450"/>
              <a:gd name="connsiteX22" fmla="*/ 1669999 w 1877126"/>
              <a:gd name="connsiteY22" fmla="*/ 456093 h 1694450"/>
              <a:gd name="connsiteX23" fmla="*/ 1670001 w 1877126"/>
              <a:gd name="connsiteY23" fmla="*/ 456121 h 1694450"/>
              <a:gd name="connsiteX24" fmla="*/ 1789472 w 1877126"/>
              <a:gd name="connsiteY24" fmla="*/ 1272001 h 1694450"/>
              <a:gd name="connsiteX25" fmla="*/ 1877126 w 1877126"/>
              <a:gd name="connsiteY25" fmla="*/ 1694450 h 1694450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207125 w 1877126"/>
              <a:gd name="connsiteY10" fmla="*/ 82988 h 1321316"/>
              <a:gd name="connsiteX11" fmla="*/ 187629 w 1877126"/>
              <a:gd name="connsiteY11" fmla="*/ 244296 h 1321316"/>
              <a:gd name="connsiteX12" fmla="*/ 188803 w 1877126"/>
              <a:gd name="connsiteY12" fmla="*/ 244296 h 1321316"/>
              <a:gd name="connsiteX13" fmla="*/ 188756 w 1877126"/>
              <a:gd name="connsiteY13" fmla="*/ 244145 h 1321316"/>
              <a:gd name="connsiteX14" fmla="*/ 938564 w 1877126"/>
              <a:gd name="connsiteY14" fmla="*/ 0 h 1321316"/>
              <a:gd name="connsiteX15" fmla="*/ 1688372 w 1877126"/>
              <a:gd name="connsiteY15" fmla="*/ 244145 h 1321316"/>
              <a:gd name="connsiteX16" fmla="*/ 1688325 w 1877126"/>
              <a:gd name="connsiteY16" fmla="*/ 244296 h 1321316"/>
              <a:gd name="connsiteX17" fmla="*/ 1689497 w 1877126"/>
              <a:gd name="connsiteY17" fmla="*/ 244296 h 1321316"/>
              <a:gd name="connsiteX18" fmla="*/ 1670001 w 1877126"/>
              <a:gd name="connsiteY18" fmla="*/ 82988 h 1321316"/>
              <a:gd name="connsiteX19" fmla="*/ 1669999 w 1877126"/>
              <a:gd name="connsiteY19" fmla="*/ 82959 h 1321316"/>
              <a:gd name="connsiteX20" fmla="*/ 1670001 w 1877126"/>
              <a:gd name="connsiteY20" fmla="*/ 82987 h 1321316"/>
              <a:gd name="connsiteX21" fmla="*/ 1789472 w 1877126"/>
              <a:gd name="connsiteY21" fmla="*/ 898867 h 1321316"/>
              <a:gd name="connsiteX22" fmla="*/ 1877126 w 1877126"/>
              <a:gd name="connsiteY22" fmla="*/ 1321316 h 1321316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187629 w 1877126"/>
              <a:gd name="connsiteY10" fmla="*/ 244296 h 1321316"/>
              <a:gd name="connsiteX11" fmla="*/ 188803 w 1877126"/>
              <a:gd name="connsiteY11" fmla="*/ 244296 h 1321316"/>
              <a:gd name="connsiteX12" fmla="*/ 188756 w 1877126"/>
              <a:gd name="connsiteY12" fmla="*/ 244145 h 1321316"/>
              <a:gd name="connsiteX13" fmla="*/ 938564 w 1877126"/>
              <a:gd name="connsiteY13" fmla="*/ 0 h 1321316"/>
              <a:gd name="connsiteX14" fmla="*/ 1688372 w 1877126"/>
              <a:gd name="connsiteY14" fmla="*/ 244145 h 1321316"/>
              <a:gd name="connsiteX15" fmla="*/ 1688325 w 1877126"/>
              <a:gd name="connsiteY15" fmla="*/ 244296 h 1321316"/>
              <a:gd name="connsiteX16" fmla="*/ 1689497 w 1877126"/>
              <a:gd name="connsiteY16" fmla="*/ 244296 h 1321316"/>
              <a:gd name="connsiteX17" fmla="*/ 1670001 w 1877126"/>
              <a:gd name="connsiteY17" fmla="*/ 82988 h 1321316"/>
              <a:gd name="connsiteX18" fmla="*/ 1669999 w 1877126"/>
              <a:gd name="connsiteY18" fmla="*/ 82959 h 1321316"/>
              <a:gd name="connsiteX19" fmla="*/ 1670001 w 1877126"/>
              <a:gd name="connsiteY19" fmla="*/ 82987 h 1321316"/>
              <a:gd name="connsiteX20" fmla="*/ 1789472 w 1877126"/>
              <a:gd name="connsiteY20" fmla="*/ 898867 h 1321316"/>
              <a:gd name="connsiteX21" fmla="*/ 1877126 w 1877126"/>
              <a:gd name="connsiteY21" fmla="*/ 1321316 h 1321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77126" h="1321316">
                <a:moveTo>
                  <a:pt x="1877126" y="1321316"/>
                </a:moveTo>
                <a:lnTo>
                  <a:pt x="1875772" y="1321316"/>
                </a:lnTo>
                <a:cubicBezTo>
                  <a:pt x="1875789" y="1321264"/>
                  <a:pt x="1875807" y="1321212"/>
                  <a:pt x="1875824" y="1321160"/>
                </a:cubicBezTo>
                <a:cubicBezTo>
                  <a:pt x="1875824" y="1163849"/>
                  <a:pt x="1456198" y="1036324"/>
                  <a:pt x="938564" y="1036324"/>
                </a:cubicBezTo>
                <a:cubicBezTo>
                  <a:pt x="420930" y="1036324"/>
                  <a:pt x="1304" y="1163849"/>
                  <a:pt x="1304" y="1321160"/>
                </a:cubicBezTo>
                <a:cubicBezTo>
                  <a:pt x="1321" y="1321212"/>
                  <a:pt x="1339" y="1321264"/>
                  <a:pt x="1356" y="1321316"/>
                </a:cubicBezTo>
                <a:lnTo>
                  <a:pt x="0" y="1321316"/>
                </a:lnTo>
                <a:lnTo>
                  <a:pt x="87655" y="898867"/>
                </a:lnTo>
                <a:cubicBezTo>
                  <a:pt x="140370" y="617300"/>
                  <a:pt x="180108" y="344096"/>
                  <a:pt x="207125" y="82987"/>
                </a:cubicBezTo>
                <a:cubicBezTo>
                  <a:pt x="207126" y="82980"/>
                  <a:pt x="210376" y="56081"/>
                  <a:pt x="207127" y="82966"/>
                </a:cubicBezTo>
                <a:cubicBezTo>
                  <a:pt x="203878" y="109851"/>
                  <a:pt x="190683" y="217408"/>
                  <a:pt x="187629" y="244296"/>
                </a:cubicBezTo>
                <a:lnTo>
                  <a:pt x="188803" y="244296"/>
                </a:lnTo>
                <a:cubicBezTo>
                  <a:pt x="188787" y="244246"/>
                  <a:pt x="188772" y="244195"/>
                  <a:pt x="188756" y="244145"/>
                </a:cubicBezTo>
                <a:cubicBezTo>
                  <a:pt x="188756" y="109307"/>
                  <a:pt x="524456" y="0"/>
                  <a:pt x="938564" y="0"/>
                </a:cubicBezTo>
                <a:cubicBezTo>
                  <a:pt x="1352672" y="0"/>
                  <a:pt x="1688372" y="109307"/>
                  <a:pt x="1688372" y="244145"/>
                </a:cubicBezTo>
                <a:cubicBezTo>
                  <a:pt x="1688356" y="244195"/>
                  <a:pt x="1688341" y="244246"/>
                  <a:pt x="1688325" y="244296"/>
                </a:cubicBezTo>
                <a:lnTo>
                  <a:pt x="1689497" y="244296"/>
                </a:lnTo>
                <a:lnTo>
                  <a:pt x="1670001" y="82988"/>
                </a:lnTo>
                <a:cubicBezTo>
                  <a:pt x="1670000" y="82978"/>
                  <a:pt x="1670000" y="82969"/>
                  <a:pt x="1669999" y="82959"/>
                </a:cubicBezTo>
                <a:cubicBezTo>
                  <a:pt x="1670000" y="82968"/>
                  <a:pt x="1670000" y="82978"/>
                  <a:pt x="1670001" y="82987"/>
                </a:cubicBezTo>
                <a:cubicBezTo>
                  <a:pt x="1697018" y="344096"/>
                  <a:pt x="1736756" y="617300"/>
                  <a:pt x="1789472" y="898867"/>
                </a:cubicBezTo>
                <a:lnTo>
                  <a:pt x="1877126" y="1321316"/>
                </a:ln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 70">
            <a:extLst>
              <a:ext uri="{FF2B5EF4-FFF2-40B4-BE49-F238E27FC236}">
                <a16:creationId xmlns:a16="http://schemas.microsoft.com/office/drawing/2014/main" id="{1F7753D2-A688-E7C2-41D6-3B4197E5EE51}"/>
              </a:ext>
            </a:extLst>
          </p:cNvPr>
          <p:cNvSpPr/>
          <p:nvPr/>
        </p:nvSpPr>
        <p:spPr>
          <a:xfrm rot="10800000">
            <a:off x="2552123" y="3244346"/>
            <a:ext cx="2292782" cy="1007731"/>
          </a:xfrm>
          <a:custGeom>
            <a:avLst/>
            <a:gdLst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78857 w 2466854"/>
              <a:gd name="connsiteY2" fmla="*/ 0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466854 w 2466854"/>
              <a:gd name="connsiteY6" fmla="*/ 1465251 h 1465251"/>
              <a:gd name="connsiteX7" fmla="*/ 2462874 w 2466854"/>
              <a:gd name="connsiteY7" fmla="*/ 1465251 h 1465251"/>
              <a:gd name="connsiteX8" fmla="*/ 2442788 w 2466854"/>
              <a:gd name="connsiteY8" fmla="*/ 1409427 h 1465251"/>
              <a:gd name="connsiteX9" fmla="*/ 1233428 w 2466854"/>
              <a:gd name="connsiteY9" fmla="*/ 1133260 h 1465251"/>
              <a:gd name="connsiteX10" fmla="*/ 24067 w 2466854"/>
              <a:gd name="connsiteY10" fmla="*/ 1409427 h 1465251"/>
              <a:gd name="connsiteX11" fmla="*/ 3982 w 2466854"/>
              <a:gd name="connsiteY11" fmla="*/ 1465251 h 1465251"/>
              <a:gd name="connsiteX12" fmla="*/ 0 w 2466854"/>
              <a:gd name="connsiteY12" fmla="*/ 1465251 h 1465251"/>
              <a:gd name="connsiteX13" fmla="*/ 71409 w 2466854"/>
              <a:gd name="connsiteY13" fmla="*/ 1245406 h 1465251"/>
              <a:gd name="connsiteX14" fmla="*/ 185185 w 2466854"/>
              <a:gd name="connsiteY14" fmla="*/ 848402 h 1465251"/>
              <a:gd name="connsiteX15" fmla="*/ 273560 w 2466854"/>
              <a:gd name="connsiteY15" fmla="*/ 497397 h 1465251"/>
              <a:gd name="connsiteX16" fmla="*/ 311669 w 2466854"/>
              <a:gd name="connsiteY16" fmla="*/ 323812 h 1465251"/>
              <a:gd name="connsiteX17" fmla="*/ 294864 w 2466854"/>
              <a:gd name="connsiteY17" fmla="*/ 404803 h 1465251"/>
              <a:gd name="connsiteX18" fmla="*/ 296220 w 2466854"/>
              <a:gd name="connsiteY18" fmla="*/ 404803 h 1465251"/>
              <a:gd name="connsiteX19" fmla="*/ 296168 w 2466854"/>
              <a:gd name="connsiteY19" fmla="*/ 404647 h 1465251"/>
              <a:gd name="connsiteX20" fmla="*/ 1233428 w 2466854"/>
              <a:gd name="connsiteY20" fmla="*/ 119811 h 1465251"/>
              <a:gd name="connsiteX21" fmla="*/ 2170688 w 2466854"/>
              <a:gd name="connsiteY21" fmla="*/ 404647 h 1465251"/>
              <a:gd name="connsiteX22" fmla="*/ 2170636 w 2466854"/>
              <a:gd name="connsiteY22" fmla="*/ 404803 h 1465251"/>
              <a:gd name="connsiteX23" fmla="*/ 2171990 w 2466854"/>
              <a:gd name="connsiteY23" fmla="*/ 404803 h 1465251"/>
              <a:gd name="connsiteX24" fmla="*/ 2155185 w 2466854"/>
              <a:gd name="connsiteY24" fmla="*/ 323812 h 1465251"/>
              <a:gd name="connsiteX25" fmla="*/ 2193294 w 2466854"/>
              <a:gd name="connsiteY25" fmla="*/ 497397 h 1465251"/>
              <a:gd name="connsiteX26" fmla="*/ 2281669 w 2466854"/>
              <a:gd name="connsiteY26" fmla="*/ 848402 h 1465251"/>
              <a:gd name="connsiteX27" fmla="*/ 2395445 w 2466854"/>
              <a:gd name="connsiteY27" fmla="*/ 1245406 h 1465251"/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68469 w 2466854"/>
              <a:gd name="connsiteY2" fmla="*/ 50067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098385 w 2466854"/>
              <a:gd name="connsiteY6" fmla="*/ 50067 h 1465251"/>
              <a:gd name="connsiteX7" fmla="*/ 2466854 w 2466854"/>
              <a:gd name="connsiteY7" fmla="*/ 1465251 h 1465251"/>
              <a:gd name="connsiteX8" fmla="*/ 2462874 w 2466854"/>
              <a:gd name="connsiteY8" fmla="*/ 1465251 h 1465251"/>
              <a:gd name="connsiteX9" fmla="*/ 2442788 w 2466854"/>
              <a:gd name="connsiteY9" fmla="*/ 1409427 h 1465251"/>
              <a:gd name="connsiteX10" fmla="*/ 1233428 w 2466854"/>
              <a:gd name="connsiteY10" fmla="*/ 1133260 h 1465251"/>
              <a:gd name="connsiteX11" fmla="*/ 24067 w 2466854"/>
              <a:gd name="connsiteY11" fmla="*/ 1409427 h 1465251"/>
              <a:gd name="connsiteX12" fmla="*/ 3982 w 2466854"/>
              <a:gd name="connsiteY12" fmla="*/ 1465251 h 1465251"/>
              <a:gd name="connsiteX13" fmla="*/ 0 w 2466854"/>
              <a:gd name="connsiteY13" fmla="*/ 1465251 h 1465251"/>
              <a:gd name="connsiteX14" fmla="*/ 71409 w 2466854"/>
              <a:gd name="connsiteY14" fmla="*/ 1245406 h 1465251"/>
              <a:gd name="connsiteX15" fmla="*/ 185185 w 2466854"/>
              <a:gd name="connsiteY15" fmla="*/ 848402 h 1465251"/>
              <a:gd name="connsiteX16" fmla="*/ 273560 w 2466854"/>
              <a:gd name="connsiteY16" fmla="*/ 497397 h 1465251"/>
              <a:gd name="connsiteX17" fmla="*/ 311669 w 2466854"/>
              <a:gd name="connsiteY17" fmla="*/ 323812 h 1465251"/>
              <a:gd name="connsiteX18" fmla="*/ 294864 w 2466854"/>
              <a:gd name="connsiteY18" fmla="*/ 404803 h 1465251"/>
              <a:gd name="connsiteX19" fmla="*/ 296220 w 2466854"/>
              <a:gd name="connsiteY19" fmla="*/ 404803 h 1465251"/>
              <a:gd name="connsiteX20" fmla="*/ 296168 w 2466854"/>
              <a:gd name="connsiteY20" fmla="*/ 404647 h 1465251"/>
              <a:gd name="connsiteX21" fmla="*/ 1233428 w 2466854"/>
              <a:gd name="connsiteY21" fmla="*/ 119811 h 1465251"/>
              <a:gd name="connsiteX22" fmla="*/ 2170688 w 2466854"/>
              <a:gd name="connsiteY22" fmla="*/ 404647 h 1465251"/>
              <a:gd name="connsiteX23" fmla="*/ 2170636 w 2466854"/>
              <a:gd name="connsiteY23" fmla="*/ 404803 h 1465251"/>
              <a:gd name="connsiteX24" fmla="*/ 2171990 w 2466854"/>
              <a:gd name="connsiteY24" fmla="*/ 404803 h 1465251"/>
              <a:gd name="connsiteX25" fmla="*/ 2155185 w 2466854"/>
              <a:gd name="connsiteY25" fmla="*/ 323812 h 1465251"/>
              <a:gd name="connsiteX26" fmla="*/ 2193294 w 2466854"/>
              <a:gd name="connsiteY26" fmla="*/ 497397 h 1465251"/>
              <a:gd name="connsiteX27" fmla="*/ 2281669 w 2466854"/>
              <a:gd name="connsiteY27" fmla="*/ 848402 h 1465251"/>
              <a:gd name="connsiteX28" fmla="*/ 2395445 w 2466854"/>
              <a:gd name="connsiteY28" fmla="*/ 1245406 h 1465251"/>
              <a:gd name="connsiteX29" fmla="*/ 2466854 w 2466854"/>
              <a:gd name="connsiteY29" fmla="*/ 1465251 h 1465251"/>
              <a:gd name="connsiteX0" fmla="*/ 2098385 w 2466854"/>
              <a:gd name="connsiteY0" fmla="*/ 50067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098385 w 2466854"/>
              <a:gd name="connsiteY3" fmla="*/ 50067 h 1465251"/>
              <a:gd name="connsiteX4" fmla="*/ 2466854 w 2466854"/>
              <a:gd name="connsiteY4" fmla="*/ 1465251 h 1465251"/>
              <a:gd name="connsiteX5" fmla="*/ 2462874 w 2466854"/>
              <a:gd name="connsiteY5" fmla="*/ 1465251 h 1465251"/>
              <a:gd name="connsiteX6" fmla="*/ 2442788 w 2466854"/>
              <a:gd name="connsiteY6" fmla="*/ 1409427 h 1465251"/>
              <a:gd name="connsiteX7" fmla="*/ 1233428 w 2466854"/>
              <a:gd name="connsiteY7" fmla="*/ 1133260 h 1465251"/>
              <a:gd name="connsiteX8" fmla="*/ 24067 w 2466854"/>
              <a:gd name="connsiteY8" fmla="*/ 1409427 h 1465251"/>
              <a:gd name="connsiteX9" fmla="*/ 3982 w 2466854"/>
              <a:gd name="connsiteY9" fmla="*/ 1465251 h 1465251"/>
              <a:gd name="connsiteX10" fmla="*/ 0 w 2466854"/>
              <a:gd name="connsiteY10" fmla="*/ 1465251 h 1465251"/>
              <a:gd name="connsiteX11" fmla="*/ 71409 w 2466854"/>
              <a:gd name="connsiteY11" fmla="*/ 1245406 h 1465251"/>
              <a:gd name="connsiteX12" fmla="*/ 185185 w 2466854"/>
              <a:gd name="connsiteY12" fmla="*/ 848402 h 1465251"/>
              <a:gd name="connsiteX13" fmla="*/ 273560 w 2466854"/>
              <a:gd name="connsiteY13" fmla="*/ 497397 h 1465251"/>
              <a:gd name="connsiteX14" fmla="*/ 311669 w 2466854"/>
              <a:gd name="connsiteY14" fmla="*/ 323812 h 1465251"/>
              <a:gd name="connsiteX15" fmla="*/ 294864 w 2466854"/>
              <a:gd name="connsiteY15" fmla="*/ 404803 h 1465251"/>
              <a:gd name="connsiteX16" fmla="*/ 296220 w 2466854"/>
              <a:gd name="connsiteY16" fmla="*/ 404803 h 1465251"/>
              <a:gd name="connsiteX17" fmla="*/ 296168 w 2466854"/>
              <a:gd name="connsiteY17" fmla="*/ 404647 h 1465251"/>
              <a:gd name="connsiteX18" fmla="*/ 1233428 w 2466854"/>
              <a:gd name="connsiteY18" fmla="*/ 119811 h 1465251"/>
              <a:gd name="connsiteX19" fmla="*/ 2170688 w 2466854"/>
              <a:gd name="connsiteY19" fmla="*/ 404647 h 1465251"/>
              <a:gd name="connsiteX20" fmla="*/ 2170636 w 2466854"/>
              <a:gd name="connsiteY20" fmla="*/ 404803 h 1465251"/>
              <a:gd name="connsiteX21" fmla="*/ 2171990 w 2466854"/>
              <a:gd name="connsiteY21" fmla="*/ 404803 h 1465251"/>
              <a:gd name="connsiteX22" fmla="*/ 2155185 w 2466854"/>
              <a:gd name="connsiteY22" fmla="*/ 323812 h 1465251"/>
              <a:gd name="connsiteX23" fmla="*/ 2193294 w 2466854"/>
              <a:gd name="connsiteY23" fmla="*/ 497397 h 1465251"/>
              <a:gd name="connsiteX24" fmla="*/ 2281669 w 2466854"/>
              <a:gd name="connsiteY24" fmla="*/ 848402 h 1465251"/>
              <a:gd name="connsiteX25" fmla="*/ 2395445 w 2466854"/>
              <a:gd name="connsiteY25" fmla="*/ 1245406 h 1465251"/>
              <a:gd name="connsiteX26" fmla="*/ 2466854 w 2466854"/>
              <a:gd name="connsiteY26" fmla="*/ 1465251 h 1465251"/>
              <a:gd name="connsiteX0" fmla="*/ 2089010 w 2466854"/>
              <a:gd name="connsiteY0" fmla="*/ 0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466854 w 2466854"/>
              <a:gd name="connsiteY3" fmla="*/ 1465251 h 1465251"/>
              <a:gd name="connsiteX4" fmla="*/ 2462874 w 2466854"/>
              <a:gd name="connsiteY4" fmla="*/ 1465251 h 1465251"/>
              <a:gd name="connsiteX5" fmla="*/ 2442788 w 2466854"/>
              <a:gd name="connsiteY5" fmla="*/ 1409427 h 1465251"/>
              <a:gd name="connsiteX6" fmla="*/ 1233428 w 2466854"/>
              <a:gd name="connsiteY6" fmla="*/ 1133260 h 1465251"/>
              <a:gd name="connsiteX7" fmla="*/ 24067 w 2466854"/>
              <a:gd name="connsiteY7" fmla="*/ 1409427 h 1465251"/>
              <a:gd name="connsiteX8" fmla="*/ 3982 w 2466854"/>
              <a:gd name="connsiteY8" fmla="*/ 1465251 h 1465251"/>
              <a:gd name="connsiteX9" fmla="*/ 0 w 2466854"/>
              <a:gd name="connsiteY9" fmla="*/ 1465251 h 1465251"/>
              <a:gd name="connsiteX10" fmla="*/ 71409 w 2466854"/>
              <a:gd name="connsiteY10" fmla="*/ 1245406 h 1465251"/>
              <a:gd name="connsiteX11" fmla="*/ 185185 w 2466854"/>
              <a:gd name="connsiteY11" fmla="*/ 848402 h 1465251"/>
              <a:gd name="connsiteX12" fmla="*/ 273560 w 2466854"/>
              <a:gd name="connsiteY12" fmla="*/ 497397 h 1465251"/>
              <a:gd name="connsiteX13" fmla="*/ 311669 w 2466854"/>
              <a:gd name="connsiteY13" fmla="*/ 323812 h 1465251"/>
              <a:gd name="connsiteX14" fmla="*/ 294864 w 2466854"/>
              <a:gd name="connsiteY14" fmla="*/ 404803 h 1465251"/>
              <a:gd name="connsiteX15" fmla="*/ 296220 w 2466854"/>
              <a:gd name="connsiteY15" fmla="*/ 404803 h 1465251"/>
              <a:gd name="connsiteX16" fmla="*/ 296168 w 2466854"/>
              <a:gd name="connsiteY16" fmla="*/ 404647 h 1465251"/>
              <a:gd name="connsiteX17" fmla="*/ 1233428 w 2466854"/>
              <a:gd name="connsiteY17" fmla="*/ 119811 h 1465251"/>
              <a:gd name="connsiteX18" fmla="*/ 2170688 w 2466854"/>
              <a:gd name="connsiteY18" fmla="*/ 404647 h 1465251"/>
              <a:gd name="connsiteX19" fmla="*/ 2170636 w 2466854"/>
              <a:gd name="connsiteY19" fmla="*/ 404803 h 1465251"/>
              <a:gd name="connsiteX20" fmla="*/ 2171990 w 2466854"/>
              <a:gd name="connsiteY20" fmla="*/ 404803 h 1465251"/>
              <a:gd name="connsiteX21" fmla="*/ 2155185 w 2466854"/>
              <a:gd name="connsiteY21" fmla="*/ 323812 h 1465251"/>
              <a:gd name="connsiteX22" fmla="*/ 2193294 w 2466854"/>
              <a:gd name="connsiteY22" fmla="*/ 497397 h 1465251"/>
              <a:gd name="connsiteX23" fmla="*/ 2281669 w 2466854"/>
              <a:gd name="connsiteY23" fmla="*/ 848402 h 1465251"/>
              <a:gd name="connsiteX24" fmla="*/ 2395445 w 2466854"/>
              <a:gd name="connsiteY24" fmla="*/ 1245406 h 1465251"/>
              <a:gd name="connsiteX25" fmla="*/ 2466854 w 2466854"/>
              <a:gd name="connsiteY25" fmla="*/ 1465251 h 1465251"/>
              <a:gd name="connsiteX0" fmla="*/ 2466854 w 2466854"/>
              <a:gd name="connsiteY0" fmla="*/ 1345440 h 1345440"/>
              <a:gd name="connsiteX1" fmla="*/ 2462874 w 2466854"/>
              <a:gd name="connsiteY1" fmla="*/ 1345440 h 1345440"/>
              <a:gd name="connsiteX2" fmla="*/ 2442788 w 2466854"/>
              <a:gd name="connsiteY2" fmla="*/ 1289616 h 1345440"/>
              <a:gd name="connsiteX3" fmla="*/ 1233428 w 2466854"/>
              <a:gd name="connsiteY3" fmla="*/ 1013449 h 1345440"/>
              <a:gd name="connsiteX4" fmla="*/ 24067 w 2466854"/>
              <a:gd name="connsiteY4" fmla="*/ 1289616 h 1345440"/>
              <a:gd name="connsiteX5" fmla="*/ 3982 w 2466854"/>
              <a:gd name="connsiteY5" fmla="*/ 1345440 h 1345440"/>
              <a:gd name="connsiteX6" fmla="*/ 0 w 2466854"/>
              <a:gd name="connsiteY6" fmla="*/ 1345440 h 1345440"/>
              <a:gd name="connsiteX7" fmla="*/ 71409 w 2466854"/>
              <a:gd name="connsiteY7" fmla="*/ 1125595 h 1345440"/>
              <a:gd name="connsiteX8" fmla="*/ 185185 w 2466854"/>
              <a:gd name="connsiteY8" fmla="*/ 728591 h 1345440"/>
              <a:gd name="connsiteX9" fmla="*/ 273560 w 2466854"/>
              <a:gd name="connsiteY9" fmla="*/ 377586 h 1345440"/>
              <a:gd name="connsiteX10" fmla="*/ 311669 w 2466854"/>
              <a:gd name="connsiteY10" fmla="*/ 204001 h 1345440"/>
              <a:gd name="connsiteX11" fmla="*/ 294864 w 2466854"/>
              <a:gd name="connsiteY11" fmla="*/ 284992 h 1345440"/>
              <a:gd name="connsiteX12" fmla="*/ 296220 w 2466854"/>
              <a:gd name="connsiteY12" fmla="*/ 284992 h 1345440"/>
              <a:gd name="connsiteX13" fmla="*/ 296168 w 2466854"/>
              <a:gd name="connsiteY13" fmla="*/ 284836 h 1345440"/>
              <a:gd name="connsiteX14" fmla="*/ 1233428 w 2466854"/>
              <a:gd name="connsiteY14" fmla="*/ 0 h 1345440"/>
              <a:gd name="connsiteX15" fmla="*/ 2170688 w 2466854"/>
              <a:gd name="connsiteY15" fmla="*/ 284836 h 1345440"/>
              <a:gd name="connsiteX16" fmla="*/ 2170636 w 2466854"/>
              <a:gd name="connsiteY16" fmla="*/ 284992 h 1345440"/>
              <a:gd name="connsiteX17" fmla="*/ 2171990 w 2466854"/>
              <a:gd name="connsiteY17" fmla="*/ 284992 h 1345440"/>
              <a:gd name="connsiteX18" fmla="*/ 2155185 w 2466854"/>
              <a:gd name="connsiteY18" fmla="*/ 204001 h 1345440"/>
              <a:gd name="connsiteX19" fmla="*/ 2193294 w 2466854"/>
              <a:gd name="connsiteY19" fmla="*/ 377586 h 1345440"/>
              <a:gd name="connsiteX20" fmla="*/ 2281669 w 2466854"/>
              <a:gd name="connsiteY20" fmla="*/ 728591 h 1345440"/>
              <a:gd name="connsiteX21" fmla="*/ 2395445 w 2466854"/>
              <a:gd name="connsiteY21" fmla="*/ 1125595 h 1345440"/>
              <a:gd name="connsiteX22" fmla="*/ 2466854 w 2466854"/>
              <a:gd name="connsiteY22" fmla="*/ 1345440 h 134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66854" h="1345440">
                <a:moveTo>
                  <a:pt x="2466854" y="1345440"/>
                </a:moveTo>
                <a:lnTo>
                  <a:pt x="2462874" y="1345440"/>
                </a:lnTo>
                <a:lnTo>
                  <a:pt x="2442788" y="1289616"/>
                </a:lnTo>
                <a:cubicBezTo>
                  <a:pt x="2327681" y="1132007"/>
                  <a:pt x="1829970" y="1013449"/>
                  <a:pt x="1233428" y="1013449"/>
                </a:cubicBezTo>
                <a:cubicBezTo>
                  <a:pt x="636886" y="1013449"/>
                  <a:pt x="139174" y="1132007"/>
                  <a:pt x="24067" y="1289616"/>
                </a:cubicBezTo>
                <a:lnTo>
                  <a:pt x="3982" y="1345440"/>
                </a:lnTo>
                <a:lnTo>
                  <a:pt x="0" y="1345440"/>
                </a:lnTo>
                <a:lnTo>
                  <a:pt x="71409" y="1125595"/>
                </a:lnTo>
                <a:cubicBezTo>
                  <a:pt x="111113" y="995678"/>
                  <a:pt x="149105" y="863245"/>
                  <a:pt x="185185" y="728591"/>
                </a:cubicBezTo>
                <a:cubicBezTo>
                  <a:pt x="216755" y="610769"/>
                  <a:pt x="246208" y="493688"/>
                  <a:pt x="273560" y="377586"/>
                </a:cubicBezTo>
                <a:lnTo>
                  <a:pt x="311669" y="204001"/>
                </a:lnTo>
                <a:lnTo>
                  <a:pt x="294864" y="284992"/>
                </a:lnTo>
                <a:lnTo>
                  <a:pt x="296220" y="284992"/>
                </a:lnTo>
                <a:cubicBezTo>
                  <a:pt x="296203" y="284940"/>
                  <a:pt x="296185" y="284888"/>
                  <a:pt x="296168" y="284836"/>
                </a:cubicBezTo>
                <a:cubicBezTo>
                  <a:pt x="296168" y="127525"/>
                  <a:pt x="715794" y="0"/>
                  <a:pt x="1233428" y="0"/>
                </a:cubicBezTo>
                <a:cubicBezTo>
                  <a:pt x="1751062" y="0"/>
                  <a:pt x="2170688" y="127525"/>
                  <a:pt x="2170688" y="284836"/>
                </a:cubicBezTo>
                <a:cubicBezTo>
                  <a:pt x="2170671" y="284888"/>
                  <a:pt x="2170653" y="284940"/>
                  <a:pt x="2170636" y="284992"/>
                </a:cubicBezTo>
                <a:lnTo>
                  <a:pt x="2171990" y="284992"/>
                </a:lnTo>
                <a:lnTo>
                  <a:pt x="2155185" y="204001"/>
                </a:lnTo>
                <a:lnTo>
                  <a:pt x="2193294" y="377586"/>
                </a:lnTo>
                <a:cubicBezTo>
                  <a:pt x="2220646" y="493688"/>
                  <a:pt x="2250099" y="610769"/>
                  <a:pt x="2281669" y="728591"/>
                </a:cubicBezTo>
                <a:cubicBezTo>
                  <a:pt x="2317749" y="863245"/>
                  <a:pt x="2355741" y="995678"/>
                  <a:pt x="2395445" y="1125595"/>
                </a:cubicBezTo>
                <a:lnTo>
                  <a:pt x="2466854" y="1345440"/>
                </a:ln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 71">
            <a:extLst>
              <a:ext uri="{FF2B5EF4-FFF2-40B4-BE49-F238E27FC236}">
                <a16:creationId xmlns:a16="http://schemas.microsoft.com/office/drawing/2014/main" id="{A32C0469-A3F8-E20E-EFC7-FF2EB8D3B6ED}"/>
              </a:ext>
            </a:extLst>
          </p:cNvPr>
          <p:cNvSpPr/>
          <p:nvPr/>
        </p:nvSpPr>
        <p:spPr>
          <a:xfrm rot="10800000">
            <a:off x="2156707" y="2429258"/>
            <a:ext cx="3083613" cy="1067053"/>
          </a:xfrm>
          <a:custGeom>
            <a:avLst/>
            <a:gdLst>
              <a:gd name="connsiteX0" fmla="*/ 3317727 w 3317727"/>
              <a:gd name="connsiteY0" fmla="*/ 1424642 h 1424642"/>
              <a:gd name="connsiteX1" fmla="*/ 3313856 w 3317727"/>
              <a:gd name="connsiteY1" fmla="*/ 1424642 h 1424642"/>
              <a:gd name="connsiteX2" fmla="*/ 3280303 w 3317727"/>
              <a:gd name="connsiteY2" fmla="*/ 1351086 h 1424642"/>
              <a:gd name="connsiteX3" fmla="*/ 1658864 w 3317727"/>
              <a:gd name="connsiteY3" fmla="*/ 1059040 h 1424642"/>
              <a:gd name="connsiteX4" fmla="*/ 37425 w 3317727"/>
              <a:gd name="connsiteY4" fmla="*/ 1351086 h 1424642"/>
              <a:gd name="connsiteX5" fmla="*/ 3872 w 3317727"/>
              <a:gd name="connsiteY5" fmla="*/ 1424642 h 1424642"/>
              <a:gd name="connsiteX6" fmla="*/ 0 w 3317727"/>
              <a:gd name="connsiteY6" fmla="*/ 1424642 h 1424642"/>
              <a:gd name="connsiteX7" fmla="*/ 62339 w 3317727"/>
              <a:gd name="connsiteY7" fmla="*/ 1288892 h 1424642"/>
              <a:gd name="connsiteX8" fmla="*/ 372798 w 3317727"/>
              <a:gd name="connsiteY8" fmla="*/ 494048 h 1424642"/>
              <a:gd name="connsiteX9" fmla="*/ 425436 w 3317727"/>
              <a:gd name="connsiteY9" fmla="*/ 331991 h 1424642"/>
              <a:gd name="connsiteX10" fmla="*/ 429418 w 3317727"/>
              <a:gd name="connsiteY10" fmla="*/ 331991 h 1424642"/>
              <a:gd name="connsiteX11" fmla="*/ 449503 w 3317727"/>
              <a:gd name="connsiteY11" fmla="*/ 276167 h 1424642"/>
              <a:gd name="connsiteX12" fmla="*/ 1658864 w 3317727"/>
              <a:gd name="connsiteY12" fmla="*/ 0 h 1424642"/>
              <a:gd name="connsiteX13" fmla="*/ 2868224 w 3317727"/>
              <a:gd name="connsiteY13" fmla="*/ 276167 h 1424642"/>
              <a:gd name="connsiteX14" fmla="*/ 2888310 w 3317727"/>
              <a:gd name="connsiteY14" fmla="*/ 331991 h 1424642"/>
              <a:gd name="connsiteX15" fmla="*/ 2892290 w 3317727"/>
              <a:gd name="connsiteY15" fmla="*/ 331991 h 1424642"/>
              <a:gd name="connsiteX16" fmla="*/ 2944928 w 3317727"/>
              <a:gd name="connsiteY16" fmla="*/ 494048 h 1424642"/>
              <a:gd name="connsiteX17" fmla="*/ 3255388 w 3317727"/>
              <a:gd name="connsiteY17" fmla="*/ 1288892 h 142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17727" h="1424642">
                <a:moveTo>
                  <a:pt x="3317727" y="1424642"/>
                </a:moveTo>
                <a:lnTo>
                  <a:pt x="3313856" y="1424642"/>
                </a:lnTo>
                <a:lnTo>
                  <a:pt x="3280303" y="1351086"/>
                </a:lnTo>
                <a:cubicBezTo>
                  <a:pt x="3125974" y="1184416"/>
                  <a:pt x="2458672" y="1059040"/>
                  <a:pt x="1658864" y="1059040"/>
                </a:cubicBezTo>
                <a:cubicBezTo>
                  <a:pt x="859055" y="1059040"/>
                  <a:pt x="191753" y="1184416"/>
                  <a:pt x="37425" y="1351086"/>
                </a:cubicBezTo>
                <a:lnTo>
                  <a:pt x="3872" y="1424642"/>
                </a:lnTo>
                <a:lnTo>
                  <a:pt x="0" y="1424642"/>
                </a:lnTo>
                <a:lnTo>
                  <a:pt x="62339" y="1288892"/>
                </a:lnTo>
                <a:cubicBezTo>
                  <a:pt x="171966" y="1040442"/>
                  <a:pt x="276210" y="774367"/>
                  <a:pt x="372798" y="494048"/>
                </a:cubicBezTo>
                <a:lnTo>
                  <a:pt x="425436" y="331991"/>
                </a:lnTo>
                <a:lnTo>
                  <a:pt x="429418" y="331991"/>
                </a:lnTo>
                <a:lnTo>
                  <a:pt x="449503" y="276167"/>
                </a:lnTo>
                <a:cubicBezTo>
                  <a:pt x="564610" y="118558"/>
                  <a:pt x="1062322" y="0"/>
                  <a:pt x="1658864" y="0"/>
                </a:cubicBezTo>
                <a:cubicBezTo>
                  <a:pt x="2255406" y="0"/>
                  <a:pt x="2753117" y="118558"/>
                  <a:pt x="2868224" y="276167"/>
                </a:cubicBezTo>
                <a:lnTo>
                  <a:pt x="2888310" y="331991"/>
                </a:lnTo>
                <a:lnTo>
                  <a:pt x="2892290" y="331991"/>
                </a:lnTo>
                <a:lnTo>
                  <a:pt x="2944928" y="494048"/>
                </a:lnTo>
                <a:cubicBezTo>
                  <a:pt x="3041516" y="774367"/>
                  <a:pt x="3145761" y="1040442"/>
                  <a:pt x="3255388" y="1288892"/>
                </a:cubicBezTo>
                <a:close/>
              </a:path>
            </a:pathLst>
          </a:custGeom>
          <a:solidFill>
            <a:srgbClr val="CB2332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 72">
            <a:extLst>
              <a:ext uri="{FF2B5EF4-FFF2-40B4-BE49-F238E27FC236}">
                <a16:creationId xmlns:a16="http://schemas.microsoft.com/office/drawing/2014/main" id="{0F72C1D4-60D1-6929-0E6C-ADDDAC4B5D2B}"/>
              </a:ext>
            </a:extLst>
          </p:cNvPr>
          <p:cNvSpPr/>
          <p:nvPr/>
        </p:nvSpPr>
        <p:spPr>
          <a:xfrm rot="10800000">
            <a:off x="1649616" y="1703358"/>
            <a:ext cx="4102125" cy="1009876"/>
          </a:xfrm>
          <a:custGeom>
            <a:avLst/>
            <a:gdLst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63734 w 4413566"/>
              <a:gd name="connsiteY2" fmla="*/ 0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0 w 4413566"/>
              <a:gd name="connsiteY6" fmla="*/ 1455510 h 1455510"/>
              <a:gd name="connsiteX7" fmla="*/ 27790 w 4413566"/>
              <a:gd name="connsiteY7" fmla="*/ 1416784 h 1455510"/>
              <a:gd name="connsiteX8" fmla="*/ 498921 w 4413566"/>
              <a:gd name="connsiteY8" fmla="*/ 579507 h 1455510"/>
              <a:gd name="connsiteX9" fmla="*/ 626561 w 4413566"/>
              <a:gd name="connsiteY9" fmla="*/ 297814 h 1455510"/>
              <a:gd name="connsiteX10" fmla="*/ 610259 w 4413566"/>
              <a:gd name="connsiteY10" fmla="*/ 337058 h 1455510"/>
              <a:gd name="connsiteX11" fmla="*/ 547920 w 4413566"/>
              <a:gd name="connsiteY11" fmla="*/ 472808 h 1455510"/>
              <a:gd name="connsiteX12" fmla="*/ 551792 w 4413566"/>
              <a:gd name="connsiteY12" fmla="*/ 472808 h 1455510"/>
              <a:gd name="connsiteX13" fmla="*/ 585345 w 4413566"/>
              <a:gd name="connsiteY13" fmla="*/ 399252 h 1455510"/>
              <a:gd name="connsiteX14" fmla="*/ 2206784 w 4413566"/>
              <a:gd name="connsiteY14" fmla="*/ 107206 h 1455510"/>
              <a:gd name="connsiteX15" fmla="*/ 3828223 w 4413566"/>
              <a:gd name="connsiteY15" fmla="*/ 399252 h 1455510"/>
              <a:gd name="connsiteX16" fmla="*/ 3861776 w 4413566"/>
              <a:gd name="connsiteY16" fmla="*/ 472808 h 1455510"/>
              <a:gd name="connsiteX17" fmla="*/ 3865647 w 4413566"/>
              <a:gd name="connsiteY17" fmla="*/ 472808 h 1455510"/>
              <a:gd name="connsiteX18" fmla="*/ 3803308 w 4413566"/>
              <a:gd name="connsiteY18" fmla="*/ 337058 h 1455510"/>
              <a:gd name="connsiteX19" fmla="*/ 3787016 w 4413566"/>
              <a:gd name="connsiteY19" fmla="*/ 297836 h 1455510"/>
              <a:gd name="connsiteX20" fmla="*/ 3914645 w 4413566"/>
              <a:gd name="connsiteY20" fmla="*/ 579507 h 1455510"/>
              <a:gd name="connsiteX21" fmla="*/ 4385777 w 4413566"/>
              <a:gd name="connsiteY21" fmla="*/ 1416784 h 1455510"/>
              <a:gd name="connsiteX22" fmla="*/ 4413566 w 4413566"/>
              <a:gd name="connsiteY22" fmla="*/ 1455508 h 1455510"/>
              <a:gd name="connsiteX23" fmla="*/ 4372544 w 4413566"/>
              <a:gd name="connsiteY23" fmla="*/ 1426917 h 1455510"/>
              <a:gd name="connsiteX24" fmla="*/ 2206784 w 4413566"/>
              <a:gd name="connsiteY24" fmla="*/ 1141368 h 1455510"/>
              <a:gd name="connsiteX25" fmla="*/ 41024 w 4413566"/>
              <a:gd name="connsiteY25" fmla="*/ 1426917 h 1455510"/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85105 w 4413566"/>
              <a:gd name="connsiteY2" fmla="*/ 52497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728457 w 4413566"/>
              <a:gd name="connsiteY6" fmla="*/ 52508 h 1455510"/>
              <a:gd name="connsiteX7" fmla="*/ 0 w 4413566"/>
              <a:gd name="connsiteY7" fmla="*/ 1455510 h 1455510"/>
              <a:gd name="connsiteX8" fmla="*/ 27790 w 4413566"/>
              <a:gd name="connsiteY8" fmla="*/ 1416784 h 1455510"/>
              <a:gd name="connsiteX9" fmla="*/ 498921 w 4413566"/>
              <a:gd name="connsiteY9" fmla="*/ 579507 h 1455510"/>
              <a:gd name="connsiteX10" fmla="*/ 626561 w 4413566"/>
              <a:gd name="connsiteY10" fmla="*/ 297814 h 1455510"/>
              <a:gd name="connsiteX11" fmla="*/ 610259 w 4413566"/>
              <a:gd name="connsiteY11" fmla="*/ 337058 h 1455510"/>
              <a:gd name="connsiteX12" fmla="*/ 547920 w 4413566"/>
              <a:gd name="connsiteY12" fmla="*/ 472808 h 1455510"/>
              <a:gd name="connsiteX13" fmla="*/ 551792 w 4413566"/>
              <a:gd name="connsiteY13" fmla="*/ 472808 h 1455510"/>
              <a:gd name="connsiteX14" fmla="*/ 585345 w 4413566"/>
              <a:gd name="connsiteY14" fmla="*/ 399252 h 1455510"/>
              <a:gd name="connsiteX15" fmla="*/ 2206784 w 4413566"/>
              <a:gd name="connsiteY15" fmla="*/ 107206 h 1455510"/>
              <a:gd name="connsiteX16" fmla="*/ 3828223 w 4413566"/>
              <a:gd name="connsiteY16" fmla="*/ 399252 h 1455510"/>
              <a:gd name="connsiteX17" fmla="*/ 3861776 w 4413566"/>
              <a:gd name="connsiteY17" fmla="*/ 472808 h 1455510"/>
              <a:gd name="connsiteX18" fmla="*/ 3865647 w 4413566"/>
              <a:gd name="connsiteY18" fmla="*/ 472808 h 1455510"/>
              <a:gd name="connsiteX19" fmla="*/ 3803308 w 4413566"/>
              <a:gd name="connsiteY19" fmla="*/ 337058 h 1455510"/>
              <a:gd name="connsiteX20" fmla="*/ 3787016 w 4413566"/>
              <a:gd name="connsiteY20" fmla="*/ 297836 h 1455510"/>
              <a:gd name="connsiteX21" fmla="*/ 3914645 w 4413566"/>
              <a:gd name="connsiteY21" fmla="*/ 579507 h 1455510"/>
              <a:gd name="connsiteX22" fmla="*/ 4385777 w 4413566"/>
              <a:gd name="connsiteY22" fmla="*/ 1416784 h 1455510"/>
              <a:gd name="connsiteX23" fmla="*/ 4413566 w 4413566"/>
              <a:gd name="connsiteY23" fmla="*/ 1455508 h 1455510"/>
              <a:gd name="connsiteX24" fmla="*/ 4372544 w 4413566"/>
              <a:gd name="connsiteY24" fmla="*/ 1426917 h 1455510"/>
              <a:gd name="connsiteX25" fmla="*/ 2206784 w 4413566"/>
              <a:gd name="connsiteY25" fmla="*/ 1141368 h 1455510"/>
              <a:gd name="connsiteX26" fmla="*/ 41024 w 4413566"/>
              <a:gd name="connsiteY26" fmla="*/ 1426917 h 1455510"/>
              <a:gd name="connsiteX27" fmla="*/ 0 w 4413566"/>
              <a:gd name="connsiteY27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50268 w 4413566"/>
              <a:gd name="connsiteY2" fmla="*/ 0 h 1455510"/>
              <a:gd name="connsiteX3" fmla="*/ 728457 w 4413566"/>
              <a:gd name="connsiteY3" fmla="*/ 52508 h 1455510"/>
              <a:gd name="connsiteX4" fmla="*/ 0 w 4413566"/>
              <a:gd name="connsiteY4" fmla="*/ 1455510 h 1455510"/>
              <a:gd name="connsiteX5" fmla="*/ 27790 w 4413566"/>
              <a:gd name="connsiteY5" fmla="*/ 1416784 h 1455510"/>
              <a:gd name="connsiteX6" fmla="*/ 498921 w 4413566"/>
              <a:gd name="connsiteY6" fmla="*/ 579507 h 1455510"/>
              <a:gd name="connsiteX7" fmla="*/ 626561 w 4413566"/>
              <a:gd name="connsiteY7" fmla="*/ 297814 h 1455510"/>
              <a:gd name="connsiteX8" fmla="*/ 610259 w 4413566"/>
              <a:gd name="connsiteY8" fmla="*/ 337058 h 1455510"/>
              <a:gd name="connsiteX9" fmla="*/ 547920 w 4413566"/>
              <a:gd name="connsiteY9" fmla="*/ 472808 h 1455510"/>
              <a:gd name="connsiteX10" fmla="*/ 551792 w 4413566"/>
              <a:gd name="connsiteY10" fmla="*/ 472808 h 1455510"/>
              <a:gd name="connsiteX11" fmla="*/ 585345 w 4413566"/>
              <a:gd name="connsiteY11" fmla="*/ 399252 h 1455510"/>
              <a:gd name="connsiteX12" fmla="*/ 2206784 w 4413566"/>
              <a:gd name="connsiteY12" fmla="*/ 107206 h 1455510"/>
              <a:gd name="connsiteX13" fmla="*/ 3828223 w 4413566"/>
              <a:gd name="connsiteY13" fmla="*/ 399252 h 1455510"/>
              <a:gd name="connsiteX14" fmla="*/ 3861776 w 4413566"/>
              <a:gd name="connsiteY14" fmla="*/ 472808 h 1455510"/>
              <a:gd name="connsiteX15" fmla="*/ 3865647 w 4413566"/>
              <a:gd name="connsiteY15" fmla="*/ 472808 h 1455510"/>
              <a:gd name="connsiteX16" fmla="*/ 3803308 w 4413566"/>
              <a:gd name="connsiteY16" fmla="*/ 337058 h 1455510"/>
              <a:gd name="connsiteX17" fmla="*/ 3787016 w 4413566"/>
              <a:gd name="connsiteY17" fmla="*/ 297836 h 1455510"/>
              <a:gd name="connsiteX18" fmla="*/ 3914645 w 4413566"/>
              <a:gd name="connsiteY18" fmla="*/ 579507 h 1455510"/>
              <a:gd name="connsiteX19" fmla="*/ 4385777 w 4413566"/>
              <a:gd name="connsiteY19" fmla="*/ 1416784 h 1455510"/>
              <a:gd name="connsiteX20" fmla="*/ 4413566 w 4413566"/>
              <a:gd name="connsiteY20" fmla="*/ 1455508 h 1455510"/>
              <a:gd name="connsiteX21" fmla="*/ 4372544 w 4413566"/>
              <a:gd name="connsiteY21" fmla="*/ 1426917 h 1455510"/>
              <a:gd name="connsiteX22" fmla="*/ 2206784 w 4413566"/>
              <a:gd name="connsiteY22" fmla="*/ 1141368 h 1455510"/>
              <a:gd name="connsiteX23" fmla="*/ 41024 w 4413566"/>
              <a:gd name="connsiteY23" fmla="*/ 1426917 h 1455510"/>
              <a:gd name="connsiteX24" fmla="*/ 0 w 4413566"/>
              <a:gd name="connsiteY24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28457 w 4413566"/>
              <a:gd name="connsiteY2" fmla="*/ 52508 h 1455510"/>
              <a:gd name="connsiteX3" fmla="*/ 0 w 4413566"/>
              <a:gd name="connsiteY3" fmla="*/ 1455510 h 1455510"/>
              <a:gd name="connsiteX4" fmla="*/ 27790 w 4413566"/>
              <a:gd name="connsiteY4" fmla="*/ 1416784 h 1455510"/>
              <a:gd name="connsiteX5" fmla="*/ 498921 w 4413566"/>
              <a:gd name="connsiteY5" fmla="*/ 579507 h 1455510"/>
              <a:gd name="connsiteX6" fmla="*/ 626561 w 4413566"/>
              <a:gd name="connsiteY6" fmla="*/ 297814 h 1455510"/>
              <a:gd name="connsiteX7" fmla="*/ 610259 w 4413566"/>
              <a:gd name="connsiteY7" fmla="*/ 337058 h 1455510"/>
              <a:gd name="connsiteX8" fmla="*/ 547920 w 4413566"/>
              <a:gd name="connsiteY8" fmla="*/ 472808 h 1455510"/>
              <a:gd name="connsiteX9" fmla="*/ 551792 w 4413566"/>
              <a:gd name="connsiteY9" fmla="*/ 472808 h 1455510"/>
              <a:gd name="connsiteX10" fmla="*/ 585345 w 4413566"/>
              <a:gd name="connsiteY10" fmla="*/ 399252 h 1455510"/>
              <a:gd name="connsiteX11" fmla="*/ 2206784 w 4413566"/>
              <a:gd name="connsiteY11" fmla="*/ 107206 h 1455510"/>
              <a:gd name="connsiteX12" fmla="*/ 3828223 w 4413566"/>
              <a:gd name="connsiteY12" fmla="*/ 399252 h 1455510"/>
              <a:gd name="connsiteX13" fmla="*/ 3861776 w 4413566"/>
              <a:gd name="connsiteY13" fmla="*/ 472808 h 1455510"/>
              <a:gd name="connsiteX14" fmla="*/ 3865647 w 4413566"/>
              <a:gd name="connsiteY14" fmla="*/ 472808 h 1455510"/>
              <a:gd name="connsiteX15" fmla="*/ 3803308 w 4413566"/>
              <a:gd name="connsiteY15" fmla="*/ 337058 h 1455510"/>
              <a:gd name="connsiteX16" fmla="*/ 3787016 w 4413566"/>
              <a:gd name="connsiteY16" fmla="*/ 297836 h 1455510"/>
              <a:gd name="connsiteX17" fmla="*/ 3914645 w 4413566"/>
              <a:gd name="connsiteY17" fmla="*/ 579507 h 1455510"/>
              <a:gd name="connsiteX18" fmla="*/ 4385777 w 4413566"/>
              <a:gd name="connsiteY18" fmla="*/ 1416784 h 1455510"/>
              <a:gd name="connsiteX19" fmla="*/ 4413566 w 4413566"/>
              <a:gd name="connsiteY19" fmla="*/ 1455508 h 1455510"/>
              <a:gd name="connsiteX20" fmla="*/ 4372544 w 4413566"/>
              <a:gd name="connsiteY20" fmla="*/ 1426917 h 1455510"/>
              <a:gd name="connsiteX21" fmla="*/ 2206784 w 4413566"/>
              <a:gd name="connsiteY21" fmla="*/ 1141368 h 1455510"/>
              <a:gd name="connsiteX22" fmla="*/ 41024 w 4413566"/>
              <a:gd name="connsiteY22" fmla="*/ 1426917 h 1455510"/>
              <a:gd name="connsiteX23" fmla="*/ 0 w 4413566"/>
              <a:gd name="connsiteY23" fmla="*/ 1455510 h 1455510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26561 w 4413566"/>
              <a:gd name="connsiteY3" fmla="*/ 190608 h 1348304"/>
              <a:gd name="connsiteX4" fmla="*/ 610259 w 4413566"/>
              <a:gd name="connsiteY4" fmla="*/ 229852 h 1348304"/>
              <a:gd name="connsiteX5" fmla="*/ 547920 w 4413566"/>
              <a:gd name="connsiteY5" fmla="*/ 365602 h 1348304"/>
              <a:gd name="connsiteX6" fmla="*/ 551792 w 4413566"/>
              <a:gd name="connsiteY6" fmla="*/ 365602 h 1348304"/>
              <a:gd name="connsiteX7" fmla="*/ 585345 w 4413566"/>
              <a:gd name="connsiteY7" fmla="*/ 292046 h 1348304"/>
              <a:gd name="connsiteX8" fmla="*/ 2206784 w 4413566"/>
              <a:gd name="connsiteY8" fmla="*/ 0 h 1348304"/>
              <a:gd name="connsiteX9" fmla="*/ 3828223 w 4413566"/>
              <a:gd name="connsiteY9" fmla="*/ 292046 h 1348304"/>
              <a:gd name="connsiteX10" fmla="*/ 3861776 w 4413566"/>
              <a:gd name="connsiteY10" fmla="*/ 365602 h 1348304"/>
              <a:gd name="connsiteX11" fmla="*/ 3865647 w 4413566"/>
              <a:gd name="connsiteY11" fmla="*/ 365602 h 1348304"/>
              <a:gd name="connsiteX12" fmla="*/ 3803308 w 4413566"/>
              <a:gd name="connsiteY12" fmla="*/ 229852 h 1348304"/>
              <a:gd name="connsiteX13" fmla="*/ 3787016 w 4413566"/>
              <a:gd name="connsiteY13" fmla="*/ 190630 h 1348304"/>
              <a:gd name="connsiteX14" fmla="*/ 3914645 w 4413566"/>
              <a:gd name="connsiteY14" fmla="*/ 472301 h 1348304"/>
              <a:gd name="connsiteX15" fmla="*/ 4385777 w 4413566"/>
              <a:gd name="connsiteY15" fmla="*/ 1309578 h 1348304"/>
              <a:gd name="connsiteX16" fmla="*/ 4413566 w 4413566"/>
              <a:gd name="connsiteY16" fmla="*/ 1348302 h 1348304"/>
              <a:gd name="connsiteX17" fmla="*/ 4372544 w 4413566"/>
              <a:gd name="connsiteY17" fmla="*/ 1319711 h 1348304"/>
              <a:gd name="connsiteX18" fmla="*/ 2206784 w 4413566"/>
              <a:gd name="connsiteY18" fmla="*/ 1034162 h 1348304"/>
              <a:gd name="connsiteX19" fmla="*/ 41024 w 4413566"/>
              <a:gd name="connsiteY19" fmla="*/ 1319711 h 1348304"/>
              <a:gd name="connsiteX20" fmla="*/ 0 w 4413566"/>
              <a:gd name="connsiteY20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10259 w 4413566"/>
              <a:gd name="connsiteY3" fmla="*/ 229852 h 1348304"/>
              <a:gd name="connsiteX4" fmla="*/ 547920 w 4413566"/>
              <a:gd name="connsiteY4" fmla="*/ 365602 h 1348304"/>
              <a:gd name="connsiteX5" fmla="*/ 551792 w 4413566"/>
              <a:gd name="connsiteY5" fmla="*/ 365602 h 1348304"/>
              <a:gd name="connsiteX6" fmla="*/ 585345 w 4413566"/>
              <a:gd name="connsiteY6" fmla="*/ 292046 h 1348304"/>
              <a:gd name="connsiteX7" fmla="*/ 2206784 w 4413566"/>
              <a:gd name="connsiteY7" fmla="*/ 0 h 1348304"/>
              <a:gd name="connsiteX8" fmla="*/ 3828223 w 4413566"/>
              <a:gd name="connsiteY8" fmla="*/ 292046 h 1348304"/>
              <a:gd name="connsiteX9" fmla="*/ 3861776 w 4413566"/>
              <a:gd name="connsiteY9" fmla="*/ 365602 h 1348304"/>
              <a:gd name="connsiteX10" fmla="*/ 3865647 w 4413566"/>
              <a:gd name="connsiteY10" fmla="*/ 365602 h 1348304"/>
              <a:gd name="connsiteX11" fmla="*/ 3803308 w 4413566"/>
              <a:gd name="connsiteY11" fmla="*/ 229852 h 1348304"/>
              <a:gd name="connsiteX12" fmla="*/ 3787016 w 4413566"/>
              <a:gd name="connsiteY12" fmla="*/ 190630 h 1348304"/>
              <a:gd name="connsiteX13" fmla="*/ 3914645 w 4413566"/>
              <a:gd name="connsiteY13" fmla="*/ 472301 h 1348304"/>
              <a:gd name="connsiteX14" fmla="*/ 4385777 w 4413566"/>
              <a:gd name="connsiteY14" fmla="*/ 1309578 h 1348304"/>
              <a:gd name="connsiteX15" fmla="*/ 4413566 w 4413566"/>
              <a:gd name="connsiteY15" fmla="*/ 1348302 h 1348304"/>
              <a:gd name="connsiteX16" fmla="*/ 4372544 w 4413566"/>
              <a:gd name="connsiteY16" fmla="*/ 1319711 h 1348304"/>
              <a:gd name="connsiteX17" fmla="*/ 2206784 w 4413566"/>
              <a:gd name="connsiteY17" fmla="*/ 1034162 h 1348304"/>
              <a:gd name="connsiteX18" fmla="*/ 41024 w 4413566"/>
              <a:gd name="connsiteY18" fmla="*/ 1319711 h 1348304"/>
              <a:gd name="connsiteX19" fmla="*/ 0 w 4413566"/>
              <a:gd name="connsiteY19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51792 w 4413566"/>
              <a:gd name="connsiteY4" fmla="*/ 365602 h 1348304"/>
              <a:gd name="connsiteX5" fmla="*/ 585345 w 4413566"/>
              <a:gd name="connsiteY5" fmla="*/ 292046 h 1348304"/>
              <a:gd name="connsiteX6" fmla="*/ 2206784 w 4413566"/>
              <a:gd name="connsiteY6" fmla="*/ 0 h 1348304"/>
              <a:gd name="connsiteX7" fmla="*/ 3828223 w 4413566"/>
              <a:gd name="connsiteY7" fmla="*/ 292046 h 1348304"/>
              <a:gd name="connsiteX8" fmla="*/ 3861776 w 4413566"/>
              <a:gd name="connsiteY8" fmla="*/ 365602 h 1348304"/>
              <a:gd name="connsiteX9" fmla="*/ 3865647 w 4413566"/>
              <a:gd name="connsiteY9" fmla="*/ 365602 h 1348304"/>
              <a:gd name="connsiteX10" fmla="*/ 3803308 w 4413566"/>
              <a:gd name="connsiteY10" fmla="*/ 229852 h 1348304"/>
              <a:gd name="connsiteX11" fmla="*/ 3787016 w 4413566"/>
              <a:gd name="connsiteY11" fmla="*/ 190630 h 1348304"/>
              <a:gd name="connsiteX12" fmla="*/ 3914645 w 4413566"/>
              <a:gd name="connsiteY12" fmla="*/ 472301 h 1348304"/>
              <a:gd name="connsiteX13" fmla="*/ 4385777 w 4413566"/>
              <a:gd name="connsiteY13" fmla="*/ 1309578 h 1348304"/>
              <a:gd name="connsiteX14" fmla="*/ 4413566 w 4413566"/>
              <a:gd name="connsiteY14" fmla="*/ 1348302 h 1348304"/>
              <a:gd name="connsiteX15" fmla="*/ 4372544 w 4413566"/>
              <a:gd name="connsiteY15" fmla="*/ 1319711 h 1348304"/>
              <a:gd name="connsiteX16" fmla="*/ 2206784 w 4413566"/>
              <a:gd name="connsiteY16" fmla="*/ 1034162 h 1348304"/>
              <a:gd name="connsiteX17" fmla="*/ 41024 w 4413566"/>
              <a:gd name="connsiteY17" fmla="*/ 1319711 h 1348304"/>
              <a:gd name="connsiteX18" fmla="*/ 0 w 4413566"/>
              <a:gd name="connsiteY18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787016 w 4413566"/>
              <a:gd name="connsiteY10" fmla="*/ 190630 h 1348304"/>
              <a:gd name="connsiteX11" fmla="*/ 3914645 w 4413566"/>
              <a:gd name="connsiteY11" fmla="*/ 472301 h 1348304"/>
              <a:gd name="connsiteX12" fmla="*/ 4385777 w 4413566"/>
              <a:gd name="connsiteY12" fmla="*/ 1309578 h 1348304"/>
              <a:gd name="connsiteX13" fmla="*/ 4413566 w 4413566"/>
              <a:gd name="connsiteY13" fmla="*/ 1348302 h 1348304"/>
              <a:gd name="connsiteX14" fmla="*/ 4372544 w 4413566"/>
              <a:gd name="connsiteY14" fmla="*/ 1319711 h 1348304"/>
              <a:gd name="connsiteX15" fmla="*/ 2206784 w 4413566"/>
              <a:gd name="connsiteY15" fmla="*/ 1034162 h 1348304"/>
              <a:gd name="connsiteX16" fmla="*/ 41024 w 4413566"/>
              <a:gd name="connsiteY16" fmla="*/ 1319711 h 1348304"/>
              <a:gd name="connsiteX17" fmla="*/ 0 w 4413566"/>
              <a:gd name="connsiteY17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914645 w 4413566"/>
              <a:gd name="connsiteY10" fmla="*/ 472301 h 1348304"/>
              <a:gd name="connsiteX11" fmla="*/ 4385777 w 4413566"/>
              <a:gd name="connsiteY11" fmla="*/ 1309578 h 1348304"/>
              <a:gd name="connsiteX12" fmla="*/ 4413566 w 4413566"/>
              <a:gd name="connsiteY12" fmla="*/ 1348302 h 1348304"/>
              <a:gd name="connsiteX13" fmla="*/ 4372544 w 4413566"/>
              <a:gd name="connsiteY13" fmla="*/ 1319711 h 1348304"/>
              <a:gd name="connsiteX14" fmla="*/ 2206784 w 4413566"/>
              <a:gd name="connsiteY14" fmla="*/ 1034162 h 1348304"/>
              <a:gd name="connsiteX15" fmla="*/ 41024 w 4413566"/>
              <a:gd name="connsiteY15" fmla="*/ 1319711 h 1348304"/>
              <a:gd name="connsiteX16" fmla="*/ 0 w 4413566"/>
              <a:gd name="connsiteY16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914645 w 4413566"/>
              <a:gd name="connsiteY9" fmla="*/ 472301 h 1348304"/>
              <a:gd name="connsiteX10" fmla="*/ 4385777 w 4413566"/>
              <a:gd name="connsiteY10" fmla="*/ 1309578 h 1348304"/>
              <a:gd name="connsiteX11" fmla="*/ 4413566 w 4413566"/>
              <a:gd name="connsiteY11" fmla="*/ 1348302 h 1348304"/>
              <a:gd name="connsiteX12" fmla="*/ 4372544 w 4413566"/>
              <a:gd name="connsiteY12" fmla="*/ 1319711 h 1348304"/>
              <a:gd name="connsiteX13" fmla="*/ 2206784 w 4413566"/>
              <a:gd name="connsiteY13" fmla="*/ 1034162 h 1348304"/>
              <a:gd name="connsiteX14" fmla="*/ 41024 w 4413566"/>
              <a:gd name="connsiteY14" fmla="*/ 1319711 h 1348304"/>
              <a:gd name="connsiteX15" fmla="*/ 0 w 4413566"/>
              <a:gd name="connsiteY15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914645 w 4413566"/>
              <a:gd name="connsiteY8" fmla="*/ 472301 h 1348304"/>
              <a:gd name="connsiteX9" fmla="*/ 4385777 w 4413566"/>
              <a:gd name="connsiteY9" fmla="*/ 1309578 h 1348304"/>
              <a:gd name="connsiteX10" fmla="*/ 4413566 w 4413566"/>
              <a:gd name="connsiteY10" fmla="*/ 1348302 h 1348304"/>
              <a:gd name="connsiteX11" fmla="*/ 4372544 w 4413566"/>
              <a:gd name="connsiteY11" fmla="*/ 1319711 h 1348304"/>
              <a:gd name="connsiteX12" fmla="*/ 2206784 w 4413566"/>
              <a:gd name="connsiteY12" fmla="*/ 1034162 h 1348304"/>
              <a:gd name="connsiteX13" fmla="*/ 41024 w 4413566"/>
              <a:gd name="connsiteY13" fmla="*/ 1319711 h 1348304"/>
              <a:gd name="connsiteX14" fmla="*/ 0 w 4413566"/>
              <a:gd name="connsiteY14" fmla="*/ 1348304 h 1348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13566" h="1348304">
                <a:moveTo>
                  <a:pt x="0" y="1348304"/>
                </a:moveTo>
                <a:lnTo>
                  <a:pt x="27790" y="1309578"/>
                </a:lnTo>
                <a:cubicBezTo>
                  <a:pt x="189464" y="1069164"/>
                  <a:pt x="348304" y="787401"/>
                  <a:pt x="498921" y="472301"/>
                </a:cubicBezTo>
                <a:lnTo>
                  <a:pt x="547920" y="365602"/>
                </a:lnTo>
                <a:lnTo>
                  <a:pt x="585345" y="292046"/>
                </a:lnTo>
                <a:cubicBezTo>
                  <a:pt x="739673" y="125376"/>
                  <a:pt x="1406975" y="0"/>
                  <a:pt x="2206784" y="0"/>
                </a:cubicBezTo>
                <a:cubicBezTo>
                  <a:pt x="3006592" y="0"/>
                  <a:pt x="3673894" y="125376"/>
                  <a:pt x="3828223" y="292046"/>
                </a:cubicBezTo>
                <a:lnTo>
                  <a:pt x="3861776" y="365602"/>
                </a:lnTo>
                <a:lnTo>
                  <a:pt x="3914645" y="472301"/>
                </a:lnTo>
                <a:cubicBezTo>
                  <a:pt x="4065263" y="787401"/>
                  <a:pt x="4224103" y="1069164"/>
                  <a:pt x="4385777" y="1309578"/>
                </a:cubicBezTo>
                <a:lnTo>
                  <a:pt x="4413566" y="1348302"/>
                </a:lnTo>
                <a:lnTo>
                  <a:pt x="4372544" y="1319711"/>
                </a:lnTo>
                <a:cubicBezTo>
                  <a:pt x="4085426" y="1154278"/>
                  <a:pt x="3224378" y="1034162"/>
                  <a:pt x="2206784" y="1034162"/>
                </a:cubicBezTo>
                <a:cubicBezTo>
                  <a:pt x="1189190" y="1034162"/>
                  <a:pt x="328142" y="1154278"/>
                  <a:pt x="41024" y="1319711"/>
                </a:cubicBezTo>
                <a:lnTo>
                  <a:pt x="0" y="1348304"/>
                </a:ln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reeform 73">
            <a:extLst>
              <a:ext uri="{FF2B5EF4-FFF2-40B4-BE49-F238E27FC236}">
                <a16:creationId xmlns:a16="http://schemas.microsoft.com/office/drawing/2014/main" id="{DB74C617-D1A2-0050-9AC2-4124E31A960B}"/>
              </a:ext>
            </a:extLst>
          </p:cNvPr>
          <p:cNvSpPr/>
          <p:nvPr/>
        </p:nvSpPr>
        <p:spPr>
          <a:xfrm rot="10800000">
            <a:off x="3000569" y="4835343"/>
            <a:ext cx="1395889" cy="957698"/>
          </a:xfrm>
          <a:custGeom>
            <a:avLst/>
            <a:gdLst>
              <a:gd name="connsiteX0" fmla="*/ 1501868 w 1501868"/>
              <a:gd name="connsiteY0" fmla="*/ 1278640 h 1278640"/>
              <a:gd name="connsiteX1" fmla="*/ 1500696 w 1501868"/>
              <a:gd name="connsiteY1" fmla="*/ 1278640 h 1278640"/>
              <a:gd name="connsiteX2" fmla="*/ 1500743 w 1501868"/>
              <a:gd name="connsiteY2" fmla="*/ 1278489 h 1278640"/>
              <a:gd name="connsiteX3" fmla="*/ 750935 w 1501868"/>
              <a:gd name="connsiteY3" fmla="*/ 1034344 h 1278640"/>
              <a:gd name="connsiteX4" fmla="*/ 1127 w 1501868"/>
              <a:gd name="connsiteY4" fmla="*/ 1278489 h 1278640"/>
              <a:gd name="connsiteX5" fmla="*/ 1174 w 1501868"/>
              <a:gd name="connsiteY5" fmla="*/ 1278640 h 1278640"/>
              <a:gd name="connsiteX6" fmla="*/ 0 w 1501868"/>
              <a:gd name="connsiteY6" fmla="*/ 1278640 h 1278640"/>
              <a:gd name="connsiteX7" fmla="*/ 19496 w 1501868"/>
              <a:gd name="connsiteY7" fmla="*/ 1117332 h 1278640"/>
              <a:gd name="connsiteX8" fmla="*/ 62243 w 1501868"/>
              <a:gd name="connsiteY8" fmla="*/ 236055 h 1278640"/>
              <a:gd name="connsiteX9" fmla="*/ 60969 w 1501868"/>
              <a:gd name="connsiteY9" fmla="*/ 204385 h 1278640"/>
              <a:gd name="connsiteX10" fmla="*/ 60563 w 1501868"/>
              <a:gd name="connsiteY10" fmla="*/ 203200 h 1278640"/>
              <a:gd name="connsiteX11" fmla="*/ 750935 w 1501868"/>
              <a:gd name="connsiteY11" fmla="*/ 0 h 1278640"/>
              <a:gd name="connsiteX12" fmla="*/ 1441307 w 1501868"/>
              <a:gd name="connsiteY12" fmla="*/ 203200 h 1278640"/>
              <a:gd name="connsiteX13" fmla="*/ 1440899 w 1501868"/>
              <a:gd name="connsiteY13" fmla="*/ 204391 h 1278640"/>
              <a:gd name="connsiteX14" fmla="*/ 1439625 w 1501868"/>
              <a:gd name="connsiteY14" fmla="*/ 236055 h 1278640"/>
              <a:gd name="connsiteX15" fmla="*/ 1482372 w 1501868"/>
              <a:gd name="connsiteY15" fmla="*/ 1117332 h 127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1868" h="1278640">
                <a:moveTo>
                  <a:pt x="1501868" y="1278640"/>
                </a:moveTo>
                <a:lnTo>
                  <a:pt x="1500696" y="1278640"/>
                </a:lnTo>
                <a:lnTo>
                  <a:pt x="1500743" y="1278489"/>
                </a:lnTo>
                <a:cubicBezTo>
                  <a:pt x="1500743" y="1143651"/>
                  <a:pt x="1165043" y="1034344"/>
                  <a:pt x="750935" y="1034344"/>
                </a:cubicBezTo>
                <a:cubicBezTo>
                  <a:pt x="336827" y="1034344"/>
                  <a:pt x="1127" y="1143651"/>
                  <a:pt x="1127" y="1278489"/>
                </a:cubicBezTo>
                <a:lnTo>
                  <a:pt x="1174" y="1278640"/>
                </a:lnTo>
                <a:lnTo>
                  <a:pt x="0" y="1278640"/>
                </a:lnTo>
                <a:lnTo>
                  <a:pt x="19496" y="1117332"/>
                </a:lnTo>
                <a:cubicBezTo>
                  <a:pt x="51916" y="804003"/>
                  <a:pt x="66018" y="508092"/>
                  <a:pt x="62243" y="236055"/>
                </a:cubicBezTo>
                <a:lnTo>
                  <a:pt x="60969" y="204385"/>
                </a:lnTo>
                <a:lnTo>
                  <a:pt x="60563" y="203200"/>
                </a:lnTo>
                <a:cubicBezTo>
                  <a:pt x="60563" y="90976"/>
                  <a:pt x="369653" y="0"/>
                  <a:pt x="750935" y="0"/>
                </a:cubicBezTo>
                <a:cubicBezTo>
                  <a:pt x="1132217" y="0"/>
                  <a:pt x="1441307" y="90976"/>
                  <a:pt x="1441307" y="203200"/>
                </a:cubicBezTo>
                <a:lnTo>
                  <a:pt x="1440899" y="204391"/>
                </a:lnTo>
                <a:lnTo>
                  <a:pt x="1439625" y="236055"/>
                </a:lnTo>
                <a:cubicBezTo>
                  <a:pt x="1435850" y="508092"/>
                  <a:pt x="1449952" y="804003"/>
                  <a:pt x="1482372" y="1117332"/>
                </a:cubicBez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reeform 74">
            <a:extLst>
              <a:ext uri="{FF2B5EF4-FFF2-40B4-BE49-F238E27FC236}">
                <a16:creationId xmlns:a16="http://schemas.microsoft.com/office/drawing/2014/main" id="{6B5B1059-EE1D-264E-D1E0-180EDB380310}"/>
              </a:ext>
            </a:extLst>
          </p:cNvPr>
          <p:cNvSpPr/>
          <p:nvPr/>
        </p:nvSpPr>
        <p:spPr>
          <a:xfrm rot="10800000">
            <a:off x="4074100" y="1814975"/>
            <a:ext cx="1281597" cy="3950208"/>
          </a:xfrm>
          <a:custGeom>
            <a:avLst/>
            <a:gdLst>
              <a:gd name="connsiteX0" fmla="*/ 0 w 1281597"/>
              <a:gd name="connsiteY0" fmla="*/ 3950208 h 3950208"/>
              <a:gd name="connsiteX1" fmla="*/ 23800 w 1281597"/>
              <a:gd name="connsiteY1" fmla="*/ 3915114 h 3950208"/>
              <a:gd name="connsiteX2" fmla="*/ 845709 w 1281597"/>
              <a:gd name="connsiteY2" fmla="*/ 2020018 h 3950208"/>
              <a:gd name="connsiteX3" fmla="*/ 1148433 w 1281597"/>
              <a:gd name="connsiteY3" fmla="*/ 216635 h 3950208"/>
              <a:gd name="connsiteX4" fmla="*/ 1150014 w 1281597"/>
              <a:gd name="connsiteY4" fmla="*/ 29285 h 3950208"/>
              <a:gd name="connsiteX5" fmla="*/ 1197630 w 1281597"/>
              <a:gd name="connsiteY5" fmla="*/ 15976 h 3950208"/>
              <a:gd name="connsiteX6" fmla="*/ 1281597 w 1281597"/>
              <a:gd name="connsiteY6" fmla="*/ 0 h 3950208"/>
              <a:gd name="connsiteX7" fmla="*/ 1280401 w 1281597"/>
              <a:gd name="connsiteY7" fmla="*/ 216638 h 3950208"/>
              <a:gd name="connsiteX8" fmla="*/ 1082251 w 1281597"/>
              <a:gd name="connsiteY8" fmla="*/ 2020020 h 3950208"/>
              <a:gd name="connsiteX9" fmla="*/ 620772 w 1281597"/>
              <a:gd name="connsiteY9" fmla="*/ 3722907 h 3950208"/>
              <a:gd name="connsiteX10" fmla="*/ 558334 w 1281597"/>
              <a:gd name="connsiteY10" fmla="*/ 3879775 h 3950208"/>
              <a:gd name="connsiteX11" fmla="*/ 478754 w 1281597"/>
              <a:gd name="connsiteY11" fmla="*/ 3886758 h 3950208"/>
              <a:gd name="connsiteX12" fmla="*/ 166821 w 1281597"/>
              <a:gd name="connsiteY12" fmla="*/ 3923927 h 3950208"/>
              <a:gd name="connsiteX13" fmla="*/ 51318 w 1281597"/>
              <a:gd name="connsiteY13" fmla="*/ 3942280 h 395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1597" h="3950208">
                <a:moveTo>
                  <a:pt x="0" y="3950208"/>
                </a:moveTo>
                <a:lnTo>
                  <a:pt x="23800" y="3915114"/>
                </a:lnTo>
                <a:cubicBezTo>
                  <a:pt x="338454" y="3422927"/>
                  <a:pt x="631755" y="2764428"/>
                  <a:pt x="845709" y="2020018"/>
                </a:cubicBezTo>
                <a:cubicBezTo>
                  <a:pt x="1032919" y="1368659"/>
                  <a:pt x="1132240" y="745947"/>
                  <a:pt x="1148433" y="216635"/>
                </a:cubicBezTo>
                <a:lnTo>
                  <a:pt x="1150014" y="29285"/>
                </a:lnTo>
                <a:lnTo>
                  <a:pt x="1197630" y="15976"/>
                </a:lnTo>
                <a:lnTo>
                  <a:pt x="1281597" y="0"/>
                </a:lnTo>
                <a:lnTo>
                  <a:pt x="1280401" y="216638"/>
                </a:lnTo>
                <a:cubicBezTo>
                  <a:pt x="1269802" y="745949"/>
                  <a:pt x="1204791" y="1368662"/>
                  <a:pt x="1082251" y="2020020"/>
                </a:cubicBezTo>
                <a:cubicBezTo>
                  <a:pt x="959713" y="2671379"/>
                  <a:pt x="797410" y="3256962"/>
                  <a:pt x="620772" y="3722907"/>
                </a:cubicBezTo>
                <a:lnTo>
                  <a:pt x="558334" y="3879775"/>
                </a:lnTo>
                <a:lnTo>
                  <a:pt x="478754" y="3886758"/>
                </a:lnTo>
                <a:cubicBezTo>
                  <a:pt x="366624" y="3897698"/>
                  <a:pt x="262175" y="3910156"/>
                  <a:pt x="166821" y="3923927"/>
                </a:cubicBezTo>
                <a:lnTo>
                  <a:pt x="51318" y="3942280"/>
                </a:ln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65DE04F4-FEAB-D6DA-A784-1DBB044185BB}"/>
              </a:ext>
            </a:extLst>
          </p:cNvPr>
          <p:cNvSpPr/>
          <p:nvPr/>
        </p:nvSpPr>
        <p:spPr>
          <a:xfrm>
            <a:off x="1590821" y="1321625"/>
            <a:ext cx="4215715" cy="607332"/>
          </a:xfrm>
          <a:prstGeom prst="ellipse">
            <a:avLst/>
          </a:pr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65F9D0D-FD1E-F2FB-6D2B-72F9978FABFD}"/>
              </a:ext>
            </a:extLst>
          </p:cNvPr>
          <p:cNvSpPr/>
          <p:nvPr/>
        </p:nvSpPr>
        <p:spPr>
          <a:xfrm>
            <a:off x="2285204" y="1456708"/>
            <a:ext cx="2826947" cy="372110"/>
          </a:xfrm>
          <a:prstGeom prst="ellipse">
            <a:avLst/>
          </a:prstGeom>
          <a:solidFill>
            <a:sysClr val="windowText" lastClr="000000">
              <a:alpha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923F733-62EF-971C-5561-35BED6679518}"/>
              </a:ext>
            </a:extLst>
          </p:cNvPr>
          <p:cNvSpPr/>
          <p:nvPr/>
        </p:nvSpPr>
        <p:spPr>
          <a:xfrm>
            <a:off x="5792437" y="2628922"/>
            <a:ext cx="688368" cy="688368"/>
          </a:xfrm>
          <a:prstGeom prst="ellipse">
            <a:avLst/>
          </a:prstGeom>
          <a:solidFill>
            <a:srgbClr val="CB233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7" name="TextBox 28">
            <a:extLst>
              <a:ext uri="{FF2B5EF4-FFF2-40B4-BE49-F238E27FC236}">
                <a16:creationId xmlns:a16="http://schemas.microsoft.com/office/drawing/2014/main" id="{0EB76279-4064-667B-2C1B-3AD6E1FB8148}"/>
              </a:ext>
            </a:extLst>
          </p:cNvPr>
          <p:cNvSpPr txBox="1"/>
          <p:nvPr/>
        </p:nvSpPr>
        <p:spPr>
          <a:xfrm>
            <a:off x="6917860" y="1962074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30">
            <a:extLst>
              <a:ext uri="{FF2B5EF4-FFF2-40B4-BE49-F238E27FC236}">
                <a16:creationId xmlns:a16="http://schemas.microsoft.com/office/drawing/2014/main" id="{BCFAD645-FF2E-C560-3832-D556E16EBF08}"/>
              </a:ext>
            </a:extLst>
          </p:cNvPr>
          <p:cNvSpPr txBox="1"/>
          <p:nvPr/>
        </p:nvSpPr>
        <p:spPr>
          <a:xfrm>
            <a:off x="6917860" y="2665443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32">
            <a:extLst>
              <a:ext uri="{FF2B5EF4-FFF2-40B4-BE49-F238E27FC236}">
                <a16:creationId xmlns:a16="http://schemas.microsoft.com/office/drawing/2014/main" id="{12AA079A-FC59-6EC0-82E6-3D6C4B035C30}"/>
              </a:ext>
            </a:extLst>
          </p:cNvPr>
          <p:cNvSpPr txBox="1"/>
          <p:nvPr/>
        </p:nvSpPr>
        <p:spPr>
          <a:xfrm>
            <a:off x="6917860" y="3368812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Box 33">
            <a:extLst>
              <a:ext uri="{FF2B5EF4-FFF2-40B4-BE49-F238E27FC236}">
                <a16:creationId xmlns:a16="http://schemas.microsoft.com/office/drawing/2014/main" id="{0B8353B9-38B8-DFED-6A18-FFAA3B1C8ABC}"/>
              </a:ext>
            </a:extLst>
          </p:cNvPr>
          <p:cNvSpPr txBox="1"/>
          <p:nvPr/>
        </p:nvSpPr>
        <p:spPr>
          <a:xfrm>
            <a:off x="6917860" y="4072181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34">
            <a:extLst>
              <a:ext uri="{FF2B5EF4-FFF2-40B4-BE49-F238E27FC236}">
                <a16:creationId xmlns:a16="http://schemas.microsoft.com/office/drawing/2014/main" id="{8876D214-EB4D-7FD1-AE99-4F6A1143A1FB}"/>
              </a:ext>
            </a:extLst>
          </p:cNvPr>
          <p:cNvSpPr txBox="1"/>
          <p:nvPr/>
        </p:nvSpPr>
        <p:spPr>
          <a:xfrm>
            <a:off x="6917860" y="477555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Box 37">
            <a:extLst>
              <a:ext uri="{FF2B5EF4-FFF2-40B4-BE49-F238E27FC236}">
                <a16:creationId xmlns:a16="http://schemas.microsoft.com/office/drawing/2014/main" id="{E62CBE78-BE74-D67D-3259-4187C41E975A}"/>
              </a:ext>
            </a:extLst>
          </p:cNvPr>
          <p:cNvSpPr txBox="1"/>
          <p:nvPr/>
        </p:nvSpPr>
        <p:spPr>
          <a:xfrm>
            <a:off x="6917860" y="547892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054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D9421-7D71-1E8A-A332-1DE7D0C31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299B8-0AC6-2355-F169-DC21D732B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With 5 Options/Steps – Slide Template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E1FD2B-9E4F-7162-40D7-57C36163C7D2}"/>
              </a:ext>
            </a:extLst>
          </p:cNvPr>
          <p:cNvSpPr/>
          <p:nvPr/>
        </p:nvSpPr>
        <p:spPr>
          <a:xfrm>
            <a:off x="6029178" y="88663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 ne.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5036291-775D-754A-D2B1-DAE2F05C80BE}"/>
              </a:ext>
            </a:extLst>
          </p:cNvPr>
          <p:cNvCxnSpPr/>
          <p:nvPr/>
        </p:nvCxnSpPr>
        <p:spPr>
          <a:xfrm>
            <a:off x="6150721" y="1894877"/>
            <a:ext cx="0" cy="4143967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094B1E9B-2BB4-0D92-AB95-7FD00D563C32}"/>
              </a:ext>
            </a:extLst>
          </p:cNvPr>
          <p:cNvSpPr/>
          <p:nvPr/>
        </p:nvSpPr>
        <p:spPr>
          <a:xfrm>
            <a:off x="5806537" y="1819440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EA179F6-E45C-EE43-D737-08BE604A2CEC}"/>
              </a:ext>
            </a:extLst>
          </p:cNvPr>
          <p:cNvSpPr/>
          <p:nvPr/>
        </p:nvSpPr>
        <p:spPr>
          <a:xfrm>
            <a:off x="5806537" y="3438404"/>
            <a:ext cx="688368" cy="688368"/>
          </a:xfrm>
          <a:prstGeom prst="ellipse">
            <a:avLst/>
          </a:prstGeom>
          <a:solidFill>
            <a:srgbClr val="CB233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4A45579-03A2-DD02-A050-544666E1C26B}"/>
              </a:ext>
            </a:extLst>
          </p:cNvPr>
          <p:cNvSpPr/>
          <p:nvPr/>
        </p:nvSpPr>
        <p:spPr>
          <a:xfrm>
            <a:off x="5806537" y="5057369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5419BF-6A1E-D766-1135-4C1D00A4D3E3}"/>
              </a:ext>
            </a:extLst>
          </p:cNvPr>
          <p:cNvSpPr/>
          <p:nvPr/>
        </p:nvSpPr>
        <p:spPr>
          <a:xfrm>
            <a:off x="5806537" y="4247886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A6E45F9-2EE5-A98C-56E4-4082A5803EF3}"/>
              </a:ext>
            </a:extLst>
          </p:cNvPr>
          <p:cNvGrpSpPr/>
          <p:nvPr/>
        </p:nvGrpSpPr>
        <p:grpSpPr>
          <a:xfrm>
            <a:off x="6917860" y="1805669"/>
            <a:ext cx="2033067" cy="4143967"/>
            <a:chOff x="5383733" y="1964733"/>
            <a:chExt cx="2033067" cy="4143967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4AC5D55-364A-6F63-879F-70AB0948A6C8}"/>
                </a:ext>
              </a:extLst>
            </p:cNvPr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838A3D9-505B-D185-5B5F-D7D884F2FEFB}"/>
                </a:ext>
              </a:extLst>
            </p:cNvPr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5C061DF-AF88-5B01-E165-43B8690A91C2}"/>
              </a:ext>
            </a:extLst>
          </p:cNvPr>
          <p:cNvCxnSpPr/>
          <p:nvPr/>
        </p:nvCxnSpPr>
        <p:spPr>
          <a:xfrm flipV="1">
            <a:off x="6494905" y="3790079"/>
            <a:ext cx="309722" cy="3999"/>
          </a:xfrm>
          <a:prstGeom prst="straightConnector1">
            <a:avLst/>
          </a:prstGeom>
          <a:noFill/>
          <a:ln w="6350" cap="flat" cmpd="sng" algn="ctr">
            <a:solidFill>
              <a:srgbClr val="CB23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3" name="Freeform 53">
            <a:extLst>
              <a:ext uri="{FF2B5EF4-FFF2-40B4-BE49-F238E27FC236}">
                <a16:creationId xmlns:a16="http://schemas.microsoft.com/office/drawing/2014/main" id="{0127AF9C-1FE3-D056-E66B-35E1083EF49C}"/>
              </a:ext>
            </a:extLst>
          </p:cNvPr>
          <p:cNvSpPr/>
          <p:nvPr/>
        </p:nvSpPr>
        <p:spPr>
          <a:xfrm rot="10800000">
            <a:off x="4015019" y="1812410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 69">
            <a:extLst>
              <a:ext uri="{FF2B5EF4-FFF2-40B4-BE49-F238E27FC236}">
                <a16:creationId xmlns:a16="http://schemas.microsoft.com/office/drawing/2014/main" id="{F388C536-99CE-E135-53F4-4C3D471825F0}"/>
              </a:ext>
            </a:extLst>
          </p:cNvPr>
          <p:cNvSpPr/>
          <p:nvPr/>
        </p:nvSpPr>
        <p:spPr>
          <a:xfrm rot="10800000">
            <a:off x="2826180" y="4028656"/>
            <a:ext cx="1744668" cy="989663"/>
          </a:xfrm>
          <a:custGeom>
            <a:avLst/>
            <a:gdLst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1638913 w 1877126"/>
              <a:gd name="connsiteY6" fmla="*/ 507183 h 2151276"/>
              <a:gd name="connsiteX7" fmla="*/ 1635054 w 1877126"/>
              <a:gd name="connsiteY7" fmla="*/ 456825 h 2151276"/>
              <a:gd name="connsiteX8" fmla="*/ 1634182 w 1877126"/>
              <a:gd name="connsiteY8" fmla="*/ 409270 h 2151276"/>
              <a:gd name="connsiteX9" fmla="*/ 1877126 w 1877126"/>
              <a:gd name="connsiteY9" fmla="*/ 2151276 h 2151276"/>
              <a:gd name="connsiteX10" fmla="*/ 1875772 w 1877126"/>
              <a:gd name="connsiteY10" fmla="*/ 2151276 h 2151276"/>
              <a:gd name="connsiteX11" fmla="*/ 1875824 w 1877126"/>
              <a:gd name="connsiteY11" fmla="*/ 2151120 h 2151276"/>
              <a:gd name="connsiteX12" fmla="*/ 938564 w 1877126"/>
              <a:gd name="connsiteY12" fmla="*/ 1866284 h 2151276"/>
              <a:gd name="connsiteX13" fmla="*/ 1304 w 1877126"/>
              <a:gd name="connsiteY13" fmla="*/ 2151120 h 2151276"/>
              <a:gd name="connsiteX14" fmla="*/ 1356 w 1877126"/>
              <a:gd name="connsiteY14" fmla="*/ 2151276 h 2151276"/>
              <a:gd name="connsiteX15" fmla="*/ 0 w 1877126"/>
              <a:gd name="connsiteY15" fmla="*/ 2151276 h 2151276"/>
              <a:gd name="connsiteX16" fmla="*/ 87655 w 1877126"/>
              <a:gd name="connsiteY16" fmla="*/ 1728827 h 2151276"/>
              <a:gd name="connsiteX17" fmla="*/ 207125 w 1877126"/>
              <a:gd name="connsiteY17" fmla="*/ 912947 h 2151276"/>
              <a:gd name="connsiteX18" fmla="*/ 207127 w 1877126"/>
              <a:gd name="connsiteY18" fmla="*/ 912926 h 2151276"/>
              <a:gd name="connsiteX19" fmla="*/ 207125 w 1877126"/>
              <a:gd name="connsiteY19" fmla="*/ 912948 h 2151276"/>
              <a:gd name="connsiteX20" fmla="*/ 187629 w 1877126"/>
              <a:gd name="connsiteY20" fmla="*/ 1074256 h 2151276"/>
              <a:gd name="connsiteX21" fmla="*/ 188803 w 1877126"/>
              <a:gd name="connsiteY21" fmla="*/ 1074256 h 2151276"/>
              <a:gd name="connsiteX22" fmla="*/ 188756 w 1877126"/>
              <a:gd name="connsiteY22" fmla="*/ 1074105 h 2151276"/>
              <a:gd name="connsiteX23" fmla="*/ 938564 w 1877126"/>
              <a:gd name="connsiteY23" fmla="*/ 829960 h 2151276"/>
              <a:gd name="connsiteX24" fmla="*/ 1688372 w 1877126"/>
              <a:gd name="connsiteY24" fmla="*/ 1074105 h 2151276"/>
              <a:gd name="connsiteX25" fmla="*/ 1688325 w 1877126"/>
              <a:gd name="connsiteY25" fmla="*/ 1074256 h 2151276"/>
              <a:gd name="connsiteX26" fmla="*/ 1689497 w 1877126"/>
              <a:gd name="connsiteY26" fmla="*/ 1074256 h 2151276"/>
              <a:gd name="connsiteX27" fmla="*/ 1670001 w 1877126"/>
              <a:gd name="connsiteY27" fmla="*/ 912948 h 2151276"/>
              <a:gd name="connsiteX28" fmla="*/ 1669999 w 1877126"/>
              <a:gd name="connsiteY28" fmla="*/ 912919 h 2151276"/>
              <a:gd name="connsiteX29" fmla="*/ 1670001 w 1877126"/>
              <a:gd name="connsiteY29" fmla="*/ 912947 h 2151276"/>
              <a:gd name="connsiteX30" fmla="*/ 1789472 w 1877126"/>
              <a:gd name="connsiteY30" fmla="*/ 1728827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638913 w 1877126"/>
              <a:gd name="connsiteY8" fmla="*/ 507183 h 2151276"/>
              <a:gd name="connsiteX9" fmla="*/ 1635054 w 1877126"/>
              <a:gd name="connsiteY9" fmla="*/ 456825 h 2151276"/>
              <a:gd name="connsiteX10" fmla="*/ 1638913 w 1877126"/>
              <a:gd name="connsiteY10" fmla="*/ 507183 h 2151276"/>
              <a:gd name="connsiteX11" fmla="*/ 1877126 w 1877126"/>
              <a:gd name="connsiteY11" fmla="*/ 2151276 h 2151276"/>
              <a:gd name="connsiteX12" fmla="*/ 1875772 w 1877126"/>
              <a:gd name="connsiteY12" fmla="*/ 2151276 h 2151276"/>
              <a:gd name="connsiteX13" fmla="*/ 1875824 w 1877126"/>
              <a:gd name="connsiteY13" fmla="*/ 2151120 h 2151276"/>
              <a:gd name="connsiteX14" fmla="*/ 938564 w 1877126"/>
              <a:gd name="connsiteY14" fmla="*/ 1866284 h 2151276"/>
              <a:gd name="connsiteX15" fmla="*/ 1304 w 1877126"/>
              <a:gd name="connsiteY15" fmla="*/ 2151120 h 2151276"/>
              <a:gd name="connsiteX16" fmla="*/ 1356 w 1877126"/>
              <a:gd name="connsiteY16" fmla="*/ 2151276 h 2151276"/>
              <a:gd name="connsiteX17" fmla="*/ 0 w 1877126"/>
              <a:gd name="connsiteY17" fmla="*/ 2151276 h 2151276"/>
              <a:gd name="connsiteX18" fmla="*/ 87655 w 1877126"/>
              <a:gd name="connsiteY18" fmla="*/ 1728827 h 2151276"/>
              <a:gd name="connsiteX19" fmla="*/ 207125 w 1877126"/>
              <a:gd name="connsiteY19" fmla="*/ 912947 h 2151276"/>
              <a:gd name="connsiteX20" fmla="*/ 207127 w 1877126"/>
              <a:gd name="connsiteY20" fmla="*/ 912926 h 2151276"/>
              <a:gd name="connsiteX21" fmla="*/ 207125 w 1877126"/>
              <a:gd name="connsiteY21" fmla="*/ 912948 h 2151276"/>
              <a:gd name="connsiteX22" fmla="*/ 187629 w 1877126"/>
              <a:gd name="connsiteY22" fmla="*/ 1074256 h 2151276"/>
              <a:gd name="connsiteX23" fmla="*/ 188803 w 1877126"/>
              <a:gd name="connsiteY23" fmla="*/ 1074256 h 2151276"/>
              <a:gd name="connsiteX24" fmla="*/ 188756 w 1877126"/>
              <a:gd name="connsiteY24" fmla="*/ 1074105 h 2151276"/>
              <a:gd name="connsiteX25" fmla="*/ 938564 w 1877126"/>
              <a:gd name="connsiteY25" fmla="*/ 829960 h 2151276"/>
              <a:gd name="connsiteX26" fmla="*/ 1688372 w 1877126"/>
              <a:gd name="connsiteY26" fmla="*/ 1074105 h 2151276"/>
              <a:gd name="connsiteX27" fmla="*/ 1688325 w 1877126"/>
              <a:gd name="connsiteY27" fmla="*/ 1074256 h 2151276"/>
              <a:gd name="connsiteX28" fmla="*/ 1689497 w 1877126"/>
              <a:gd name="connsiteY28" fmla="*/ 1074256 h 2151276"/>
              <a:gd name="connsiteX29" fmla="*/ 1670001 w 1877126"/>
              <a:gd name="connsiteY29" fmla="*/ 912948 h 2151276"/>
              <a:gd name="connsiteX30" fmla="*/ 1669999 w 1877126"/>
              <a:gd name="connsiteY30" fmla="*/ 912919 h 2151276"/>
              <a:gd name="connsiteX31" fmla="*/ 1670001 w 1877126"/>
              <a:gd name="connsiteY31" fmla="*/ 912947 h 2151276"/>
              <a:gd name="connsiteX32" fmla="*/ 1789472 w 1877126"/>
              <a:gd name="connsiteY32" fmla="*/ 1728827 h 2151276"/>
              <a:gd name="connsiteX33" fmla="*/ 1877126 w 1877126"/>
              <a:gd name="connsiteY33" fmla="*/ 2151276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877126 w 1877126"/>
              <a:gd name="connsiteY8" fmla="*/ 2151276 h 2151276"/>
              <a:gd name="connsiteX9" fmla="*/ 1875772 w 1877126"/>
              <a:gd name="connsiteY9" fmla="*/ 2151276 h 2151276"/>
              <a:gd name="connsiteX10" fmla="*/ 1875824 w 1877126"/>
              <a:gd name="connsiteY10" fmla="*/ 2151120 h 2151276"/>
              <a:gd name="connsiteX11" fmla="*/ 938564 w 1877126"/>
              <a:gd name="connsiteY11" fmla="*/ 1866284 h 2151276"/>
              <a:gd name="connsiteX12" fmla="*/ 1304 w 1877126"/>
              <a:gd name="connsiteY12" fmla="*/ 2151120 h 2151276"/>
              <a:gd name="connsiteX13" fmla="*/ 1356 w 1877126"/>
              <a:gd name="connsiteY13" fmla="*/ 2151276 h 2151276"/>
              <a:gd name="connsiteX14" fmla="*/ 0 w 1877126"/>
              <a:gd name="connsiteY14" fmla="*/ 2151276 h 2151276"/>
              <a:gd name="connsiteX15" fmla="*/ 87655 w 1877126"/>
              <a:gd name="connsiteY15" fmla="*/ 1728827 h 2151276"/>
              <a:gd name="connsiteX16" fmla="*/ 207125 w 1877126"/>
              <a:gd name="connsiteY16" fmla="*/ 912947 h 2151276"/>
              <a:gd name="connsiteX17" fmla="*/ 207127 w 1877126"/>
              <a:gd name="connsiteY17" fmla="*/ 912926 h 2151276"/>
              <a:gd name="connsiteX18" fmla="*/ 207125 w 1877126"/>
              <a:gd name="connsiteY18" fmla="*/ 912948 h 2151276"/>
              <a:gd name="connsiteX19" fmla="*/ 187629 w 1877126"/>
              <a:gd name="connsiteY19" fmla="*/ 1074256 h 2151276"/>
              <a:gd name="connsiteX20" fmla="*/ 188803 w 1877126"/>
              <a:gd name="connsiteY20" fmla="*/ 1074256 h 2151276"/>
              <a:gd name="connsiteX21" fmla="*/ 188756 w 1877126"/>
              <a:gd name="connsiteY21" fmla="*/ 1074105 h 2151276"/>
              <a:gd name="connsiteX22" fmla="*/ 938564 w 1877126"/>
              <a:gd name="connsiteY22" fmla="*/ 829960 h 2151276"/>
              <a:gd name="connsiteX23" fmla="*/ 1688372 w 1877126"/>
              <a:gd name="connsiteY23" fmla="*/ 1074105 h 2151276"/>
              <a:gd name="connsiteX24" fmla="*/ 1688325 w 1877126"/>
              <a:gd name="connsiteY24" fmla="*/ 1074256 h 2151276"/>
              <a:gd name="connsiteX25" fmla="*/ 1689497 w 1877126"/>
              <a:gd name="connsiteY25" fmla="*/ 1074256 h 2151276"/>
              <a:gd name="connsiteX26" fmla="*/ 1670001 w 1877126"/>
              <a:gd name="connsiteY26" fmla="*/ 912948 h 2151276"/>
              <a:gd name="connsiteX27" fmla="*/ 1669999 w 1877126"/>
              <a:gd name="connsiteY27" fmla="*/ 912919 h 2151276"/>
              <a:gd name="connsiteX28" fmla="*/ 1670001 w 1877126"/>
              <a:gd name="connsiteY28" fmla="*/ 912947 h 2151276"/>
              <a:gd name="connsiteX29" fmla="*/ 1789472 w 1877126"/>
              <a:gd name="connsiteY29" fmla="*/ 1728827 h 2151276"/>
              <a:gd name="connsiteX30" fmla="*/ 1877126 w 1877126"/>
              <a:gd name="connsiteY30" fmla="*/ 2151276 h 2151276"/>
              <a:gd name="connsiteX0" fmla="*/ 248598 w 1877126"/>
              <a:gd name="connsiteY0" fmla="*/ 0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238214 w 1877126"/>
              <a:gd name="connsiteY6" fmla="*/ 507182 h 2151276"/>
              <a:gd name="connsiteX7" fmla="*/ 1877126 w 1877126"/>
              <a:gd name="connsiteY7" fmla="*/ 2151276 h 2151276"/>
              <a:gd name="connsiteX8" fmla="*/ 1875772 w 1877126"/>
              <a:gd name="connsiteY8" fmla="*/ 2151276 h 2151276"/>
              <a:gd name="connsiteX9" fmla="*/ 1875824 w 1877126"/>
              <a:gd name="connsiteY9" fmla="*/ 2151120 h 2151276"/>
              <a:gd name="connsiteX10" fmla="*/ 938564 w 1877126"/>
              <a:gd name="connsiteY10" fmla="*/ 1866284 h 2151276"/>
              <a:gd name="connsiteX11" fmla="*/ 1304 w 1877126"/>
              <a:gd name="connsiteY11" fmla="*/ 2151120 h 2151276"/>
              <a:gd name="connsiteX12" fmla="*/ 1356 w 1877126"/>
              <a:gd name="connsiteY12" fmla="*/ 2151276 h 2151276"/>
              <a:gd name="connsiteX13" fmla="*/ 0 w 1877126"/>
              <a:gd name="connsiteY13" fmla="*/ 2151276 h 2151276"/>
              <a:gd name="connsiteX14" fmla="*/ 87655 w 1877126"/>
              <a:gd name="connsiteY14" fmla="*/ 1728827 h 2151276"/>
              <a:gd name="connsiteX15" fmla="*/ 207125 w 1877126"/>
              <a:gd name="connsiteY15" fmla="*/ 912947 h 2151276"/>
              <a:gd name="connsiteX16" fmla="*/ 207127 w 1877126"/>
              <a:gd name="connsiteY16" fmla="*/ 912926 h 2151276"/>
              <a:gd name="connsiteX17" fmla="*/ 207125 w 1877126"/>
              <a:gd name="connsiteY17" fmla="*/ 912948 h 2151276"/>
              <a:gd name="connsiteX18" fmla="*/ 187629 w 1877126"/>
              <a:gd name="connsiteY18" fmla="*/ 1074256 h 2151276"/>
              <a:gd name="connsiteX19" fmla="*/ 188803 w 1877126"/>
              <a:gd name="connsiteY19" fmla="*/ 1074256 h 2151276"/>
              <a:gd name="connsiteX20" fmla="*/ 188756 w 1877126"/>
              <a:gd name="connsiteY20" fmla="*/ 1074105 h 2151276"/>
              <a:gd name="connsiteX21" fmla="*/ 938564 w 1877126"/>
              <a:gd name="connsiteY21" fmla="*/ 829960 h 2151276"/>
              <a:gd name="connsiteX22" fmla="*/ 1688372 w 1877126"/>
              <a:gd name="connsiteY22" fmla="*/ 1074105 h 2151276"/>
              <a:gd name="connsiteX23" fmla="*/ 1688325 w 1877126"/>
              <a:gd name="connsiteY23" fmla="*/ 1074256 h 2151276"/>
              <a:gd name="connsiteX24" fmla="*/ 1689497 w 1877126"/>
              <a:gd name="connsiteY24" fmla="*/ 1074256 h 2151276"/>
              <a:gd name="connsiteX25" fmla="*/ 1670001 w 1877126"/>
              <a:gd name="connsiteY25" fmla="*/ 912948 h 2151276"/>
              <a:gd name="connsiteX26" fmla="*/ 1669999 w 1877126"/>
              <a:gd name="connsiteY26" fmla="*/ 912919 h 2151276"/>
              <a:gd name="connsiteX27" fmla="*/ 1670001 w 1877126"/>
              <a:gd name="connsiteY27" fmla="*/ 912947 h 2151276"/>
              <a:gd name="connsiteX28" fmla="*/ 1789472 w 1877126"/>
              <a:gd name="connsiteY28" fmla="*/ 1728827 h 2151276"/>
              <a:gd name="connsiteX29" fmla="*/ 1877126 w 1877126"/>
              <a:gd name="connsiteY29" fmla="*/ 2151276 h 2151276"/>
              <a:gd name="connsiteX0" fmla="*/ 238214 w 1877126"/>
              <a:gd name="connsiteY0" fmla="*/ 97912 h 1742006"/>
              <a:gd name="connsiteX1" fmla="*/ 242944 w 1877126"/>
              <a:gd name="connsiteY1" fmla="*/ 0 h 1742006"/>
              <a:gd name="connsiteX2" fmla="*/ 242072 w 1877126"/>
              <a:gd name="connsiteY2" fmla="*/ 47555 h 1742006"/>
              <a:gd name="connsiteX3" fmla="*/ 238214 w 1877126"/>
              <a:gd name="connsiteY3" fmla="*/ 97912 h 1742006"/>
              <a:gd name="connsiteX4" fmla="*/ 1877126 w 1877126"/>
              <a:gd name="connsiteY4" fmla="*/ 1742006 h 1742006"/>
              <a:gd name="connsiteX5" fmla="*/ 1875772 w 1877126"/>
              <a:gd name="connsiteY5" fmla="*/ 1742006 h 1742006"/>
              <a:gd name="connsiteX6" fmla="*/ 1875824 w 1877126"/>
              <a:gd name="connsiteY6" fmla="*/ 1741850 h 1742006"/>
              <a:gd name="connsiteX7" fmla="*/ 938564 w 1877126"/>
              <a:gd name="connsiteY7" fmla="*/ 1457014 h 1742006"/>
              <a:gd name="connsiteX8" fmla="*/ 1304 w 1877126"/>
              <a:gd name="connsiteY8" fmla="*/ 1741850 h 1742006"/>
              <a:gd name="connsiteX9" fmla="*/ 1356 w 1877126"/>
              <a:gd name="connsiteY9" fmla="*/ 1742006 h 1742006"/>
              <a:gd name="connsiteX10" fmla="*/ 0 w 1877126"/>
              <a:gd name="connsiteY10" fmla="*/ 1742006 h 1742006"/>
              <a:gd name="connsiteX11" fmla="*/ 87655 w 1877126"/>
              <a:gd name="connsiteY11" fmla="*/ 1319557 h 1742006"/>
              <a:gd name="connsiteX12" fmla="*/ 207125 w 1877126"/>
              <a:gd name="connsiteY12" fmla="*/ 503677 h 1742006"/>
              <a:gd name="connsiteX13" fmla="*/ 207127 w 1877126"/>
              <a:gd name="connsiteY13" fmla="*/ 503656 h 1742006"/>
              <a:gd name="connsiteX14" fmla="*/ 207125 w 1877126"/>
              <a:gd name="connsiteY14" fmla="*/ 503678 h 1742006"/>
              <a:gd name="connsiteX15" fmla="*/ 187629 w 1877126"/>
              <a:gd name="connsiteY15" fmla="*/ 664986 h 1742006"/>
              <a:gd name="connsiteX16" fmla="*/ 188803 w 1877126"/>
              <a:gd name="connsiteY16" fmla="*/ 664986 h 1742006"/>
              <a:gd name="connsiteX17" fmla="*/ 188756 w 1877126"/>
              <a:gd name="connsiteY17" fmla="*/ 664835 h 1742006"/>
              <a:gd name="connsiteX18" fmla="*/ 938564 w 1877126"/>
              <a:gd name="connsiteY18" fmla="*/ 420690 h 1742006"/>
              <a:gd name="connsiteX19" fmla="*/ 1688372 w 1877126"/>
              <a:gd name="connsiteY19" fmla="*/ 664835 h 1742006"/>
              <a:gd name="connsiteX20" fmla="*/ 1688325 w 1877126"/>
              <a:gd name="connsiteY20" fmla="*/ 664986 h 1742006"/>
              <a:gd name="connsiteX21" fmla="*/ 1689497 w 1877126"/>
              <a:gd name="connsiteY21" fmla="*/ 664986 h 1742006"/>
              <a:gd name="connsiteX22" fmla="*/ 1670001 w 1877126"/>
              <a:gd name="connsiteY22" fmla="*/ 503678 h 1742006"/>
              <a:gd name="connsiteX23" fmla="*/ 1669999 w 1877126"/>
              <a:gd name="connsiteY23" fmla="*/ 503649 h 1742006"/>
              <a:gd name="connsiteX24" fmla="*/ 1670001 w 1877126"/>
              <a:gd name="connsiteY24" fmla="*/ 503677 h 1742006"/>
              <a:gd name="connsiteX25" fmla="*/ 1789472 w 1877126"/>
              <a:gd name="connsiteY25" fmla="*/ 1319557 h 1742006"/>
              <a:gd name="connsiteX26" fmla="*/ 1877126 w 1877126"/>
              <a:gd name="connsiteY26" fmla="*/ 1742006 h 1742006"/>
              <a:gd name="connsiteX0" fmla="*/ 238214 w 1877126"/>
              <a:gd name="connsiteY0" fmla="*/ 50356 h 1694450"/>
              <a:gd name="connsiteX1" fmla="*/ 242072 w 1877126"/>
              <a:gd name="connsiteY1" fmla="*/ -1 h 1694450"/>
              <a:gd name="connsiteX2" fmla="*/ 238214 w 1877126"/>
              <a:gd name="connsiteY2" fmla="*/ 50356 h 1694450"/>
              <a:gd name="connsiteX3" fmla="*/ 1877126 w 1877126"/>
              <a:gd name="connsiteY3" fmla="*/ 1694450 h 1694450"/>
              <a:gd name="connsiteX4" fmla="*/ 1875772 w 1877126"/>
              <a:gd name="connsiteY4" fmla="*/ 1694450 h 1694450"/>
              <a:gd name="connsiteX5" fmla="*/ 1875824 w 1877126"/>
              <a:gd name="connsiteY5" fmla="*/ 1694294 h 1694450"/>
              <a:gd name="connsiteX6" fmla="*/ 938564 w 1877126"/>
              <a:gd name="connsiteY6" fmla="*/ 1409458 h 1694450"/>
              <a:gd name="connsiteX7" fmla="*/ 1304 w 1877126"/>
              <a:gd name="connsiteY7" fmla="*/ 1694294 h 1694450"/>
              <a:gd name="connsiteX8" fmla="*/ 1356 w 1877126"/>
              <a:gd name="connsiteY8" fmla="*/ 1694450 h 1694450"/>
              <a:gd name="connsiteX9" fmla="*/ 0 w 1877126"/>
              <a:gd name="connsiteY9" fmla="*/ 1694450 h 1694450"/>
              <a:gd name="connsiteX10" fmla="*/ 87655 w 1877126"/>
              <a:gd name="connsiteY10" fmla="*/ 1272001 h 1694450"/>
              <a:gd name="connsiteX11" fmla="*/ 207125 w 1877126"/>
              <a:gd name="connsiteY11" fmla="*/ 456121 h 1694450"/>
              <a:gd name="connsiteX12" fmla="*/ 207127 w 1877126"/>
              <a:gd name="connsiteY12" fmla="*/ 456100 h 1694450"/>
              <a:gd name="connsiteX13" fmla="*/ 207125 w 1877126"/>
              <a:gd name="connsiteY13" fmla="*/ 456122 h 1694450"/>
              <a:gd name="connsiteX14" fmla="*/ 187629 w 1877126"/>
              <a:gd name="connsiteY14" fmla="*/ 617430 h 1694450"/>
              <a:gd name="connsiteX15" fmla="*/ 188803 w 1877126"/>
              <a:gd name="connsiteY15" fmla="*/ 617430 h 1694450"/>
              <a:gd name="connsiteX16" fmla="*/ 188756 w 1877126"/>
              <a:gd name="connsiteY16" fmla="*/ 617279 h 1694450"/>
              <a:gd name="connsiteX17" fmla="*/ 938564 w 1877126"/>
              <a:gd name="connsiteY17" fmla="*/ 373134 h 1694450"/>
              <a:gd name="connsiteX18" fmla="*/ 1688372 w 1877126"/>
              <a:gd name="connsiteY18" fmla="*/ 617279 h 1694450"/>
              <a:gd name="connsiteX19" fmla="*/ 1688325 w 1877126"/>
              <a:gd name="connsiteY19" fmla="*/ 617430 h 1694450"/>
              <a:gd name="connsiteX20" fmla="*/ 1689497 w 1877126"/>
              <a:gd name="connsiteY20" fmla="*/ 617430 h 1694450"/>
              <a:gd name="connsiteX21" fmla="*/ 1670001 w 1877126"/>
              <a:gd name="connsiteY21" fmla="*/ 456122 h 1694450"/>
              <a:gd name="connsiteX22" fmla="*/ 1669999 w 1877126"/>
              <a:gd name="connsiteY22" fmla="*/ 456093 h 1694450"/>
              <a:gd name="connsiteX23" fmla="*/ 1670001 w 1877126"/>
              <a:gd name="connsiteY23" fmla="*/ 456121 h 1694450"/>
              <a:gd name="connsiteX24" fmla="*/ 1789472 w 1877126"/>
              <a:gd name="connsiteY24" fmla="*/ 1272001 h 1694450"/>
              <a:gd name="connsiteX25" fmla="*/ 1877126 w 1877126"/>
              <a:gd name="connsiteY25" fmla="*/ 1694450 h 1694450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207125 w 1877126"/>
              <a:gd name="connsiteY10" fmla="*/ 82988 h 1321316"/>
              <a:gd name="connsiteX11" fmla="*/ 187629 w 1877126"/>
              <a:gd name="connsiteY11" fmla="*/ 244296 h 1321316"/>
              <a:gd name="connsiteX12" fmla="*/ 188803 w 1877126"/>
              <a:gd name="connsiteY12" fmla="*/ 244296 h 1321316"/>
              <a:gd name="connsiteX13" fmla="*/ 188756 w 1877126"/>
              <a:gd name="connsiteY13" fmla="*/ 244145 h 1321316"/>
              <a:gd name="connsiteX14" fmla="*/ 938564 w 1877126"/>
              <a:gd name="connsiteY14" fmla="*/ 0 h 1321316"/>
              <a:gd name="connsiteX15" fmla="*/ 1688372 w 1877126"/>
              <a:gd name="connsiteY15" fmla="*/ 244145 h 1321316"/>
              <a:gd name="connsiteX16" fmla="*/ 1688325 w 1877126"/>
              <a:gd name="connsiteY16" fmla="*/ 244296 h 1321316"/>
              <a:gd name="connsiteX17" fmla="*/ 1689497 w 1877126"/>
              <a:gd name="connsiteY17" fmla="*/ 244296 h 1321316"/>
              <a:gd name="connsiteX18" fmla="*/ 1670001 w 1877126"/>
              <a:gd name="connsiteY18" fmla="*/ 82988 h 1321316"/>
              <a:gd name="connsiteX19" fmla="*/ 1669999 w 1877126"/>
              <a:gd name="connsiteY19" fmla="*/ 82959 h 1321316"/>
              <a:gd name="connsiteX20" fmla="*/ 1670001 w 1877126"/>
              <a:gd name="connsiteY20" fmla="*/ 82987 h 1321316"/>
              <a:gd name="connsiteX21" fmla="*/ 1789472 w 1877126"/>
              <a:gd name="connsiteY21" fmla="*/ 898867 h 1321316"/>
              <a:gd name="connsiteX22" fmla="*/ 1877126 w 1877126"/>
              <a:gd name="connsiteY22" fmla="*/ 1321316 h 1321316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187629 w 1877126"/>
              <a:gd name="connsiteY10" fmla="*/ 244296 h 1321316"/>
              <a:gd name="connsiteX11" fmla="*/ 188803 w 1877126"/>
              <a:gd name="connsiteY11" fmla="*/ 244296 h 1321316"/>
              <a:gd name="connsiteX12" fmla="*/ 188756 w 1877126"/>
              <a:gd name="connsiteY12" fmla="*/ 244145 h 1321316"/>
              <a:gd name="connsiteX13" fmla="*/ 938564 w 1877126"/>
              <a:gd name="connsiteY13" fmla="*/ 0 h 1321316"/>
              <a:gd name="connsiteX14" fmla="*/ 1688372 w 1877126"/>
              <a:gd name="connsiteY14" fmla="*/ 244145 h 1321316"/>
              <a:gd name="connsiteX15" fmla="*/ 1688325 w 1877126"/>
              <a:gd name="connsiteY15" fmla="*/ 244296 h 1321316"/>
              <a:gd name="connsiteX16" fmla="*/ 1689497 w 1877126"/>
              <a:gd name="connsiteY16" fmla="*/ 244296 h 1321316"/>
              <a:gd name="connsiteX17" fmla="*/ 1670001 w 1877126"/>
              <a:gd name="connsiteY17" fmla="*/ 82988 h 1321316"/>
              <a:gd name="connsiteX18" fmla="*/ 1669999 w 1877126"/>
              <a:gd name="connsiteY18" fmla="*/ 82959 h 1321316"/>
              <a:gd name="connsiteX19" fmla="*/ 1670001 w 1877126"/>
              <a:gd name="connsiteY19" fmla="*/ 82987 h 1321316"/>
              <a:gd name="connsiteX20" fmla="*/ 1789472 w 1877126"/>
              <a:gd name="connsiteY20" fmla="*/ 898867 h 1321316"/>
              <a:gd name="connsiteX21" fmla="*/ 1877126 w 1877126"/>
              <a:gd name="connsiteY21" fmla="*/ 1321316 h 1321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77126" h="1321316">
                <a:moveTo>
                  <a:pt x="1877126" y="1321316"/>
                </a:moveTo>
                <a:lnTo>
                  <a:pt x="1875772" y="1321316"/>
                </a:lnTo>
                <a:cubicBezTo>
                  <a:pt x="1875789" y="1321264"/>
                  <a:pt x="1875807" y="1321212"/>
                  <a:pt x="1875824" y="1321160"/>
                </a:cubicBezTo>
                <a:cubicBezTo>
                  <a:pt x="1875824" y="1163849"/>
                  <a:pt x="1456198" y="1036324"/>
                  <a:pt x="938564" y="1036324"/>
                </a:cubicBezTo>
                <a:cubicBezTo>
                  <a:pt x="420930" y="1036324"/>
                  <a:pt x="1304" y="1163849"/>
                  <a:pt x="1304" y="1321160"/>
                </a:cubicBezTo>
                <a:cubicBezTo>
                  <a:pt x="1321" y="1321212"/>
                  <a:pt x="1339" y="1321264"/>
                  <a:pt x="1356" y="1321316"/>
                </a:cubicBezTo>
                <a:lnTo>
                  <a:pt x="0" y="1321316"/>
                </a:lnTo>
                <a:lnTo>
                  <a:pt x="87655" y="898867"/>
                </a:lnTo>
                <a:cubicBezTo>
                  <a:pt x="140370" y="617300"/>
                  <a:pt x="180108" y="344096"/>
                  <a:pt x="207125" y="82987"/>
                </a:cubicBezTo>
                <a:cubicBezTo>
                  <a:pt x="207126" y="82980"/>
                  <a:pt x="210376" y="56081"/>
                  <a:pt x="207127" y="82966"/>
                </a:cubicBezTo>
                <a:cubicBezTo>
                  <a:pt x="203878" y="109851"/>
                  <a:pt x="190683" y="217408"/>
                  <a:pt x="187629" y="244296"/>
                </a:cubicBezTo>
                <a:lnTo>
                  <a:pt x="188803" y="244296"/>
                </a:lnTo>
                <a:cubicBezTo>
                  <a:pt x="188787" y="244246"/>
                  <a:pt x="188772" y="244195"/>
                  <a:pt x="188756" y="244145"/>
                </a:cubicBezTo>
                <a:cubicBezTo>
                  <a:pt x="188756" y="109307"/>
                  <a:pt x="524456" y="0"/>
                  <a:pt x="938564" y="0"/>
                </a:cubicBezTo>
                <a:cubicBezTo>
                  <a:pt x="1352672" y="0"/>
                  <a:pt x="1688372" y="109307"/>
                  <a:pt x="1688372" y="244145"/>
                </a:cubicBezTo>
                <a:cubicBezTo>
                  <a:pt x="1688356" y="244195"/>
                  <a:pt x="1688341" y="244246"/>
                  <a:pt x="1688325" y="244296"/>
                </a:cubicBezTo>
                <a:lnTo>
                  <a:pt x="1689497" y="244296"/>
                </a:lnTo>
                <a:lnTo>
                  <a:pt x="1670001" y="82988"/>
                </a:lnTo>
                <a:cubicBezTo>
                  <a:pt x="1670000" y="82978"/>
                  <a:pt x="1670000" y="82969"/>
                  <a:pt x="1669999" y="82959"/>
                </a:cubicBezTo>
                <a:cubicBezTo>
                  <a:pt x="1670000" y="82968"/>
                  <a:pt x="1670000" y="82978"/>
                  <a:pt x="1670001" y="82987"/>
                </a:cubicBezTo>
                <a:cubicBezTo>
                  <a:pt x="1697018" y="344096"/>
                  <a:pt x="1736756" y="617300"/>
                  <a:pt x="1789472" y="898867"/>
                </a:cubicBezTo>
                <a:lnTo>
                  <a:pt x="1877126" y="1321316"/>
                </a:ln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70">
            <a:extLst>
              <a:ext uri="{FF2B5EF4-FFF2-40B4-BE49-F238E27FC236}">
                <a16:creationId xmlns:a16="http://schemas.microsoft.com/office/drawing/2014/main" id="{68D69F5D-D89B-C7F7-5001-740FB6A5494F}"/>
              </a:ext>
            </a:extLst>
          </p:cNvPr>
          <p:cNvSpPr/>
          <p:nvPr/>
        </p:nvSpPr>
        <p:spPr>
          <a:xfrm rot="10800000">
            <a:off x="2552123" y="3244346"/>
            <a:ext cx="2292782" cy="1007731"/>
          </a:xfrm>
          <a:custGeom>
            <a:avLst/>
            <a:gdLst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78857 w 2466854"/>
              <a:gd name="connsiteY2" fmla="*/ 0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466854 w 2466854"/>
              <a:gd name="connsiteY6" fmla="*/ 1465251 h 1465251"/>
              <a:gd name="connsiteX7" fmla="*/ 2462874 w 2466854"/>
              <a:gd name="connsiteY7" fmla="*/ 1465251 h 1465251"/>
              <a:gd name="connsiteX8" fmla="*/ 2442788 w 2466854"/>
              <a:gd name="connsiteY8" fmla="*/ 1409427 h 1465251"/>
              <a:gd name="connsiteX9" fmla="*/ 1233428 w 2466854"/>
              <a:gd name="connsiteY9" fmla="*/ 1133260 h 1465251"/>
              <a:gd name="connsiteX10" fmla="*/ 24067 w 2466854"/>
              <a:gd name="connsiteY10" fmla="*/ 1409427 h 1465251"/>
              <a:gd name="connsiteX11" fmla="*/ 3982 w 2466854"/>
              <a:gd name="connsiteY11" fmla="*/ 1465251 h 1465251"/>
              <a:gd name="connsiteX12" fmla="*/ 0 w 2466854"/>
              <a:gd name="connsiteY12" fmla="*/ 1465251 h 1465251"/>
              <a:gd name="connsiteX13" fmla="*/ 71409 w 2466854"/>
              <a:gd name="connsiteY13" fmla="*/ 1245406 h 1465251"/>
              <a:gd name="connsiteX14" fmla="*/ 185185 w 2466854"/>
              <a:gd name="connsiteY14" fmla="*/ 848402 h 1465251"/>
              <a:gd name="connsiteX15" fmla="*/ 273560 w 2466854"/>
              <a:gd name="connsiteY15" fmla="*/ 497397 h 1465251"/>
              <a:gd name="connsiteX16" fmla="*/ 311669 w 2466854"/>
              <a:gd name="connsiteY16" fmla="*/ 323812 h 1465251"/>
              <a:gd name="connsiteX17" fmla="*/ 294864 w 2466854"/>
              <a:gd name="connsiteY17" fmla="*/ 404803 h 1465251"/>
              <a:gd name="connsiteX18" fmla="*/ 296220 w 2466854"/>
              <a:gd name="connsiteY18" fmla="*/ 404803 h 1465251"/>
              <a:gd name="connsiteX19" fmla="*/ 296168 w 2466854"/>
              <a:gd name="connsiteY19" fmla="*/ 404647 h 1465251"/>
              <a:gd name="connsiteX20" fmla="*/ 1233428 w 2466854"/>
              <a:gd name="connsiteY20" fmla="*/ 119811 h 1465251"/>
              <a:gd name="connsiteX21" fmla="*/ 2170688 w 2466854"/>
              <a:gd name="connsiteY21" fmla="*/ 404647 h 1465251"/>
              <a:gd name="connsiteX22" fmla="*/ 2170636 w 2466854"/>
              <a:gd name="connsiteY22" fmla="*/ 404803 h 1465251"/>
              <a:gd name="connsiteX23" fmla="*/ 2171990 w 2466854"/>
              <a:gd name="connsiteY23" fmla="*/ 404803 h 1465251"/>
              <a:gd name="connsiteX24" fmla="*/ 2155185 w 2466854"/>
              <a:gd name="connsiteY24" fmla="*/ 323812 h 1465251"/>
              <a:gd name="connsiteX25" fmla="*/ 2193294 w 2466854"/>
              <a:gd name="connsiteY25" fmla="*/ 497397 h 1465251"/>
              <a:gd name="connsiteX26" fmla="*/ 2281669 w 2466854"/>
              <a:gd name="connsiteY26" fmla="*/ 848402 h 1465251"/>
              <a:gd name="connsiteX27" fmla="*/ 2395445 w 2466854"/>
              <a:gd name="connsiteY27" fmla="*/ 1245406 h 1465251"/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68469 w 2466854"/>
              <a:gd name="connsiteY2" fmla="*/ 50067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098385 w 2466854"/>
              <a:gd name="connsiteY6" fmla="*/ 50067 h 1465251"/>
              <a:gd name="connsiteX7" fmla="*/ 2466854 w 2466854"/>
              <a:gd name="connsiteY7" fmla="*/ 1465251 h 1465251"/>
              <a:gd name="connsiteX8" fmla="*/ 2462874 w 2466854"/>
              <a:gd name="connsiteY8" fmla="*/ 1465251 h 1465251"/>
              <a:gd name="connsiteX9" fmla="*/ 2442788 w 2466854"/>
              <a:gd name="connsiteY9" fmla="*/ 1409427 h 1465251"/>
              <a:gd name="connsiteX10" fmla="*/ 1233428 w 2466854"/>
              <a:gd name="connsiteY10" fmla="*/ 1133260 h 1465251"/>
              <a:gd name="connsiteX11" fmla="*/ 24067 w 2466854"/>
              <a:gd name="connsiteY11" fmla="*/ 1409427 h 1465251"/>
              <a:gd name="connsiteX12" fmla="*/ 3982 w 2466854"/>
              <a:gd name="connsiteY12" fmla="*/ 1465251 h 1465251"/>
              <a:gd name="connsiteX13" fmla="*/ 0 w 2466854"/>
              <a:gd name="connsiteY13" fmla="*/ 1465251 h 1465251"/>
              <a:gd name="connsiteX14" fmla="*/ 71409 w 2466854"/>
              <a:gd name="connsiteY14" fmla="*/ 1245406 h 1465251"/>
              <a:gd name="connsiteX15" fmla="*/ 185185 w 2466854"/>
              <a:gd name="connsiteY15" fmla="*/ 848402 h 1465251"/>
              <a:gd name="connsiteX16" fmla="*/ 273560 w 2466854"/>
              <a:gd name="connsiteY16" fmla="*/ 497397 h 1465251"/>
              <a:gd name="connsiteX17" fmla="*/ 311669 w 2466854"/>
              <a:gd name="connsiteY17" fmla="*/ 323812 h 1465251"/>
              <a:gd name="connsiteX18" fmla="*/ 294864 w 2466854"/>
              <a:gd name="connsiteY18" fmla="*/ 404803 h 1465251"/>
              <a:gd name="connsiteX19" fmla="*/ 296220 w 2466854"/>
              <a:gd name="connsiteY19" fmla="*/ 404803 h 1465251"/>
              <a:gd name="connsiteX20" fmla="*/ 296168 w 2466854"/>
              <a:gd name="connsiteY20" fmla="*/ 404647 h 1465251"/>
              <a:gd name="connsiteX21" fmla="*/ 1233428 w 2466854"/>
              <a:gd name="connsiteY21" fmla="*/ 119811 h 1465251"/>
              <a:gd name="connsiteX22" fmla="*/ 2170688 w 2466854"/>
              <a:gd name="connsiteY22" fmla="*/ 404647 h 1465251"/>
              <a:gd name="connsiteX23" fmla="*/ 2170636 w 2466854"/>
              <a:gd name="connsiteY23" fmla="*/ 404803 h 1465251"/>
              <a:gd name="connsiteX24" fmla="*/ 2171990 w 2466854"/>
              <a:gd name="connsiteY24" fmla="*/ 404803 h 1465251"/>
              <a:gd name="connsiteX25" fmla="*/ 2155185 w 2466854"/>
              <a:gd name="connsiteY25" fmla="*/ 323812 h 1465251"/>
              <a:gd name="connsiteX26" fmla="*/ 2193294 w 2466854"/>
              <a:gd name="connsiteY26" fmla="*/ 497397 h 1465251"/>
              <a:gd name="connsiteX27" fmla="*/ 2281669 w 2466854"/>
              <a:gd name="connsiteY27" fmla="*/ 848402 h 1465251"/>
              <a:gd name="connsiteX28" fmla="*/ 2395445 w 2466854"/>
              <a:gd name="connsiteY28" fmla="*/ 1245406 h 1465251"/>
              <a:gd name="connsiteX29" fmla="*/ 2466854 w 2466854"/>
              <a:gd name="connsiteY29" fmla="*/ 1465251 h 1465251"/>
              <a:gd name="connsiteX0" fmla="*/ 2098385 w 2466854"/>
              <a:gd name="connsiteY0" fmla="*/ 50067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098385 w 2466854"/>
              <a:gd name="connsiteY3" fmla="*/ 50067 h 1465251"/>
              <a:gd name="connsiteX4" fmla="*/ 2466854 w 2466854"/>
              <a:gd name="connsiteY4" fmla="*/ 1465251 h 1465251"/>
              <a:gd name="connsiteX5" fmla="*/ 2462874 w 2466854"/>
              <a:gd name="connsiteY5" fmla="*/ 1465251 h 1465251"/>
              <a:gd name="connsiteX6" fmla="*/ 2442788 w 2466854"/>
              <a:gd name="connsiteY6" fmla="*/ 1409427 h 1465251"/>
              <a:gd name="connsiteX7" fmla="*/ 1233428 w 2466854"/>
              <a:gd name="connsiteY7" fmla="*/ 1133260 h 1465251"/>
              <a:gd name="connsiteX8" fmla="*/ 24067 w 2466854"/>
              <a:gd name="connsiteY8" fmla="*/ 1409427 h 1465251"/>
              <a:gd name="connsiteX9" fmla="*/ 3982 w 2466854"/>
              <a:gd name="connsiteY9" fmla="*/ 1465251 h 1465251"/>
              <a:gd name="connsiteX10" fmla="*/ 0 w 2466854"/>
              <a:gd name="connsiteY10" fmla="*/ 1465251 h 1465251"/>
              <a:gd name="connsiteX11" fmla="*/ 71409 w 2466854"/>
              <a:gd name="connsiteY11" fmla="*/ 1245406 h 1465251"/>
              <a:gd name="connsiteX12" fmla="*/ 185185 w 2466854"/>
              <a:gd name="connsiteY12" fmla="*/ 848402 h 1465251"/>
              <a:gd name="connsiteX13" fmla="*/ 273560 w 2466854"/>
              <a:gd name="connsiteY13" fmla="*/ 497397 h 1465251"/>
              <a:gd name="connsiteX14" fmla="*/ 311669 w 2466854"/>
              <a:gd name="connsiteY14" fmla="*/ 323812 h 1465251"/>
              <a:gd name="connsiteX15" fmla="*/ 294864 w 2466854"/>
              <a:gd name="connsiteY15" fmla="*/ 404803 h 1465251"/>
              <a:gd name="connsiteX16" fmla="*/ 296220 w 2466854"/>
              <a:gd name="connsiteY16" fmla="*/ 404803 h 1465251"/>
              <a:gd name="connsiteX17" fmla="*/ 296168 w 2466854"/>
              <a:gd name="connsiteY17" fmla="*/ 404647 h 1465251"/>
              <a:gd name="connsiteX18" fmla="*/ 1233428 w 2466854"/>
              <a:gd name="connsiteY18" fmla="*/ 119811 h 1465251"/>
              <a:gd name="connsiteX19" fmla="*/ 2170688 w 2466854"/>
              <a:gd name="connsiteY19" fmla="*/ 404647 h 1465251"/>
              <a:gd name="connsiteX20" fmla="*/ 2170636 w 2466854"/>
              <a:gd name="connsiteY20" fmla="*/ 404803 h 1465251"/>
              <a:gd name="connsiteX21" fmla="*/ 2171990 w 2466854"/>
              <a:gd name="connsiteY21" fmla="*/ 404803 h 1465251"/>
              <a:gd name="connsiteX22" fmla="*/ 2155185 w 2466854"/>
              <a:gd name="connsiteY22" fmla="*/ 323812 h 1465251"/>
              <a:gd name="connsiteX23" fmla="*/ 2193294 w 2466854"/>
              <a:gd name="connsiteY23" fmla="*/ 497397 h 1465251"/>
              <a:gd name="connsiteX24" fmla="*/ 2281669 w 2466854"/>
              <a:gd name="connsiteY24" fmla="*/ 848402 h 1465251"/>
              <a:gd name="connsiteX25" fmla="*/ 2395445 w 2466854"/>
              <a:gd name="connsiteY25" fmla="*/ 1245406 h 1465251"/>
              <a:gd name="connsiteX26" fmla="*/ 2466854 w 2466854"/>
              <a:gd name="connsiteY26" fmla="*/ 1465251 h 1465251"/>
              <a:gd name="connsiteX0" fmla="*/ 2089010 w 2466854"/>
              <a:gd name="connsiteY0" fmla="*/ 0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466854 w 2466854"/>
              <a:gd name="connsiteY3" fmla="*/ 1465251 h 1465251"/>
              <a:gd name="connsiteX4" fmla="*/ 2462874 w 2466854"/>
              <a:gd name="connsiteY4" fmla="*/ 1465251 h 1465251"/>
              <a:gd name="connsiteX5" fmla="*/ 2442788 w 2466854"/>
              <a:gd name="connsiteY5" fmla="*/ 1409427 h 1465251"/>
              <a:gd name="connsiteX6" fmla="*/ 1233428 w 2466854"/>
              <a:gd name="connsiteY6" fmla="*/ 1133260 h 1465251"/>
              <a:gd name="connsiteX7" fmla="*/ 24067 w 2466854"/>
              <a:gd name="connsiteY7" fmla="*/ 1409427 h 1465251"/>
              <a:gd name="connsiteX8" fmla="*/ 3982 w 2466854"/>
              <a:gd name="connsiteY8" fmla="*/ 1465251 h 1465251"/>
              <a:gd name="connsiteX9" fmla="*/ 0 w 2466854"/>
              <a:gd name="connsiteY9" fmla="*/ 1465251 h 1465251"/>
              <a:gd name="connsiteX10" fmla="*/ 71409 w 2466854"/>
              <a:gd name="connsiteY10" fmla="*/ 1245406 h 1465251"/>
              <a:gd name="connsiteX11" fmla="*/ 185185 w 2466854"/>
              <a:gd name="connsiteY11" fmla="*/ 848402 h 1465251"/>
              <a:gd name="connsiteX12" fmla="*/ 273560 w 2466854"/>
              <a:gd name="connsiteY12" fmla="*/ 497397 h 1465251"/>
              <a:gd name="connsiteX13" fmla="*/ 311669 w 2466854"/>
              <a:gd name="connsiteY13" fmla="*/ 323812 h 1465251"/>
              <a:gd name="connsiteX14" fmla="*/ 294864 w 2466854"/>
              <a:gd name="connsiteY14" fmla="*/ 404803 h 1465251"/>
              <a:gd name="connsiteX15" fmla="*/ 296220 w 2466854"/>
              <a:gd name="connsiteY15" fmla="*/ 404803 h 1465251"/>
              <a:gd name="connsiteX16" fmla="*/ 296168 w 2466854"/>
              <a:gd name="connsiteY16" fmla="*/ 404647 h 1465251"/>
              <a:gd name="connsiteX17" fmla="*/ 1233428 w 2466854"/>
              <a:gd name="connsiteY17" fmla="*/ 119811 h 1465251"/>
              <a:gd name="connsiteX18" fmla="*/ 2170688 w 2466854"/>
              <a:gd name="connsiteY18" fmla="*/ 404647 h 1465251"/>
              <a:gd name="connsiteX19" fmla="*/ 2170636 w 2466854"/>
              <a:gd name="connsiteY19" fmla="*/ 404803 h 1465251"/>
              <a:gd name="connsiteX20" fmla="*/ 2171990 w 2466854"/>
              <a:gd name="connsiteY20" fmla="*/ 404803 h 1465251"/>
              <a:gd name="connsiteX21" fmla="*/ 2155185 w 2466854"/>
              <a:gd name="connsiteY21" fmla="*/ 323812 h 1465251"/>
              <a:gd name="connsiteX22" fmla="*/ 2193294 w 2466854"/>
              <a:gd name="connsiteY22" fmla="*/ 497397 h 1465251"/>
              <a:gd name="connsiteX23" fmla="*/ 2281669 w 2466854"/>
              <a:gd name="connsiteY23" fmla="*/ 848402 h 1465251"/>
              <a:gd name="connsiteX24" fmla="*/ 2395445 w 2466854"/>
              <a:gd name="connsiteY24" fmla="*/ 1245406 h 1465251"/>
              <a:gd name="connsiteX25" fmla="*/ 2466854 w 2466854"/>
              <a:gd name="connsiteY25" fmla="*/ 1465251 h 1465251"/>
              <a:gd name="connsiteX0" fmla="*/ 2466854 w 2466854"/>
              <a:gd name="connsiteY0" fmla="*/ 1345440 h 1345440"/>
              <a:gd name="connsiteX1" fmla="*/ 2462874 w 2466854"/>
              <a:gd name="connsiteY1" fmla="*/ 1345440 h 1345440"/>
              <a:gd name="connsiteX2" fmla="*/ 2442788 w 2466854"/>
              <a:gd name="connsiteY2" fmla="*/ 1289616 h 1345440"/>
              <a:gd name="connsiteX3" fmla="*/ 1233428 w 2466854"/>
              <a:gd name="connsiteY3" fmla="*/ 1013449 h 1345440"/>
              <a:gd name="connsiteX4" fmla="*/ 24067 w 2466854"/>
              <a:gd name="connsiteY4" fmla="*/ 1289616 h 1345440"/>
              <a:gd name="connsiteX5" fmla="*/ 3982 w 2466854"/>
              <a:gd name="connsiteY5" fmla="*/ 1345440 h 1345440"/>
              <a:gd name="connsiteX6" fmla="*/ 0 w 2466854"/>
              <a:gd name="connsiteY6" fmla="*/ 1345440 h 1345440"/>
              <a:gd name="connsiteX7" fmla="*/ 71409 w 2466854"/>
              <a:gd name="connsiteY7" fmla="*/ 1125595 h 1345440"/>
              <a:gd name="connsiteX8" fmla="*/ 185185 w 2466854"/>
              <a:gd name="connsiteY8" fmla="*/ 728591 h 1345440"/>
              <a:gd name="connsiteX9" fmla="*/ 273560 w 2466854"/>
              <a:gd name="connsiteY9" fmla="*/ 377586 h 1345440"/>
              <a:gd name="connsiteX10" fmla="*/ 311669 w 2466854"/>
              <a:gd name="connsiteY10" fmla="*/ 204001 h 1345440"/>
              <a:gd name="connsiteX11" fmla="*/ 294864 w 2466854"/>
              <a:gd name="connsiteY11" fmla="*/ 284992 h 1345440"/>
              <a:gd name="connsiteX12" fmla="*/ 296220 w 2466854"/>
              <a:gd name="connsiteY12" fmla="*/ 284992 h 1345440"/>
              <a:gd name="connsiteX13" fmla="*/ 296168 w 2466854"/>
              <a:gd name="connsiteY13" fmla="*/ 284836 h 1345440"/>
              <a:gd name="connsiteX14" fmla="*/ 1233428 w 2466854"/>
              <a:gd name="connsiteY14" fmla="*/ 0 h 1345440"/>
              <a:gd name="connsiteX15" fmla="*/ 2170688 w 2466854"/>
              <a:gd name="connsiteY15" fmla="*/ 284836 h 1345440"/>
              <a:gd name="connsiteX16" fmla="*/ 2170636 w 2466854"/>
              <a:gd name="connsiteY16" fmla="*/ 284992 h 1345440"/>
              <a:gd name="connsiteX17" fmla="*/ 2171990 w 2466854"/>
              <a:gd name="connsiteY17" fmla="*/ 284992 h 1345440"/>
              <a:gd name="connsiteX18" fmla="*/ 2155185 w 2466854"/>
              <a:gd name="connsiteY18" fmla="*/ 204001 h 1345440"/>
              <a:gd name="connsiteX19" fmla="*/ 2193294 w 2466854"/>
              <a:gd name="connsiteY19" fmla="*/ 377586 h 1345440"/>
              <a:gd name="connsiteX20" fmla="*/ 2281669 w 2466854"/>
              <a:gd name="connsiteY20" fmla="*/ 728591 h 1345440"/>
              <a:gd name="connsiteX21" fmla="*/ 2395445 w 2466854"/>
              <a:gd name="connsiteY21" fmla="*/ 1125595 h 1345440"/>
              <a:gd name="connsiteX22" fmla="*/ 2466854 w 2466854"/>
              <a:gd name="connsiteY22" fmla="*/ 1345440 h 134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66854" h="1345440">
                <a:moveTo>
                  <a:pt x="2466854" y="1345440"/>
                </a:moveTo>
                <a:lnTo>
                  <a:pt x="2462874" y="1345440"/>
                </a:lnTo>
                <a:lnTo>
                  <a:pt x="2442788" y="1289616"/>
                </a:lnTo>
                <a:cubicBezTo>
                  <a:pt x="2327681" y="1132007"/>
                  <a:pt x="1829970" y="1013449"/>
                  <a:pt x="1233428" y="1013449"/>
                </a:cubicBezTo>
                <a:cubicBezTo>
                  <a:pt x="636886" y="1013449"/>
                  <a:pt x="139174" y="1132007"/>
                  <a:pt x="24067" y="1289616"/>
                </a:cubicBezTo>
                <a:lnTo>
                  <a:pt x="3982" y="1345440"/>
                </a:lnTo>
                <a:lnTo>
                  <a:pt x="0" y="1345440"/>
                </a:lnTo>
                <a:lnTo>
                  <a:pt x="71409" y="1125595"/>
                </a:lnTo>
                <a:cubicBezTo>
                  <a:pt x="111113" y="995678"/>
                  <a:pt x="149105" y="863245"/>
                  <a:pt x="185185" y="728591"/>
                </a:cubicBezTo>
                <a:cubicBezTo>
                  <a:pt x="216755" y="610769"/>
                  <a:pt x="246208" y="493688"/>
                  <a:pt x="273560" y="377586"/>
                </a:cubicBezTo>
                <a:lnTo>
                  <a:pt x="311669" y="204001"/>
                </a:lnTo>
                <a:lnTo>
                  <a:pt x="294864" y="284992"/>
                </a:lnTo>
                <a:lnTo>
                  <a:pt x="296220" y="284992"/>
                </a:lnTo>
                <a:cubicBezTo>
                  <a:pt x="296203" y="284940"/>
                  <a:pt x="296185" y="284888"/>
                  <a:pt x="296168" y="284836"/>
                </a:cubicBezTo>
                <a:cubicBezTo>
                  <a:pt x="296168" y="127525"/>
                  <a:pt x="715794" y="0"/>
                  <a:pt x="1233428" y="0"/>
                </a:cubicBezTo>
                <a:cubicBezTo>
                  <a:pt x="1751062" y="0"/>
                  <a:pt x="2170688" y="127525"/>
                  <a:pt x="2170688" y="284836"/>
                </a:cubicBezTo>
                <a:cubicBezTo>
                  <a:pt x="2170671" y="284888"/>
                  <a:pt x="2170653" y="284940"/>
                  <a:pt x="2170636" y="284992"/>
                </a:cubicBezTo>
                <a:lnTo>
                  <a:pt x="2171990" y="284992"/>
                </a:lnTo>
                <a:lnTo>
                  <a:pt x="2155185" y="204001"/>
                </a:lnTo>
                <a:lnTo>
                  <a:pt x="2193294" y="377586"/>
                </a:lnTo>
                <a:cubicBezTo>
                  <a:pt x="2220646" y="493688"/>
                  <a:pt x="2250099" y="610769"/>
                  <a:pt x="2281669" y="728591"/>
                </a:cubicBezTo>
                <a:cubicBezTo>
                  <a:pt x="2317749" y="863245"/>
                  <a:pt x="2355741" y="995678"/>
                  <a:pt x="2395445" y="1125595"/>
                </a:cubicBezTo>
                <a:lnTo>
                  <a:pt x="2466854" y="1345440"/>
                </a:lnTo>
                <a:close/>
              </a:path>
            </a:pathLst>
          </a:custGeom>
          <a:solidFill>
            <a:srgbClr val="CB2332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 71">
            <a:extLst>
              <a:ext uri="{FF2B5EF4-FFF2-40B4-BE49-F238E27FC236}">
                <a16:creationId xmlns:a16="http://schemas.microsoft.com/office/drawing/2014/main" id="{FFC4EA5C-143D-AA27-20D8-A1F8D6004AD6}"/>
              </a:ext>
            </a:extLst>
          </p:cNvPr>
          <p:cNvSpPr/>
          <p:nvPr/>
        </p:nvSpPr>
        <p:spPr>
          <a:xfrm rot="10800000">
            <a:off x="2156707" y="2429258"/>
            <a:ext cx="3083613" cy="1067053"/>
          </a:xfrm>
          <a:custGeom>
            <a:avLst/>
            <a:gdLst>
              <a:gd name="connsiteX0" fmla="*/ 3317727 w 3317727"/>
              <a:gd name="connsiteY0" fmla="*/ 1424642 h 1424642"/>
              <a:gd name="connsiteX1" fmla="*/ 3313856 w 3317727"/>
              <a:gd name="connsiteY1" fmla="*/ 1424642 h 1424642"/>
              <a:gd name="connsiteX2" fmla="*/ 3280303 w 3317727"/>
              <a:gd name="connsiteY2" fmla="*/ 1351086 h 1424642"/>
              <a:gd name="connsiteX3" fmla="*/ 1658864 w 3317727"/>
              <a:gd name="connsiteY3" fmla="*/ 1059040 h 1424642"/>
              <a:gd name="connsiteX4" fmla="*/ 37425 w 3317727"/>
              <a:gd name="connsiteY4" fmla="*/ 1351086 h 1424642"/>
              <a:gd name="connsiteX5" fmla="*/ 3872 w 3317727"/>
              <a:gd name="connsiteY5" fmla="*/ 1424642 h 1424642"/>
              <a:gd name="connsiteX6" fmla="*/ 0 w 3317727"/>
              <a:gd name="connsiteY6" fmla="*/ 1424642 h 1424642"/>
              <a:gd name="connsiteX7" fmla="*/ 62339 w 3317727"/>
              <a:gd name="connsiteY7" fmla="*/ 1288892 h 1424642"/>
              <a:gd name="connsiteX8" fmla="*/ 372798 w 3317727"/>
              <a:gd name="connsiteY8" fmla="*/ 494048 h 1424642"/>
              <a:gd name="connsiteX9" fmla="*/ 425436 w 3317727"/>
              <a:gd name="connsiteY9" fmla="*/ 331991 h 1424642"/>
              <a:gd name="connsiteX10" fmla="*/ 429418 w 3317727"/>
              <a:gd name="connsiteY10" fmla="*/ 331991 h 1424642"/>
              <a:gd name="connsiteX11" fmla="*/ 449503 w 3317727"/>
              <a:gd name="connsiteY11" fmla="*/ 276167 h 1424642"/>
              <a:gd name="connsiteX12" fmla="*/ 1658864 w 3317727"/>
              <a:gd name="connsiteY12" fmla="*/ 0 h 1424642"/>
              <a:gd name="connsiteX13" fmla="*/ 2868224 w 3317727"/>
              <a:gd name="connsiteY13" fmla="*/ 276167 h 1424642"/>
              <a:gd name="connsiteX14" fmla="*/ 2888310 w 3317727"/>
              <a:gd name="connsiteY14" fmla="*/ 331991 h 1424642"/>
              <a:gd name="connsiteX15" fmla="*/ 2892290 w 3317727"/>
              <a:gd name="connsiteY15" fmla="*/ 331991 h 1424642"/>
              <a:gd name="connsiteX16" fmla="*/ 2944928 w 3317727"/>
              <a:gd name="connsiteY16" fmla="*/ 494048 h 1424642"/>
              <a:gd name="connsiteX17" fmla="*/ 3255388 w 3317727"/>
              <a:gd name="connsiteY17" fmla="*/ 1288892 h 142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17727" h="1424642">
                <a:moveTo>
                  <a:pt x="3317727" y="1424642"/>
                </a:moveTo>
                <a:lnTo>
                  <a:pt x="3313856" y="1424642"/>
                </a:lnTo>
                <a:lnTo>
                  <a:pt x="3280303" y="1351086"/>
                </a:lnTo>
                <a:cubicBezTo>
                  <a:pt x="3125974" y="1184416"/>
                  <a:pt x="2458672" y="1059040"/>
                  <a:pt x="1658864" y="1059040"/>
                </a:cubicBezTo>
                <a:cubicBezTo>
                  <a:pt x="859055" y="1059040"/>
                  <a:pt x="191753" y="1184416"/>
                  <a:pt x="37425" y="1351086"/>
                </a:cubicBezTo>
                <a:lnTo>
                  <a:pt x="3872" y="1424642"/>
                </a:lnTo>
                <a:lnTo>
                  <a:pt x="0" y="1424642"/>
                </a:lnTo>
                <a:lnTo>
                  <a:pt x="62339" y="1288892"/>
                </a:lnTo>
                <a:cubicBezTo>
                  <a:pt x="171966" y="1040442"/>
                  <a:pt x="276210" y="774367"/>
                  <a:pt x="372798" y="494048"/>
                </a:cubicBezTo>
                <a:lnTo>
                  <a:pt x="425436" y="331991"/>
                </a:lnTo>
                <a:lnTo>
                  <a:pt x="429418" y="331991"/>
                </a:lnTo>
                <a:lnTo>
                  <a:pt x="449503" y="276167"/>
                </a:lnTo>
                <a:cubicBezTo>
                  <a:pt x="564610" y="118558"/>
                  <a:pt x="1062322" y="0"/>
                  <a:pt x="1658864" y="0"/>
                </a:cubicBezTo>
                <a:cubicBezTo>
                  <a:pt x="2255406" y="0"/>
                  <a:pt x="2753117" y="118558"/>
                  <a:pt x="2868224" y="276167"/>
                </a:cubicBezTo>
                <a:lnTo>
                  <a:pt x="2888310" y="331991"/>
                </a:lnTo>
                <a:lnTo>
                  <a:pt x="2892290" y="331991"/>
                </a:lnTo>
                <a:lnTo>
                  <a:pt x="2944928" y="494048"/>
                </a:lnTo>
                <a:cubicBezTo>
                  <a:pt x="3041516" y="774367"/>
                  <a:pt x="3145761" y="1040442"/>
                  <a:pt x="3255388" y="1288892"/>
                </a:cubicBez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72">
            <a:extLst>
              <a:ext uri="{FF2B5EF4-FFF2-40B4-BE49-F238E27FC236}">
                <a16:creationId xmlns:a16="http://schemas.microsoft.com/office/drawing/2014/main" id="{30461E34-3636-7197-F372-30D148CDCAC1}"/>
              </a:ext>
            </a:extLst>
          </p:cNvPr>
          <p:cNvSpPr/>
          <p:nvPr/>
        </p:nvSpPr>
        <p:spPr>
          <a:xfrm rot="10800000">
            <a:off x="1649616" y="1703358"/>
            <a:ext cx="4102125" cy="1009876"/>
          </a:xfrm>
          <a:custGeom>
            <a:avLst/>
            <a:gdLst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63734 w 4413566"/>
              <a:gd name="connsiteY2" fmla="*/ 0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0 w 4413566"/>
              <a:gd name="connsiteY6" fmla="*/ 1455510 h 1455510"/>
              <a:gd name="connsiteX7" fmla="*/ 27790 w 4413566"/>
              <a:gd name="connsiteY7" fmla="*/ 1416784 h 1455510"/>
              <a:gd name="connsiteX8" fmla="*/ 498921 w 4413566"/>
              <a:gd name="connsiteY8" fmla="*/ 579507 h 1455510"/>
              <a:gd name="connsiteX9" fmla="*/ 626561 w 4413566"/>
              <a:gd name="connsiteY9" fmla="*/ 297814 h 1455510"/>
              <a:gd name="connsiteX10" fmla="*/ 610259 w 4413566"/>
              <a:gd name="connsiteY10" fmla="*/ 337058 h 1455510"/>
              <a:gd name="connsiteX11" fmla="*/ 547920 w 4413566"/>
              <a:gd name="connsiteY11" fmla="*/ 472808 h 1455510"/>
              <a:gd name="connsiteX12" fmla="*/ 551792 w 4413566"/>
              <a:gd name="connsiteY12" fmla="*/ 472808 h 1455510"/>
              <a:gd name="connsiteX13" fmla="*/ 585345 w 4413566"/>
              <a:gd name="connsiteY13" fmla="*/ 399252 h 1455510"/>
              <a:gd name="connsiteX14" fmla="*/ 2206784 w 4413566"/>
              <a:gd name="connsiteY14" fmla="*/ 107206 h 1455510"/>
              <a:gd name="connsiteX15" fmla="*/ 3828223 w 4413566"/>
              <a:gd name="connsiteY15" fmla="*/ 399252 h 1455510"/>
              <a:gd name="connsiteX16" fmla="*/ 3861776 w 4413566"/>
              <a:gd name="connsiteY16" fmla="*/ 472808 h 1455510"/>
              <a:gd name="connsiteX17" fmla="*/ 3865647 w 4413566"/>
              <a:gd name="connsiteY17" fmla="*/ 472808 h 1455510"/>
              <a:gd name="connsiteX18" fmla="*/ 3803308 w 4413566"/>
              <a:gd name="connsiteY18" fmla="*/ 337058 h 1455510"/>
              <a:gd name="connsiteX19" fmla="*/ 3787016 w 4413566"/>
              <a:gd name="connsiteY19" fmla="*/ 297836 h 1455510"/>
              <a:gd name="connsiteX20" fmla="*/ 3914645 w 4413566"/>
              <a:gd name="connsiteY20" fmla="*/ 579507 h 1455510"/>
              <a:gd name="connsiteX21" fmla="*/ 4385777 w 4413566"/>
              <a:gd name="connsiteY21" fmla="*/ 1416784 h 1455510"/>
              <a:gd name="connsiteX22" fmla="*/ 4413566 w 4413566"/>
              <a:gd name="connsiteY22" fmla="*/ 1455508 h 1455510"/>
              <a:gd name="connsiteX23" fmla="*/ 4372544 w 4413566"/>
              <a:gd name="connsiteY23" fmla="*/ 1426917 h 1455510"/>
              <a:gd name="connsiteX24" fmla="*/ 2206784 w 4413566"/>
              <a:gd name="connsiteY24" fmla="*/ 1141368 h 1455510"/>
              <a:gd name="connsiteX25" fmla="*/ 41024 w 4413566"/>
              <a:gd name="connsiteY25" fmla="*/ 1426917 h 1455510"/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85105 w 4413566"/>
              <a:gd name="connsiteY2" fmla="*/ 52497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728457 w 4413566"/>
              <a:gd name="connsiteY6" fmla="*/ 52508 h 1455510"/>
              <a:gd name="connsiteX7" fmla="*/ 0 w 4413566"/>
              <a:gd name="connsiteY7" fmla="*/ 1455510 h 1455510"/>
              <a:gd name="connsiteX8" fmla="*/ 27790 w 4413566"/>
              <a:gd name="connsiteY8" fmla="*/ 1416784 h 1455510"/>
              <a:gd name="connsiteX9" fmla="*/ 498921 w 4413566"/>
              <a:gd name="connsiteY9" fmla="*/ 579507 h 1455510"/>
              <a:gd name="connsiteX10" fmla="*/ 626561 w 4413566"/>
              <a:gd name="connsiteY10" fmla="*/ 297814 h 1455510"/>
              <a:gd name="connsiteX11" fmla="*/ 610259 w 4413566"/>
              <a:gd name="connsiteY11" fmla="*/ 337058 h 1455510"/>
              <a:gd name="connsiteX12" fmla="*/ 547920 w 4413566"/>
              <a:gd name="connsiteY12" fmla="*/ 472808 h 1455510"/>
              <a:gd name="connsiteX13" fmla="*/ 551792 w 4413566"/>
              <a:gd name="connsiteY13" fmla="*/ 472808 h 1455510"/>
              <a:gd name="connsiteX14" fmla="*/ 585345 w 4413566"/>
              <a:gd name="connsiteY14" fmla="*/ 399252 h 1455510"/>
              <a:gd name="connsiteX15" fmla="*/ 2206784 w 4413566"/>
              <a:gd name="connsiteY15" fmla="*/ 107206 h 1455510"/>
              <a:gd name="connsiteX16" fmla="*/ 3828223 w 4413566"/>
              <a:gd name="connsiteY16" fmla="*/ 399252 h 1455510"/>
              <a:gd name="connsiteX17" fmla="*/ 3861776 w 4413566"/>
              <a:gd name="connsiteY17" fmla="*/ 472808 h 1455510"/>
              <a:gd name="connsiteX18" fmla="*/ 3865647 w 4413566"/>
              <a:gd name="connsiteY18" fmla="*/ 472808 h 1455510"/>
              <a:gd name="connsiteX19" fmla="*/ 3803308 w 4413566"/>
              <a:gd name="connsiteY19" fmla="*/ 337058 h 1455510"/>
              <a:gd name="connsiteX20" fmla="*/ 3787016 w 4413566"/>
              <a:gd name="connsiteY20" fmla="*/ 297836 h 1455510"/>
              <a:gd name="connsiteX21" fmla="*/ 3914645 w 4413566"/>
              <a:gd name="connsiteY21" fmla="*/ 579507 h 1455510"/>
              <a:gd name="connsiteX22" fmla="*/ 4385777 w 4413566"/>
              <a:gd name="connsiteY22" fmla="*/ 1416784 h 1455510"/>
              <a:gd name="connsiteX23" fmla="*/ 4413566 w 4413566"/>
              <a:gd name="connsiteY23" fmla="*/ 1455508 h 1455510"/>
              <a:gd name="connsiteX24" fmla="*/ 4372544 w 4413566"/>
              <a:gd name="connsiteY24" fmla="*/ 1426917 h 1455510"/>
              <a:gd name="connsiteX25" fmla="*/ 2206784 w 4413566"/>
              <a:gd name="connsiteY25" fmla="*/ 1141368 h 1455510"/>
              <a:gd name="connsiteX26" fmla="*/ 41024 w 4413566"/>
              <a:gd name="connsiteY26" fmla="*/ 1426917 h 1455510"/>
              <a:gd name="connsiteX27" fmla="*/ 0 w 4413566"/>
              <a:gd name="connsiteY27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50268 w 4413566"/>
              <a:gd name="connsiteY2" fmla="*/ 0 h 1455510"/>
              <a:gd name="connsiteX3" fmla="*/ 728457 w 4413566"/>
              <a:gd name="connsiteY3" fmla="*/ 52508 h 1455510"/>
              <a:gd name="connsiteX4" fmla="*/ 0 w 4413566"/>
              <a:gd name="connsiteY4" fmla="*/ 1455510 h 1455510"/>
              <a:gd name="connsiteX5" fmla="*/ 27790 w 4413566"/>
              <a:gd name="connsiteY5" fmla="*/ 1416784 h 1455510"/>
              <a:gd name="connsiteX6" fmla="*/ 498921 w 4413566"/>
              <a:gd name="connsiteY6" fmla="*/ 579507 h 1455510"/>
              <a:gd name="connsiteX7" fmla="*/ 626561 w 4413566"/>
              <a:gd name="connsiteY7" fmla="*/ 297814 h 1455510"/>
              <a:gd name="connsiteX8" fmla="*/ 610259 w 4413566"/>
              <a:gd name="connsiteY8" fmla="*/ 337058 h 1455510"/>
              <a:gd name="connsiteX9" fmla="*/ 547920 w 4413566"/>
              <a:gd name="connsiteY9" fmla="*/ 472808 h 1455510"/>
              <a:gd name="connsiteX10" fmla="*/ 551792 w 4413566"/>
              <a:gd name="connsiteY10" fmla="*/ 472808 h 1455510"/>
              <a:gd name="connsiteX11" fmla="*/ 585345 w 4413566"/>
              <a:gd name="connsiteY11" fmla="*/ 399252 h 1455510"/>
              <a:gd name="connsiteX12" fmla="*/ 2206784 w 4413566"/>
              <a:gd name="connsiteY12" fmla="*/ 107206 h 1455510"/>
              <a:gd name="connsiteX13" fmla="*/ 3828223 w 4413566"/>
              <a:gd name="connsiteY13" fmla="*/ 399252 h 1455510"/>
              <a:gd name="connsiteX14" fmla="*/ 3861776 w 4413566"/>
              <a:gd name="connsiteY14" fmla="*/ 472808 h 1455510"/>
              <a:gd name="connsiteX15" fmla="*/ 3865647 w 4413566"/>
              <a:gd name="connsiteY15" fmla="*/ 472808 h 1455510"/>
              <a:gd name="connsiteX16" fmla="*/ 3803308 w 4413566"/>
              <a:gd name="connsiteY16" fmla="*/ 337058 h 1455510"/>
              <a:gd name="connsiteX17" fmla="*/ 3787016 w 4413566"/>
              <a:gd name="connsiteY17" fmla="*/ 297836 h 1455510"/>
              <a:gd name="connsiteX18" fmla="*/ 3914645 w 4413566"/>
              <a:gd name="connsiteY18" fmla="*/ 579507 h 1455510"/>
              <a:gd name="connsiteX19" fmla="*/ 4385777 w 4413566"/>
              <a:gd name="connsiteY19" fmla="*/ 1416784 h 1455510"/>
              <a:gd name="connsiteX20" fmla="*/ 4413566 w 4413566"/>
              <a:gd name="connsiteY20" fmla="*/ 1455508 h 1455510"/>
              <a:gd name="connsiteX21" fmla="*/ 4372544 w 4413566"/>
              <a:gd name="connsiteY21" fmla="*/ 1426917 h 1455510"/>
              <a:gd name="connsiteX22" fmla="*/ 2206784 w 4413566"/>
              <a:gd name="connsiteY22" fmla="*/ 1141368 h 1455510"/>
              <a:gd name="connsiteX23" fmla="*/ 41024 w 4413566"/>
              <a:gd name="connsiteY23" fmla="*/ 1426917 h 1455510"/>
              <a:gd name="connsiteX24" fmla="*/ 0 w 4413566"/>
              <a:gd name="connsiteY24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28457 w 4413566"/>
              <a:gd name="connsiteY2" fmla="*/ 52508 h 1455510"/>
              <a:gd name="connsiteX3" fmla="*/ 0 w 4413566"/>
              <a:gd name="connsiteY3" fmla="*/ 1455510 h 1455510"/>
              <a:gd name="connsiteX4" fmla="*/ 27790 w 4413566"/>
              <a:gd name="connsiteY4" fmla="*/ 1416784 h 1455510"/>
              <a:gd name="connsiteX5" fmla="*/ 498921 w 4413566"/>
              <a:gd name="connsiteY5" fmla="*/ 579507 h 1455510"/>
              <a:gd name="connsiteX6" fmla="*/ 626561 w 4413566"/>
              <a:gd name="connsiteY6" fmla="*/ 297814 h 1455510"/>
              <a:gd name="connsiteX7" fmla="*/ 610259 w 4413566"/>
              <a:gd name="connsiteY7" fmla="*/ 337058 h 1455510"/>
              <a:gd name="connsiteX8" fmla="*/ 547920 w 4413566"/>
              <a:gd name="connsiteY8" fmla="*/ 472808 h 1455510"/>
              <a:gd name="connsiteX9" fmla="*/ 551792 w 4413566"/>
              <a:gd name="connsiteY9" fmla="*/ 472808 h 1455510"/>
              <a:gd name="connsiteX10" fmla="*/ 585345 w 4413566"/>
              <a:gd name="connsiteY10" fmla="*/ 399252 h 1455510"/>
              <a:gd name="connsiteX11" fmla="*/ 2206784 w 4413566"/>
              <a:gd name="connsiteY11" fmla="*/ 107206 h 1455510"/>
              <a:gd name="connsiteX12" fmla="*/ 3828223 w 4413566"/>
              <a:gd name="connsiteY12" fmla="*/ 399252 h 1455510"/>
              <a:gd name="connsiteX13" fmla="*/ 3861776 w 4413566"/>
              <a:gd name="connsiteY13" fmla="*/ 472808 h 1455510"/>
              <a:gd name="connsiteX14" fmla="*/ 3865647 w 4413566"/>
              <a:gd name="connsiteY14" fmla="*/ 472808 h 1455510"/>
              <a:gd name="connsiteX15" fmla="*/ 3803308 w 4413566"/>
              <a:gd name="connsiteY15" fmla="*/ 337058 h 1455510"/>
              <a:gd name="connsiteX16" fmla="*/ 3787016 w 4413566"/>
              <a:gd name="connsiteY16" fmla="*/ 297836 h 1455510"/>
              <a:gd name="connsiteX17" fmla="*/ 3914645 w 4413566"/>
              <a:gd name="connsiteY17" fmla="*/ 579507 h 1455510"/>
              <a:gd name="connsiteX18" fmla="*/ 4385777 w 4413566"/>
              <a:gd name="connsiteY18" fmla="*/ 1416784 h 1455510"/>
              <a:gd name="connsiteX19" fmla="*/ 4413566 w 4413566"/>
              <a:gd name="connsiteY19" fmla="*/ 1455508 h 1455510"/>
              <a:gd name="connsiteX20" fmla="*/ 4372544 w 4413566"/>
              <a:gd name="connsiteY20" fmla="*/ 1426917 h 1455510"/>
              <a:gd name="connsiteX21" fmla="*/ 2206784 w 4413566"/>
              <a:gd name="connsiteY21" fmla="*/ 1141368 h 1455510"/>
              <a:gd name="connsiteX22" fmla="*/ 41024 w 4413566"/>
              <a:gd name="connsiteY22" fmla="*/ 1426917 h 1455510"/>
              <a:gd name="connsiteX23" fmla="*/ 0 w 4413566"/>
              <a:gd name="connsiteY23" fmla="*/ 1455510 h 1455510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26561 w 4413566"/>
              <a:gd name="connsiteY3" fmla="*/ 190608 h 1348304"/>
              <a:gd name="connsiteX4" fmla="*/ 610259 w 4413566"/>
              <a:gd name="connsiteY4" fmla="*/ 229852 h 1348304"/>
              <a:gd name="connsiteX5" fmla="*/ 547920 w 4413566"/>
              <a:gd name="connsiteY5" fmla="*/ 365602 h 1348304"/>
              <a:gd name="connsiteX6" fmla="*/ 551792 w 4413566"/>
              <a:gd name="connsiteY6" fmla="*/ 365602 h 1348304"/>
              <a:gd name="connsiteX7" fmla="*/ 585345 w 4413566"/>
              <a:gd name="connsiteY7" fmla="*/ 292046 h 1348304"/>
              <a:gd name="connsiteX8" fmla="*/ 2206784 w 4413566"/>
              <a:gd name="connsiteY8" fmla="*/ 0 h 1348304"/>
              <a:gd name="connsiteX9" fmla="*/ 3828223 w 4413566"/>
              <a:gd name="connsiteY9" fmla="*/ 292046 h 1348304"/>
              <a:gd name="connsiteX10" fmla="*/ 3861776 w 4413566"/>
              <a:gd name="connsiteY10" fmla="*/ 365602 h 1348304"/>
              <a:gd name="connsiteX11" fmla="*/ 3865647 w 4413566"/>
              <a:gd name="connsiteY11" fmla="*/ 365602 h 1348304"/>
              <a:gd name="connsiteX12" fmla="*/ 3803308 w 4413566"/>
              <a:gd name="connsiteY12" fmla="*/ 229852 h 1348304"/>
              <a:gd name="connsiteX13" fmla="*/ 3787016 w 4413566"/>
              <a:gd name="connsiteY13" fmla="*/ 190630 h 1348304"/>
              <a:gd name="connsiteX14" fmla="*/ 3914645 w 4413566"/>
              <a:gd name="connsiteY14" fmla="*/ 472301 h 1348304"/>
              <a:gd name="connsiteX15" fmla="*/ 4385777 w 4413566"/>
              <a:gd name="connsiteY15" fmla="*/ 1309578 h 1348304"/>
              <a:gd name="connsiteX16" fmla="*/ 4413566 w 4413566"/>
              <a:gd name="connsiteY16" fmla="*/ 1348302 h 1348304"/>
              <a:gd name="connsiteX17" fmla="*/ 4372544 w 4413566"/>
              <a:gd name="connsiteY17" fmla="*/ 1319711 h 1348304"/>
              <a:gd name="connsiteX18" fmla="*/ 2206784 w 4413566"/>
              <a:gd name="connsiteY18" fmla="*/ 1034162 h 1348304"/>
              <a:gd name="connsiteX19" fmla="*/ 41024 w 4413566"/>
              <a:gd name="connsiteY19" fmla="*/ 1319711 h 1348304"/>
              <a:gd name="connsiteX20" fmla="*/ 0 w 4413566"/>
              <a:gd name="connsiteY20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10259 w 4413566"/>
              <a:gd name="connsiteY3" fmla="*/ 229852 h 1348304"/>
              <a:gd name="connsiteX4" fmla="*/ 547920 w 4413566"/>
              <a:gd name="connsiteY4" fmla="*/ 365602 h 1348304"/>
              <a:gd name="connsiteX5" fmla="*/ 551792 w 4413566"/>
              <a:gd name="connsiteY5" fmla="*/ 365602 h 1348304"/>
              <a:gd name="connsiteX6" fmla="*/ 585345 w 4413566"/>
              <a:gd name="connsiteY6" fmla="*/ 292046 h 1348304"/>
              <a:gd name="connsiteX7" fmla="*/ 2206784 w 4413566"/>
              <a:gd name="connsiteY7" fmla="*/ 0 h 1348304"/>
              <a:gd name="connsiteX8" fmla="*/ 3828223 w 4413566"/>
              <a:gd name="connsiteY8" fmla="*/ 292046 h 1348304"/>
              <a:gd name="connsiteX9" fmla="*/ 3861776 w 4413566"/>
              <a:gd name="connsiteY9" fmla="*/ 365602 h 1348304"/>
              <a:gd name="connsiteX10" fmla="*/ 3865647 w 4413566"/>
              <a:gd name="connsiteY10" fmla="*/ 365602 h 1348304"/>
              <a:gd name="connsiteX11" fmla="*/ 3803308 w 4413566"/>
              <a:gd name="connsiteY11" fmla="*/ 229852 h 1348304"/>
              <a:gd name="connsiteX12" fmla="*/ 3787016 w 4413566"/>
              <a:gd name="connsiteY12" fmla="*/ 190630 h 1348304"/>
              <a:gd name="connsiteX13" fmla="*/ 3914645 w 4413566"/>
              <a:gd name="connsiteY13" fmla="*/ 472301 h 1348304"/>
              <a:gd name="connsiteX14" fmla="*/ 4385777 w 4413566"/>
              <a:gd name="connsiteY14" fmla="*/ 1309578 h 1348304"/>
              <a:gd name="connsiteX15" fmla="*/ 4413566 w 4413566"/>
              <a:gd name="connsiteY15" fmla="*/ 1348302 h 1348304"/>
              <a:gd name="connsiteX16" fmla="*/ 4372544 w 4413566"/>
              <a:gd name="connsiteY16" fmla="*/ 1319711 h 1348304"/>
              <a:gd name="connsiteX17" fmla="*/ 2206784 w 4413566"/>
              <a:gd name="connsiteY17" fmla="*/ 1034162 h 1348304"/>
              <a:gd name="connsiteX18" fmla="*/ 41024 w 4413566"/>
              <a:gd name="connsiteY18" fmla="*/ 1319711 h 1348304"/>
              <a:gd name="connsiteX19" fmla="*/ 0 w 4413566"/>
              <a:gd name="connsiteY19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51792 w 4413566"/>
              <a:gd name="connsiteY4" fmla="*/ 365602 h 1348304"/>
              <a:gd name="connsiteX5" fmla="*/ 585345 w 4413566"/>
              <a:gd name="connsiteY5" fmla="*/ 292046 h 1348304"/>
              <a:gd name="connsiteX6" fmla="*/ 2206784 w 4413566"/>
              <a:gd name="connsiteY6" fmla="*/ 0 h 1348304"/>
              <a:gd name="connsiteX7" fmla="*/ 3828223 w 4413566"/>
              <a:gd name="connsiteY7" fmla="*/ 292046 h 1348304"/>
              <a:gd name="connsiteX8" fmla="*/ 3861776 w 4413566"/>
              <a:gd name="connsiteY8" fmla="*/ 365602 h 1348304"/>
              <a:gd name="connsiteX9" fmla="*/ 3865647 w 4413566"/>
              <a:gd name="connsiteY9" fmla="*/ 365602 h 1348304"/>
              <a:gd name="connsiteX10" fmla="*/ 3803308 w 4413566"/>
              <a:gd name="connsiteY10" fmla="*/ 229852 h 1348304"/>
              <a:gd name="connsiteX11" fmla="*/ 3787016 w 4413566"/>
              <a:gd name="connsiteY11" fmla="*/ 190630 h 1348304"/>
              <a:gd name="connsiteX12" fmla="*/ 3914645 w 4413566"/>
              <a:gd name="connsiteY12" fmla="*/ 472301 h 1348304"/>
              <a:gd name="connsiteX13" fmla="*/ 4385777 w 4413566"/>
              <a:gd name="connsiteY13" fmla="*/ 1309578 h 1348304"/>
              <a:gd name="connsiteX14" fmla="*/ 4413566 w 4413566"/>
              <a:gd name="connsiteY14" fmla="*/ 1348302 h 1348304"/>
              <a:gd name="connsiteX15" fmla="*/ 4372544 w 4413566"/>
              <a:gd name="connsiteY15" fmla="*/ 1319711 h 1348304"/>
              <a:gd name="connsiteX16" fmla="*/ 2206784 w 4413566"/>
              <a:gd name="connsiteY16" fmla="*/ 1034162 h 1348304"/>
              <a:gd name="connsiteX17" fmla="*/ 41024 w 4413566"/>
              <a:gd name="connsiteY17" fmla="*/ 1319711 h 1348304"/>
              <a:gd name="connsiteX18" fmla="*/ 0 w 4413566"/>
              <a:gd name="connsiteY18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787016 w 4413566"/>
              <a:gd name="connsiteY10" fmla="*/ 190630 h 1348304"/>
              <a:gd name="connsiteX11" fmla="*/ 3914645 w 4413566"/>
              <a:gd name="connsiteY11" fmla="*/ 472301 h 1348304"/>
              <a:gd name="connsiteX12" fmla="*/ 4385777 w 4413566"/>
              <a:gd name="connsiteY12" fmla="*/ 1309578 h 1348304"/>
              <a:gd name="connsiteX13" fmla="*/ 4413566 w 4413566"/>
              <a:gd name="connsiteY13" fmla="*/ 1348302 h 1348304"/>
              <a:gd name="connsiteX14" fmla="*/ 4372544 w 4413566"/>
              <a:gd name="connsiteY14" fmla="*/ 1319711 h 1348304"/>
              <a:gd name="connsiteX15" fmla="*/ 2206784 w 4413566"/>
              <a:gd name="connsiteY15" fmla="*/ 1034162 h 1348304"/>
              <a:gd name="connsiteX16" fmla="*/ 41024 w 4413566"/>
              <a:gd name="connsiteY16" fmla="*/ 1319711 h 1348304"/>
              <a:gd name="connsiteX17" fmla="*/ 0 w 4413566"/>
              <a:gd name="connsiteY17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914645 w 4413566"/>
              <a:gd name="connsiteY10" fmla="*/ 472301 h 1348304"/>
              <a:gd name="connsiteX11" fmla="*/ 4385777 w 4413566"/>
              <a:gd name="connsiteY11" fmla="*/ 1309578 h 1348304"/>
              <a:gd name="connsiteX12" fmla="*/ 4413566 w 4413566"/>
              <a:gd name="connsiteY12" fmla="*/ 1348302 h 1348304"/>
              <a:gd name="connsiteX13" fmla="*/ 4372544 w 4413566"/>
              <a:gd name="connsiteY13" fmla="*/ 1319711 h 1348304"/>
              <a:gd name="connsiteX14" fmla="*/ 2206784 w 4413566"/>
              <a:gd name="connsiteY14" fmla="*/ 1034162 h 1348304"/>
              <a:gd name="connsiteX15" fmla="*/ 41024 w 4413566"/>
              <a:gd name="connsiteY15" fmla="*/ 1319711 h 1348304"/>
              <a:gd name="connsiteX16" fmla="*/ 0 w 4413566"/>
              <a:gd name="connsiteY16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914645 w 4413566"/>
              <a:gd name="connsiteY9" fmla="*/ 472301 h 1348304"/>
              <a:gd name="connsiteX10" fmla="*/ 4385777 w 4413566"/>
              <a:gd name="connsiteY10" fmla="*/ 1309578 h 1348304"/>
              <a:gd name="connsiteX11" fmla="*/ 4413566 w 4413566"/>
              <a:gd name="connsiteY11" fmla="*/ 1348302 h 1348304"/>
              <a:gd name="connsiteX12" fmla="*/ 4372544 w 4413566"/>
              <a:gd name="connsiteY12" fmla="*/ 1319711 h 1348304"/>
              <a:gd name="connsiteX13" fmla="*/ 2206784 w 4413566"/>
              <a:gd name="connsiteY13" fmla="*/ 1034162 h 1348304"/>
              <a:gd name="connsiteX14" fmla="*/ 41024 w 4413566"/>
              <a:gd name="connsiteY14" fmla="*/ 1319711 h 1348304"/>
              <a:gd name="connsiteX15" fmla="*/ 0 w 4413566"/>
              <a:gd name="connsiteY15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914645 w 4413566"/>
              <a:gd name="connsiteY8" fmla="*/ 472301 h 1348304"/>
              <a:gd name="connsiteX9" fmla="*/ 4385777 w 4413566"/>
              <a:gd name="connsiteY9" fmla="*/ 1309578 h 1348304"/>
              <a:gd name="connsiteX10" fmla="*/ 4413566 w 4413566"/>
              <a:gd name="connsiteY10" fmla="*/ 1348302 h 1348304"/>
              <a:gd name="connsiteX11" fmla="*/ 4372544 w 4413566"/>
              <a:gd name="connsiteY11" fmla="*/ 1319711 h 1348304"/>
              <a:gd name="connsiteX12" fmla="*/ 2206784 w 4413566"/>
              <a:gd name="connsiteY12" fmla="*/ 1034162 h 1348304"/>
              <a:gd name="connsiteX13" fmla="*/ 41024 w 4413566"/>
              <a:gd name="connsiteY13" fmla="*/ 1319711 h 1348304"/>
              <a:gd name="connsiteX14" fmla="*/ 0 w 4413566"/>
              <a:gd name="connsiteY14" fmla="*/ 1348304 h 1348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13566" h="1348304">
                <a:moveTo>
                  <a:pt x="0" y="1348304"/>
                </a:moveTo>
                <a:lnTo>
                  <a:pt x="27790" y="1309578"/>
                </a:lnTo>
                <a:cubicBezTo>
                  <a:pt x="189464" y="1069164"/>
                  <a:pt x="348304" y="787401"/>
                  <a:pt x="498921" y="472301"/>
                </a:cubicBezTo>
                <a:lnTo>
                  <a:pt x="547920" y="365602"/>
                </a:lnTo>
                <a:lnTo>
                  <a:pt x="585345" y="292046"/>
                </a:lnTo>
                <a:cubicBezTo>
                  <a:pt x="739673" y="125376"/>
                  <a:pt x="1406975" y="0"/>
                  <a:pt x="2206784" y="0"/>
                </a:cubicBezTo>
                <a:cubicBezTo>
                  <a:pt x="3006592" y="0"/>
                  <a:pt x="3673894" y="125376"/>
                  <a:pt x="3828223" y="292046"/>
                </a:cubicBezTo>
                <a:lnTo>
                  <a:pt x="3861776" y="365602"/>
                </a:lnTo>
                <a:lnTo>
                  <a:pt x="3914645" y="472301"/>
                </a:lnTo>
                <a:cubicBezTo>
                  <a:pt x="4065263" y="787401"/>
                  <a:pt x="4224103" y="1069164"/>
                  <a:pt x="4385777" y="1309578"/>
                </a:cubicBezTo>
                <a:lnTo>
                  <a:pt x="4413566" y="1348302"/>
                </a:lnTo>
                <a:lnTo>
                  <a:pt x="4372544" y="1319711"/>
                </a:lnTo>
                <a:cubicBezTo>
                  <a:pt x="4085426" y="1154278"/>
                  <a:pt x="3224378" y="1034162"/>
                  <a:pt x="2206784" y="1034162"/>
                </a:cubicBezTo>
                <a:cubicBezTo>
                  <a:pt x="1189190" y="1034162"/>
                  <a:pt x="328142" y="1154278"/>
                  <a:pt x="41024" y="1319711"/>
                </a:cubicBezTo>
                <a:lnTo>
                  <a:pt x="0" y="1348304"/>
                </a:ln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 73">
            <a:extLst>
              <a:ext uri="{FF2B5EF4-FFF2-40B4-BE49-F238E27FC236}">
                <a16:creationId xmlns:a16="http://schemas.microsoft.com/office/drawing/2014/main" id="{3780ED4D-B1B9-5D3E-A2E5-BBF92FA12FC6}"/>
              </a:ext>
            </a:extLst>
          </p:cNvPr>
          <p:cNvSpPr/>
          <p:nvPr/>
        </p:nvSpPr>
        <p:spPr>
          <a:xfrm rot="10800000">
            <a:off x="3000569" y="4835343"/>
            <a:ext cx="1395889" cy="957698"/>
          </a:xfrm>
          <a:custGeom>
            <a:avLst/>
            <a:gdLst>
              <a:gd name="connsiteX0" fmla="*/ 1501868 w 1501868"/>
              <a:gd name="connsiteY0" fmla="*/ 1278640 h 1278640"/>
              <a:gd name="connsiteX1" fmla="*/ 1500696 w 1501868"/>
              <a:gd name="connsiteY1" fmla="*/ 1278640 h 1278640"/>
              <a:gd name="connsiteX2" fmla="*/ 1500743 w 1501868"/>
              <a:gd name="connsiteY2" fmla="*/ 1278489 h 1278640"/>
              <a:gd name="connsiteX3" fmla="*/ 750935 w 1501868"/>
              <a:gd name="connsiteY3" fmla="*/ 1034344 h 1278640"/>
              <a:gd name="connsiteX4" fmla="*/ 1127 w 1501868"/>
              <a:gd name="connsiteY4" fmla="*/ 1278489 h 1278640"/>
              <a:gd name="connsiteX5" fmla="*/ 1174 w 1501868"/>
              <a:gd name="connsiteY5" fmla="*/ 1278640 h 1278640"/>
              <a:gd name="connsiteX6" fmla="*/ 0 w 1501868"/>
              <a:gd name="connsiteY6" fmla="*/ 1278640 h 1278640"/>
              <a:gd name="connsiteX7" fmla="*/ 19496 w 1501868"/>
              <a:gd name="connsiteY7" fmla="*/ 1117332 h 1278640"/>
              <a:gd name="connsiteX8" fmla="*/ 62243 w 1501868"/>
              <a:gd name="connsiteY8" fmla="*/ 236055 h 1278640"/>
              <a:gd name="connsiteX9" fmla="*/ 60969 w 1501868"/>
              <a:gd name="connsiteY9" fmla="*/ 204385 h 1278640"/>
              <a:gd name="connsiteX10" fmla="*/ 60563 w 1501868"/>
              <a:gd name="connsiteY10" fmla="*/ 203200 h 1278640"/>
              <a:gd name="connsiteX11" fmla="*/ 750935 w 1501868"/>
              <a:gd name="connsiteY11" fmla="*/ 0 h 1278640"/>
              <a:gd name="connsiteX12" fmla="*/ 1441307 w 1501868"/>
              <a:gd name="connsiteY12" fmla="*/ 203200 h 1278640"/>
              <a:gd name="connsiteX13" fmla="*/ 1440899 w 1501868"/>
              <a:gd name="connsiteY13" fmla="*/ 204391 h 1278640"/>
              <a:gd name="connsiteX14" fmla="*/ 1439625 w 1501868"/>
              <a:gd name="connsiteY14" fmla="*/ 236055 h 1278640"/>
              <a:gd name="connsiteX15" fmla="*/ 1482372 w 1501868"/>
              <a:gd name="connsiteY15" fmla="*/ 1117332 h 127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1868" h="1278640">
                <a:moveTo>
                  <a:pt x="1501868" y="1278640"/>
                </a:moveTo>
                <a:lnTo>
                  <a:pt x="1500696" y="1278640"/>
                </a:lnTo>
                <a:lnTo>
                  <a:pt x="1500743" y="1278489"/>
                </a:lnTo>
                <a:cubicBezTo>
                  <a:pt x="1500743" y="1143651"/>
                  <a:pt x="1165043" y="1034344"/>
                  <a:pt x="750935" y="1034344"/>
                </a:cubicBezTo>
                <a:cubicBezTo>
                  <a:pt x="336827" y="1034344"/>
                  <a:pt x="1127" y="1143651"/>
                  <a:pt x="1127" y="1278489"/>
                </a:cubicBezTo>
                <a:lnTo>
                  <a:pt x="1174" y="1278640"/>
                </a:lnTo>
                <a:lnTo>
                  <a:pt x="0" y="1278640"/>
                </a:lnTo>
                <a:lnTo>
                  <a:pt x="19496" y="1117332"/>
                </a:lnTo>
                <a:cubicBezTo>
                  <a:pt x="51916" y="804003"/>
                  <a:pt x="66018" y="508092"/>
                  <a:pt x="62243" y="236055"/>
                </a:cubicBezTo>
                <a:lnTo>
                  <a:pt x="60969" y="204385"/>
                </a:lnTo>
                <a:lnTo>
                  <a:pt x="60563" y="203200"/>
                </a:lnTo>
                <a:cubicBezTo>
                  <a:pt x="60563" y="90976"/>
                  <a:pt x="369653" y="0"/>
                  <a:pt x="750935" y="0"/>
                </a:cubicBezTo>
                <a:cubicBezTo>
                  <a:pt x="1132217" y="0"/>
                  <a:pt x="1441307" y="90976"/>
                  <a:pt x="1441307" y="203200"/>
                </a:cubicBezTo>
                <a:lnTo>
                  <a:pt x="1440899" y="204391"/>
                </a:lnTo>
                <a:lnTo>
                  <a:pt x="1439625" y="236055"/>
                </a:lnTo>
                <a:cubicBezTo>
                  <a:pt x="1435850" y="508092"/>
                  <a:pt x="1449952" y="804003"/>
                  <a:pt x="1482372" y="1117332"/>
                </a:cubicBez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Freeform 74">
            <a:extLst>
              <a:ext uri="{FF2B5EF4-FFF2-40B4-BE49-F238E27FC236}">
                <a16:creationId xmlns:a16="http://schemas.microsoft.com/office/drawing/2014/main" id="{1A9AE383-FD9D-A3AA-43B5-5D6024985246}"/>
              </a:ext>
            </a:extLst>
          </p:cNvPr>
          <p:cNvSpPr/>
          <p:nvPr/>
        </p:nvSpPr>
        <p:spPr>
          <a:xfrm rot="10800000">
            <a:off x="4074100" y="1814975"/>
            <a:ext cx="1281597" cy="3950208"/>
          </a:xfrm>
          <a:custGeom>
            <a:avLst/>
            <a:gdLst>
              <a:gd name="connsiteX0" fmla="*/ 0 w 1281597"/>
              <a:gd name="connsiteY0" fmla="*/ 3950208 h 3950208"/>
              <a:gd name="connsiteX1" fmla="*/ 23800 w 1281597"/>
              <a:gd name="connsiteY1" fmla="*/ 3915114 h 3950208"/>
              <a:gd name="connsiteX2" fmla="*/ 845709 w 1281597"/>
              <a:gd name="connsiteY2" fmla="*/ 2020018 h 3950208"/>
              <a:gd name="connsiteX3" fmla="*/ 1148433 w 1281597"/>
              <a:gd name="connsiteY3" fmla="*/ 216635 h 3950208"/>
              <a:gd name="connsiteX4" fmla="*/ 1150014 w 1281597"/>
              <a:gd name="connsiteY4" fmla="*/ 29285 h 3950208"/>
              <a:gd name="connsiteX5" fmla="*/ 1197630 w 1281597"/>
              <a:gd name="connsiteY5" fmla="*/ 15976 h 3950208"/>
              <a:gd name="connsiteX6" fmla="*/ 1281597 w 1281597"/>
              <a:gd name="connsiteY6" fmla="*/ 0 h 3950208"/>
              <a:gd name="connsiteX7" fmla="*/ 1280401 w 1281597"/>
              <a:gd name="connsiteY7" fmla="*/ 216638 h 3950208"/>
              <a:gd name="connsiteX8" fmla="*/ 1082251 w 1281597"/>
              <a:gd name="connsiteY8" fmla="*/ 2020020 h 3950208"/>
              <a:gd name="connsiteX9" fmla="*/ 620772 w 1281597"/>
              <a:gd name="connsiteY9" fmla="*/ 3722907 h 3950208"/>
              <a:gd name="connsiteX10" fmla="*/ 558334 w 1281597"/>
              <a:gd name="connsiteY10" fmla="*/ 3879775 h 3950208"/>
              <a:gd name="connsiteX11" fmla="*/ 478754 w 1281597"/>
              <a:gd name="connsiteY11" fmla="*/ 3886758 h 3950208"/>
              <a:gd name="connsiteX12" fmla="*/ 166821 w 1281597"/>
              <a:gd name="connsiteY12" fmla="*/ 3923927 h 3950208"/>
              <a:gd name="connsiteX13" fmla="*/ 51318 w 1281597"/>
              <a:gd name="connsiteY13" fmla="*/ 3942280 h 395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1597" h="3950208">
                <a:moveTo>
                  <a:pt x="0" y="3950208"/>
                </a:moveTo>
                <a:lnTo>
                  <a:pt x="23800" y="3915114"/>
                </a:lnTo>
                <a:cubicBezTo>
                  <a:pt x="338454" y="3422927"/>
                  <a:pt x="631755" y="2764428"/>
                  <a:pt x="845709" y="2020018"/>
                </a:cubicBezTo>
                <a:cubicBezTo>
                  <a:pt x="1032919" y="1368659"/>
                  <a:pt x="1132240" y="745947"/>
                  <a:pt x="1148433" y="216635"/>
                </a:cubicBezTo>
                <a:lnTo>
                  <a:pt x="1150014" y="29285"/>
                </a:lnTo>
                <a:lnTo>
                  <a:pt x="1197630" y="15976"/>
                </a:lnTo>
                <a:lnTo>
                  <a:pt x="1281597" y="0"/>
                </a:lnTo>
                <a:lnTo>
                  <a:pt x="1280401" y="216638"/>
                </a:lnTo>
                <a:cubicBezTo>
                  <a:pt x="1269802" y="745949"/>
                  <a:pt x="1204791" y="1368662"/>
                  <a:pt x="1082251" y="2020020"/>
                </a:cubicBezTo>
                <a:cubicBezTo>
                  <a:pt x="959713" y="2671379"/>
                  <a:pt x="797410" y="3256962"/>
                  <a:pt x="620772" y="3722907"/>
                </a:cubicBezTo>
                <a:lnTo>
                  <a:pt x="558334" y="3879775"/>
                </a:lnTo>
                <a:lnTo>
                  <a:pt x="478754" y="3886758"/>
                </a:lnTo>
                <a:cubicBezTo>
                  <a:pt x="366624" y="3897698"/>
                  <a:pt x="262175" y="3910156"/>
                  <a:pt x="166821" y="3923927"/>
                </a:cubicBezTo>
                <a:lnTo>
                  <a:pt x="51318" y="3942280"/>
                </a:ln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F370B31-60E0-3CC2-4ECD-D5C139818EC4}"/>
              </a:ext>
            </a:extLst>
          </p:cNvPr>
          <p:cNvSpPr/>
          <p:nvPr/>
        </p:nvSpPr>
        <p:spPr>
          <a:xfrm>
            <a:off x="1590821" y="1321625"/>
            <a:ext cx="4215715" cy="607332"/>
          </a:xfrm>
          <a:prstGeom prst="ellipse">
            <a:avLst/>
          </a:pr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F3E357F-53FF-FC70-C9D7-366EC4045CF4}"/>
              </a:ext>
            </a:extLst>
          </p:cNvPr>
          <p:cNvSpPr/>
          <p:nvPr/>
        </p:nvSpPr>
        <p:spPr>
          <a:xfrm>
            <a:off x="2285204" y="1456708"/>
            <a:ext cx="2826947" cy="372110"/>
          </a:xfrm>
          <a:prstGeom prst="ellipse">
            <a:avLst/>
          </a:prstGeom>
          <a:solidFill>
            <a:sysClr val="windowText" lastClr="000000">
              <a:alpha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50CCB04-1CD4-C670-4C40-9A5C78DE3FD2}"/>
              </a:ext>
            </a:extLst>
          </p:cNvPr>
          <p:cNvSpPr/>
          <p:nvPr/>
        </p:nvSpPr>
        <p:spPr>
          <a:xfrm>
            <a:off x="5792437" y="2628922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3" name="TextBox 28">
            <a:extLst>
              <a:ext uri="{FF2B5EF4-FFF2-40B4-BE49-F238E27FC236}">
                <a16:creationId xmlns:a16="http://schemas.microsoft.com/office/drawing/2014/main" id="{EA794B81-DA70-AC7A-72F4-4B0F88543587}"/>
              </a:ext>
            </a:extLst>
          </p:cNvPr>
          <p:cNvSpPr txBox="1"/>
          <p:nvPr/>
        </p:nvSpPr>
        <p:spPr>
          <a:xfrm>
            <a:off x="6917860" y="1962074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30">
            <a:extLst>
              <a:ext uri="{FF2B5EF4-FFF2-40B4-BE49-F238E27FC236}">
                <a16:creationId xmlns:a16="http://schemas.microsoft.com/office/drawing/2014/main" id="{EAA276F6-EF8E-810A-FF3F-081690E3E044}"/>
              </a:ext>
            </a:extLst>
          </p:cNvPr>
          <p:cNvSpPr txBox="1"/>
          <p:nvPr/>
        </p:nvSpPr>
        <p:spPr>
          <a:xfrm>
            <a:off x="6917860" y="2665443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32">
            <a:extLst>
              <a:ext uri="{FF2B5EF4-FFF2-40B4-BE49-F238E27FC236}">
                <a16:creationId xmlns:a16="http://schemas.microsoft.com/office/drawing/2014/main" id="{917D70A1-FF02-375E-8FCA-2720AECA7712}"/>
              </a:ext>
            </a:extLst>
          </p:cNvPr>
          <p:cNvSpPr txBox="1"/>
          <p:nvPr/>
        </p:nvSpPr>
        <p:spPr>
          <a:xfrm>
            <a:off x="6917860" y="3368812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33">
            <a:extLst>
              <a:ext uri="{FF2B5EF4-FFF2-40B4-BE49-F238E27FC236}">
                <a16:creationId xmlns:a16="http://schemas.microsoft.com/office/drawing/2014/main" id="{33C6147E-A142-6A63-54A9-424A26CB65E6}"/>
              </a:ext>
            </a:extLst>
          </p:cNvPr>
          <p:cNvSpPr txBox="1"/>
          <p:nvPr/>
        </p:nvSpPr>
        <p:spPr>
          <a:xfrm>
            <a:off x="6917860" y="4072181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Box 34">
            <a:extLst>
              <a:ext uri="{FF2B5EF4-FFF2-40B4-BE49-F238E27FC236}">
                <a16:creationId xmlns:a16="http://schemas.microsoft.com/office/drawing/2014/main" id="{A8882ED1-732F-8AAC-F93C-E04CC854EFD2}"/>
              </a:ext>
            </a:extLst>
          </p:cNvPr>
          <p:cNvSpPr txBox="1"/>
          <p:nvPr/>
        </p:nvSpPr>
        <p:spPr>
          <a:xfrm>
            <a:off x="6917860" y="477555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37">
            <a:extLst>
              <a:ext uri="{FF2B5EF4-FFF2-40B4-BE49-F238E27FC236}">
                <a16:creationId xmlns:a16="http://schemas.microsoft.com/office/drawing/2014/main" id="{29426843-8BB7-C42B-C7DB-002AE5AC7C81}"/>
              </a:ext>
            </a:extLst>
          </p:cNvPr>
          <p:cNvSpPr txBox="1"/>
          <p:nvPr/>
        </p:nvSpPr>
        <p:spPr>
          <a:xfrm>
            <a:off x="6917860" y="547892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3887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D4EC6-0105-BD11-22DE-80050554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D9FCA-0B6B-10F9-8D7C-118D27DE9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With 5 Options/Steps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43B455-7F0C-64FF-8395-7E64EFF2C631}"/>
              </a:ext>
            </a:extLst>
          </p:cNvPr>
          <p:cNvSpPr/>
          <p:nvPr/>
        </p:nvSpPr>
        <p:spPr>
          <a:xfrm>
            <a:off x="6029178" y="88663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 ne.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084DE14-04E5-D2F1-1170-573CD446233C}"/>
              </a:ext>
            </a:extLst>
          </p:cNvPr>
          <p:cNvCxnSpPr/>
          <p:nvPr/>
        </p:nvCxnSpPr>
        <p:spPr>
          <a:xfrm>
            <a:off x="6150721" y="1894877"/>
            <a:ext cx="0" cy="4143967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1D28C9C7-A1CF-7567-0DD9-1D873FEE4F85}"/>
              </a:ext>
            </a:extLst>
          </p:cNvPr>
          <p:cNvSpPr/>
          <p:nvPr/>
        </p:nvSpPr>
        <p:spPr>
          <a:xfrm>
            <a:off x="5806537" y="1819440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834B5D3-AEB2-40E8-A157-810D41402421}"/>
              </a:ext>
            </a:extLst>
          </p:cNvPr>
          <p:cNvSpPr/>
          <p:nvPr/>
        </p:nvSpPr>
        <p:spPr>
          <a:xfrm>
            <a:off x="5806537" y="3438404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4A159EB-9586-AD1C-5B0F-FFD464F93737}"/>
              </a:ext>
            </a:extLst>
          </p:cNvPr>
          <p:cNvSpPr/>
          <p:nvPr/>
        </p:nvSpPr>
        <p:spPr>
          <a:xfrm>
            <a:off x="5806537" y="5057369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4C25941-FAD9-D968-3781-6C950FCE6F29}"/>
              </a:ext>
            </a:extLst>
          </p:cNvPr>
          <p:cNvSpPr/>
          <p:nvPr/>
        </p:nvSpPr>
        <p:spPr>
          <a:xfrm>
            <a:off x="5806537" y="4247886"/>
            <a:ext cx="688368" cy="688368"/>
          </a:xfrm>
          <a:prstGeom prst="ellipse">
            <a:avLst/>
          </a:prstGeom>
          <a:solidFill>
            <a:srgbClr val="CB233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039E0D6-14DE-B7F5-E28B-B332A1DC4C3D}"/>
              </a:ext>
            </a:extLst>
          </p:cNvPr>
          <p:cNvGrpSpPr/>
          <p:nvPr/>
        </p:nvGrpSpPr>
        <p:grpSpPr>
          <a:xfrm>
            <a:off x="6917860" y="1805669"/>
            <a:ext cx="2033067" cy="4143967"/>
            <a:chOff x="5383733" y="1964733"/>
            <a:chExt cx="2033067" cy="4143967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0E5A209-1ED4-637C-F58B-233954E82800}"/>
                </a:ext>
              </a:extLst>
            </p:cNvPr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75E0DA3-C27A-93A8-75FF-54CE305028B8}"/>
                </a:ext>
              </a:extLst>
            </p:cNvPr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34D8F17-F820-D939-4EA2-9A3750092D19}"/>
              </a:ext>
            </a:extLst>
          </p:cNvPr>
          <p:cNvCxnSpPr/>
          <p:nvPr/>
        </p:nvCxnSpPr>
        <p:spPr>
          <a:xfrm flipV="1">
            <a:off x="6494905" y="3790079"/>
            <a:ext cx="309722" cy="3999"/>
          </a:xfrm>
          <a:prstGeom prst="straightConnector1">
            <a:avLst/>
          </a:prstGeom>
          <a:noFill/>
          <a:ln w="6350" cap="flat" cmpd="sng" algn="ctr">
            <a:solidFill>
              <a:srgbClr val="CB2332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7" name="Freeform 53">
            <a:extLst>
              <a:ext uri="{FF2B5EF4-FFF2-40B4-BE49-F238E27FC236}">
                <a16:creationId xmlns:a16="http://schemas.microsoft.com/office/drawing/2014/main" id="{50055D08-F23C-35D6-0D39-AEBAADB9BC18}"/>
              </a:ext>
            </a:extLst>
          </p:cNvPr>
          <p:cNvSpPr/>
          <p:nvPr/>
        </p:nvSpPr>
        <p:spPr>
          <a:xfrm rot="10800000">
            <a:off x="4015019" y="1812410"/>
            <a:ext cx="1031313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 69">
            <a:extLst>
              <a:ext uri="{FF2B5EF4-FFF2-40B4-BE49-F238E27FC236}">
                <a16:creationId xmlns:a16="http://schemas.microsoft.com/office/drawing/2014/main" id="{A5ECF353-A87A-6362-E3A2-DD830839068A}"/>
              </a:ext>
            </a:extLst>
          </p:cNvPr>
          <p:cNvSpPr/>
          <p:nvPr/>
        </p:nvSpPr>
        <p:spPr>
          <a:xfrm rot="10800000">
            <a:off x="2826180" y="4028656"/>
            <a:ext cx="1744668" cy="989663"/>
          </a:xfrm>
          <a:custGeom>
            <a:avLst/>
            <a:gdLst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1638913 w 1877126"/>
              <a:gd name="connsiteY6" fmla="*/ 507183 h 2151276"/>
              <a:gd name="connsiteX7" fmla="*/ 1635054 w 1877126"/>
              <a:gd name="connsiteY7" fmla="*/ 456825 h 2151276"/>
              <a:gd name="connsiteX8" fmla="*/ 1634182 w 1877126"/>
              <a:gd name="connsiteY8" fmla="*/ 409270 h 2151276"/>
              <a:gd name="connsiteX9" fmla="*/ 1877126 w 1877126"/>
              <a:gd name="connsiteY9" fmla="*/ 2151276 h 2151276"/>
              <a:gd name="connsiteX10" fmla="*/ 1875772 w 1877126"/>
              <a:gd name="connsiteY10" fmla="*/ 2151276 h 2151276"/>
              <a:gd name="connsiteX11" fmla="*/ 1875824 w 1877126"/>
              <a:gd name="connsiteY11" fmla="*/ 2151120 h 2151276"/>
              <a:gd name="connsiteX12" fmla="*/ 938564 w 1877126"/>
              <a:gd name="connsiteY12" fmla="*/ 1866284 h 2151276"/>
              <a:gd name="connsiteX13" fmla="*/ 1304 w 1877126"/>
              <a:gd name="connsiteY13" fmla="*/ 2151120 h 2151276"/>
              <a:gd name="connsiteX14" fmla="*/ 1356 w 1877126"/>
              <a:gd name="connsiteY14" fmla="*/ 2151276 h 2151276"/>
              <a:gd name="connsiteX15" fmla="*/ 0 w 1877126"/>
              <a:gd name="connsiteY15" fmla="*/ 2151276 h 2151276"/>
              <a:gd name="connsiteX16" fmla="*/ 87655 w 1877126"/>
              <a:gd name="connsiteY16" fmla="*/ 1728827 h 2151276"/>
              <a:gd name="connsiteX17" fmla="*/ 207125 w 1877126"/>
              <a:gd name="connsiteY17" fmla="*/ 912947 h 2151276"/>
              <a:gd name="connsiteX18" fmla="*/ 207127 w 1877126"/>
              <a:gd name="connsiteY18" fmla="*/ 912926 h 2151276"/>
              <a:gd name="connsiteX19" fmla="*/ 207125 w 1877126"/>
              <a:gd name="connsiteY19" fmla="*/ 912948 h 2151276"/>
              <a:gd name="connsiteX20" fmla="*/ 187629 w 1877126"/>
              <a:gd name="connsiteY20" fmla="*/ 1074256 h 2151276"/>
              <a:gd name="connsiteX21" fmla="*/ 188803 w 1877126"/>
              <a:gd name="connsiteY21" fmla="*/ 1074256 h 2151276"/>
              <a:gd name="connsiteX22" fmla="*/ 188756 w 1877126"/>
              <a:gd name="connsiteY22" fmla="*/ 1074105 h 2151276"/>
              <a:gd name="connsiteX23" fmla="*/ 938564 w 1877126"/>
              <a:gd name="connsiteY23" fmla="*/ 829960 h 2151276"/>
              <a:gd name="connsiteX24" fmla="*/ 1688372 w 1877126"/>
              <a:gd name="connsiteY24" fmla="*/ 1074105 h 2151276"/>
              <a:gd name="connsiteX25" fmla="*/ 1688325 w 1877126"/>
              <a:gd name="connsiteY25" fmla="*/ 1074256 h 2151276"/>
              <a:gd name="connsiteX26" fmla="*/ 1689497 w 1877126"/>
              <a:gd name="connsiteY26" fmla="*/ 1074256 h 2151276"/>
              <a:gd name="connsiteX27" fmla="*/ 1670001 w 1877126"/>
              <a:gd name="connsiteY27" fmla="*/ 912948 h 2151276"/>
              <a:gd name="connsiteX28" fmla="*/ 1669999 w 1877126"/>
              <a:gd name="connsiteY28" fmla="*/ 912919 h 2151276"/>
              <a:gd name="connsiteX29" fmla="*/ 1670001 w 1877126"/>
              <a:gd name="connsiteY29" fmla="*/ 912947 h 2151276"/>
              <a:gd name="connsiteX30" fmla="*/ 1789472 w 1877126"/>
              <a:gd name="connsiteY30" fmla="*/ 1728827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638913 w 1877126"/>
              <a:gd name="connsiteY8" fmla="*/ 507183 h 2151276"/>
              <a:gd name="connsiteX9" fmla="*/ 1635054 w 1877126"/>
              <a:gd name="connsiteY9" fmla="*/ 456825 h 2151276"/>
              <a:gd name="connsiteX10" fmla="*/ 1638913 w 1877126"/>
              <a:gd name="connsiteY10" fmla="*/ 507183 h 2151276"/>
              <a:gd name="connsiteX11" fmla="*/ 1877126 w 1877126"/>
              <a:gd name="connsiteY11" fmla="*/ 2151276 h 2151276"/>
              <a:gd name="connsiteX12" fmla="*/ 1875772 w 1877126"/>
              <a:gd name="connsiteY12" fmla="*/ 2151276 h 2151276"/>
              <a:gd name="connsiteX13" fmla="*/ 1875824 w 1877126"/>
              <a:gd name="connsiteY13" fmla="*/ 2151120 h 2151276"/>
              <a:gd name="connsiteX14" fmla="*/ 938564 w 1877126"/>
              <a:gd name="connsiteY14" fmla="*/ 1866284 h 2151276"/>
              <a:gd name="connsiteX15" fmla="*/ 1304 w 1877126"/>
              <a:gd name="connsiteY15" fmla="*/ 2151120 h 2151276"/>
              <a:gd name="connsiteX16" fmla="*/ 1356 w 1877126"/>
              <a:gd name="connsiteY16" fmla="*/ 2151276 h 2151276"/>
              <a:gd name="connsiteX17" fmla="*/ 0 w 1877126"/>
              <a:gd name="connsiteY17" fmla="*/ 2151276 h 2151276"/>
              <a:gd name="connsiteX18" fmla="*/ 87655 w 1877126"/>
              <a:gd name="connsiteY18" fmla="*/ 1728827 h 2151276"/>
              <a:gd name="connsiteX19" fmla="*/ 207125 w 1877126"/>
              <a:gd name="connsiteY19" fmla="*/ 912947 h 2151276"/>
              <a:gd name="connsiteX20" fmla="*/ 207127 w 1877126"/>
              <a:gd name="connsiteY20" fmla="*/ 912926 h 2151276"/>
              <a:gd name="connsiteX21" fmla="*/ 207125 w 1877126"/>
              <a:gd name="connsiteY21" fmla="*/ 912948 h 2151276"/>
              <a:gd name="connsiteX22" fmla="*/ 187629 w 1877126"/>
              <a:gd name="connsiteY22" fmla="*/ 1074256 h 2151276"/>
              <a:gd name="connsiteX23" fmla="*/ 188803 w 1877126"/>
              <a:gd name="connsiteY23" fmla="*/ 1074256 h 2151276"/>
              <a:gd name="connsiteX24" fmla="*/ 188756 w 1877126"/>
              <a:gd name="connsiteY24" fmla="*/ 1074105 h 2151276"/>
              <a:gd name="connsiteX25" fmla="*/ 938564 w 1877126"/>
              <a:gd name="connsiteY25" fmla="*/ 829960 h 2151276"/>
              <a:gd name="connsiteX26" fmla="*/ 1688372 w 1877126"/>
              <a:gd name="connsiteY26" fmla="*/ 1074105 h 2151276"/>
              <a:gd name="connsiteX27" fmla="*/ 1688325 w 1877126"/>
              <a:gd name="connsiteY27" fmla="*/ 1074256 h 2151276"/>
              <a:gd name="connsiteX28" fmla="*/ 1689497 w 1877126"/>
              <a:gd name="connsiteY28" fmla="*/ 1074256 h 2151276"/>
              <a:gd name="connsiteX29" fmla="*/ 1670001 w 1877126"/>
              <a:gd name="connsiteY29" fmla="*/ 912948 h 2151276"/>
              <a:gd name="connsiteX30" fmla="*/ 1669999 w 1877126"/>
              <a:gd name="connsiteY30" fmla="*/ 912919 h 2151276"/>
              <a:gd name="connsiteX31" fmla="*/ 1670001 w 1877126"/>
              <a:gd name="connsiteY31" fmla="*/ 912947 h 2151276"/>
              <a:gd name="connsiteX32" fmla="*/ 1789472 w 1877126"/>
              <a:gd name="connsiteY32" fmla="*/ 1728827 h 2151276"/>
              <a:gd name="connsiteX33" fmla="*/ 1877126 w 1877126"/>
              <a:gd name="connsiteY33" fmla="*/ 2151276 h 2151276"/>
              <a:gd name="connsiteX0" fmla="*/ 249718 w 1877126"/>
              <a:gd name="connsiteY0" fmla="*/ 27848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49718 w 1877126"/>
              <a:gd name="connsiteY3" fmla="*/ 27848 h 2151276"/>
              <a:gd name="connsiteX4" fmla="*/ 238214 w 1877126"/>
              <a:gd name="connsiteY4" fmla="*/ 507182 h 2151276"/>
              <a:gd name="connsiteX5" fmla="*/ 242944 w 1877126"/>
              <a:gd name="connsiteY5" fmla="*/ 409270 h 2151276"/>
              <a:gd name="connsiteX6" fmla="*/ 242072 w 1877126"/>
              <a:gd name="connsiteY6" fmla="*/ 456825 h 2151276"/>
              <a:gd name="connsiteX7" fmla="*/ 238214 w 1877126"/>
              <a:gd name="connsiteY7" fmla="*/ 507182 h 2151276"/>
              <a:gd name="connsiteX8" fmla="*/ 1877126 w 1877126"/>
              <a:gd name="connsiteY8" fmla="*/ 2151276 h 2151276"/>
              <a:gd name="connsiteX9" fmla="*/ 1875772 w 1877126"/>
              <a:gd name="connsiteY9" fmla="*/ 2151276 h 2151276"/>
              <a:gd name="connsiteX10" fmla="*/ 1875824 w 1877126"/>
              <a:gd name="connsiteY10" fmla="*/ 2151120 h 2151276"/>
              <a:gd name="connsiteX11" fmla="*/ 938564 w 1877126"/>
              <a:gd name="connsiteY11" fmla="*/ 1866284 h 2151276"/>
              <a:gd name="connsiteX12" fmla="*/ 1304 w 1877126"/>
              <a:gd name="connsiteY12" fmla="*/ 2151120 h 2151276"/>
              <a:gd name="connsiteX13" fmla="*/ 1356 w 1877126"/>
              <a:gd name="connsiteY13" fmla="*/ 2151276 h 2151276"/>
              <a:gd name="connsiteX14" fmla="*/ 0 w 1877126"/>
              <a:gd name="connsiteY14" fmla="*/ 2151276 h 2151276"/>
              <a:gd name="connsiteX15" fmla="*/ 87655 w 1877126"/>
              <a:gd name="connsiteY15" fmla="*/ 1728827 h 2151276"/>
              <a:gd name="connsiteX16" fmla="*/ 207125 w 1877126"/>
              <a:gd name="connsiteY16" fmla="*/ 912947 h 2151276"/>
              <a:gd name="connsiteX17" fmla="*/ 207127 w 1877126"/>
              <a:gd name="connsiteY17" fmla="*/ 912926 h 2151276"/>
              <a:gd name="connsiteX18" fmla="*/ 207125 w 1877126"/>
              <a:gd name="connsiteY18" fmla="*/ 912948 h 2151276"/>
              <a:gd name="connsiteX19" fmla="*/ 187629 w 1877126"/>
              <a:gd name="connsiteY19" fmla="*/ 1074256 h 2151276"/>
              <a:gd name="connsiteX20" fmla="*/ 188803 w 1877126"/>
              <a:gd name="connsiteY20" fmla="*/ 1074256 h 2151276"/>
              <a:gd name="connsiteX21" fmla="*/ 188756 w 1877126"/>
              <a:gd name="connsiteY21" fmla="*/ 1074105 h 2151276"/>
              <a:gd name="connsiteX22" fmla="*/ 938564 w 1877126"/>
              <a:gd name="connsiteY22" fmla="*/ 829960 h 2151276"/>
              <a:gd name="connsiteX23" fmla="*/ 1688372 w 1877126"/>
              <a:gd name="connsiteY23" fmla="*/ 1074105 h 2151276"/>
              <a:gd name="connsiteX24" fmla="*/ 1688325 w 1877126"/>
              <a:gd name="connsiteY24" fmla="*/ 1074256 h 2151276"/>
              <a:gd name="connsiteX25" fmla="*/ 1689497 w 1877126"/>
              <a:gd name="connsiteY25" fmla="*/ 1074256 h 2151276"/>
              <a:gd name="connsiteX26" fmla="*/ 1670001 w 1877126"/>
              <a:gd name="connsiteY26" fmla="*/ 912948 h 2151276"/>
              <a:gd name="connsiteX27" fmla="*/ 1669999 w 1877126"/>
              <a:gd name="connsiteY27" fmla="*/ 912919 h 2151276"/>
              <a:gd name="connsiteX28" fmla="*/ 1670001 w 1877126"/>
              <a:gd name="connsiteY28" fmla="*/ 912947 h 2151276"/>
              <a:gd name="connsiteX29" fmla="*/ 1789472 w 1877126"/>
              <a:gd name="connsiteY29" fmla="*/ 1728827 h 2151276"/>
              <a:gd name="connsiteX30" fmla="*/ 1877126 w 1877126"/>
              <a:gd name="connsiteY30" fmla="*/ 2151276 h 2151276"/>
              <a:gd name="connsiteX0" fmla="*/ 248598 w 1877126"/>
              <a:gd name="connsiteY0" fmla="*/ 0 h 2151276"/>
              <a:gd name="connsiteX1" fmla="*/ 248598 w 1877126"/>
              <a:gd name="connsiteY1" fmla="*/ 1 h 2151276"/>
              <a:gd name="connsiteX2" fmla="*/ 248598 w 1877126"/>
              <a:gd name="connsiteY2" fmla="*/ 0 h 2151276"/>
              <a:gd name="connsiteX3" fmla="*/ 238214 w 1877126"/>
              <a:gd name="connsiteY3" fmla="*/ 507182 h 2151276"/>
              <a:gd name="connsiteX4" fmla="*/ 242944 w 1877126"/>
              <a:gd name="connsiteY4" fmla="*/ 409270 h 2151276"/>
              <a:gd name="connsiteX5" fmla="*/ 242072 w 1877126"/>
              <a:gd name="connsiteY5" fmla="*/ 456825 h 2151276"/>
              <a:gd name="connsiteX6" fmla="*/ 238214 w 1877126"/>
              <a:gd name="connsiteY6" fmla="*/ 507182 h 2151276"/>
              <a:gd name="connsiteX7" fmla="*/ 1877126 w 1877126"/>
              <a:gd name="connsiteY7" fmla="*/ 2151276 h 2151276"/>
              <a:gd name="connsiteX8" fmla="*/ 1875772 w 1877126"/>
              <a:gd name="connsiteY8" fmla="*/ 2151276 h 2151276"/>
              <a:gd name="connsiteX9" fmla="*/ 1875824 w 1877126"/>
              <a:gd name="connsiteY9" fmla="*/ 2151120 h 2151276"/>
              <a:gd name="connsiteX10" fmla="*/ 938564 w 1877126"/>
              <a:gd name="connsiteY10" fmla="*/ 1866284 h 2151276"/>
              <a:gd name="connsiteX11" fmla="*/ 1304 w 1877126"/>
              <a:gd name="connsiteY11" fmla="*/ 2151120 h 2151276"/>
              <a:gd name="connsiteX12" fmla="*/ 1356 w 1877126"/>
              <a:gd name="connsiteY12" fmla="*/ 2151276 h 2151276"/>
              <a:gd name="connsiteX13" fmla="*/ 0 w 1877126"/>
              <a:gd name="connsiteY13" fmla="*/ 2151276 h 2151276"/>
              <a:gd name="connsiteX14" fmla="*/ 87655 w 1877126"/>
              <a:gd name="connsiteY14" fmla="*/ 1728827 h 2151276"/>
              <a:gd name="connsiteX15" fmla="*/ 207125 w 1877126"/>
              <a:gd name="connsiteY15" fmla="*/ 912947 h 2151276"/>
              <a:gd name="connsiteX16" fmla="*/ 207127 w 1877126"/>
              <a:gd name="connsiteY16" fmla="*/ 912926 h 2151276"/>
              <a:gd name="connsiteX17" fmla="*/ 207125 w 1877126"/>
              <a:gd name="connsiteY17" fmla="*/ 912948 h 2151276"/>
              <a:gd name="connsiteX18" fmla="*/ 187629 w 1877126"/>
              <a:gd name="connsiteY18" fmla="*/ 1074256 h 2151276"/>
              <a:gd name="connsiteX19" fmla="*/ 188803 w 1877126"/>
              <a:gd name="connsiteY19" fmla="*/ 1074256 h 2151276"/>
              <a:gd name="connsiteX20" fmla="*/ 188756 w 1877126"/>
              <a:gd name="connsiteY20" fmla="*/ 1074105 h 2151276"/>
              <a:gd name="connsiteX21" fmla="*/ 938564 w 1877126"/>
              <a:gd name="connsiteY21" fmla="*/ 829960 h 2151276"/>
              <a:gd name="connsiteX22" fmla="*/ 1688372 w 1877126"/>
              <a:gd name="connsiteY22" fmla="*/ 1074105 h 2151276"/>
              <a:gd name="connsiteX23" fmla="*/ 1688325 w 1877126"/>
              <a:gd name="connsiteY23" fmla="*/ 1074256 h 2151276"/>
              <a:gd name="connsiteX24" fmla="*/ 1689497 w 1877126"/>
              <a:gd name="connsiteY24" fmla="*/ 1074256 h 2151276"/>
              <a:gd name="connsiteX25" fmla="*/ 1670001 w 1877126"/>
              <a:gd name="connsiteY25" fmla="*/ 912948 h 2151276"/>
              <a:gd name="connsiteX26" fmla="*/ 1669999 w 1877126"/>
              <a:gd name="connsiteY26" fmla="*/ 912919 h 2151276"/>
              <a:gd name="connsiteX27" fmla="*/ 1670001 w 1877126"/>
              <a:gd name="connsiteY27" fmla="*/ 912947 h 2151276"/>
              <a:gd name="connsiteX28" fmla="*/ 1789472 w 1877126"/>
              <a:gd name="connsiteY28" fmla="*/ 1728827 h 2151276"/>
              <a:gd name="connsiteX29" fmla="*/ 1877126 w 1877126"/>
              <a:gd name="connsiteY29" fmla="*/ 2151276 h 2151276"/>
              <a:gd name="connsiteX0" fmla="*/ 238214 w 1877126"/>
              <a:gd name="connsiteY0" fmla="*/ 97912 h 1742006"/>
              <a:gd name="connsiteX1" fmla="*/ 242944 w 1877126"/>
              <a:gd name="connsiteY1" fmla="*/ 0 h 1742006"/>
              <a:gd name="connsiteX2" fmla="*/ 242072 w 1877126"/>
              <a:gd name="connsiteY2" fmla="*/ 47555 h 1742006"/>
              <a:gd name="connsiteX3" fmla="*/ 238214 w 1877126"/>
              <a:gd name="connsiteY3" fmla="*/ 97912 h 1742006"/>
              <a:gd name="connsiteX4" fmla="*/ 1877126 w 1877126"/>
              <a:gd name="connsiteY4" fmla="*/ 1742006 h 1742006"/>
              <a:gd name="connsiteX5" fmla="*/ 1875772 w 1877126"/>
              <a:gd name="connsiteY5" fmla="*/ 1742006 h 1742006"/>
              <a:gd name="connsiteX6" fmla="*/ 1875824 w 1877126"/>
              <a:gd name="connsiteY6" fmla="*/ 1741850 h 1742006"/>
              <a:gd name="connsiteX7" fmla="*/ 938564 w 1877126"/>
              <a:gd name="connsiteY7" fmla="*/ 1457014 h 1742006"/>
              <a:gd name="connsiteX8" fmla="*/ 1304 w 1877126"/>
              <a:gd name="connsiteY8" fmla="*/ 1741850 h 1742006"/>
              <a:gd name="connsiteX9" fmla="*/ 1356 w 1877126"/>
              <a:gd name="connsiteY9" fmla="*/ 1742006 h 1742006"/>
              <a:gd name="connsiteX10" fmla="*/ 0 w 1877126"/>
              <a:gd name="connsiteY10" fmla="*/ 1742006 h 1742006"/>
              <a:gd name="connsiteX11" fmla="*/ 87655 w 1877126"/>
              <a:gd name="connsiteY11" fmla="*/ 1319557 h 1742006"/>
              <a:gd name="connsiteX12" fmla="*/ 207125 w 1877126"/>
              <a:gd name="connsiteY12" fmla="*/ 503677 h 1742006"/>
              <a:gd name="connsiteX13" fmla="*/ 207127 w 1877126"/>
              <a:gd name="connsiteY13" fmla="*/ 503656 h 1742006"/>
              <a:gd name="connsiteX14" fmla="*/ 207125 w 1877126"/>
              <a:gd name="connsiteY14" fmla="*/ 503678 h 1742006"/>
              <a:gd name="connsiteX15" fmla="*/ 187629 w 1877126"/>
              <a:gd name="connsiteY15" fmla="*/ 664986 h 1742006"/>
              <a:gd name="connsiteX16" fmla="*/ 188803 w 1877126"/>
              <a:gd name="connsiteY16" fmla="*/ 664986 h 1742006"/>
              <a:gd name="connsiteX17" fmla="*/ 188756 w 1877126"/>
              <a:gd name="connsiteY17" fmla="*/ 664835 h 1742006"/>
              <a:gd name="connsiteX18" fmla="*/ 938564 w 1877126"/>
              <a:gd name="connsiteY18" fmla="*/ 420690 h 1742006"/>
              <a:gd name="connsiteX19" fmla="*/ 1688372 w 1877126"/>
              <a:gd name="connsiteY19" fmla="*/ 664835 h 1742006"/>
              <a:gd name="connsiteX20" fmla="*/ 1688325 w 1877126"/>
              <a:gd name="connsiteY20" fmla="*/ 664986 h 1742006"/>
              <a:gd name="connsiteX21" fmla="*/ 1689497 w 1877126"/>
              <a:gd name="connsiteY21" fmla="*/ 664986 h 1742006"/>
              <a:gd name="connsiteX22" fmla="*/ 1670001 w 1877126"/>
              <a:gd name="connsiteY22" fmla="*/ 503678 h 1742006"/>
              <a:gd name="connsiteX23" fmla="*/ 1669999 w 1877126"/>
              <a:gd name="connsiteY23" fmla="*/ 503649 h 1742006"/>
              <a:gd name="connsiteX24" fmla="*/ 1670001 w 1877126"/>
              <a:gd name="connsiteY24" fmla="*/ 503677 h 1742006"/>
              <a:gd name="connsiteX25" fmla="*/ 1789472 w 1877126"/>
              <a:gd name="connsiteY25" fmla="*/ 1319557 h 1742006"/>
              <a:gd name="connsiteX26" fmla="*/ 1877126 w 1877126"/>
              <a:gd name="connsiteY26" fmla="*/ 1742006 h 1742006"/>
              <a:gd name="connsiteX0" fmla="*/ 238214 w 1877126"/>
              <a:gd name="connsiteY0" fmla="*/ 50356 h 1694450"/>
              <a:gd name="connsiteX1" fmla="*/ 242072 w 1877126"/>
              <a:gd name="connsiteY1" fmla="*/ -1 h 1694450"/>
              <a:gd name="connsiteX2" fmla="*/ 238214 w 1877126"/>
              <a:gd name="connsiteY2" fmla="*/ 50356 h 1694450"/>
              <a:gd name="connsiteX3" fmla="*/ 1877126 w 1877126"/>
              <a:gd name="connsiteY3" fmla="*/ 1694450 h 1694450"/>
              <a:gd name="connsiteX4" fmla="*/ 1875772 w 1877126"/>
              <a:gd name="connsiteY4" fmla="*/ 1694450 h 1694450"/>
              <a:gd name="connsiteX5" fmla="*/ 1875824 w 1877126"/>
              <a:gd name="connsiteY5" fmla="*/ 1694294 h 1694450"/>
              <a:gd name="connsiteX6" fmla="*/ 938564 w 1877126"/>
              <a:gd name="connsiteY6" fmla="*/ 1409458 h 1694450"/>
              <a:gd name="connsiteX7" fmla="*/ 1304 w 1877126"/>
              <a:gd name="connsiteY7" fmla="*/ 1694294 h 1694450"/>
              <a:gd name="connsiteX8" fmla="*/ 1356 w 1877126"/>
              <a:gd name="connsiteY8" fmla="*/ 1694450 h 1694450"/>
              <a:gd name="connsiteX9" fmla="*/ 0 w 1877126"/>
              <a:gd name="connsiteY9" fmla="*/ 1694450 h 1694450"/>
              <a:gd name="connsiteX10" fmla="*/ 87655 w 1877126"/>
              <a:gd name="connsiteY10" fmla="*/ 1272001 h 1694450"/>
              <a:gd name="connsiteX11" fmla="*/ 207125 w 1877126"/>
              <a:gd name="connsiteY11" fmla="*/ 456121 h 1694450"/>
              <a:gd name="connsiteX12" fmla="*/ 207127 w 1877126"/>
              <a:gd name="connsiteY12" fmla="*/ 456100 h 1694450"/>
              <a:gd name="connsiteX13" fmla="*/ 207125 w 1877126"/>
              <a:gd name="connsiteY13" fmla="*/ 456122 h 1694450"/>
              <a:gd name="connsiteX14" fmla="*/ 187629 w 1877126"/>
              <a:gd name="connsiteY14" fmla="*/ 617430 h 1694450"/>
              <a:gd name="connsiteX15" fmla="*/ 188803 w 1877126"/>
              <a:gd name="connsiteY15" fmla="*/ 617430 h 1694450"/>
              <a:gd name="connsiteX16" fmla="*/ 188756 w 1877126"/>
              <a:gd name="connsiteY16" fmla="*/ 617279 h 1694450"/>
              <a:gd name="connsiteX17" fmla="*/ 938564 w 1877126"/>
              <a:gd name="connsiteY17" fmla="*/ 373134 h 1694450"/>
              <a:gd name="connsiteX18" fmla="*/ 1688372 w 1877126"/>
              <a:gd name="connsiteY18" fmla="*/ 617279 h 1694450"/>
              <a:gd name="connsiteX19" fmla="*/ 1688325 w 1877126"/>
              <a:gd name="connsiteY19" fmla="*/ 617430 h 1694450"/>
              <a:gd name="connsiteX20" fmla="*/ 1689497 w 1877126"/>
              <a:gd name="connsiteY20" fmla="*/ 617430 h 1694450"/>
              <a:gd name="connsiteX21" fmla="*/ 1670001 w 1877126"/>
              <a:gd name="connsiteY21" fmla="*/ 456122 h 1694450"/>
              <a:gd name="connsiteX22" fmla="*/ 1669999 w 1877126"/>
              <a:gd name="connsiteY22" fmla="*/ 456093 h 1694450"/>
              <a:gd name="connsiteX23" fmla="*/ 1670001 w 1877126"/>
              <a:gd name="connsiteY23" fmla="*/ 456121 h 1694450"/>
              <a:gd name="connsiteX24" fmla="*/ 1789472 w 1877126"/>
              <a:gd name="connsiteY24" fmla="*/ 1272001 h 1694450"/>
              <a:gd name="connsiteX25" fmla="*/ 1877126 w 1877126"/>
              <a:gd name="connsiteY25" fmla="*/ 1694450 h 1694450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207125 w 1877126"/>
              <a:gd name="connsiteY10" fmla="*/ 82988 h 1321316"/>
              <a:gd name="connsiteX11" fmla="*/ 187629 w 1877126"/>
              <a:gd name="connsiteY11" fmla="*/ 244296 h 1321316"/>
              <a:gd name="connsiteX12" fmla="*/ 188803 w 1877126"/>
              <a:gd name="connsiteY12" fmla="*/ 244296 h 1321316"/>
              <a:gd name="connsiteX13" fmla="*/ 188756 w 1877126"/>
              <a:gd name="connsiteY13" fmla="*/ 244145 h 1321316"/>
              <a:gd name="connsiteX14" fmla="*/ 938564 w 1877126"/>
              <a:gd name="connsiteY14" fmla="*/ 0 h 1321316"/>
              <a:gd name="connsiteX15" fmla="*/ 1688372 w 1877126"/>
              <a:gd name="connsiteY15" fmla="*/ 244145 h 1321316"/>
              <a:gd name="connsiteX16" fmla="*/ 1688325 w 1877126"/>
              <a:gd name="connsiteY16" fmla="*/ 244296 h 1321316"/>
              <a:gd name="connsiteX17" fmla="*/ 1689497 w 1877126"/>
              <a:gd name="connsiteY17" fmla="*/ 244296 h 1321316"/>
              <a:gd name="connsiteX18" fmla="*/ 1670001 w 1877126"/>
              <a:gd name="connsiteY18" fmla="*/ 82988 h 1321316"/>
              <a:gd name="connsiteX19" fmla="*/ 1669999 w 1877126"/>
              <a:gd name="connsiteY19" fmla="*/ 82959 h 1321316"/>
              <a:gd name="connsiteX20" fmla="*/ 1670001 w 1877126"/>
              <a:gd name="connsiteY20" fmla="*/ 82987 h 1321316"/>
              <a:gd name="connsiteX21" fmla="*/ 1789472 w 1877126"/>
              <a:gd name="connsiteY21" fmla="*/ 898867 h 1321316"/>
              <a:gd name="connsiteX22" fmla="*/ 1877126 w 1877126"/>
              <a:gd name="connsiteY22" fmla="*/ 1321316 h 1321316"/>
              <a:gd name="connsiteX0" fmla="*/ 1877126 w 1877126"/>
              <a:gd name="connsiteY0" fmla="*/ 1321316 h 1321316"/>
              <a:gd name="connsiteX1" fmla="*/ 1875772 w 1877126"/>
              <a:gd name="connsiteY1" fmla="*/ 1321316 h 1321316"/>
              <a:gd name="connsiteX2" fmla="*/ 1875824 w 1877126"/>
              <a:gd name="connsiteY2" fmla="*/ 1321160 h 1321316"/>
              <a:gd name="connsiteX3" fmla="*/ 938564 w 1877126"/>
              <a:gd name="connsiteY3" fmla="*/ 1036324 h 1321316"/>
              <a:gd name="connsiteX4" fmla="*/ 1304 w 1877126"/>
              <a:gd name="connsiteY4" fmla="*/ 1321160 h 1321316"/>
              <a:gd name="connsiteX5" fmla="*/ 1356 w 1877126"/>
              <a:gd name="connsiteY5" fmla="*/ 1321316 h 1321316"/>
              <a:gd name="connsiteX6" fmla="*/ 0 w 1877126"/>
              <a:gd name="connsiteY6" fmla="*/ 1321316 h 1321316"/>
              <a:gd name="connsiteX7" fmla="*/ 87655 w 1877126"/>
              <a:gd name="connsiteY7" fmla="*/ 898867 h 1321316"/>
              <a:gd name="connsiteX8" fmla="*/ 207125 w 1877126"/>
              <a:gd name="connsiteY8" fmla="*/ 82987 h 1321316"/>
              <a:gd name="connsiteX9" fmla="*/ 207127 w 1877126"/>
              <a:gd name="connsiteY9" fmla="*/ 82966 h 1321316"/>
              <a:gd name="connsiteX10" fmla="*/ 187629 w 1877126"/>
              <a:gd name="connsiteY10" fmla="*/ 244296 h 1321316"/>
              <a:gd name="connsiteX11" fmla="*/ 188803 w 1877126"/>
              <a:gd name="connsiteY11" fmla="*/ 244296 h 1321316"/>
              <a:gd name="connsiteX12" fmla="*/ 188756 w 1877126"/>
              <a:gd name="connsiteY12" fmla="*/ 244145 h 1321316"/>
              <a:gd name="connsiteX13" fmla="*/ 938564 w 1877126"/>
              <a:gd name="connsiteY13" fmla="*/ 0 h 1321316"/>
              <a:gd name="connsiteX14" fmla="*/ 1688372 w 1877126"/>
              <a:gd name="connsiteY14" fmla="*/ 244145 h 1321316"/>
              <a:gd name="connsiteX15" fmla="*/ 1688325 w 1877126"/>
              <a:gd name="connsiteY15" fmla="*/ 244296 h 1321316"/>
              <a:gd name="connsiteX16" fmla="*/ 1689497 w 1877126"/>
              <a:gd name="connsiteY16" fmla="*/ 244296 h 1321316"/>
              <a:gd name="connsiteX17" fmla="*/ 1670001 w 1877126"/>
              <a:gd name="connsiteY17" fmla="*/ 82988 h 1321316"/>
              <a:gd name="connsiteX18" fmla="*/ 1669999 w 1877126"/>
              <a:gd name="connsiteY18" fmla="*/ 82959 h 1321316"/>
              <a:gd name="connsiteX19" fmla="*/ 1670001 w 1877126"/>
              <a:gd name="connsiteY19" fmla="*/ 82987 h 1321316"/>
              <a:gd name="connsiteX20" fmla="*/ 1789472 w 1877126"/>
              <a:gd name="connsiteY20" fmla="*/ 898867 h 1321316"/>
              <a:gd name="connsiteX21" fmla="*/ 1877126 w 1877126"/>
              <a:gd name="connsiteY21" fmla="*/ 1321316 h 1321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877126" h="1321316">
                <a:moveTo>
                  <a:pt x="1877126" y="1321316"/>
                </a:moveTo>
                <a:lnTo>
                  <a:pt x="1875772" y="1321316"/>
                </a:lnTo>
                <a:cubicBezTo>
                  <a:pt x="1875789" y="1321264"/>
                  <a:pt x="1875807" y="1321212"/>
                  <a:pt x="1875824" y="1321160"/>
                </a:cubicBezTo>
                <a:cubicBezTo>
                  <a:pt x="1875824" y="1163849"/>
                  <a:pt x="1456198" y="1036324"/>
                  <a:pt x="938564" y="1036324"/>
                </a:cubicBezTo>
                <a:cubicBezTo>
                  <a:pt x="420930" y="1036324"/>
                  <a:pt x="1304" y="1163849"/>
                  <a:pt x="1304" y="1321160"/>
                </a:cubicBezTo>
                <a:cubicBezTo>
                  <a:pt x="1321" y="1321212"/>
                  <a:pt x="1339" y="1321264"/>
                  <a:pt x="1356" y="1321316"/>
                </a:cubicBezTo>
                <a:lnTo>
                  <a:pt x="0" y="1321316"/>
                </a:lnTo>
                <a:lnTo>
                  <a:pt x="87655" y="898867"/>
                </a:lnTo>
                <a:cubicBezTo>
                  <a:pt x="140370" y="617300"/>
                  <a:pt x="180108" y="344096"/>
                  <a:pt x="207125" y="82987"/>
                </a:cubicBezTo>
                <a:cubicBezTo>
                  <a:pt x="207126" y="82980"/>
                  <a:pt x="210376" y="56081"/>
                  <a:pt x="207127" y="82966"/>
                </a:cubicBezTo>
                <a:cubicBezTo>
                  <a:pt x="203878" y="109851"/>
                  <a:pt x="190683" y="217408"/>
                  <a:pt x="187629" y="244296"/>
                </a:cubicBezTo>
                <a:lnTo>
                  <a:pt x="188803" y="244296"/>
                </a:lnTo>
                <a:cubicBezTo>
                  <a:pt x="188787" y="244246"/>
                  <a:pt x="188772" y="244195"/>
                  <a:pt x="188756" y="244145"/>
                </a:cubicBezTo>
                <a:cubicBezTo>
                  <a:pt x="188756" y="109307"/>
                  <a:pt x="524456" y="0"/>
                  <a:pt x="938564" y="0"/>
                </a:cubicBezTo>
                <a:cubicBezTo>
                  <a:pt x="1352672" y="0"/>
                  <a:pt x="1688372" y="109307"/>
                  <a:pt x="1688372" y="244145"/>
                </a:cubicBezTo>
                <a:cubicBezTo>
                  <a:pt x="1688356" y="244195"/>
                  <a:pt x="1688341" y="244246"/>
                  <a:pt x="1688325" y="244296"/>
                </a:cubicBezTo>
                <a:lnTo>
                  <a:pt x="1689497" y="244296"/>
                </a:lnTo>
                <a:lnTo>
                  <a:pt x="1670001" y="82988"/>
                </a:lnTo>
                <a:cubicBezTo>
                  <a:pt x="1670000" y="82978"/>
                  <a:pt x="1670000" y="82969"/>
                  <a:pt x="1669999" y="82959"/>
                </a:cubicBezTo>
                <a:cubicBezTo>
                  <a:pt x="1670000" y="82968"/>
                  <a:pt x="1670000" y="82978"/>
                  <a:pt x="1670001" y="82987"/>
                </a:cubicBezTo>
                <a:cubicBezTo>
                  <a:pt x="1697018" y="344096"/>
                  <a:pt x="1736756" y="617300"/>
                  <a:pt x="1789472" y="898867"/>
                </a:cubicBezTo>
                <a:lnTo>
                  <a:pt x="1877126" y="1321316"/>
                </a:lnTo>
                <a:close/>
              </a:path>
            </a:pathLst>
          </a:custGeom>
          <a:solidFill>
            <a:srgbClr val="CB2332"/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 70">
            <a:extLst>
              <a:ext uri="{FF2B5EF4-FFF2-40B4-BE49-F238E27FC236}">
                <a16:creationId xmlns:a16="http://schemas.microsoft.com/office/drawing/2014/main" id="{AB9D88C3-D49F-AB90-74B7-F57E53826821}"/>
              </a:ext>
            </a:extLst>
          </p:cNvPr>
          <p:cNvSpPr/>
          <p:nvPr/>
        </p:nvSpPr>
        <p:spPr>
          <a:xfrm rot="10800000">
            <a:off x="2552123" y="3244346"/>
            <a:ext cx="2292782" cy="1007731"/>
          </a:xfrm>
          <a:custGeom>
            <a:avLst/>
            <a:gdLst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78857 w 2466854"/>
              <a:gd name="connsiteY2" fmla="*/ 0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466854 w 2466854"/>
              <a:gd name="connsiteY6" fmla="*/ 1465251 h 1465251"/>
              <a:gd name="connsiteX7" fmla="*/ 2462874 w 2466854"/>
              <a:gd name="connsiteY7" fmla="*/ 1465251 h 1465251"/>
              <a:gd name="connsiteX8" fmla="*/ 2442788 w 2466854"/>
              <a:gd name="connsiteY8" fmla="*/ 1409427 h 1465251"/>
              <a:gd name="connsiteX9" fmla="*/ 1233428 w 2466854"/>
              <a:gd name="connsiteY9" fmla="*/ 1133260 h 1465251"/>
              <a:gd name="connsiteX10" fmla="*/ 24067 w 2466854"/>
              <a:gd name="connsiteY10" fmla="*/ 1409427 h 1465251"/>
              <a:gd name="connsiteX11" fmla="*/ 3982 w 2466854"/>
              <a:gd name="connsiteY11" fmla="*/ 1465251 h 1465251"/>
              <a:gd name="connsiteX12" fmla="*/ 0 w 2466854"/>
              <a:gd name="connsiteY12" fmla="*/ 1465251 h 1465251"/>
              <a:gd name="connsiteX13" fmla="*/ 71409 w 2466854"/>
              <a:gd name="connsiteY13" fmla="*/ 1245406 h 1465251"/>
              <a:gd name="connsiteX14" fmla="*/ 185185 w 2466854"/>
              <a:gd name="connsiteY14" fmla="*/ 848402 h 1465251"/>
              <a:gd name="connsiteX15" fmla="*/ 273560 w 2466854"/>
              <a:gd name="connsiteY15" fmla="*/ 497397 h 1465251"/>
              <a:gd name="connsiteX16" fmla="*/ 311669 w 2466854"/>
              <a:gd name="connsiteY16" fmla="*/ 323812 h 1465251"/>
              <a:gd name="connsiteX17" fmla="*/ 294864 w 2466854"/>
              <a:gd name="connsiteY17" fmla="*/ 404803 h 1465251"/>
              <a:gd name="connsiteX18" fmla="*/ 296220 w 2466854"/>
              <a:gd name="connsiteY18" fmla="*/ 404803 h 1465251"/>
              <a:gd name="connsiteX19" fmla="*/ 296168 w 2466854"/>
              <a:gd name="connsiteY19" fmla="*/ 404647 h 1465251"/>
              <a:gd name="connsiteX20" fmla="*/ 1233428 w 2466854"/>
              <a:gd name="connsiteY20" fmla="*/ 119811 h 1465251"/>
              <a:gd name="connsiteX21" fmla="*/ 2170688 w 2466854"/>
              <a:gd name="connsiteY21" fmla="*/ 404647 h 1465251"/>
              <a:gd name="connsiteX22" fmla="*/ 2170636 w 2466854"/>
              <a:gd name="connsiteY22" fmla="*/ 404803 h 1465251"/>
              <a:gd name="connsiteX23" fmla="*/ 2171990 w 2466854"/>
              <a:gd name="connsiteY23" fmla="*/ 404803 h 1465251"/>
              <a:gd name="connsiteX24" fmla="*/ 2155185 w 2466854"/>
              <a:gd name="connsiteY24" fmla="*/ 323812 h 1465251"/>
              <a:gd name="connsiteX25" fmla="*/ 2193294 w 2466854"/>
              <a:gd name="connsiteY25" fmla="*/ 497397 h 1465251"/>
              <a:gd name="connsiteX26" fmla="*/ 2281669 w 2466854"/>
              <a:gd name="connsiteY26" fmla="*/ 848402 h 1465251"/>
              <a:gd name="connsiteX27" fmla="*/ 2395445 w 2466854"/>
              <a:gd name="connsiteY27" fmla="*/ 1245406 h 1465251"/>
              <a:gd name="connsiteX0" fmla="*/ 368469 w 2466854"/>
              <a:gd name="connsiteY0" fmla="*/ 50067 h 1465251"/>
              <a:gd name="connsiteX1" fmla="*/ 377845 w 2466854"/>
              <a:gd name="connsiteY1" fmla="*/ 0 h 1465251"/>
              <a:gd name="connsiteX2" fmla="*/ 368469 w 2466854"/>
              <a:gd name="connsiteY2" fmla="*/ 50067 h 1465251"/>
              <a:gd name="connsiteX3" fmla="*/ 2098385 w 2466854"/>
              <a:gd name="connsiteY3" fmla="*/ 50067 h 1465251"/>
              <a:gd name="connsiteX4" fmla="*/ 2087997 w 2466854"/>
              <a:gd name="connsiteY4" fmla="*/ 0 h 1465251"/>
              <a:gd name="connsiteX5" fmla="*/ 2089010 w 2466854"/>
              <a:gd name="connsiteY5" fmla="*/ 0 h 1465251"/>
              <a:gd name="connsiteX6" fmla="*/ 2098385 w 2466854"/>
              <a:gd name="connsiteY6" fmla="*/ 50067 h 1465251"/>
              <a:gd name="connsiteX7" fmla="*/ 2466854 w 2466854"/>
              <a:gd name="connsiteY7" fmla="*/ 1465251 h 1465251"/>
              <a:gd name="connsiteX8" fmla="*/ 2462874 w 2466854"/>
              <a:gd name="connsiteY8" fmla="*/ 1465251 h 1465251"/>
              <a:gd name="connsiteX9" fmla="*/ 2442788 w 2466854"/>
              <a:gd name="connsiteY9" fmla="*/ 1409427 h 1465251"/>
              <a:gd name="connsiteX10" fmla="*/ 1233428 w 2466854"/>
              <a:gd name="connsiteY10" fmla="*/ 1133260 h 1465251"/>
              <a:gd name="connsiteX11" fmla="*/ 24067 w 2466854"/>
              <a:gd name="connsiteY11" fmla="*/ 1409427 h 1465251"/>
              <a:gd name="connsiteX12" fmla="*/ 3982 w 2466854"/>
              <a:gd name="connsiteY12" fmla="*/ 1465251 h 1465251"/>
              <a:gd name="connsiteX13" fmla="*/ 0 w 2466854"/>
              <a:gd name="connsiteY13" fmla="*/ 1465251 h 1465251"/>
              <a:gd name="connsiteX14" fmla="*/ 71409 w 2466854"/>
              <a:gd name="connsiteY14" fmla="*/ 1245406 h 1465251"/>
              <a:gd name="connsiteX15" fmla="*/ 185185 w 2466854"/>
              <a:gd name="connsiteY15" fmla="*/ 848402 h 1465251"/>
              <a:gd name="connsiteX16" fmla="*/ 273560 w 2466854"/>
              <a:gd name="connsiteY16" fmla="*/ 497397 h 1465251"/>
              <a:gd name="connsiteX17" fmla="*/ 311669 w 2466854"/>
              <a:gd name="connsiteY17" fmla="*/ 323812 h 1465251"/>
              <a:gd name="connsiteX18" fmla="*/ 294864 w 2466854"/>
              <a:gd name="connsiteY18" fmla="*/ 404803 h 1465251"/>
              <a:gd name="connsiteX19" fmla="*/ 296220 w 2466854"/>
              <a:gd name="connsiteY19" fmla="*/ 404803 h 1465251"/>
              <a:gd name="connsiteX20" fmla="*/ 296168 w 2466854"/>
              <a:gd name="connsiteY20" fmla="*/ 404647 h 1465251"/>
              <a:gd name="connsiteX21" fmla="*/ 1233428 w 2466854"/>
              <a:gd name="connsiteY21" fmla="*/ 119811 h 1465251"/>
              <a:gd name="connsiteX22" fmla="*/ 2170688 w 2466854"/>
              <a:gd name="connsiteY22" fmla="*/ 404647 h 1465251"/>
              <a:gd name="connsiteX23" fmla="*/ 2170636 w 2466854"/>
              <a:gd name="connsiteY23" fmla="*/ 404803 h 1465251"/>
              <a:gd name="connsiteX24" fmla="*/ 2171990 w 2466854"/>
              <a:gd name="connsiteY24" fmla="*/ 404803 h 1465251"/>
              <a:gd name="connsiteX25" fmla="*/ 2155185 w 2466854"/>
              <a:gd name="connsiteY25" fmla="*/ 323812 h 1465251"/>
              <a:gd name="connsiteX26" fmla="*/ 2193294 w 2466854"/>
              <a:gd name="connsiteY26" fmla="*/ 497397 h 1465251"/>
              <a:gd name="connsiteX27" fmla="*/ 2281669 w 2466854"/>
              <a:gd name="connsiteY27" fmla="*/ 848402 h 1465251"/>
              <a:gd name="connsiteX28" fmla="*/ 2395445 w 2466854"/>
              <a:gd name="connsiteY28" fmla="*/ 1245406 h 1465251"/>
              <a:gd name="connsiteX29" fmla="*/ 2466854 w 2466854"/>
              <a:gd name="connsiteY29" fmla="*/ 1465251 h 1465251"/>
              <a:gd name="connsiteX0" fmla="*/ 2098385 w 2466854"/>
              <a:gd name="connsiteY0" fmla="*/ 50067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098385 w 2466854"/>
              <a:gd name="connsiteY3" fmla="*/ 50067 h 1465251"/>
              <a:gd name="connsiteX4" fmla="*/ 2466854 w 2466854"/>
              <a:gd name="connsiteY4" fmla="*/ 1465251 h 1465251"/>
              <a:gd name="connsiteX5" fmla="*/ 2462874 w 2466854"/>
              <a:gd name="connsiteY5" fmla="*/ 1465251 h 1465251"/>
              <a:gd name="connsiteX6" fmla="*/ 2442788 w 2466854"/>
              <a:gd name="connsiteY6" fmla="*/ 1409427 h 1465251"/>
              <a:gd name="connsiteX7" fmla="*/ 1233428 w 2466854"/>
              <a:gd name="connsiteY7" fmla="*/ 1133260 h 1465251"/>
              <a:gd name="connsiteX8" fmla="*/ 24067 w 2466854"/>
              <a:gd name="connsiteY8" fmla="*/ 1409427 h 1465251"/>
              <a:gd name="connsiteX9" fmla="*/ 3982 w 2466854"/>
              <a:gd name="connsiteY9" fmla="*/ 1465251 h 1465251"/>
              <a:gd name="connsiteX10" fmla="*/ 0 w 2466854"/>
              <a:gd name="connsiteY10" fmla="*/ 1465251 h 1465251"/>
              <a:gd name="connsiteX11" fmla="*/ 71409 w 2466854"/>
              <a:gd name="connsiteY11" fmla="*/ 1245406 h 1465251"/>
              <a:gd name="connsiteX12" fmla="*/ 185185 w 2466854"/>
              <a:gd name="connsiteY12" fmla="*/ 848402 h 1465251"/>
              <a:gd name="connsiteX13" fmla="*/ 273560 w 2466854"/>
              <a:gd name="connsiteY13" fmla="*/ 497397 h 1465251"/>
              <a:gd name="connsiteX14" fmla="*/ 311669 w 2466854"/>
              <a:gd name="connsiteY14" fmla="*/ 323812 h 1465251"/>
              <a:gd name="connsiteX15" fmla="*/ 294864 w 2466854"/>
              <a:gd name="connsiteY15" fmla="*/ 404803 h 1465251"/>
              <a:gd name="connsiteX16" fmla="*/ 296220 w 2466854"/>
              <a:gd name="connsiteY16" fmla="*/ 404803 h 1465251"/>
              <a:gd name="connsiteX17" fmla="*/ 296168 w 2466854"/>
              <a:gd name="connsiteY17" fmla="*/ 404647 h 1465251"/>
              <a:gd name="connsiteX18" fmla="*/ 1233428 w 2466854"/>
              <a:gd name="connsiteY18" fmla="*/ 119811 h 1465251"/>
              <a:gd name="connsiteX19" fmla="*/ 2170688 w 2466854"/>
              <a:gd name="connsiteY19" fmla="*/ 404647 h 1465251"/>
              <a:gd name="connsiteX20" fmla="*/ 2170636 w 2466854"/>
              <a:gd name="connsiteY20" fmla="*/ 404803 h 1465251"/>
              <a:gd name="connsiteX21" fmla="*/ 2171990 w 2466854"/>
              <a:gd name="connsiteY21" fmla="*/ 404803 h 1465251"/>
              <a:gd name="connsiteX22" fmla="*/ 2155185 w 2466854"/>
              <a:gd name="connsiteY22" fmla="*/ 323812 h 1465251"/>
              <a:gd name="connsiteX23" fmla="*/ 2193294 w 2466854"/>
              <a:gd name="connsiteY23" fmla="*/ 497397 h 1465251"/>
              <a:gd name="connsiteX24" fmla="*/ 2281669 w 2466854"/>
              <a:gd name="connsiteY24" fmla="*/ 848402 h 1465251"/>
              <a:gd name="connsiteX25" fmla="*/ 2395445 w 2466854"/>
              <a:gd name="connsiteY25" fmla="*/ 1245406 h 1465251"/>
              <a:gd name="connsiteX26" fmla="*/ 2466854 w 2466854"/>
              <a:gd name="connsiteY26" fmla="*/ 1465251 h 1465251"/>
              <a:gd name="connsiteX0" fmla="*/ 2089010 w 2466854"/>
              <a:gd name="connsiteY0" fmla="*/ 0 h 1465251"/>
              <a:gd name="connsiteX1" fmla="*/ 2087997 w 2466854"/>
              <a:gd name="connsiteY1" fmla="*/ 0 h 1465251"/>
              <a:gd name="connsiteX2" fmla="*/ 2089010 w 2466854"/>
              <a:gd name="connsiteY2" fmla="*/ 0 h 1465251"/>
              <a:gd name="connsiteX3" fmla="*/ 2466854 w 2466854"/>
              <a:gd name="connsiteY3" fmla="*/ 1465251 h 1465251"/>
              <a:gd name="connsiteX4" fmla="*/ 2462874 w 2466854"/>
              <a:gd name="connsiteY4" fmla="*/ 1465251 h 1465251"/>
              <a:gd name="connsiteX5" fmla="*/ 2442788 w 2466854"/>
              <a:gd name="connsiteY5" fmla="*/ 1409427 h 1465251"/>
              <a:gd name="connsiteX6" fmla="*/ 1233428 w 2466854"/>
              <a:gd name="connsiteY6" fmla="*/ 1133260 h 1465251"/>
              <a:gd name="connsiteX7" fmla="*/ 24067 w 2466854"/>
              <a:gd name="connsiteY7" fmla="*/ 1409427 h 1465251"/>
              <a:gd name="connsiteX8" fmla="*/ 3982 w 2466854"/>
              <a:gd name="connsiteY8" fmla="*/ 1465251 h 1465251"/>
              <a:gd name="connsiteX9" fmla="*/ 0 w 2466854"/>
              <a:gd name="connsiteY9" fmla="*/ 1465251 h 1465251"/>
              <a:gd name="connsiteX10" fmla="*/ 71409 w 2466854"/>
              <a:gd name="connsiteY10" fmla="*/ 1245406 h 1465251"/>
              <a:gd name="connsiteX11" fmla="*/ 185185 w 2466854"/>
              <a:gd name="connsiteY11" fmla="*/ 848402 h 1465251"/>
              <a:gd name="connsiteX12" fmla="*/ 273560 w 2466854"/>
              <a:gd name="connsiteY12" fmla="*/ 497397 h 1465251"/>
              <a:gd name="connsiteX13" fmla="*/ 311669 w 2466854"/>
              <a:gd name="connsiteY13" fmla="*/ 323812 h 1465251"/>
              <a:gd name="connsiteX14" fmla="*/ 294864 w 2466854"/>
              <a:gd name="connsiteY14" fmla="*/ 404803 h 1465251"/>
              <a:gd name="connsiteX15" fmla="*/ 296220 w 2466854"/>
              <a:gd name="connsiteY15" fmla="*/ 404803 h 1465251"/>
              <a:gd name="connsiteX16" fmla="*/ 296168 w 2466854"/>
              <a:gd name="connsiteY16" fmla="*/ 404647 h 1465251"/>
              <a:gd name="connsiteX17" fmla="*/ 1233428 w 2466854"/>
              <a:gd name="connsiteY17" fmla="*/ 119811 h 1465251"/>
              <a:gd name="connsiteX18" fmla="*/ 2170688 w 2466854"/>
              <a:gd name="connsiteY18" fmla="*/ 404647 h 1465251"/>
              <a:gd name="connsiteX19" fmla="*/ 2170636 w 2466854"/>
              <a:gd name="connsiteY19" fmla="*/ 404803 h 1465251"/>
              <a:gd name="connsiteX20" fmla="*/ 2171990 w 2466854"/>
              <a:gd name="connsiteY20" fmla="*/ 404803 h 1465251"/>
              <a:gd name="connsiteX21" fmla="*/ 2155185 w 2466854"/>
              <a:gd name="connsiteY21" fmla="*/ 323812 h 1465251"/>
              <a:gd name="connsiteX22" fmla="*/ 2193294 w 2466854"/>
              <a:gd name="connsiteY22" fmla="*/ 497397 h 1465251"/>
              <a:gd name="connsiteX23" fmla="*/ 2281669 w 2466854"/>
              <a:gd name="connsiteY23" fmla="*/ 848402 h 1465251"/>
              <a:gd name="connsiteX24" fmla="*/ 2395445 w 2466854"/>
              <a:gd name="connsiteY24" fmla="*/ 1245406 h 1465251"/>
              <a:gd name="connsiteX25" fmla="*/ 2466854 w 2466854"/>
              <a:gd name="connsiteY25" fmla="*/ 1465251 h 1465251"/>
              <a:gd name="connsiteX0" fmla="*/ 2466854 w 2466854"/>
              <a:gd name="connsiteY0" fmla="*/ 1345440 h 1345440"/>
              <a:gd name="connsiteX1" fmla="*/ 2462874 w 2466854"/>
              <a:gd name="connsiteY1" fmla="*/ 1345440 h 1345440"/>
              <a:gd name="connsiteX2" fmla="*/ 2442788 w 2466854"/>
              <a:gd name="connsiteY2" fmla="*/ 1289616 h 1345440"/>
              <a:gd name="connsiteX3" fmla="*/ 1233428 w 2466854"/>
              <a:gd name="connsiteY3" fmla="*/ 1013449 h 1345440"/>
              <a:gd name="connsiteX4" fmla="*/ 24067 w 2466854"/>
              <a:gd name="connsiteY4" fmla="*/ 1289616 h 1345440"/>
              <a:gd name="connsiteX5" fmla="*/ 3982 w 2466854"/>
              <a:gd name="connsiteY5" fmla="*/ 1345440 h 1345440"/>
              <a:gd name="connsiteX6" fmla="*/ 0 w 2466854"/>
              <a:gd name="connsiteY6" fmla="*/ 1345440 h 1345440"/>
              <a:gd name="connsiteX7" fmla="*/ 71409 w 2466854"/>
              <a:gd name="connsiteY7" fmla="*/ 1125595 h 1345440"/>
              <a:gd name="connsiteX8" fmla="*/ 185185 w 2466854"/>
              <a:gd name="connsiteY8" fmla="*/ 728591 h 1345440"/>
              <a:gd name="connsiteX9" fmla="*/ 273560 w 2466854"/>
              <a:gd name="connsiteY9" fmla="*/ 377586 h 1345440"/>
              <a:gd name="connsiteX10" fmla="*/ 311669 w 2466854"/>
              <a:gd name="connsiteY10" fmla="*/ 204001 h 1345440"/>
              <a:gd name="connsiteX11" fmla="*/ 294864 w 2466854"/>
              <a:gd name="connsiteY11" fmla="*/ 284992 h 1345440"/>
              <a:gd name="connsiteX12" fmla="*/ 296220 w 2466854"/>
              <a:gd name="connsiteY12" fmla="*/ 284992 h 1345440"/>
              <a:gd name="connsiteX13" fmla="*/ 296168 w 2466854"/>
              <a:gd name="connsiteY13" fmla="*/ 284836 h 1345440"/>
              <a:gd name="connsiteX14" fmla="*/ 1233428 w 2466854"/>
              <a:gd name="connsiteY14" fmla="*/ 0 h 1345440"/>
              <a:gd name="connsiteX15" fmla="*/ 2170688 w 2466854"/>
              <a:gd name="connsiteY15" fmla="*/ 284836 h 1345440"/>
              <a:gd name="connsiteX16" fmla="*/ 2170636 w 2466854"/>
              <a:gd name="connsiteY16" fmla="*/ 284992 h 1345440"/>
              <a:gd name="connsiteX17" fmla="*/ 2171990 w 2466854"/>
              <a:gd name="connsiteY17" fmla="*/ 284992 h 1345440"/>
              <a:gd name="connsiteX18" fmla="*/ 2155185 w 2466854"/>
              <a:gd name="connsiteY18" fmla="*/ 204001 h 1345440"/>
              <a:gd name="connsiteX19" fmla="*/ 2193294 w 2466854"/>
              <a:gd name="connsiteY19" fmla="*/ 377586 h 1345440"/>
              <a:gd name="connsiteX20" fmla="*/ 2281669 w 2466854"/>
              <a:gd name="connsiteY20" fmla="*/ 728591 h 1345440"/>
              <a:gd name="connsiteX21" fmla="*/ 2395445 w 2466854"/>
              <a:gd name="connsiteY21" fmla="*/ 1125595 h 1345440"/>
              <a:gd name="connsiteX22" fmla="*/ 2466854 w 2466854"/>
              <a:gd name="connsiteY22" fmla="*/ 1345440 h 134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66854" h="1345440">
                <a:moveTo>
                  <a:pt x="2466854" y="1345440"/>
                </a:moveTo>
                <a:lnTo>
                  <a:pt x="2462874" y="1345440"/>
                </a:lnTo>
                <a:lnTo>
                  <a:pt x="2442788" y="1289616"/>
                </a:lnTo>
                <a:cubicBezTo>
                  <a:pt x="2327681" y="1132007"/>
                  <a:pt x="1829970" y="1013449"/>
                  <a:pt x="1233428" y="1013449"/>
                </a:cubicBezTo>
                <a:cubicBezTo>
                  <a:pt x="636886" y="1013449"/>
                  <a:pt x="139174" y="1132007"/>
                  <a:pt x="24067" y="1289616"/>
                </a:cubicBezTo>
                <a:lnTo>
                  <a:pt x="3982" y="1345440"/>
                </a:lnTo>
                <a:lnTo>
                  <a:pt x="0" y="1345440"/>
                </a:lnTo>
                <a:lnTo>
                  <a:pt x="71409" y="1125595"/>
                </a:lnTo>
                <a:cubicBezTo>
                  <a:pt x="111113" y="995678"/>
                  <a:pt x="149105" y="863245"/>
                  <a:pt x="185185" y="728591"/>
                </a:cubicBezTo>
                <a:cubicBezTo>
                  <a:pt x="216755" y="610769"/>
                  <a:pt x="246208" y="493688"/>
                  <a:pt x="273560" y="377586"/>
                </a:cubicBezTo>
                <a:lnTo>
                  <a:pt x="311669" y="204001"/>
                </a:lnTo>
                <a:lnTo>
                  <a:pt x="294864" y="284992"/>
                </a:lnTo>
                <a:lnTo>
                  <a:pt x="296220" y="284992"/>
                </a:lnTo>
                <a:cubicBezTo>
                  <a:pt x="296203" y="284940"/>
                  <a:pt x="296185" y="284888"/>
                  <a:pt x="296168" y="284836"/>
                </a:cubicBezTo>
                <a:cubicBezTo>
                  <a:pt x="296168" y="127525"/>
                  <a:pt x="715794" y="0"/>
                  <a:pt x="1233428" y="0"/>
                </a:cubicBezTo>
                <a:cubicBezTo>
                  <a:pt x="1751062" y="0"/>
                  <a:pt x="2170688" y="127525"/>
                  <a:pt x="2170688" y="284836"/>
                </a:cubicBezTo>
                <a:cubicBezTo>
                  <a:pt x="2170671" y="284888"/>
                  <a:pt x="2170653" y="284940"/>
                  <a:pt x="2170636" y="284992"/>
                </a:cubicBezTo>
                <a:lnTo>
                  <a:pt x="2171990" y="284992"/>
                </a:lnTo>
                <a:lnTo>
                  <a:pt x="2155185" y="204001"/>
                </a:lnTo>
                <a:lnTo>
                  <a:pt x="2193294" y="377586"/>
                </a:lnTo>
                <a:cubicBezTo>
                  <a:pt x="2220646" y="493688"/>
                  <a:pt x="2250099" y="610769"/>
                  <a:pt x="2281669" y="728591"/>
                </a:cubicBezTo>
                <a:cubicBezTo>
                  <a:pt x="2317749" y="863245"/>
                  <a:pt x="2355741" y="995678"/>
                  <a:pt x="2395445" y="1125595"/>
                </a:cubicBezTo>
                <a:lnTo>
                  <a:pt x="2466854" y="1345440"/>
                </a:ln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 71">
            <a:extLst>
              <a:ext uri="{FF2B5EF4-FFF2-40B4-BE49-F238E27FC236}">
                <a16:creationId xmlns:a16="http://schemas.microsoft.com/office/drawing/2014/main" id="{0509BB27-2AE6-4167-D331-08A510FACE8E}"/>
              </a:ext>
            </a:extLst>
          </p:cNvPr>
          <p:cNvSpPr/>
          <p:nvPr/>
        </p:nvSpPr>
        <p:spPr>
          <a:xfrm rot="10800000">
            <a:off x="2156707" y="2429258"/>
            <a:ext cx="3083613" cy="1067053"/>
          </a:xfrm>
          <a:custGeom>
            <a:avLst/>
            <a:gdLst>
              <a:gd name="connsiteX0" fmla="*/ 3317727 w 3317727"/>
              <a:gd name="connsiteY0" fmla="*/ 1424642 h 1424642"/>
              <a:gd name="connsiteX1" fmla="*/ 3313856 w 3317727"/>
              <a:gd name="connsiteY1" fmla="*/ 1424642 h 1424642"/>
              <a:gd name="connsiteX2" fmla="*/ 3280303 w 3317727"/>
              <a:gd name="connsiteY2" fmla="*/ 1351086 h 1424642"/>
              <a:gd name="connsiteX3" fmla="*/ 1658864 w 3317727"/>
              <a:gd name="connsiteY3" fmla="*/ 1059040 h 1424642"/>
              <a:gd name="connsiteX4" fmla="*/ 37425 w 3317727"/>
              <a:gd name="connsiteY4" fmla="*/ 1351086 h 1424642"/>
              <a:gd name="connsiteX5" fmla="*/ 3872 w 3317727"/>
              <a:gd name="connsiteY5" fmla="*/ 1424642 h 1424642"/>
              <a:gd name="connsiteX6" fmla="*/ 0 w 3317727"/>
              <a:gd name="connsiteY6" fmla="*/ 1424642 h 1424642"/>
              <a:gd name="connsiteX7" fmla="*/ 62339 w 3317727"/>
              <a:gd name="connsiteY7" fmla="*/ 1288892 h 1424642"/>
              <a:gd name="connsiteX8" fmla="*/ 372798 w 3317727"/>
              <a:gd name="connsiteY8" fmla="*/ 494048 h 1424642"/>
              <a:gd name="connsiteX9" fmla="*/ 425436 w 3317727"/>
              <a:gd name="connsiteY9" fmla="*/ 331991 h 1424642"/>
              <a:gd name="connsiteX10" fmla="*/ 429418 w 3317727"/>
              <a:gd name="connsiteY10" fmla="*/ 331991 h 1424642"/>
              <a:gd name="connsiteX11" fmla="*/ 449503 w 3317727"/>
              <a:gd name="connsiteY11" fmla="*/ 276167 h 1424642"/>
              <a:gd name="connsiteX12" fmla="*/ 1658864 w 3317727"/>
              <a:gd name="connsiteY12" fmla="*/ 0 h 1424642"/>
              <a:gd name="connsiteX13" fmla="*/ 2868224 w 3317727"/>
              <a:gd name="connsiteY13" fmla="*/ 276167 h 1424642"/>
              <a:gd name="connsiteX14" fmla="*/ 2888310 w 3317727"/>
              <a:gd name="connsiteY14" fmla="*/ 331991 h 1424642"/>
              <a:gd name="connsiteX15" fmla="*/ 2892290 w 3317727"/>
              <a:gd name="connsiteY15" fmla="*/ 331991 h 1424642"/>
              <a:gd name="connsiteX16" fmla="*/ 2944928 w 3317727"/>
              <a:gd name="connsiteY16" fmla="*/ 494048 h 1424642"/>
              <a:gd name="connsiteX17" fmla="*/ 3255388 w 3317727"/>
              <a:gd name="connsiteY17" fmla="*/ 1288892 h 142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17727" h="1424642">
                <a:moveTo>
                  <a:pt x="3317727" y="1424642"/>
                </a:moveTo>
                <a:lnTo>
                  <a:pt x="3313856" y="1424642"/>
                </a:lnTo>
                <a:lnTo>
                  <a:pt x="3280303" y="1351086"/>
                </a:lnTo>
                <a:cubicBezTo>
                  <a:pt x="3125974" y="1184416"/>
                  <a:pt x="2458672" y="1059040"/>
                  <a:pt x="1658864" y="1059040"/>
                </a:cubicBezTo>
                <a:cubicBezTo>
                  <a:pt x="859055" y="1059040"/>
                  <a:pt x="191753" y="1184416"/>
                  <a:pt x="37425" y="1351086"/>
                </a:cubicBezTo>
                <a:lnTo>
                  <a:pt x="3872" y="1424642"/>
                </a:lnTo>
                <a:lnTo>
                  <a:pt x="0" y="1424642"/>
                </a:lnTo>
                <a:lnTo>
                  <a:pt x="62339" y="1288892"/>
                </a:lnTo>
                <a:cubicBezTo>
                  <a:pt x="171966" y="1040442"/>
                  <a:pt x="276210" y="774367"/>
                  <a:pt x="372798" y="494048"/>
                </a:cubicBezTo>
                <a:lnTo>
                  <a:pt x="425436" y="331991"/>
                </a:lnTo>
                <a:lnTo>
                  <a:pt x="429418" y="331991"/>
                </a:lnTo>
                <a:lnTo>
                  <a:pt x="449503" y="276167"/>
                </a:lnTo>
                <a:cubicBezTo>
                  <a:pt x="564610" y="118558"/>
                  <a:pt x="1062322" y="0"/>
                  <a:pt x="1658864" y="0"/>
                </a:cubicBezTo>
                <a:cubicBezTo>
                  <a:pt x="2255406" y="0"/>
                  <a:pt x="2753117" y="118558"/>
                  <a:pt x="2868224" y="276167"/>
                </a:cubicBezTo>
                <a:lnTo>
                  <a:pt x="2888310" y="331991"/>
                </a:lnTo>
                <a:lnTo>
                  <a:pt x="2892290" y="331991"/>
                </a:lnTo>
                <a:lnTo>
                  <a:pt x="2944928" y="494048"/>
                </a:lnTo>
                <a:cubicBezTo>
                  <a:pt x="3041516" y="774367"/>
                  <a:pt x="3145761" y="1040442"/>
                  <a:pt x="3255388" y="1288892"/>
                </a:cubicBez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 72">
            <a:extLst>
              <a:ext uri="{FF2B5EF4-FFF2-40B4-BE49-F238E27FC236}">
                <a16:creationId xmlns:a16="http://schemas.microsoft.com/office/drawing/2014/main" id="{1D1198E4-F835-ADEC-255E-ADF197460076}"/>
              </a:ext>
            </a:extLst>
          </p:cNvPr>
          <p:cNvSpPr/>
          <p:nvPr/>
        </p:nvSpPr>
        <p:spPr>
          <a:xfrm rot="10800000">
            <a:off x="1649616" y="1703358"/>
            <a:ext cx="4102125" cy="1009876"/>
          </a:xfrm>
          <a:custGeom>
            <a:avLst/>
            <a:gdLst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63734 w 4413566"/>
              <a:gd name="connsiteY2" fmla="*/ 0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0 w 4413566"/>
              <a:gd name="connsiteY6" fmla="*/ 1455510 h 1455510"/>
              <a:gd name="connsiteX7" fmla="*/ 27790 w 4413566"/>
              <a:gd name="connsiteY7" fmla="*/ 1416784 h 1455510"/>
              <a:gd name="connsiteX8" fmla="*/ 498921 w 4413566"/>
              <a:gd name="connsiteY8" fmla="*/ 579507 h 1455510"/>
              <a:gd name="connsiteX9" fmla="*/ 626561 w 4413566"/>
              <a:gd name="connsiteY9" fmla="*/ 297814 h 1455510"/>
              <a:gd name="connsiteX10" fmla="*/ 610259 w 4413566"/>
              <a:gd name="connsiteY10" fmla="*/ 337058 h 1455510"/>
              <a:gd name="connsiteX11" fmla="*/ 547920 w 4413566"/>
              <a:gd name="connsiteY11" fmla="*/ 472808 h 1455510"/>
              <a:gd name="connsiteX12" fmla="*/ 551792 w 4413566"/>
              <a:gd name="connsiteY12" fmla="*/ 472808 h 1455510"/>
              <a:gd name="connsiteX13" fmla="*/ 585345 w 4413566"/>
              <a:gd name="connsiteY13" fmla="*/ 399252 h 1455510"/>
              <a:gd name="connsiteX14" fmla="*/ 2206784 w 4413566"/>
              <a:gd name="connsiteY14" fmla="*/ 107206 h 1455510"/>
              <a:gd name="connsiteX15" fmla="*/ 3828223 w 4413566"/>
              <a:gd name="connsiteY15" fmla="*/ 399252 h 1455510"/>
              <a:gd name="connsiteX16" fmla="*/ 3861776 w 4413566"/>
              <a:gd name="connsiteY16" fmla="*/ 472808 h 1455510"/>
              <a:gd name="connsiteX17" fmla="*/ 3865647 w 4413566"/>
              <a:gd name="connsiteY17" fmla="*/ 472808 h 1455510"/>
              <a:gd name="connsiteX18" fmla="*/ 3803308 w 4413566"/>
              <a:gd name="connsiteY18" fmla="*/ 337058 h 1455510"/>
              <a:gd name="connsiteX19" fmla="*/ 3787016 w 4413566"/>
              <a:gd name="connsiteY19" fmla="*/ 297836 h 1455510"/>
              <a:gd name="connsiteX20" fmla="*/ 3914645 w 4413566"/>
              <a:gd name="connsiteY20" fmla="*/ 579507 h 1455510"/>
              <a:gd name="connsiteX21" fmla="*/ 4385777 w 4413566"/>
              <a:gd name="connsiteY21" fmla="*/ 1416784 h 1455510"/>
              <a:gd name="connsiteX22" fmla="*/ 4413566 w 4413566"/>
              <a:gd name="connsiteY22" fmla="*/ 1455508 h 1455510"/>
              <a:gd name="connsiteX23" fmla="*/ 4372544 w 4413566"/>
              <a:gd name="connsiteY23" fmla="*/ 1426917 h 1455510"/>
              <a:gd name="connsiteX24" fmla="*/ 2206784 w 4413566"/>
              <a:gd name="connsiteY24" fmla="*/ 1141368 h 1455510"/>
              <a:gd name="connsiteX25" fmla="*/ 41024 w 4413566"/>
              <a:gd name="connsiteY25" fmla="*/ 1426917 h 1455510"/>
              <a:gd name="connsiteX0" fmla="*/ 3685105 w 4413566"/>
              <a:gd name="connsiteY0" fmla="*/ 52497 h 1455510"/>
              <a:gd name="connsiteX1" fmla="*/ 3663298 w 4413566"/>
              <a:gd name="connsiteY1" fmla="*/ 0 h 1455510"/>
              <a:gd name="connsiteX2" fmla="*/ 3685105 w 4413566"/>
              <a:gd name="connsiteY2" fmla="*/ 52497 h 1455510"/>
              <a:gd name="connsiteX3" fmla="*/ 728457 w 4413566"/>
              <a:gd name="connsiteY3" fmla="*/ 52508 h 1455510"/>
              <a:gd name="connsiteX4" fmla="*/ 749832 w 4413566"/>
              <a:gd name="connsiteY4" fmla="*/ 0 h 1455510"/>
              <a:gd name="connsiteX5" fmla="*/ 750268 w 4413566"/>
              <a:gd name="connsiteY5" fmla="*/ 0 h 1455510"/>
              <a:gd name="connsiteX6" fmla="*/ 728457 w 4413566"/>
              <a:gd name="connsiteY6" fmla="*/ 52508 h 1455510"/>
              <a:gd name="connsiteX7" fmla="*/ 0 w 4413566"/>
              <a:gd name="connsiteY7" fmla="*/ 1455510 h 1455510"/>
              <a:gd name="connsiteX8" fmla="*/ 27790 w 4413566"/>
              <a:gd name="connsiteY8" fmla="*/ 1416784 h 1455510"/>
              <a:gd name="connsiteX9" fmla="*/ 498921 w 4413566"/>
              <a:gd name="connsiteY9" fmla="*/ 579507 h 1455510"/>
              <a:gd name="connsiteX10" fmla="*/ 626561 w 4413566"/>
              <a:gd name="connsiteY10" fmla="*/ 297814 h 1455510"/>
              <a:gd name="connsiteX11" fmla="*/ 610259 w 4413566"/>
              <a:gd name="connsiteY11" fmla="*/ 337058 h 1455510"/>
              <a:gd name="connsiteX12" fmla="*/ 547920 w 4413566"/>
              <a:gd name="connsiteY12" fmla="*/ 472808 h 1455510"/>
              <a:gd name="connsiteX13" fmla="*/ 551792 w 4413566"/>
              <a:gd name="connsiteY13" fmla="*/ 472808 h 1455510"/>
              <a:gd name="connsiteX14" fmla="*/ 585345 w 4413566"/>
              <a:gd name="connsiteY14" fmla="*/ 399252 h 1455510"/>
              <a:gd name="connsiteX15" fmla="*/ 2206784 w 4413566"/>
              <a:gd name="connsiteY15" fmla="*/ 107206 h 1455510"/>
              <a:gd name="connsiteX16" fmla="*/ 3828223 w 4413566"/>
              <a:gd name="connsiteY16" fmla="*/ 399252 h 1455510"/>
              <a:gd name="connsiteX17" fmla="*/ 3861776 w 4413566"/>
              <a:gd name="connsiteY17" fmla="*/ 472808 h 1455510"/>
              <a:gd name="connsiteX18" fmla="*/ 3865647 w 4413566"/>
              <a:gd name="connsiteY18" fmla="*/ 472808 h 1455510"/>
              <a:gd name="connsiteX19" fmla="*/ 3803308 w 4413566"/>
              <a:gd name="connsiteY19" fmla="*/ 337058 h 1455510"/>
              <a:gd name="connsiteX20" fmla="*/ 3787016 w 4413566"/>
              <a:gd name="connsiteY20" fmla="*/ 297836 h 1455510"/>
              <a:gd name="connsiteX21" fmla="*/ 3914645 w 4413566"/>
              <a:gd name="connsiteY21" fmla="*/ 579507 h 1455510"/>
              <a:gd name="connsiteX22" fmla="*/ 4385777 w 4413566"/>
              <a:gd name="connsiteY22" fmla="*/ 1416784 h 1455510"/>
              <a:gd name="connsiteX23" fmla="*/ 4413566 w 4413566"/>
              <a:gd name="connsiteY23" fmla="*/ 1455508 h 1455510"/>
              <a:gd name="connsiteX24" fmla="*/ 4372544 w 4413566"/>
              <a:gd name="connsiteY24" fmla="*/ 1426917 h 1455510"/>
              <a:gd name="connsiteX25" fmla="*/ 2206784 w 4413566"/>
              <a:gd name="connsiteY25" fmla="*/ 1141368 h 1455510"/>
              <a:gd name="connsiteX26" fmla="*/ 41024 w 4413566"/>
              <a:gd name="connsiteY26" fmla="*/ 1426917 h 1455510"/>
              <a:gd name="connsiteX27" fmla="*/ 0 w 4413566"/>
              <a:gd name="connsiteY27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50268 w 4413566"/>
              <a:gd name="connsiteY2" fmla="*/ 0 h 1455510"/>
              <a:gd name="connsiteX3" fmla="*/ 728457 w 4413566"/>
              <a:gd name="connsiteY3" fmla="*/ 52508 h 1455510"/>
              <a:gd name="connsiteX4" fmla="*/ 0 w 4413566"/>
              <a:gd name="connsiteY4" fmla="*/ 1455510 h 1455510"/>
              <a:gd name="connsiteX5" fmla="*/ 27790 w 4413566"/>
              <a:gd name="connsiteY5" fmla="*/ 1416784 h 1455510"/>
              <a:gd name="connsiteX6" fmla="*/ 498921 w 4413566"/>
              <a:gd name="connsiteY6" fmla="*/ 579507 h 1455510"/>
              <a:gd name="connsiteX7" fmla="*/ 626561 w 4413566"/>
              <a:gd name="connsiteY7" fmla="*/ 297814 h 1455510"/>
              <a:gd name="connsiteX8" fmla="*/ 610259 w 4413566"/>
              <a:gd name="connsiteY8" fmla="*/ 337058 h 1455510"/>
              <a:gd name="connsiteX9" fmla="*/ 547920 w 4413566"/>
              <a:gd name="connsiteY9" fmla="*/ 472808 h 1455510"/>
              <a:gd name="connsiteX10" fmla="*/ 551792 w 4413566"/>
              <a:gd name="connsiteY10" fmla="*/ 472808 h 1455510"/>
              <a:gd name="connsiteX11" fmla="*/ 585345 w 4413566"/>
              <a:gd name="connsiteY11" fmla="*/ 399252 h 1455510"/>
              <a:gd name="connsiteX12" fmla="*/ 2206784 w 4413566"/>
              <a:gd name="connsiteY12" fmla="*/ 107206 h 1455510"/>
              <a:gd name="connsiteX13" fmla="*/ 3828223 w 4413566"/>
              <a:gd name="connsiteY13" fmla="*/ 399252 h 1455510"/>
              <a:gd name="connsiteX14" fmla="*/ 3861776 w 4413566"/>
              <a:gd name="connsiteY14" fmla="*/ 472808 h 1455510"/>
              <a:gd name="connsiteX15" fmla="*/ 3865647 w 4413566"/>
              <a:gd name="connsiteY15" fmla="*/ 472808 h 1455510"/>
              <a:gd name="connsiteX16" fmla="*/ 3803308 w 4413566"/>
              <a:gd name="connsiteY16" fmla="*/ 337058 h 1455510"/>
              <a:gd name="connsiteX17" fmla="*/ 3787016 w 4413566"/>
              <a:gd name="connsiteY17" fmla="*/ 297836 h 1455510"/>
              <a:gd name="connsiteX18" fmla="*/ 3914645 w 4413566"/>
              <a:gd name="connsiteY18" fmla="*/ 579507 h 1455510"/>
              <a:gd name="connsiteX19" fmla="*/ 4385777 w 4413566"/>
              <a:gd name="connsiteY19" fmla="*/ 1416784 h 1455510"/>
              <a:gd name="connsiteX20" fmla="*/ 4413566 w 4413566"/>
              <a:gd name="connsiteY20" fmla="*/ 1455508 h 1455510"/>
              <a:gd name="connsiteX21" fmla="*/ 4372544 w 4413566"/>
              <a:gd name="connsiteY21" fmla="*/ 1426917 h 1455510"/>
              <a:gd name="connsiteX22" fmla="*/ 2206784 w 4413566"/>
              <a:gd name="connsiteY22" fmla="*/ 1141368 h 1455510"/>
              <a:gd name="connsiteX23" fmla="*/ 41024 w 4413566"/>
              <a:gd name="connsiteY23" fmla="*/ 1426917 h 1455510"/>
              <a:gd name="connsiteX24" fmla="*/ 0 w 4413566"/>
              <a:gd name="connsiteY24" fmla="*/ 1455510 h 1455510"/>
              <a:gd name="connsiteX0" fmla="*/ 728457 w 4413566"/>
              <a:gd name="connsiteY0" fmla="*/ 52508 h 1455510"/>
              <a:gd name="connsiteX1" fmla="*/ 749832 w 4413566"/>
              <a:gd name="connsiteY1" fmla="*/ 0 h 1455510"/>
              <a:gd name="connsiteX2" fmla="*/ 728457 w 4413566"/>
              <a:gd name="connsiteY2" fmla="*/ 52508 h 1455510"/>
              <a:gd name="connsiteX3" fmla="*/ 0 w 4413566"/>
              <a:gd name="connsiteY3" fmla="*/ 1455510 h 1455510"/>
              <a:gd name="connsiteX4" fmla="*/ 27790 w 4413566"/>
              <a:gd name="connsiteY4" fmla="*/ 1416784 h 1455510"/>
              <a:gd name="connsiteX5" fmla="*/ 498921 w 4413566"/>
              <a:gd name="connsiteY5" fmla="*/ 579507 h 1455510"/>
              <a:gd name="connsiteX6" fmla="*/ 626561 w 4413566"/>
              <a:gd name="connsiteY6" fmla="*/ 297814 h 1455510"/>
              <a:gd name="connsiteX7" fmla="*/ 610259 w 4413566"/>
              <a:gd name="connsiteY7" fmla="*/ 337058 h 1455510"/>
              <a:gd name="connsiteX8" fmla="*/ 547920 w 4413566"/>
              <a:gd name="connsiteY8" fmla="*/ 472808 h 1455510"/>
              <a:gd name="connsiteX9" fmla="*/ 551792 w 4413566"/>
              <a:gd name="connsiteY9" fmla="*/ 472808 h 1455510"/>
              <a:gd name="connsiteX10" fmla="*/ 585345 w 4413566"/>
              <a:gd name="connsiteY10" fmla="*/ 399252 h 1455510"/>
              <a:gd name="connsiteX11" fmla="*/ 2206784 w 4413566"/>
              <a:gd name="connsiteY11" fmla="*/ 107206 h 1455510"/>
              <a:gd name="connsiteX12" fmla="*/ 3828223 w 4413566"/>
              <a:gd name="connsiteY12" fmla="*/ 399252 h 1455510"/>
              <a:gd name="connsiteX13" fmla="*/ 3861776 w 4413566"/>
              <a:gd name="connsiteY13" fmla="*/ 472808 h 1455510"/>
              <a:gd name="connsiteX14" fmla="*/ 3865647 w 4413566"/>
              <a:gd name="connsiteY14" fmla="*/ 472808 h 1455510"/>
              <a:gd name="connsiteX15" fmla="*/ 3803308 w 4413566"/>
              <a:gd name="connsiteY15" fmla="*/ 337058 h 1455510"/>
              <a:gd name="connsiteX16" fmla="*/ 3787016 w 4413566"/>
              <a:gd name="connsiteY16" fmla="*/ 297836 h 1455510"/>
              <a:gd name="connsiteX17" fmla="*/ 3914645 w 4413566"/>
              <a:gd name="connsiteY17" fmla="*/ 579507 h 1455510"/>
              <a:gd name="connsiteX18" fmla="*/ 4385777 w 4413566"/>
              <a:gd name="connsiteY18" fmla="*/ 1416784 h 1455510"/>
              <a:gd name="connsiteX19" fmla="*/ 4413566 w 4413566"/>
              <a:gd name="connsiteY19" fmla="*/ 1455508 h 1455510"/>
              <a:gd name="connsiteX20" fmla="*/ 4372544 w 4413566"/>
              <a:gd name="connsiteY20" fmla="*/ 1426917 h 1455510"/>
              <a:gd name="connsiteX21" fmla="*/ 2206784 w 4413566"/>
              <a:gd name="connsiteY21" fmla="*/ 1141368 h 1455510"/>
              <a:gd name="connsiteX22" fmla="*/ 41024 w 4413566"/>
              <a:gd name="connsiteY22" fmla="*/ 1426917 h 1455510"/>
              <a:gd name="connsiteX23" fmla="*/ 0 w 4413566"/>
              <a:gd name="connsiteY23" fmla="*/ 1455510 h 1455510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26561 w 4413566"/>
              <a:gd name="connsiteY3" fmla="*/ 190608 h 1348304"/>
              <a:gd name="connsiteX4" fmla="*/ 610259 w 4413566"/>
              <a:gd name="connsiteY4" fmla="*/ 229852 h 1348304"/>
              <a:gd name="connsiteX5" fmla="*/ 547920 w 4413566"/>
              <a:gd name="connsiteY5" fmla="*/ 365602 h 1348304"/>
              <a:gd name="connsiteX6" fmla="*/ 551792 w 4413566"/>
              <a:gd name="connsiteY6" fmla="*/ 365602 h 1348304"/>
              <a:gd name="connsiteX7" fmla="*/ 585345 w 4413566"/>
              <a:gd name="connsiteY7" fmla="*/ 292046 h 1348304"/>
              <a:gd name="connsiteX8" fmla="*/ 2206784 w 4413566"/>
              <a:gd name="connsiteY8" fmla="*/ 0 h 1348304"/>
              <a:gd name="connsiteX9" fmla="*/ 3828223 w 4413566"/>
              <a:gd name="connsiteY9" fmla="*/ 292046 h 1348304"/>
              <a:gd name="connsiteX10" fmla="*/ 3861776 w 4413566"/>
              <a:gd name="connsiteY10" fmla="*/ 365602 h 1348304"/>
              <a:gd name="connsiteX11" fmla="*/ 3865647 w 4413566"/>
              <a:gd name="connsiteY11" fmla="*/ 365602 h 1348304"/>
              <a:gd name="connsiteX12" fmla="*/ 3803308 w 4413566"/>
              <a:gd name="connsiteY12" fmla="*/ 229852 h 1348304"/>
              <a:gd name="connsiteX13" fmla="*/ 3787016 w 4413566"/>
              <a:gd name="connsiteY13" fmla="*/ 190630 h 1348304"/>
              <a:gd name="connsiteX14" fmla="*/ 3914645 w 4413566"/>
              <a:gd name="connsiteY14" fmla="*/ 472301 h 1348304"/>
              <a:gd name="connsiteX15" fmla="*/ 4385777 w 4413566"/>
              <a:gd name="connsiteY15" fmla="*/ 1309578 h 1348304"/>
              <a:gd name="connsiteX16" fmla="*/ 4413566 w 4413566"/>
              <a:gd name="connsiteY16" fmla="*/ 1348302 h 1348304"/>
              <a:gd name="connsiteX17" fmla="*/ 4372544 w 4413566"/>
              <a:gd name="connsiteY17" fmla="*/ 1319711 h 1348304"/>
              <a:gd name="connsiteX18" fmla="*/ 2206784 w 4413566"/>
              <a:gd name="connsiteY18" fmla="*/ 1034162 h 1348304"/>
              <a:gd name="connsiteX19" fmla="*/ 41024 w 4413566"/>
              <a:gd name="connsiteY19" fmla="*/ 1319711 h 1348304"/>
              <a:gd name="connsiteX20" fmla="*/ 0 w 4413566"/>
              <a:gd name="connsiteY20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610259 w 4413566"/>
              <a:gd name="connsiteY3" fmla="*/ 229852 h 1348304"/>
              <a:gd name="connsiteX4" fmla="*/ 547920 w 4413566"/>
              <a:gd name="connsiteY4" fmla="*/ 365602 h 1348304"/>
              <a:gd name="connsiteX5" fmla="*/ 551792 w 4413566"/>
              <a:gd name="connsiteY5" fmla="*/ 365602 h 1348304"/>
              <a:gd name="connsiteX6" fmla="*/ 585345 w 4413566"/>
              <a:gd name="connsiteY6" fmla="*/ 292046 h 1348304"/>
              <a:gd name="connsiteX7" fmla="*/ 2206784 w 4413566"/>
              <a:gd name="connsiteY7" fmla="*/ 0 h 1348304"/>
              <a:gd name="connsiteX8" fmla="*/ 3828223 w 4413566"/>
              <a:gd name="connsiteY8" fmla="*/ 292046 h 1348304"/>
              <a:gd name="connsiteX9" fmla="*/ 3861776 w 4413566"/>
              <a:gd name="connsiteY9" fmla="*/ 365602 h 1348304"/>
              <a:gd name="connsiteX10" fmla="*/ 3865647 w 4413566"/>
              <a:gd name="connsiteY10" fmla="*/ 365602 h 1348304"/>
              <a:gd name="connsiteX11" fmla="*/ 3803308 w 4413566"/>
              <a:gd name="connsiteY11" fmla="*/ 229852 h 1348304"/>
              <a:gd name="connsiteX12" fmla="*/ 3787016 w 4413566"/>
              <a:gd name="connsiteY12" fmla="*/ 190630 h 1348304"/>
              <a:gd name="connsiteX13" fmla="*/ 3914645 w 4413566"/>
              <a:gd name="connsiteY13" fmla="*/ 472301 h 1348304"/>
              <a:gd name="connsiteX14" fmla="*/ 4385777 w 4413566"/>
              <a:gd name="connsiteY14" fmla="*/ 1309578 h 1348304"/>
              <a:gd name="connsiteX15" fmla="*/ 4413566 w 4413566"/>
              <a:gd name="connsiteY15" fmla="*/ 1348302 h 1348304"/>
              <a:gd name="connsiteX16" fmla="*/ 4372544 w 4413566"/>
              <a:gd name="connsiteY16" fmla="*/ 1319711 h 1348304"/>
              <a:gd name="connsiteX17" fmla="*/ 2206784 w 4413566"/>
              <a:gd name="connsiteY17" fmla="*/ 1034162 h 1348304"/>
              <a:gd name="connsiteX18" fmla="*/ 41024 w 4413566"/>
              <a:gd name="connsiteY18" fmla="*/ 1319711 h 1348304"/>
              <a:gd name="connsiteX19" fmla="*/ 0 w 4413566"/>
              <a:gd name="connsiteY19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51792 w 4413566"/>
              <a:gd name="connsiteY4" fmla="*/ 365602 h 1348304"/>
              <a:gd name="connsiteX5" fmla="*/ 585345 w 4413566"/>
              <a:gd name="connsiteY5" fmla="*/ 292046 h 1348304"/>
              <a:gd name="connsiteX6" fmla="*/ 2206784 w 4413566"/>
              <a:gd name="connsiteY6" fmla="*/ 0 h 1348304"/>
              <a:gd name="connsiteX7" fmla="*/ 3828223 w 4413566"/>
              <a:gd name="connsiteY7" fmla="*/ 292046 h 1348304"/>
              <a:gd name="connsiteX8" fmla="*/ 3861776 w 4413566"/>
              <a:gd name="connsiteY8" fmla="*/ 365602 h 1348304"/>
              <a:gd name="connsiteX9" fmla="*/ 3865647 w 4413566"/>
              <a:gd name="connsiteY9" fmla="*/ 365602 h 1348304"/>
              <a:gd name="connsiteX10" fmla="*/ 3803308 w 4413566"/>
              <a:gd name="connsiteY10" fmla="*/ 229852 h 1348304"/>
              <a:gd name="connsiteX11" fmla="*/ 3787016 w 4413566"/>
              <a:gd name="connsiteY11" fmla="*/ 190630 h 1348304"/>
              <a:gd name="connsiteX12" fmla="*/ 3914645 w 4413566"/>
              <a:gd name="connsiteY12" fmla="*/ 472301 h 1348304"/>
              <a:gd name="connsiteX13" fmla="*/ 4385777 w 4413566"/>
              <a:gd name="connsiteY13" fmla="*/ 1309578 h 1348304"/>
              <a:gd name="connsiteX14" fmla="*/ 4413566 w 4413566"/>
              <a:gd name="connsiteY14" fmla="*/ 1348302 h 1348304"/>
              <a:gd name="connsiteX15" fmla="*/ 4372544 w 4413566"/>
              <a:gd name="connsiteY15" fmla="*/ 1319711 h 1348304"/>
              <a:gd name="connsiteX16" fmla="*/ 2206784 w 4413566"/>
              <a:gd name="connsiteY16" fmla="*/ 1034162 h 1348304"/>
              <a:gd name="connsiteX17" fmla="*/ 41024 w 4413566"/>
              <a:gd name="connsiteY17" fmla="*/ 1319711 h 1348304"/>
              <a:gd name="connsiteX18" fmla="*/ 0 w 4413566"/>
              <a:gd name="connsiteY18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787016 w 4413566"/>
              <a:gd name="connsiteY10" fmla="*/ 190630 h 1348304"/>
              <a:gd name="connsiteX11" fmla="*/ 3914645 w 4413566"/>
              <a:gd name="connsiteY11" fmla="*/ 472301 h 1348304"/>
              <a:gd name="connsiteX12" fmla="*/ 4385777 w 4413566"/>
              <a:gd name="connsiteY12" fmla="*/ 1309578 h 1348304"/>
              <a:gd name="connsiteX13" fmla="*/ 4413566 w 4413566"/>
              <a:gd name="connsiteY13" fmla="*/ 1348302 h 1348304"/>
              <a:gd name="connsiteX14" fmla="*/ 4372544 w 4413566"/>
              <a:gd name="connsiteY14" fmla="*/ 1319711 h 1348304"/>
              <a:gd name="connsiteX15" fmla="*/ 2206784 w 4413566"/>
              <a:gd name="connsiteY15" fmla="*/ 1034162 h 1348304"/>
              <a:gd name="connsiteX16" fmla="*/ 41024 w 4413566"/>
              <a:gd name="connsiteY16" fmla="*/ 1319711 h 1348304"/>
              <a:gd name="connsiteX17" fmla="*/ 0 w 4413566"/>
              <a:gd name="connsiteY17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803308 w 4413566"/>
              <a:gd name="connsiteY9" fmla="*/ 229852 h 1348304"/>
              <a:gd name="connsiteX10" fmla="*/ 3914645 w 4413566"/>
              <a:gd name="connsiteY10" fmla="*/ 472301 h 1348304"/>
              <a:gd name="connsiteX11" fmla="*/ 4385777 w 4413566"/>
              <a:gd name="connsiteY11" fmla="*/ 1309578 h 1348304"/>
              <a:gd name="connsiteX12" fmla="*/ 4413566 w 4413566"/>
              <a:gd name="connsiteY12" fmla="*/ 1348302 h 1348304"/>
              <a:gd name="connsiteX13" fmla="*/ 4372544 w 4413566"/>
              <a:gd name="connsiteY13" fmla="*/ 1319711 h 1348304"/>
              <a:gd name="connsiteX14" fmla="*/ 2206784 w 4413566"/>
              <a:gd name="connsiteY14" fmla="*/ 1034162 h 1348304"/>
              <a:gd name="connsiteX15" fmla="*/ 41024 w 4413566"/>
              <a:gd name="connsiteY15" fmla="*/ 1319711 h 1348304"/>
              <a:gd name="connsiteX16" fmla="*/ 0 w 4413566"/>
              <a:gd name="connsiteY16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865647 w 4413566"/>
              <a:gd name="connsiteY8" fmla="*/ 365602 h 1348304"/>
              <a:gd name="connsiteX9" fmla="*/ 3914645 w 4413566"/>
              <a:gd name="connsiteY9" fmla="*/ 472301 h 1348304"/>
              <a:gd name="connsiteX10" fmla="*/ 4385777 w 4413566"/>
              <a:gd name="connsiteY10" fmla="*/ 1309578 h 1348304"/>
              <a:gd name="connsiteX11" fmla="*/ 4413566 w 4413566"/>
              <a:gd name="connsiteY11" fmla="*/ 1348302 h 1348304"/>
              <a:gd name="connsiteX12" fmla="*/ 4372544 w 4413566"/>
              <a:gd name="connsiteY12" fmla="*/ 1319711 h 1348304"/>
              <a:gd name="connsiteX13" fmla="*/ 2206784 w 4413566"/>
              <a:gd name="connsiteY13" fmla="*/ 1034162 h 1348304"/>
              <a:gd name="connsiteX14" fmla="*/ 41024 w 4413566"/>
              <a:gd name="connsiteY14" fmla="*/ 1319711 h 1348304"/>
              <a:gd name="connsiteX15" fmla="*/ 0 w 4413566"/>
              <a:gd name="connsiteY15" fmla="*/ 1348304 h 1348304"/>
              <a:gd name="connsiteX0" fmla="*/ 0 w 4413566"/>
              <a:gd name="connsiteY0" fmla="*/ 1348304 h 1348304"/>
              <a:gd name="connsiteX1" fmla="*/ 27790 w 4413566"/>
              <a:gd name="connsiteY1" fmla="*/ 1309578 h 1348304"/>
              <a:gd name="connsiteX2" fmla="*/ 498921 w 4413566"/>
              <a:gd name="connsiteY2" fmla="*/ 472301 h 1348304"/>
              <a:gd name="connsiteX3" fmla="*/ 547920 w 4413566"/>
              <a:gd name="connsiteY3" fmla="*/ 365602 h 1348304"/>
              <a:gd name="connsiteX4" fmla="*/ 585345 w 4413566"/>
              <a:gd name="connsiteY4" fmla="*/ 292046 h 1348304"/>
              <a:gd name="connsiteX5" fmla="*/ 2206784 w 4413566"/>
              <a:gd name="connsiteY5" fmla="*/ 0 h 1348304"/>
              <a:gd name="connsiteX6" fmla="*/ 3828223 w 4413566"/>
              <a:gd name="connsiteY6" fmla="*/ 292046 h 1348304"/>
              <a:gd name="connsiteX7" fmla="*/ 3861776 w 4413566"/>
              <a:gd name="connsiteY7" fmla="*/ 365602 h 1348304"/>
              <a:gd name="connsiteX8" fmla="*/ 3914645 w 4413566"/>
              <a:gd name="connsiteY8" fmla="*/ 472301 h 1348304"/>
              <a:gd name="connsiteX9" fmla="*/ 4385777 w 4413566"/>
              <a:gd name="connsiteY9" fmla="*/ 1309578 h 1348304"/>
              <a:gd name="connsiteX10" fmla="*/ 4413566 w 4413566"/>
              <a:gd name="connsiteY10" fmla="*/ 1348302 h 1348304"/>
              <a:gd name="connsiteX11" fmla="*/ 4372544 w 4413566"/>
              <a:gd name="connsiteY11" fmla="*/ 1319711 h 1348304"/>
              <a:gd name="connsiteX12" fmla="*/ 2206784 w 4413566"/>
              <a:gd name="connsiteY12" fmla="*/ 1034162 h 1348304"/>
              <a:gd name="connsiteX13" fmla="*/ 41024 w 4413566"/>
              <a:gd name="connsiteY13" fmla="*/ 1319711 h 1348304"/>
              <a:gd name="connsiteX14" fmla="*/ 0 w 4413566"/>
              <a:gd name="connsiteY14" fmla="*/ 1348304 h 1348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413566" h="1348304">
                <a:moveTo>
                  <a:pt x="0" y="1348304"/>
                </a:moveTo>
                <a:lnTo>
                  <a:pt x="27790" y="1309578"/>
                </a:lnTo>
                <a:cubicBezTo>
                  <a:pt x="189464" y="1069164"/>
                  <a:pt x="348304" y="787401"/>
                  <a:pt x="498921" y="472301"/>
                </a:cubicBezTo>
                <a:lnTo>
                  <a:pt x="547920" y="365602"/>
                </a:lnTo>
                <a:lnTo>
                  <a:pt x="585345" y="292046"/>
                </a:lnTo>
                <a:cubicBezTo>
                  <a:pt x="739673" y="125376"/>
                  <a:pt x="1406975" y="0"/>
                  <a:pt x="2206784" y="0"/>
                </a:cubicBezTo>
                <a:cubicBezTo>
                  <a:pt x="3006592" y="0"/>
                  <a:pt x="3673894" y="125376"/>
                  <a:pt x="3828223" y="292046"/>
                </a:cubicBezTo>
                <a:lnTo>
                  <a:pt x="3861776" y="365602"/>
                </a:lnTo>
                <a:lnTo>
                  <a:pt x="3914645" y="472301"/>
                </a:lnTo>
                <a:cubicBezTo>
                  <a:pt x="4065263" y="787401"/>
                  <a:pt x="4224103" y="1069164"/>
                  <a:pt x="4385777" y="1309578"/>
                </a:cubicBezTo>
                <a:lnTo>
                  <a:pt x="4413566" y="1348302"/>
                </a:lnTo>
                <a:lnTo>
                  <a:pt x="4372544" y="1319711"/>
                </a:lnTo>
                <a:cubicBezTo>
                  <a:pt x="4085426" y="1154278"/>
                  <a:pt x="3224378" y="1034162"/>
                  <a:pt x="2206784" y="1034162"/>
                </a:cubicBezTo>
                <a:cubicBezTo>
                  <a:pt x="1189190" y="1034162"/>
                  <a:pt x="328142" y="1154278"/>
                  <a:pt x="41024" y="1319711"/>
                </a:cubicBezTo>
                <a:lnTo>
                  <a:pt x="0" y="1348304"/>
                </a:ln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Freeform 73">
            <a:extLst>
              <a:ext uri="{FF2B5EF4-FFF2-40B4-BE49-F238E27FC236}">
                <a16:creationId xmlns:a16="http://schemas.microsoft.com/office/drawing/2014/main" id="{13126F70-E1A0-D065-AC2F-03B567862CA5}"/>
              </a:ext>
            </a:extLst>
          </p:cNvPr>
          <p:cNvSpPr/>
          <p:nvPr/>
        </p:nvSpPr>
        <p:spPr>
          <a:xfrm rot="10800000">
            <a:off x="3000569" y="4835343"/>
            <a:ext cx="1395889" cy="957698"/>
          </a:xfrm>
          <a:custGeom>
            <a:avLst/>
            <a:gdLst>
              <a:gd name="connsiteX0" fmla="*/ 1501868 w 1501868"/>
              <a:gd name="connsiteY0" fmla="*/ 1278640 h 1278640"/>
              <a:gd name="connsiteX1" fmla="*/ 1500696 w 1501868"/>
              <a:gd name="connsiteY1" fmla="*/ 1278640 h 1278640"/>
              <a:gd name="connsiteX2" fmla="*/ 1500743 w 1501868"/>
              <a:gd name="connsiteY2" fmla="*/ 1278489 h 1278640"/>
              <a:gd name="connsiteX3" fmla="*/ 750935 w 1501868"/>
              <a:gd name="connsiteY3" fmla="*/ 1034344 h 1278640"/>
              <a:gd name="connsiteX4" fmla="*/ 1127 w 1501868"/>
              <a:gd name="connsiteY4" fmla="*/ 1278489 h 1278640"/>
              <a:gd name="connsiteX5" fmla="*/ 1174 w 1501868"/>
              <a:gd name="connsiteY5" fmla="*/ 1278640 h 1278640"/>
              <a:gd name="connsiteX6" fmla="*/ 0 w 1501868"/>
              <a:gd name="connsiteY6" fmla="*/ 1278640 h 1278640"/>
              <a:gd name="connsiteX7" fmla="*/ 19496 w 1501868"/>
              <a:gd name="connsiteY7" fmla="*/ 1117332 h 1278640"/>
              <a:gd name="connsiteX8" fmla="*/ 62243 w 1501868"/>
              <a:gd name="connsiteY8" fmla="*/ 236055 h 1278640"/>
              <a:gd name="connsiteX9" fmla="*/ 60969 w 1501868"/>
              <a:gd name="connsiteY9" fmla="*/ 204385 h 1278640"/>
              <a:gd name="connsiteX10" fmla="*/ 60563 w 1501868"/>
              <a:gd name="connsiteY10" fmla="*/ 203200 h 1278640"/>
              <a:gd name="connsiteX11" fmla="*/ 750935 w 1501868"/>
              <a:gd name="connsiteY11" fmla="*/ 0 h 1278640"/>
              <a:gd name="connsiteX12" fmla="*/ 1441307 w 1501868"/>
              <a:gd name="connsiteY12" fmla="*/ 203200 h 1278640"/>
              <a:gd name="connsiteX13" fmla="*/ 1440899 w 1501868"/>
              <a:gd name="connsiteY13" fmla="*/ 204391 h 1278640"/>
              <a:gd name="connsiteX14" fmla="*/ 1439625 w 1501868"/>
              <a:gd name="connsiteY14" fmla="*/ 236055 h 1278640"/>
              <a:gd name="connsiteX15" fmla="*/ 1482372 w 1501868"/>
              <a:gd name="connsiteY15" fmla="*/ 1117332 h 127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01868" h="1278640">
                <a:moveTo>
                  <a:pt x="1501868" y="1278640"/>
                </a:moveTo>
                <a:lnTo>
                  <a:pt x="1500696" y="1278640"/>
                </a:lnTo>
                <a:lnTo>
                  <a:pt x="1500743" y="1278489"/>
                </a:lnTo>
                <a:cubicBezTo>
                  <a:pt x="1500743" y="1143651"/>
                  <a:pt x="1165043" y="1034344"/>
                  <a:pt x="750935" y="1034344"/>
                </a:cubicBezTo>
                <a:cubicBezTo>
                  <a:pt x="336827" y="1034344"/>
                  <a:pt x="1127" y="1143651"/>
                  <a:pt x="1127" y="1278489"/>
                </a:cubicBezTo>
                <a:lnTo>
                  <a:pt x="1174" y="1278640"/>
                </a:lnTo>
                <a:lnTo>
                  <a:pt x="0" y="1278640"/>
                </a:lnTo>
                <a:lnTo>
                  <a:pt x="19496" y="1117332"/>
                </a:lnTo>
                <a:cubicBezTo>
                  <a:pt x="51916" y="804003"/>
                  <a:pt x="66018" y="508092"/>
                  <a:pt x="62243" y="236055"/>
                </a:cubicBezTo>
                <a:lnTo>
                  <a:pt x="60969" y="204385"/>
                </a:lnTo>
                <a:lnTo>
                  <a:pt x="60563" y="203200"/>
                </a:lnTo>
                <a:cubicBezTo>
                  <a:pt x="60563" y="90976"/>
                  <a:pt x="369653" y="0"/>
                  <a:pt x="750935" y="0"/>
                </a:cubicBezTo>
                <a:cubicBezTo>
                  <a:pt x="1132217" y="0"/>
                  <a:pt x="1441307" y="90976"/>
                  <a:pt x="1441307" y="203200"/>
                </a:cubicBezTo>
                <a:lnTo>
                  <a:pt x="1440899" y="204391"/>
                </a:lnTo>
                <a:lnTo>
                  <a:pt x="1439625" y="236055"/>
                </a:lnTo>
                <a:cubicBezTo>
                  <a:pt x="1435850" y="508092"/>
                  <a:pt x="1449952" y="804003"/>
                  <a:pt x="1482372" y="1117332"/>
                </a:cubicBezTo>
                <a:close/>
              </a:path>
            </a:pathLst>
          </a:cu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Freeform 74">
            <a:extLst>
              <a:ext uri="{FF2B5EF4-FFF2-40B4-BE49-F238E27FC236}">
                <a16:creationId xmlns:a16="http://schemas.microsoft.com/office/drawing/2014/main" id="{D652AF0E-9822-D509-859C-E832AD6AD255}"/>
              </a:ext>
            </a:extLst>
          </p:cNvPr>
          <p:cNvSpPr/>
          <p:nvPr/>
        </p:nvSpPr>
        <p:spPr>
          <a:xfrm rot="10800000">
            <a:off x="4074100" y="1814975"/>
            <a:ext cx="1281597" cy="3950208"/>
          </a:xfrm>
          <a:custGeom>
            <a:avLst/>
            <a:gdLst>
              <a:gd name="connsiteX0" fmla="*/ 0 w 1281597"/>
              <a:gd name="connsiteY0" fmla="*/ 3950208 h 3950208"/>
              <a:gd name="connsiteX1" fmla="*/ 23800 w 1281597"/>
              <a:gd name="connsiteY1" fmla="*/ 3915114 h 3950208"/>
              <a:gd name="connsiteX2" fmla="*/ 845709 w 1281597"/>
              <a:gd name="connsiteY2" fmla="*/ 2020018 h 3950208"/>
              <a:gd name="connsiteX3" fmla="*/ 1148433 w 1281597"/>
              <a:gd name="connsiteY3" fmla="*/ 216635 h 3950208"/>
              <a:gd name="connsiteX4" fmla="*/ 1150014 w 1281597"/>
              <a:gd name="connsiteY4" fmla="*/ 29285 h 3950208"/>
              <a:gd name="connsiteX5" fmla="*/ 1197630 w 1281597"/>
              <a:gd name="connsiteY5" fmla="*/ 15976 h 3950208"/>
              <a:gd name="connsiteX6" fmla="*/ 1281597 w 1281597"/>
              <a:gd name="connsiteY6" fmla="*/ 0 h 3950208"/>
              <a:gd name="connsiteX7" fmla="*/ 1280401 w 1281597"/>
              <a:gd name="connsiteY7" fmla="*/ 216638 h 3950208"/>
              <a:gd name="connsiteX8" fmla="*/ 1082251 w 1281597"/>
              <a:gd name="connsiteY8" fmla="*/ 2020020 h 3950208"/>
              <a:gd name="connsiteX9" fmla="*/ 620772 w 1281597"/>
              <a:gd name="connsiteY9" fmla="*/ 3722907 h 3950208"/>
              <a:gd name="connsiteX10" fmla="*/ 558334 w 1281597"/>
              <a:gd name="connsiteY10" fmla="*/ 3879775 h 3950208"/>
              <a:gd name="connsiteX11" fmla="*/ 478754 w 1281597"/>
              <a:gd name="connsiteY11" fmla="*/ 3886758 h 3950208"/>
              <a:gd name="connsiteX12" fmla="*/ 166821 w 1281597"/>
              <a:gd name="connsiteY12" fmla="*/ 3923927 h 3950208"/>
              <a:gd name="connsiteX13" fmla="*/ 51318 w 1281597"/>
              <a:gd name="connsiteY13" fmla="*/ 3942280 h 395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1597" h="3950208">
                <a:moveTo>
                  <a:pt x="0" y="3950208"/>
                </a:moveTo>
                <a:lnTo>
                  <a:pt x="23800" y="3915114"/>
                </a:lnTo>
                <a:cubicBezTo>
                  <a:pt x="338454" y="3422927"/>
                  <a:pt x="631755" y="2764428"/>
                  <a:pt x="845709" y="2020018"/>
                </a:cubicBezTo>
                <a:cubicBezTo>
                  <a:pt x="1032919" y="1368659"/>
                  <a:pt x="1132240" y="745947"/>
                  <a:pt x="1148433" y="216635"/>
                </a:cubicBezTo>
                <a:lnTo>
                  <a:pt x="1150014" y="29285"/>
                </a:lnTo>
                <a:lnTo>
                  <a:pt x="1197630" y="15976"/>
                </a:lnTo>
                <a:lnTo>
                  <a:pt x="1281597" y="0"/>
                </a:lnTo>
                <a:lnTo>
                  <a:pt x="1280401" y="216638"/>
                </a:lnTo>
                <a:cubicBezTo>
                  <a:pt x="1269802" y="745949"/>
                  <a:pt x="1204791" y="1368662"/>
                  <a:pt x="1082251" y="2020020"/>
                </a:cubicBezTo>
                <a:cubicBezTo>
                  <a:pt x="959713" y="2671379"/>
                  <a:pt x="797410" y="3256962"/>
                  <a:pt x="620772" y="3722907"/>
                </a:cubicBezTo>
                <a:lnTo>
                  <a:pt x="558334" y="3879775"/>
                </a:lnTo>
                <a:lnTo>
                  <a:pt x="478754" y="3886758"/>
                </a:lnTo>
                <a:cubicBezTo>
                  <a:pt x="366624" y="3897698"/>
                  <a:pt x="262175" y="3910156"/>
                  <a:pt x="166821" y="3923927"/>
                </a:cubicBezTo>
                <a:lnTo>
                  <a:pt x="51318" y="3942280"/>
                </a:lnTo>
                <a:close/>
              </a:path>
            </a:pathLst>
          </a:custGeom>
          <a:solidFill>
            <a:sysClr val="window" lastClr="FFFFFF">
              <a:alpha val="28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A6E4211-2B6E-1D88-BE2B-CBA4E7CF2F3D}"/>
              </a:ext>
            </a:extLst>
          </p:cNvPr>
          <p:cNvSpPr/>
          <p:nvPr/>
        </p:nvSpPr>
        <p:spPr>
          <a:xfrm>
            <a:off x="1590821" y="1321625"/>
            <a:ext cx="4215715" cy="607332"/>
          </a:xfrm>
          <a:prstGeom prst="ellipse">
            <a:avLst/>
          </a:prstGeom>
          <a:solidFill>
            <a:srgbClr val="44546A">
              <a:lumMod val="75000"/>
            </a:srgbClr>
          </a:solidFill>
          <a:ln w="12700" cap="flat" cmpd="sng" algn="ctr">
            <a:solidFill>
              <a:sysClr val="window" lastClr="FFFFFF">
                <a:lumMod val="9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0C47663C-0A85-1ACF-54C8-439B8E29DBC5}"/>
              </a:ext>
            </a:extLst>
          </p:cNvPr>
          <p:cNvSpPr/>
          <p:nvPr/>
        </p:nvSpPr>
        <p:spPr>
          <a:xfrm>
            <a:off x="2285204" y="1456708"/>
            <a:ext cx="2826947" cy="372110"/>
          </a:xfrm>
          <a:prstGeom prst="ellipse">
            <a:avLst/>
          </a:prstGeom>
          <a:solidFill>
            <a:sysClr val="windowText" lastClr="000000">
              <a:alpha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BB21C8B-E703-8D2F-0183-2CFCB423469A}"/>
              </a:ext>
            </a:extLst>
          </p:cNvPr>
          <p:cNvSpPr/>
          <p:nvPr/>
        </p:nvSpPr>
        <p:spPr>
          <a:xfrm>
            <a:off x="5792437" y="2628922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47" name="TextBox 28">
            <a:extLst>
              <a:ext uri="{FF2B5EF4-FFF2-40B4-BE49-F238E27FC236}">
                <a16:creationId xmlns:a16="http://schemas.microsoft.com/office/drawing/2014/main" id="{261BBF2A-2217-3B16-B7BF-3B4E374E7A90}"/>
              </a:ext>
            </a:extLst>
          </p:cNvPr>
          <p:cNvSpPr txBox="1"/>
          <p:nvPr/>
        </p:nvSpPr>
        <p:spPr>
          <a:xfrm>
            <a:off x="6917860" y="1962074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30">
            <a:extLst>
              <a:ext uri="{FF2B5EF4-FFF2-40B4-BE49-F238E27FC236}">
                <a16:creationId xmlns:a16="http://schemas.microsoft.com/office/drawing/2014/main" id="{2B00AECA-62D0-F097-496E-0A081AB7277D}"/>
              </a:ext>
            </a:extLst>
          </p:cNvPr>
          <p:cNvSpPr txBox="1"/>
          <p:nvPr/>
        </p:nvSpPr>
        <p:spPr>
          <a:xfrm>
            <a:off x="6917860" y="2665443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Box 32">
            <a:extLst>
              <a:ext uri="{FF2B5EF4-FFF2-40B4-BE49-F238E27FC236}">
                <a16:creationId xmlns:a16="http://schemas.microsoft.com/office/drawing/2014/main" id="{ED33B4EA-62FB-84FD-6C67-8439DFD6A67E}"/>
              </a:ext>
            </a:extLst>
          </p:cNvPr>
          <p:cNvSpPr txBox="1"/>
          <p:nvPr/>
        </p:nvSpPr>
        <p:spPr>
          <a:xfrm>
            <a:off x="6917860" y="3368812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Box 33">
            <a:extLst>
              <a:ext uri="{FF2B5EF4-FFF2-40B4-BE49-F238E27FC236}">
                <a16:creationId xmlns:a16="http://schemas.microsoft.com/office/drawing/2014/main" id="{24F1DC51-8AE2-67F8-A305-2A17D7286317}"/>
              </a:ext>
            </a:extLst>
          </p:cNvPr>
          <p:cNvSpPr txBox="1"/>
          <p:nvPr/>
        </p:nvSpPr>
        <p:spPr>
          <a:xfrm>
            <a:off x="6917860" y="4072181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Box 34">
            <a:extLst>
              <a:ext uri="{FF2B5EF4-FFF2-40B4-BE49-F238E27FC236}">
                <a16:creationId xmlns:a16="http://schemas.microsoft.com/office/drawing/2014/main" id="{3775670A-6251-822E-E504-9DA4E2FF975B}"/>
              </a:ext>
            </a:extLst>
          </p:cNvPr>
          <p:cNvSpPr txBox="1"/>
          <p:nvPr/>
        </p:nvSpPr>
        <p:spPr>
          <a:xfrm>
            <a:off x="6917860" y="477555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Box 37">
            <a:extLst>
              <a:ext uri="{FF2B5EF4-FFF2-40B4-BE49-F238E27FC236}">
                <a16:creationId xmlns:a16="http://schemas.microsoft.com/office/drawing/2014/main" id="{C0572983-34CA-2CAD-59E5-D84F8A40F716}"/>
              </a:ext>
            </a:extLst>
          </p:cNvPr>
          <p:cNvSpPr txBox="1"/>
          <p:nvPr/>
        </p:nvSpPr>
        <p:spPr>
          <a:xfrm>
            <a:off x="6917860" y="547892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972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3CE23-0523-E15F-9DC1-83C3F8D99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6359A-FFB5-C742-867D-D47639A54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With 5 Options/Steps – Slide Template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63BAF1-D9E6-CCDB-DDBE-488A2C8FBA04}"/>
              </a:ext>
            </a:extLst>
          </p:cNvPr>
          <p:cNvSpPr/>
          <p:nvPr/>
        </p:nvSpPr>
        <p:spPr>
          <a:xfrm>
            <a:off x="6029178" y="886637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Diceret scaevola pro ne, nostro reprehendunt no vis, illum utinam omittam usu eu. Vim volumus neglegentur te, aeque mollis vel ne.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A04C6D5-369F-E737-C939-7E135DB812D5}"/>
              </a:ext>
            </a:extLst>
          </p:cNvPr>
          <p:cNvCxnSpPr/>
          <p:nvPr/>
        </p:nvCxnSpPr>
        <p:spPr>
          <a:xfrm>
            <a:off x="6150721" y="1894877"/>
            <a:ext cx="0" cy="4143967"/>
          </a:xfrm>
          <a:prstGeom prst="straightConnector1">
            <a:avLst/>
          </a:prstGeom>
          <a:noFill/>
          <a:ln w="19050" cap="flat" cmpd="sng" algn="ctr">
            <a:solidFill>
              <a:srgbClr val="E7E6E6">
                <a:lumMod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F35E4DB3-84A1-5AF6-C5A5-95BE84505F29}"/>
              </a:ext>
            </a:extLst>
          </p:cNvPr>
          <p:cNvSpPr/>
          <p:nvPr/>
        </p:nvSpPr>
        <p:spPr>
          <a:xfrm>
            <a:off x="5806537" y="1819440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EC202AC-2FCC-508F-E371-AA62B933DEA5}"/>
              </a:ext>
            </a:extLst>
          </p:cNvPr>
          <p:cNvSpPr/>
          <p:nvPr/>
        </p:nvSpPr>
        <p:spPr>
          <a:xfrm>
            <a:off x="5806537" y="3438404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F67DABA-C7DE-D1C1-11D0-EF9D88FB92B7}"/>
              </a:ext>
            </a:extLst>
          </p:cNvPr>
          <p:cNvSpPr/>
          <p:nvPr/>
        </p:nvSpPr>
        <p:spPr>
          <a:xfrm>
            <a:off x="5806537" y="5057369"/>
            <a:ext cx="688368" cy="688368"/>
          </a:xfrm>
          <a:prstGeom prst="ellipse">
            <a:avLst/>
          </a:prstGeom>
          <a:solidFill>
            <a:srgbClr val="CB2332"/>
          </a:solidFill>
          <a:ln w="28575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6BCAAC-AB41-3F8F-235F-47634ACE81E3}"/>
              </a:ext>
            </a:extLst>
          </p:cNvPr>
          <p:cNvSpPr/>
          <p:nvPr/>
        </p:nvSpPr>
        <p:spPr>
          <a:xfrm>
            <a:off x="5806537" y="4247886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E592920-384A-9D02-7831-E8249C2B2C04}"/>
              </a:ext>
            </a:extLst>
          </p:cNvPr>
          <p:cNvGrpSpPr/>
          <p:nvPr/>
        </p:nvGrpSpPr>
        <p:grpSpPr>
          <a:xfrm>
            <a:off x="6917860" y="1805669"/>
            <a:ext cx="2033067" cy="4143967"/>
            <a:chOff x="5383733" y="1964733"/>
            <a:chExt cx="2033067" cy="4143967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B58A1F4-DDCE-2EF2-7F21-D9C6D3F9680F}"/>
                </a:ext>
              </a:extLst>
            </p:cNvPr>
            <p:cNvCxnSpPr/>
            <p:nvPr/>
          </p:nvCxnSpPr>
          <p:spPr>
            <a:xfrm>
              <a:off x="5383733" y="1964733"/>
              <a:ext cx="0" cy="4143967"/>
            </a:xfrm>
            <a:prstGeom prst="straightConnector1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644A363-F018-B612-099E-8F463441E885}"/>
                </a:ext>
              </a:extLst>
            </p:cNvPr>
            <p:cNvCxnSpPr/>
            <p:nvPr/>
          </p:nvCxnSpPr>
          <p:spPr>
            <a:xfrm>
              <a:off x="5383733" y="1964733"/>
              <a:ext cx="2033067" cy="0"/>
            </a:xfrm>
            <a:prstGeom prst="line">
              <a:avLst/>
            </a:prstGeom>
            <a:noFill/>
            <a:ln w="3175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23F7739-92AC-F521-17E9-C5FC1E6688CC}"/>
              </a:ext>
            </a:extLst>
          </p:cNvPr>
          <p:cNvCxnSpPr/>
          <p:nvPr/>
        </p:nvCxnSpPr>
        <p:spPr>
          <a:xfrm flipV="1">
            <a:off x="6494905" y="3790079"/>
            <a:ext cx="309722" cy="3999"/>
          </a:xfrm>
          <a:prstGeom prst="straightConnector1">
            <a:avLst/>
          </a:prstGeom>
          <a:noFill/>
          <a:ln w="6350" cap="flat" cmpd="sng" algn="ctr">
            <a:solidFill>
              <a:srgbClr val="CB2332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83BB797-4242-43AB-7B23-B81E0498AF1E}"/>
              </a:ext>
            </a:extLst>
          </p:cNvPr>
          <p:cNvGrpSpPr/>
          <p:nvPr/>
        </p:nvGrpSpPr>
        <p:grpSpPr>
          <a:xfrm>
            <a:off x="1590821" y="1321625"/>
            <a:ext cx="4215715" cy="4471416"/>
            <a:chOff x="56694" y="1391481"/>
            <a:chExt cx="4215715" cy="4471416"/>
          </a:xfrm>
        </p:grpSpPr>
        <p:sp>
          <p:nvSpPr>
            <p:cNvPr id="21" name="Freeform 53">
              <a:extLst>
                <a:ext uri="{FF2B5EF4-FFF2-40B4-BE49-F238E27FC236}">
                  <a16:creationId xmlns:a16="http://schemas.microsoft.com/office/drawing/2014/main" id="{30663077-7A34-0368-751C-FF0CF3E9772B}"/>
                </a:ext>
              </a:extLst>
            </p:cNvPr>
            <p:cNvSpPr/>
            <p:nvPr/>
          </p:nvSpPr>
          <p:spPr>
            <a:xfrm rot="10800000">
              <a:off x="2480892" y="1882266"/>
              <a:ext cx="1031313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69">
              <a:extLst>
                <a:ext uri="{FF2B5EF4-FFF2-40B4-BE49-F238E27FC236}">
                  <a16:creationId xmlns:a16="http://schemas.microsoft.com/office/drawing/2014/main" id="{1488FC9F-39BF-35BC-8616-4D46E2FCE045}"/>
                </a:ext>
              </a:extLst>
            </p:cNvPr>
            <p:cNvSpPr/>
            <p:nvPr/>
          </p:nvSpPr>
          <p:spPr>
            <a:xfrm rot="10800000">
              <a:off x="1292053" y="4098512"/>
              <a:ext cx="1744668" cy="989663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638913 w 1877126"/>
                <a:gd name="connsiteY8" fmla="*/ 507183 h 2151276"/>
                <a:gd name="connsiteX9" fmla="*/ 1635054 w 1877126"/>
                <a:gd name="connsiteY9" fmla="*/ 456825 h 2151276"/>
                <a:gd name="connsiteX10" fmla="*/ 1638913 w 1877126"/>
                <a:gd name="connsiteY10" fmla="*/ 507183 h 2151276"/>
                <a:gd name="connsiteX11" fmla="*/ 1877126 w 1877126"/>
                <a:gd name="connsiteY11" fmla="*/ 2151276 h 2151276"/>
                <a:gd name="connsiteX12" fmla="*/ 1875772 w 1877126"/>
                <a:gd name="connsiteY12" fmla="*/ 2151276 h 2151276"/>
                <a:gd name="connsiteX13" fmla="*/ 1875824 w 1877126"/>
                <a:gd name="connsiteY13" fmla="*/ 2151120 h 2151276"/>
                <a:gd name="connsiteX14" fmla="*/ 938564 w 1877126"/>
                <a:gd name="connsiteY14" fmla="*/ 1866284 h 2151276"/>
                <a:gd name="connsiteX15" fmla="*/ 1304 w 1877126"/>
                <a:gd name="connsiteY15" fmla="*/ 2151120 h 2151276"/>
                <a:gd name="connsiteX16" fmla="*/ 1356 w 1877126"/>
                <a:gd name="connsiteY16" fmla="*/ 2151276 h 2151276"/>
                <a:gd name="connsiteX17" fmla="*/ 0 w 1877126"/>
                <a:gd name="connsiteY17" fmla="*/ 2151276 h 2151276"/>
                <a:gd name="connsiteX18" fmla="*/ 87655 w 1877126"/>
                <a:gd name="connsiteY18" fmla="*/ 1728827 h 2151276"/>
                <a:gd name="connsiteX19" fmla="*/ 207125 w 1877126"/>
                <a:gd name="connsiteY19" fmla="*/ 912947 h 2151276"/>
                <a:gd name="connsiteX20" fmla="*/ 207127 w 1877126"/>
                <a:gd name="connsiteY20" fmla="*/ 912926 h 2151276"/>
                <a:gd name="connsiteX21" fmla="*/ 207125 w 1877126"/>
                <a:gd name="connsiteY21" fmla="*/ 912948 h 2151276"/>
                <a:gd name="connsiteX22" fmla="*/ 187629 w 1877126"/>
                <a:gd name="connsiteY22" fmla="*/ 1074256 h 2151276"/>
                <a:gd name="connsiteX23" fmla="*/ 188803 w 1877126"/>
                <a:gd name="connsiteY23" fmla="*/ 1074256 h 2151276"/>
                <a:gd name="connsiteX24" fmla="*/ 188756 w 1877126"/>
                <a:gd name="connsiteY24" fmla="*/ 1074105 h 2151276"/>
                <a:gd name="connsiteX25" fmla="*/ 938564 w 1877126"/>
                <a:gd name="connsiteY25" fmla="*/ 829960 h 2151276"/>
                <a:gd name="connsiteX26" fmla="*/ 1688372 w 1877126"/>
                <a:gd name="connsiteY26" fmla="*/ 1074105 h 2151276"/>
                <a:gd name="connsiteX27" fmla="*/ 1688325 w 1877126"/>
                <a:gd name="connsiteY27" fmla="*/ 1074256 h 2151276"/>
                <a:gd name="connsiteX28" fmla="*/ 1689497 w 1877126"/>
                <a:gd name="connsiteY28" fmla="*/ 1074256 h 2151276"/>
                <a:gd name="connsiteX29" fmla="*/ 1670001 w 1877126"/>
                <a:gd name="connsiteY29" fmla="*/ 912948 h 2151276"/>
                <a:gd name="connsiteX30" fmla="*/ 1669999 w 1877126"/>
                <a:gd name="connsiteY30" fmla="*/ 912919 h 2151276"/>
                <a:gd name="connsiteX31" fmla="*/ 1670001 w 1877126"/>
                <a:gd name="connsiteY31" fmla="*/ 912947 h 2151276"/>
                <a:gd name="connsiteX32" fmla="*/ 1789472 w 1877126"/>
                <a:gd name="connsiteY32" fmla="*/ 1728827 h 2151276"/>
                <a:gd name="connsiteX33" fmla="*/ 1877126 w 1877126"/>
                <a:gd name="connsiteY33" fmla="*/ 2151276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877126 w 1877126"/>
                <a:gd name="connsiteY8" fmla="*/ 2151276 h 2151276"/>
                <a:gd name="connsiteX9" fmla="*/ 1875772 w 1877126"/>
                <a:gd name="connsiteY9" fmla="*/ 2151276 h 2151276"/>
                <a:gd name="connsiteX10" fmla="*/ 1875824 w 1877126"/>
                <a:gd name="connsiteY10" fmla="*/ 2151120 h 2151276"/>
                <a:gd name="connsiteX11" fmla="*/ 938564 w 1877126"/>
                <a:gd name="connsiteY11" fmla="*/ 1866284 h 2151276"/>
                <a:gd name="connsiteX12" fmla="*/ 1304 w 1877126"/>
                <a:gd name="connsiteY12" fmla="*/ 2151120 h 2151276"/>
                <a:gd name="connsiteX13" fmla="*/ 1356 w 1877126"/>
                <a:gd name="connsiteY13" fmla="*/ 2151276 h 2151276"/>
                <a:gd name="connsiteX14" fmla="*/ 0 w 1877126"/>
                <a:gd name="connsiteY14" fmla="*/ 2151276 h 2151276"/>
                <a:gd name="connsiteX15" fmla="*/ 87655 w 1877126"/>
                <a:gd name="connsiteY15" fmla="*/ 1728827 h 2151276"/>
                <a:gd name="connsiteX16" fmla="*/ 207125 w 1877126"/>
                <a:gd name="connsiteY16" fmla="*/ 912947 h 2151276"/>
                <a:gd name="connsiteX17" fmla="*/ 207127 w 1877126"/>
                <a:gd name="connsiteY17" fmla="*/ 912926 h 2151276"/>
                <a:gd name="connsiteX18" fmla="*/ 207125 w 1877126"/>
                <a:gd name="connsiteY18" fmla="*/ 912948 h 2151276"/>
                <a:gd name="connsiteX19" fmla="*/ 187629 w 1877126"/>
                <a:gd name="connsiteY19" fmla="*/ 1074256 h 2151276"/>
                <a:gd name="connsiteX20" fmla="*/ 188803 w 1877126"/>
                <a:gd name="connsiteY20" fmla="*/ 1074256 h 2151276"/>
                <a:gd name="connsiteX21" fmla="*/ 188756 w 1877126"/>
                <a:gd name="connsiteY21" fmla="*/ 1074105 h 2151276"/>
                <a:gd name="connsiteX22" fmla="*/ 938564 w 1877126"/>
                <a:gd name="connsiteY22" fmla="*/ 829960 h 2151276"/>
                <a:gd name="connsiteX23" fmla="*/ 1688372 w 1877126"/>
                <a:gd name="connsiteY23" fmla="*/ 1074105 h 2151276"/>
                <a:gd name="connsiteX24" fmla="*/ 1688325 w 1877126"/>
                <a:gd name="connsiteY24" fmla="*/ 1074256 h 2151276"/>
                <a:gd name="connsiteX25" fmla="*/ 1689497 w 1877126"/>
                <a:gd name="connsiteY25" fmla="*/ 1074256 h 2151276"/>
                <a:gd name="connsiteX26" fmla="*/ 1670001 w 1877126"/>
                <a:gd name="connsiteY26" fmla="*/ 912948 h 2151276"/>
                <a:gd name="connsiteX27" fmla="*/ 1669999 w 1877126"/>
                <a:gd name="connsiteY27" fmla="*/ 912919 h 2151276"/>
                <a:gd name="connsiteX28" fmla="*/ 1670001 w 1877126"/>
                <a:gd name="connsiteY28" fmla="*/ 912947 h 2151276"/>
                <a:gd name="connsiteX29" fmla="*/ 1789472 w 1877126"/>
                <a:gd name="connsiteY29" fmla="*/ 1728827 h 2151276"/>
                <a:gd name="connsiteX30" fmla="*/ 1877126 w 1877126"/>
                <a:gd name="connsiteY30" fmla="*/ 2151276 h 2151276"/>
                <a:gd name="connsiteX0" fmla="*/ 248598 w 1877126"/>
                <a:gd name="connsiteY0" fmla="*/ 0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238214 w 1877126"/>
                <a:gd name="connsiteY6" fmla="*/ 507182 h 2151276"/>
                <a:gd name="connsiteX7" fmla="*/ 1877126 w 1877126"/>
                <a:gd name="connsiteY7" fmla="*/ 2151276 h 2151276"/>
                <a:gd name="connsiteX8" fmla="*/ 1875772 w 1877126"/>
                <a:gd name="connsiteY8" fmla="*/ 2151276 h 2151276"/>
                <a:gd name="connsiteX9" fmla="*/ 1875824 w 1877126"/>
                <a:gd name="connsiteY9" fmla="*/ 2151120 h 2151276"/>
                <a:gd name="connsiteX10" fmla="*/ 938564 w 1877126"/>
                <a:gd name="connsiteY10" fmla="*/ 1866284 h 2151276"/>
                <a:gd name="connsiteX11" fmla="*/ 1304 w 1877126"/>
                <a:gd name="connsiteY11" fmla="*/ 2151120 h 2151276"/>
                <a:gd name="connsiteX12" fmla="*/ 1356 w 1877126"/>
                <a:gd name="connsiteY12" fmla="*/ 2151276 h 2151276"/>
                <a:gd name="connsiteX13" fmla="*/ 0 w 1877126"/>
                <a:gd name="connsiteY13" fmla="*/ 2151276 h 2151276"/>
                <a:gd name="connsiteX14" fmla="*/ 87655 w 1877126"/>
                <a:gd name="connsiteY14" fmla="*/ 1728827 h 2151276"/>
                <a:gd name="connsiteX15" fmla="*/ 207125 w 1877126"/>
                <a:gd name="connsiteY15" fmla="*/ 912947 h 2151276"/>
                <a:gd name="connsiteX16" fmla="*/ 207127 w 1877126"/>
                <a:gd name="connsiteY16" fmla="*/ 912926 h 2151276"/>
                <a:gd name="connsiteX17" fmla="*/ 207125 w 1877126"/>
                <a:gd name="connsiteY17" fmla="*/ 912948 h 2151276"/>
                <a:gd name="connsiteX18" fmla="*/ 187629 w 1877126"/>
                <a:gd name="connsiteY18" fmla="*/ 1074256 h 2151276"/>
                <a:gd name="connsiteX19" fmla="*/ 188803 w 1877126"/>
                <a:gd name="connsiteY19" fmla="*/ 1074256 h 2151276"/>
                <a:gd name="connsiteX20" fmla="*/ 188756 w 1877126"/>
                <a:gd name="connsiteY20" fmla="*/ 1074105 h 2151276"/>
                <a:gd name="connsiteX21" fmla="*/ 938564 w 1877126"/>
                <a:gd name="connsiteY21" fmla="*/ 829960 h 2151276"/>
                <a:gd name="connsiteX22" fmla="*/ 1688372 w 1877126"/>
                <a:gd name="connsiteY22" fmla="*/ 1074105 h 2151276"/>
                <a:gd name="connsiteX23" fmla="*/ 1688325 w 1877126"/>
                <a:gd name="connsiteY23" fmla="*/ 1074256 h 2151276"/>
                <a:gd name="connsiteX24" fmla="*/ 1689497 w 1877126"/>
                <a:gd name="connsiteY24" fmla="*/ 1074256 h 2151276"/>
                <a:gd name="connsiteX25" fmla="*/ 1670001 w 1877126"/>
                <a:gd name="connsiteY25" fmla="*/ 912948 h 2151276"/>
                <a:gd name="connsiteX26" fmla="*/ 1669999 w 1877126"/>
                <a:gd name="connsiteY26" fmla="*/ 912919 h 2151276"/>
                <a:gd name="connsiteX27" fmla="*/ 1670001 w 1877126"/>
                <a:gd name="connsiteY27" fmla="*/ 912947 h 2151276"/>
                <a:gd name="connsiteX28" fmla="*/ 1789472 w 1877126"/>
                <a:gd name="connsiteY28" fmla="*/ 1728827 h 2151276"/>
                <a:gd name="connsiteX29" fmla="*/ 1877126 w 1877126"/>
                <a:gd name="connsiteY29" fmla="*/ 2151276 h 2151276"/>
                <a:gd name="connsiteX0" fmla="*/ 238214 w 1877126"/>
                <a:gd name="connsiteY0" fmla="*/ 97912 h 1742006"/>
                <a:gd name="connsiteX1" fmla="*/ 242944 w 1877126"/>
                <a:gd name="connsiteY1" fmla="*/ 0 h 1742006"/>
                <a:gd name="connsiteX2" fmla="*/ 242072 w 1877126"/>
                <a:gd name="connsiteY2" fmla="*/ 47555 h 1742006"/>
                <a:gd name="connsiteX3" fmla="*/ 238214 w 1877126"/>
                <a:gd name="connsiteY3" fmla="*/ 97912 h 1742006"/>
                <a:gd name="connsiteX4" fmla="*/ 1877126 w 1877126"/>
                <a:gd name="connsiteY4" fmla="*/ 1742006 h 1742006"/>
                <a:gd name="connsiteX5" fmla="*/ 1875772 w 1877126"/>
                <a:gd name="connsiteY5" fmla="*/ 1742006 h 1742006"/>
                <a:gd name="connsiteX6" fmla="*/ 1875824 w 1877126"/>
                <a:gd name="connsiteY6" fmla="*/ 1741850 h 1742006"/>
                <a:gd name="connsiteX7" fmla="*/ 938564 w 1877126"/>
                <a:gd name="connsiteY7" fmla="*/ 1457014 h 1742006"/>
                <a:gd name="connsiteX8" fmla="*/ 1304 w 1877126"/>
                <a:gd name="connsiteY8" fmla="*/ 1741850 h 1742006"/>
                <a:gd name="connsiteX9" fmla="*/ 1356 w 1877126"/>
                <a:gd name="connsiteY9" fmla="*/ 1742006 h 1742006"/>
                <a:gd name="connsiteX10" fmla="*/ 0 w 1877126"/>
                <a:gd name="connsiteY10" fmla="*/ 1742006 h 1742006"/>
                <a:gd name="connsiteX11" fmla="*/ 87655 w 1877126"/>
                <a:gd name="connsiteY11" fmla="*/ 1319557 h 1742006"/>
                <a:gd name="connsiteX12" fmla="*/ 207125 w 1877126"/>
                <a:gd name="connsiteY12" fmla="*/ 503677 h 1742006"/>
                <a:gd name="connsiteX13" fmla="*/ 207127 w 1877126"/>
                <a:gd name="connsiteY13" fmla="*/ 503656 h 1742006"/>
                <a:gd name="connsiteX14" fmla="*/ 207125 w 1877126"/>
                <a:gd name="connsiteY14" fmla="*/ 503678 h 1742006"/>
                <a:gd name="connsiteX15" fmla="*/ 187629 w 1877126"/>
                <a:gd name="connsiteY15" fmla="*/ 664986 h 1742006"/>
                <a:gd name="connsiteX16" fmla="*/ 188803 w 1877126"/>
                <a:gd name="connsiteY16" fmla="*/ 664986 h 1742006"/>
                <a:gd name="connsiteX17" fmla="*/ 188756 w 1877126"/>
                <a:gd name="connsiteY17" fmla="*/ 664835 h 1742006"/>
                <a:gd name="connsiteX18" fmla="*/ 938564 w 1877126"/>
                <a:gd name="connsiteY18" fmla="*/ 420690 h 1742006"/>
                <a:gd name="connsiteX19" fmla="*/ 1688372 w 1877126"/>
                <a:gd name="connsiteY19" fmla="*/ 664835 h 1742006"/>
                <a:gd name="connsiteX20" fmla="*/ 1688325 w 1877126"/>
                <a:gd name="connsiteY20" fmla="*/ 664986 h 1742006"/>
                <a:gd name="connsiteX21" fmla="*/ 1689497 w 1877126"/>
                <a:gd name="connsiteY21" fmla="*/ 664986 h 1742006"/>
                <a:gd name="connsiteX22" fmla="*/ 1670001 w 1877126"/>
                <a:gd name="connsiteY22" fmla="*/ 503678 h 1742006"/>
                <a:gd name="connsiteX23" fmla="*/ 1669999 w 1877126"/>
                <a:gd name="connsiteY23" fmla="*/ 503649 h 1742006"/>
                <a:gd name="connsiteX24" fmla="*/ 1670001 w 1877126"/>
                <a:gd name="connsiteY24" fmla="*/ 503677 h 1742006"/>
                <a:gd name="connsiteX25" fmla="*/ 1789472 w 1877126"/>
                <a:gd name="connsiteY25" fmla="*/ 1319557 h 1742006"/>
                <a:gd name="connsiteX26" fmla="*/ 1877126 w 1877126"/>
                <a:gd name="connsiteY26" fmla="*/ 1742006 h 1742006"/>
                <a:gd name="connsiteX0" fmla="*/ 238214 w 1877126"/>
                <a:gd name="connsiteY0" fmla="*/ 50356 h 1694450"/>
                <a:gd name="connsiteX1" fmla="*/ 242072 w 1877126"/>
                <a:gd name="connsiteY1" fmla="*/ -1 h 1694450"/>
                <a:gd name="connsiteX2" fmla="*/ 238214 w 1877126"/>
                <a:gd name="connsiteY2" fmla="*/ 50356 h 1694450"/>
                <a:gd name="connsiteX3" fmla="*/ 1877126 w 1877126"/>
                <a:gd name="connsiteY3" fmla="*/ 1694450 h 1694450"/>
                <a:gd name="connsiteX4" fmla="*/ 1875772 w 1877126"/>
                <a:gd name="connsiteY4" fmla="*/ 1694450 h 1694450"/>
                <a:gd name="connsiteX5" fmla="*/ 1875824 w 1877126"/>
                <a:gd name="connsiteY5" fmla="*/ 1694294 h 1694450"/>
                <a:gd name="connsiteX6" fmla="*/ 938564 w 1877126"/>
                <a:gd name="connsiteY6" fmla="*/ 1409458 h 1694450"/>
                <a:gd name="connsiteX7" fmla="*/ 1304 w 1877126"/>
                <a:gd name="connsiteY7" fmla="*/ 1694294 h 1694450"/>
                <a:gd name="connsiteX8" fmla="*/ 1356 w 1877126"/>
                <a:gd name="connsiteY8" fmla="*/ 1694450 h 1694450"/>
                <a:gd name="connsiteX9" fmla="*/ 0 w 1877126"/>
                <a:gd name="connsiteY9" fmla="*/ 1694450 h 1694450"/>
                <a:gd name="connsiteX10" fmla="*/ 87655 w 1877126"/>
                <a:gd name="connsiteY10" fmla="*/ 1272001 h 1694450"/>
                <a:gd name="connsiteX11" fmla="*/ 207125 w 1877126"/>
                <a:gd name="connsiteY11" fmla="*/ 456121 h 1694450"/>
                <a:gd name="connsiteX12" fmla="*/ 207127 w 1877126"/>
                <a:gd name="connsiteY12" fmla="*/ 456100 h 1694450"/>
                <a:gd name="connsiteX13" fmla="*/ 207125 w 1877126"/>
                <a:gd name="connsiteY13" fmla="*/ 456122 h 1694450"/>
                <a:gd name="connsiteX14" fmla="*/ 187629 w 1877126"/>
                <a:gd name="connsiteY14" fmla="*/ 617430 h 1694450"/>
                <a:gd name="connsiteX15" fmla="*/ 188803 w 1877126"/>
                <a:gd name="connsiteY15" fmla="*/ 617430 h 1694450"/>
                <a:gd name="connsiteX16" fmla="*/ 188756 w 1877126"/>
                <a:gd name="connsiteY16" fmla="*/ 617279 h 1694450"/>
                <a:gd name="connsiteX17" fmla="*/ 938564 w 1877126"/>
                <a:gd name="connsiteY17" fmla="*/ 373134 h 1694450"/>
                <a:gd name="connsiteX18" fmla="*/ 1688372 w 1877126"/>
                <a:gd name="connsiteY18" fmla="*/ 617279 h 1694450"/>
                <a:gd name="connsiteX19" fmla="*/ 1688325 w 1877126"/>
                <a:gd name="connsiteY19" fmla="*/ 617430 h 1694450"/>
                <a:gd name="connsiteX20" fmla="*/ 1689497 w 1877126"/>
                <a:gd name="connsiteY20" fmla="*/ 617430 h 1694450"/>
                <a:gd name="connsiteX21" fmla="*/ 1670001 w 1877126"/>
                <a:gd name="connsiteY21" fmla="*/ 456122 h 1694450"/>
                <a:gd name="connsiteX22" fmla="*/ 1669999 w 1877126"/>
                <a:gd name="connsiteY22" fmla="*/ 456093 h 1694450"/>
                <a:gd name="connsiteX23" fmla="*/ 1670001 w 1877126"/>
                <a:gd name="connsiteY23" fmla="*/ 456121 h 1694450"/>
                <a:gd name="connsiteX24" fmla="*/ 1789472 w 1877126"/>
                <a:gd name="connsiteY24" fmla="*/ 1272001 h 1694450"/>
                <a:gd name="connsiteX25" fmla="*/ 1877126 w 1877126"/>
                <a:gd name="connsiteY25" fmla="*/ 1694450 h 1694450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207125 w 1877126"/>
                <a:gd name="connsiteY10" fmla="*/ 82988 h 1321316"/>
                <a:gd name="connsiteX11" fmla="*/ 187629 w 1877126"/>
                <a:gd name="connsiteY11" fmla="*/ 244296 h 1321316"/>
                <a:gd name="connsiteX12" fmla="*/ 188803 w 1877126"/>
                <a:gd name="connsiteY12" fmla="*/ 244296 h 1321316"/>
                <a:gd name="connsiteX13" fmla="*/ 188756 w 1877126"/>
                <a:gd name="connsiteY13" fmla="*/ 244145 h 1321316"/>
                <a:gd name="connsiteX14" fmla="*/ 938564 w 1877126"/>
                <a:gd name="connsiteY14" fmla="*/ 0 h 1321316"/>
                <a:gd name="connsiteX15" fmla="*/ 1688372 w 1877126"/>
                <a:gd name="connsiteY15" fmla="*/ 244145 h 1321316"/>
                <a:gd name="connsiteX16" fmla="*/ 1688325 w 1877126"/>
                <a:gd name="connsiteY16" fmla="*/ 244296 h 1321316"/>
                <a:gd name="connsiteX17" fmla="*/ 1689497 w 1877126"/>
                <a:gd name="connsiteY17" fmla="*/ 244296 h 1321316"/>
                <a:gd name="connsiteX18" fmla="*/ 1670001 w 1877126"/>
                <a:gd name="connsiteY18" fmla="*/ 82988 h 1321316"/>
                <a:gd name="connsiteX19" fmla="*/ 1669999 w 1877126"/>
                <a:gd name="connsiteY19" fmla="*/ 82959 h 1321316"/>
                <a:gd name="connsiteX20" fmla="*/ 1670001 w 1877126"/>
                <a:gd name="connsiteY20" fmla="*/ 82987 h 1321316"/>
                <a:gd name="connsiteX21" fmla="*/ 1789472 w 1877126"/>
                <a:gd name="connsiteY21" fmla="*/ 898867 h 1321316"/>
                <a:gd name="connsiteX22" fmla="*/ 1877126 w 1877126"/>
                <a:gd name="connsiteY22" fmla="*/ 1321316 h 1321316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187629 w 1877126"/>
                <a:gd name="connsiteY10" fmla="*/ 244296 h 1321316"/>
                <a:gd name="connsiteX11" fmla="*/ 188803 w 1877126"/>
                <a:gd name="connsiteY11" fmla="*/ 244296 h 1321316"/>
                <a:gd name="connsiteX12" fmla="*/ 188756 w 1877126"/>
                <a:gd name="connsiteY12" fmla="*/ 244145 h 1321316"/>
                <a:gd name="connsiteX13" fmla="*/ 938564 w 1877126"/>
                <a:gd name="connsiteY13" fmla="*/ 0 h 1321316"/>
                <a:gd name="connsiteX14" fmla="*/ 1688372 w 1877126"/>
                <a:gd name="connsiteY14" fmla="*/ 244145 h 1321316"/>
                <a:gd name="connsiteX15" fmla="*/ 1688325 w 1877126"/>
                <a:gd name="connsiteY15" fmla="*/ 244296 h 1321316"/>
                <a:gd name="connsiteX16" fmla="*/ 1689497 w 1877126"/>
                <a:gd name="connsiteY16" fmla="*/ 244296 h 1321316"/>
                <a:gd name="connsiteX17" fmla="*/ 1670001 w 1877126"/>
                <a:gd name="connsiteY17" fmla="*/ 82988 h 1321316"/>
                <a:gd name="connsiteX18" fmla="*/ 1669999 w 1877126"/>
                <a:gd name="connsiteY18" fmla="*/ 82959 h 1321316"/>
                <a:gd name="connsiteX19" fmla="*/ 1670001 w 1877126"/>
                <a:gd name="connsiteY19" fmla="*/ 82987 h 1321316"/>
                <a:gd name="connsiteX20" fmla="*/ 1789472 w 1877126"/>
                <a:gd name="connsiteY20" fmla="*/ 898867 h 1321316"/>
                <a:gd name="connsiteX21" fmla="*/ 1877126 w 1877126"/>
                <a:gd name="connsiteY21" fmla="*/ 1321316 h 13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126" h="1321316">
                  <a:moveTo>
                    <a:pt x="1877126" y="1321316"/>
                  </a:moveTo>
                  <a:lnTo>
                    <a:pt x="1875772" y="1321316"/>
                  </a:lnTo>
                  <a:cubicBezTo>
                    <a:pt x="1875789" y="1321264"/>
                    <a:pt x="1875807" y="1321212"/>
                    <a:pt x="1875824" y="1321160"/>
                  </a:cubicBezTo>
                  <a:cubicBezTo>
                    <a:pt x="1875824" y="1163849"/>
                    <a:pt x="1456198" y="1036324"/>
                    <a:pt x="938564" y="1036324"/>
                  </a:cubicBezTo>
                  <a:cubicBezTo>
                    <a:pt x="420930" y="1036324"/>
                    <a:pt x="1304" y="1163849"/>
                    <a:pt x="1304" y="1321160"/>
                  </a:cubicBezTo>
                  <a:cubicBezTo>
                    <a:pt x="1321" y="1321212"/>
                    <a:pt x="1339" y="1321264"/>
                    <a:pt x="1356" y="1321316"/>
                  </a:cubicBezTo>
                  <a:lnTo>
                    <a:pt x="0" y="1321316"/>
                  </a:lnTo>
                  <a:lnTo>
                    <a:pt x="87655" y="898867"/>
                  </a:lnTo>
                  <a:cubicBezTo>
                    <a:pt x="140370" y="617300"/>
                    <a:pt x="180108" y="344096"/>
                    <a:pt x="207125" y="82987"/>
                  </a:cubicBezTo>
                  <a:cubicBezTo>
                    <a:pt x="207126" y="82980"/>
                    <a:pt x="210376" y="56081"/>
                    <a:pt x="207127" y="82966"/>
                  </a:cubicBezTo>
                  <a:cubicBezTo>
                    <a:pt x="203878" y="109851"/>
                    <a:pt x="190683" y="217408"/>
                    <a:pt x="187629" y="244296"/>
                  </a:cubicBezTo>
                  <a:lnTo>
                    <a:pt x="188803" y="244296"/>
                  </a:lnTo>
                  <a:cubicBezTo>
                    <a:pt x="188787" y="244246"/>
                    <a:pt x="188772" y="244195"/>
                    <a:pt x="188756" y="244145"/>
                  </a:cubicBezTo>
                  <a:cubicBezTo>
                    <a:pt x="188756" y="109307"/>
                    <a:pt x="524456" y="0"/>
                    <a:pt x="938564" y="0"/>
                  </a:cubicBezTo>
                  <a:cubicBezTo>
                    <a:pt x="1352672" y="0"/>
                    <a:pt x="1688372" y="109307"/>
                    <a:pt x="1688372" y="244145"/>
                  </a:cubicBezTo>
                  <a:cubicBezTo>
                    <a:pt x="1688356" y="244195"/>
                    <a:pt x="1688341" y="244246"/>
                    <a:pt x="1688325" y="244296"/>
                  </a:cubicBezTo>
                  <a:lnTo>
                    <a:pt x="1689497" y="244296"/>
                  </a:lnTo>
                  <a:lnTo>
                    <a:pt x="1670001" y="82988"/>
                  </a:lnTo>
                  <a:cubicBezTo>
                    <a:pt x="1670000" y="82978"/>
                    <a:pt x="1670000" y="82969"/>
                    <a:pt x="1669999" y="82959"/>
                  </a:cubicBezTo>
                  <a:cubicBezTo>
                    <a:pt x="1670000" y="82968"/>
                    <a:pt x="1670000" y="82978"/>
                    <a:pt x="1670001" y="82987"/>
                  </a:cubicBezTo>
                  <a:cubicBezTo>
                    <a:pt x="1697018" y="344096"/>
                    <a:pt x="1736756" y="617300"/>
                    <a:pt x="1789472" y="898867"/>
                  </a:cubicBezTo>
                  <a:lnTo>
                    <a:pt x="1877126" y="1321316"/>
                  </a:ln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70">
              <a:extLst>
                <a:ext uri="{FF2B5EF4-FFF2-40B4-BE49-F238E27FC236}">
                  <a16:creationId xmlns:a16="http://schemas.microsoft.com/office/drawing/2014/main" id="{9CADE747-42F1-A5DB-1EB3-20EDBF776431}"/>
                </a:ext>
              </a:extLst>
            </p:cNvPr>
            <p:cNvSpPr/>
            <p:nvPr/>
          </p:nvSpPr>
          <p:spPr>
            <a:xfrm rot="10800000">
              <a:off x="1017996" y="3314202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71">
              <a:extLst>
                <a:ext uri="{FF2B5EF4-FFF2-40B4-BE49-F238E27FC236}">
                  <a16:creationId xmlns:a16="http://schemas.microsoft.com/office/drawing/2014/main" id="{B6641F29-DC2C-8076-2964-2EF24847BED6}"/>
                </a:ext>
              </a:extLst>
            </p:cNvPr>
            <p:cNvSpPr/>
            <p:nvPr/>
          </p:nvSpPr>
          <p:spPr>
            <a:xfrm rot="10800000">
              <a:off x="622580" y="2499114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72">
              <a:extLst>
                <a:ext uri="{FF2B5EF4-FFF2-40B4-BE49-F238E27FC236}">
                  <a16:creationId xmlns:a16="http://schemas.microsoft.com/office/drawing/2014/main" id="{918BE616-F235-6A7E-A39E-2A9ABCE0CE66}"/>
                </a:ext>
              </a:extLst>
            </p:cNvPr>
            <p:cNvSpPr/>
            <p:nvPr/>
          </p:nvSpPr>
          <p:spPr>
            <a:xfrm rot="10800000">
              <a:off x="115489" y="1773214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73">
              <a:extLst>
                <a:ext uri="{FF2B5EF4-FFF2-40B4-BE49-F238E27FC236}">
                  <a16:creationId xmlns:a16="http://schemas.microsoft.com/office/drawing/2014/main" id="{1AD732C6-F999-E20A-3A69-9D1A3E7879E5}"/>
                </a:ext>
              </a:extLst>
            </p:cNvPr>
            <p:cNvSpPr/>
            <p:nvPr/>
          </p:nvSpPr>
          <p:spPr>
            <a:xfrm rot="10800000">
              <a:off x="1466442" y="4905199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CB2332"/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74">
              <a:extLst>
                <a:ext uri="{FF2B5EF4-FFF2-40B4-BE49-F238E27FC236}">
                  <a16:creationId xmlns:a16="http://schemas.microsoft.com/office/drawing/2014/main" id="{31CC16D5-EC85-F389-C793-55434812FE47}"/>
                </a:ext>
              </a:extLst>
            </p:cNvPr>
            <p:cNvSpPr/>
            <p:nvPr/>
          </p:nvSpPr>
          <p:spPr>
            <a:xfrm rot="10800000">
              <a:off x="2539973" y="1884831"/>
              <a:ext cx="1281597" cy="3950208"/>
            </a:xfrm>
            <a:custGeom>
              <a:avLst/>
              <a:gdLst>
                <a:gd name="connsiteX0" fmla="*/ 0 w 1281597"/>
                <a:gd name="connsiteY0" fmla="*/ 3950208 h 3950208"/>
                <a:gd name="connsiteX1" fmla="*/ 23800 w 1281597"/>
                <a:gd name="connsiteY1" fmla="*/ 3915114 h 3950208"/>
                <a:gd name="connsiteX2" fmla="*/ 845709 w 1281597"/>
                <a:gd name="connsiteY2" fmla="*/ 2020018 h 3950208"/>
                <a:gd name="connsiteX3" fmla="*/ 1148433 w 1281597"/>
                <a:gd name="connsiteY3" fmla="*/ 216635 h 3950208"/>
                <a:gd name="connsiteX4" fmla="*/ 1150014 w 1281597"/>
                <a:gd name="connsiteY4" fmla="*/ 29285 h 3950208"/>
                <a:gd name="connsiteX5" fmla="*/ 1197630 w 1281597"/>
                <a:gd name="connsiteY5" fmla="*/ 15976 h 3950208"/>
                <a:gd name="connsiteX6" fmla="*/ 1281597 w 1281597"/>
                <a:gd name="connsiteY6" fmla="*/ 0 h 3950208"/>
                <a:gd name="connsiteX7" fmla="*/ 1280401 w 1281597"/>
                <a:gd name="connsiteY7" fmla="*/ 216638 h 3950208"/>
                <a:gd name="connsiteX8" fmla="*/ 1082251 w 1281597"/>
                <a:gd name="connsiteY8" fmla="*/ 2020020 h 3950208"/>
                <a:gd name="connsiteX9" fmla="*/ 620772 w 1281597"/>
                <a:gd name="connsiteY9" fmla="*/ 3722907 h 3950208"/>
                <a:gd name="connsiteX10" fmla="*/ 558334 w 1281597"/>
                <a:gd name="connsiteY10" fmla="*/ 3879775 h 3950208"/>
                <a:gd name="connsiteX11" fmla="*/ 478754 w 1281597"/>
                <a:gd name="connsiteY11" fmla="*/ 3886758 h 3950208"/>
                <a:gd name="connsiteX12" fmla="*/ 166821 w 1281597"/>
                <a:gd name="connsiteY12" fmla="*/ 3923927 h 3950208"/>
                <a:gd name="connsiteX13" fmla="*/ 51318 w 1281597"/>
                <a:gd name="connsiteY13" fmla="*/ 3942280 h 3950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81597" h="3950208">
                  <a:moveTo>
                    <a:pt x="0" y="3950208"/>
                  </a:moveTo>
                  <a:lnTo>
                    <a:pt x="23800" y="3915114"/>
                  </a:lnTo>
                  <a:cubicBezTo>
                    <a:pt x="338454" y="3422927"/>
                    <a:pt x="631755" y="2764428"/>
                    <a:pt x="845709" y="2020018"/>
                  </a:cubicBezTo>
                  <a:cubicBezTo>
                    <a:pt x="1032919" y="1368659"/>
                    <a:pt x="1132240" y="745947"/>
                    <a:pt x="1148433" y="216635"/>
                  </a:cubicBezTo>
                  <a:lnTo>
                    <a:pt x="1150014" y="29285"/>
                  </a:lnTo>
                  <a:lnTo>
                    <a:pt x="1197630" y="15976"/>
                  </a:lnTo>
                  <a:lnTo>
                    <a:pt x="1281597" y="0"/>
                  </a:lnTo>
                  <a:lnTo>
                    <a:pt x="1280401" y="216638"/>
                  </a:lnTo>
                  <a:cubicBezTo>
                    <a:pt x="1269802" y="745949"/>
                    <a:pt x="1204791" y="1368662"/>
                    <a:pt x="1082251" y="2020020"/>
                  </a:cubicBezTo>
                  <a:cubicBezTo>
                    <a:pt x="959713" y="2671379"/>
                    <a:pt x="797410" y="3256962"/>
                    <a:pt x="620772" y="3722907"/>
                  </a:cubicBezTo>
                  <a:lnTo>
                    <a:pt x="558334" y="3879775"/>
                  </a:lnTo>
                  <a:lnTo>
                    <a:pt x="478754" y="3886758"/>
                  </a:lnTo>
                  <a:cubicBezTo>
                    <a:pt x="366624" y="3897698"/>
                    <a:pt x="262175" y="3910156"/>
                    <a:pt x="166821" y="3923927"/>
                  </a:cubicBezTo>
                  <a:lnTo>
                    <a:pt x="51318" y="3942280"/>
                  </a:ln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A3AFB12-932D-E150-DE12-9C3DA7A65DB0}"/>
                </a:ext>
              </a:extLst>
            </p:cNvPr>
            <p:cNvSpPr/>
            <p:nvPr/>
          </p:nvSpPr>
          <p:spPr>
            <a:xfrm>
              <a:off x="56694" y="1391481"/>
              <a:ext cx="4215715" cy="607332"/>
            </a:xfrm>
            <a:prstGeom prst="ellipse">
              <a:avLst/>
            </a:prstGeom>
            <a:solidFill>
              <a:srgbClr val="44546A">
                <a:lumMod val="75000"/>
              </a:srgbClr>
            </a:solidFill>
            <a:ln w="12700" cap="flat" cmpd="sng" algn="ctr">
              <a:solidFill>
                <a:sysClr val="window" lastClr="FFFFFF">
                  <a:lumMod val="9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0574736-0860-BBE2-08B5-1C84AACBF73C}"/>
                </a:ext>
              </a:extLst>
            </p:cNvPr>
            <p:cNvSpPr/>
            <p:nvPr/>
          </p:nvSpPr>
          <p:spPr>
            <a:xfrm>
              <a:off x="751077" y="1526564"/>
              <a:ext cx="2826947" cy="372110"/>
            </a:xfrm>
            <a:prstGeom prst="ellipse">
              <a:avLst/>
            </a:prstGeom>
            <a:solidFill>
              <a:sysClr val="windowText" lastClr="000000">
                <a:alpha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Oval 13">
            <a:extLst>
              <a:ext uri="{FF2B5EF4-FFF2-40B4-BE49-F238E27FC236}">
                <a16:creationId xmlns:a16="http://schemas.microsoft.com/office/drawing/2014/main" id="{ED575600-BAD8-A8E6-312A-76AB13403D1A}"/>
              </a:ext>
            </a:extLst>
          </p:cNvPr>
          <p:cNvSpPr/>
          <p:nvPr/>
        </p:nvSpPr>
        <p:spPr>
          <a:xfrm>
            <a:off x="5792437" y="2628922"/>
            <a:ext cx="688368" cy="688368"/>
          </a:xfrm>
          <a:prstGeom prst="ellipse">
            <a:avLst/>
          </a:prstGeom>
          <a:gradFill rotWithShape="1">
            <a:gsLst>
              <a:gs pos="0">
                <a:srgbClr val="A5A5A5">
                  <a:lumMod val="110000"/>
                  <a:satMod val="105000"/>
                  <a:tint val="67000"/>
                </a:srgbClr>
              </a:gs>
              <a:gs pos="50000">
                <a:srgbClr val="A5A5A5">
                  <a:lumMod val="105000"/>
                  <a:satMod val="103000"/>
                  <a:tint val="73000"/>
                </a:srgbClr>
              </a:gs>
              <a:gs pos="100000">
                <a:srgbClr val="A5A5A5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A5A5A5"/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5" name="TextBox 28">
            <a:extLst>
              <a:ext uri="{FF2B5EF4-FFF2-40B4-BE49-F238E27FC236}">
                <a16:creationId xmlns:a16="http://schemas.microsoft.com/office/drawing/2014/main" id="{DDFDA532-963D-0806-A0E4-7C3742074C71}"/>
              </a:ext>
            </a:extLst>
          </p:cNvPr>
          <p:cNvSpPr txBox="1"/>
          <p:nvPr/>
        </p:nvSpPr>
        <p:spPr>
          <a:xfrm>
            <a:off x="6917860" y="1962074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6" name="TextBox 30">
            <a:extLst>
              <a:ext uri="{FF2B5EF4-FFF2-40B4-BE49-F238E27FC236}">
                <a16:creationId xmlns:a16="http://schemas.microsoft.com/office/drawing/2014/main" id="{EF954E94-9085-6F52-1945-0660EF39467E}"/>
              </a:ext>
            </a:extLst>
          </p:cNvPr>
          <p:cNvSpPr txBox="1"/>
          <p:nvPr/>
        </p:nvSpPr>
        <p:spPr>
          <a:xfrm>
            <a:off x="6917860" y="2665443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7" name="TextBox 32">
            <a:extLst>
              <a:ext uri="{FF2B5EF4-FFF2-40B4-BE49-F238E27FC236}">
                <a16:creationId xmlns:a16="http://schemas.microsoft.com/office/drawing/2014/main" id="{1A0D7467-2644-0B6B-B744-3EE3540DEF27}"/>
              </a:ext>
            </a:extLst>
          </p:cNvPr>
          <p:cNvSpPr txBox="1"/>
          <p:nvPr/>
        </p:nvSpPr>
        <p:spPr>
          <a:xfrm>
            <a:off x="6917860" y="3368812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8" name="TextBox 33">
            <a:extLst>
              <a:ext uri="{FF2B5EF4-FFF2-40B4-BE49-F238E27FC236}">
                <a16:creationId xmlns:a16="http://schemas.microsoft.com/office/drawing/2014/main" id="{0CDA93A3-AD72-B91B-14F3-78A0315467D2}"/>
              </a:ext>
            </a:extLst>
          </p:cNvPr>
          <p:cNvSpPr txBox="1"/>
          <p:nvPr/>
        </p:nvSpPr>
        <p:spPr>
          <a:xfrm>
            <a:off x="6917860" y="4072181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19" name="TextBox 34">
            <a:extLst>
              <a:ext uri="{FF2B5EF4-FFF2-40B4-BE49-F238E27FC236}">
                <a16:creationId xmlns:a16="http://schemas.microsoft.com/office/drawing/2014/main" id="{4700669F-B075-5C1B-E3E7-D29B5C755C74}"/>
              </a:ext>
            </a:extLst>
          </p:cNvPr>
          <p:cNvSpPr txBox="1"/>
          <p:nvPr/>
        </p:nvSpPr>
        <p:spPr>
          <a:xfrm>
            <a:off x="6917860" y="477555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  <p:sp>
        <p:nvSpPr>
          <p:cNvPr id="20" name="TextBox 37">
            <a:extLst>
              <a:ext uri="{FF2B5EF4-FFF2-40B4-BE49-F238E27FC236}">
                <a16:creationId xmlns:a16="http://schemas.microsoft.com/office/drawing/2014/main" id="{6A0990C8-081B-D092-9BDE-3EF0D22A4028}"/>
              </a:ext>
            </a:extLst>
          </p:cNvPr>
          <p:cNvSpPr txBox="1"/>
          <p:nvPr/>
        </p:nvSpPr>
        <p:spPr>
          <a:xfrm>
            <a:off x="6917860" y="5478920"/>
            <a:ext cx="347266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1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Lorem ipsum dolor sit amet, fuisset volumus incorrupte has no, denique aliquando mel eu.</a:t>
            </a:r>
          </a:p>
        </p:txBody>
      </p:sp>
    </p:spTree>
    <p:extLst>
      <p:ext uri="{BB962C8B-B14F-4D97-AF65-F5344CB8AC3E}">
        <p14:creationId xmlns:p14="http://schemas.microsoft.com/office/powerpoint/2010/main" val="2378123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818</Words>
  <Application>Microsoft Office PowerPoint</Application>
  <PresentationFormat>Widescreen</PresentationFormat>
  <Paragraphs>78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5 Options/Steps – Slide Template</vt:lpstr>
      <vt:lpstr>Funnel With 5 Options/Steps – Slide Template</vt:lpstr>
      <vt:lpstr>Funnel With 5 Options/Steps – Slide Template</vt:lpstr>
      <vt:lpstr>Funnel With 5 Options/Steps – Slide Template</vt:lpstr>
      <vt:lpstr>Funnel With 5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Layered Funnel Process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2026-02-19T21:52:33Z</dcterms:modified>
  <cp:category>Charts &amp; Diagrams</cp:category>
</cp:coreProperties>
</file>