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6"/>
  </p:notesMasterIdLst>
  <p:sldIdLst>
    <p:sldId id="331" r:id="rId2"/>
    <p:sldId id="332" r:id="rId3"/>
    <p:sldId id="333" r:id="rId4"/>
    <p:sldId id="334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9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56694" y="1391481"/>
            <a:ext cx="4215384" cy="4473981"/>
            <a:chOff x="484065" y="1388916"/>
            <a:chExt cx="3388915" cy="4473981"/>
          </a:xfrm>
        </p:grpSpPr>
        <p:sp>
          <p:nvSpPr>
            <p:cNvPr id="31" name="Freeform 30"/>
            <p:cNvSpPr/>
            <p:nvPr/>
          </p:nvSpPr>
          <p:spPr>
            <a:xfrm>
              <a:off x="1376136" y="3704510"/>
              <a:ext cx="1604774" cy="1183661"/>
            </a:xfrm>
            <a:custGeom>
              <a:avLst/>
              <a:gdLst>
                <a:gd name="connsiteX0" fmla="*/ 0 w 2147688"/>
                <a:gd name="connsiteY0" fmla="*/ 0 h 1584107"/>
                <a:gd name="connsiteX1" fmla="*/ 375 w 2147688"/>
                <a:gd name="connsiteY1" fmla="*/ 0 h 1584107"/>
                <a:gd name="connsiteX2" fmla="*/ 21252 w 2147688"/>
                <a:gd name="connsiteY2" fmla="*/ 62665 h 1584107"/>
                <a:gd name="connsiteX3" fmla="*/ 1073843 w 2147688"/>
                <a:gd name="connsiteY3" fmla="*/ 322262 h 1584107"/>
                <a:gd name="connsiteX4" fmla="*/ 2126435 w 2147688"/>
                <a:gd name="connsiteY4" fmla="*/ 62665 h 1584107"/>
                <a:gd name="connsiteX5" fmla="*/ 2147311 w 2147688"/>
                <a:gd name="connsiteY5" fmla="*/ 0 h 1584107"/>
                <a:gd name="connsiteX6" fmla="*/ 2147688 w 2147688"/>
                <a:gd name="connsiteY6" fmla="*/ 0 h 1584107"/>
                <a:gd name="connsiteX7" fmla="*/ 2122086 w 2147688"/>
                <a:gd name="connsiteY7" fmla="*/ 89335 h 1584107"/>
                <a:gd name="connsiteX8" fmla="*/ 1894679 w 2147688"/>
                <a:gd name="connsiteY8" fmla="*/ 1123290 h 1584107"/>
                <a:gd name="connsiteX9" fmla="*/ 1860495 w 2147688"/>
                <a:gd name="connsiteY9" fmla="*/ 1344494 h 1584107"/>
                <a:gd name="connsiteX10" fmla="*/ 1858853 w 2147688"/>
                <a:gd name="connsiteY10" fmla="*/ 1344494 h 1584107"/>
                <a:gd name="connsiteX11" fmla="*/ 1844251 w 2147688"/>
                <a:gd name="connsiteY11" fmla="*/ 1389409 h 1584107"/>
                <a:gd name="connsiteX12" fmla="*/ 1073843 w 2147688"/>
                <a:gd name="connsiteY12" fmla="*/ 1584107 h 1584107"/>
                <a:gd name="connsiteX13" fmla="*/ 303436 w 2147688"/>
                <a:gd name="connsiteY13" fmla="*/ 1389409 h 1584107"/>
                <a:gd name="connsiteX14" fmla="*/ 288833 w 2147688"/>
                <a:gd name="connsiteY14" fmla="*/ 1344494 h 1584107"/>
                <a:gd name="connsiteX15" fmla="*/ 287193 w 2147688"/>
                <a:gd name="connsiteY15" fmla="*/ 1344494 h 1584107"/>
                <a:gd name="connsiteX16" fmla="*/ 253009 w 2147688"/>
                <a:gd name="connsiteY16" fmla="*/ 1123290 h 1584107"/>
                <a:gd name="connsiteX17" fmla="*/ 25602 w 2147688"/>
                <a:gd name="connsiteY17" fmla="*/ 89335 h 1584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47688" h="1584107">
                  <a:moveTo>
                    <a:pt x="0" y="0"/>
                  </a:moveTo>
                  <a:lnTo>
                    <a:pt x="375" y="0"/>
                  </a:lnTo>
                  <a:lnTo>
                    <a:pt x="21252" y="62665"/>
                  </a:lnTo>
                  <a:cubicBezTo>
                    <a:pt x="121437" y="210817"/>
                    <a:pt x="554630" y="322262"/>
                    <a:pt x="1073843" y="322262"/>
                  </a:cubicBezTo>
                  <a:cubicBezTo>
                    <a:pt x="1593056" y="322262"/>
                    <a:pt x="2026249" y="210817"/>
                    <a:pt x="2126435" y="62665"/>
                  </a:cubicBezTo>
                  <a:lnTo>
                    <a:pt x="2147311" y="0"/>
                  </a:lnTo>
                  <a:lnTo>
                    <a:pt x="2147688" y="0"/>
                  </a:lnTo>
                  <a:lnTo>
                    <a:pt x="2122086" y="89335"/>
                  </a:lnTo>
                  <a:cubicBezTo>
                    <a:pt x="2027375" y="442800"/>
                    <a:pt x="1951720" y="789604"/>
                    <a:pt x="1894679" y="1123290"/>
                  </a:cubicBezTo>
                  <a:lnTo>
                    <a:pt x="1860495" y="1344494"/>
                  </a:lnTo>
                  <a:lnTo>
                    <a:pt x="1858853" y="1344494"/>
                  </a:lnTo>
                  <a:lnTo>
                    <a:pt x="1844251" y="1389409"/>
                  </a:lnTo>
                  <a:cubicBezTo>
                    <a:pt x="1770923" y="1500523"/>
                    <a:pt x="1453863" y="1584107"/>
                    <a:pt x="1073843" y="1584107"/>
                  </a:cubicBezTo>
                  <a:cubicBezTo>
                    <a:pt x="693824" y="1584107"/>
                    <a:pt x="376763" y="1500523"/>
                    <a:pt x="303436" y="1389409"/>
                  </a:cubicBezTo>
                  <a:lnTo>
                    <a:pt x="288833" y="1344494"/>
                  </a:lnTo>
                  <a:lnTo>
                    <a:pt x="287193" y="1344494"/>
                  </a:lnTo>
                  <a:lnTo>
                    <a:pt x="253009" y="1123290"/>
                  </a:lnTo>
                  <a:cubicBezTo>
                    <a:pt x="195968" y="789604"/>
                    <a:pt x="120313" y="442800"/>
                    <a:pt x="25602" y="8933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 32"/>
            <p:cNvSpPr/>
            <p:nvPr/>
          </p:nvSpPr>
          <p:spPr>
            <a:xfrm rot="10800000">
              <a:off x="1029844" y="2699732"/>
              <a:ext cx="2297355" cy="1245575"/>
            </a:xfrm>
            <a:custGeom>
              <a:avLst/>
              <a:gdLst>
                <a:gd name="connsiteX0" fmla="*/ 2993434 w 4413566"/>
                <a:gd name="connsiteY0" fmla="*/ 1340901 h 5288263"/>
                <a:gd name="connsiteX1" fmla="*/ 2991794 w 4413566"/>
                <a:gd name="connsiteY1" fmla="*/ 1340901 h 5288263"/>
                <a:gd name="connsiteX2" fmla="*/ 2977191 w 4413566"/>
                <a:gd name="connsiteY2" fmla="*/ 1295986 h 5288263"/>
                <a:gd name="connsiteX3" fmla="*/ 2206784 w 4413566"/>
                <a:gd name="connsiteY3" fmla="*/ 1101288 h 5288263"/>
                <a:gd name="connsiteX4" fmla="*/ 1436376 w 4413566"/>
                <a:gd name="connsiteY4" fmla="*/ 1295986 h 5288263"/>
                <a:gd name="connsiteX5" fmla="*/ 1421774 w 4413566"/>
                <a:gd name="connsiteY5" fmla="*/ 1340901 h 5288263"/>
                <a:gd name="connsiteX6" fmla="*/ 1420132 w 4413566"/>
                <a:gd name="connsiteY6" fmla="*/ 1340901 h 5288263"/>
                <a:gd name="connsiteX7" fmla="*/ 1436802 w 4413566"/>
                <a:gd name="connsiteY7" fmla="*/ 1233030 h 5288263"/>
                <a:gd name="connsiteX8" fmla="*/ 1518092 w 4413566"/>
                <a:gd name="connsiteY8" fmla="*/ 32855 h 5288263"/>
                <a:gd name="connsiteX9" fmla="*/ 1516770 w 4413566"/>
                <a:gd name="connsiteY9" fmla="*/ 0 h 5288263"/>
                <a:gd name="connsiteX10" fmla="*/ 2896796 w 4413566"/>
                <a:gd name="connsiteY10" fmla="*/ 0 h 5288263"/>
                <a:gd name="connsiteX11" fmla="*/ 2895474 w 4413566"/>
                <a:gd name="connsiteY11" fmla="*/ 32855 h 5288263"/>
                <a:gd name="connsiteX12" fmla="*/ 2976764 w 4413566"/>
                <a:gd name="connsiteY12" fmla="*/ 1233030 h 5288263"/>
                <a:gd name="connsiteX13" fmla="*/ 1272398 w 4413566"/>
                <a:gd name="connsiteY13" fmla="*/ 2128987 h 5288263"/>
                <a:gd name="connsiteX14" fmla="*/ 1297621 w 4413566"/>
                <a:gd name="connsiteY14" fmla="*/ 2014096 h 5288263"/>
                <a:gd name="connsiteX15" fmla="*/ 1286371 w 4413566"/>
                <a:gd name="connsiteY15" fmla="*/ 2071666 h 5288263"/>
                <a:gd name="connsiteX16" fmla="*/ 3141169 w 4413566"/>
                <a:gd name="connsiteY16" fmla="*/ 2128989 h 5288263"/>
                <a:gd name="connsiteX17" fmla="*/ 3127195 w 4413566"/>
                <a:gd name="connsiteY17" fmla="*/ 2071666 h 5288263"/>
                <a:gd name="connsiteX18" fmla="*/ 3115945 w 4413566"/>
                <a:gd name="connsiteY18" fmla="*/ 2014093 h 5288263"/>
                <a:gd name="connsiteX19" fmla="*/ 3744072 w 4413566"/>
                <a:gd name="connsiteY19" fmla="*/ 4030101 h 5288263"/>
                <a:gd name="connsiteX20" fmla="*/ 3740737 w 4413566"/>
                <a:gd name="connsiteY20" fmla="*/ 4030101 h 5288263"/>
                <a:gd name="connsiteX21" fmla="*/ 3711766 w 4413566"/>
                <a:gd name="connsiteY21" fmla="*/ 3961674 h 5288263"/>
                <a:gd name="connsiteX22" fmla="*/ 2206784 w 4413566"/>
                <a:gd name="connsiteY22" fmla="*/ 3669628 h 5288263"/>
                <a:gd name="connsiteX23" fmla="*/ 701802 w 4413566"/>
                <a:gd name="connsiteY23" fmla="*/ 3961674 h 5288263"/>
                <a:gd name="connsiteX24" fmla="*/ 672830 w 4413566"/>
                <a:gd name="connsiteY24" fmla="*/ 4030101 h 5288263"/>
                <a:gd name="connsiteX25" fmla="*/ 669495 w 4413566"/>
                <a:gd name="connsiteY25" fmla="*/ 4030101 h 5288263"/>
                <a:gd name="connsiteX26" fmla="*/ 787596 w 4413566"/>
                <a:gd name="connsiteY26" fmla="*/ 3739987 h 5288263"/>
                <a:gd name="connsiteX27" fmla="*/ 1158541 w 4413566"/>
                <a:gd name="connsiteY27" fmla="*/ 2596060 h 5288263"/>
                <a:gd name="connsiteX28" fmla="*/ 1132939 w 4413566"/>
                <a:gd name="connsiteY28" fmla="*/ 2685395 h 5288263"/>
                <a:gd name="connsiteX29" fmla="*/ 1133316 w 4413566"/>
                <a:gd name="connsiteY29" fmla="*/ 2685395 h 5288263"/>
                <a:gd name="connsiteX30" fmla="*/ 1154192 w 4413566"/>
                <a:gd name="connsiteY30" fmla="*/ 2622730 h 5288263"/>
                <a:gd name="connsiteX31" fmla="*/ 2206784 w 4413566"/>
                <a:gd name="connsiteY31" fmla="*/ 2363133 h 5288263"/>
                <a:gd name="connsiteX32" fmla="*/ 3259375 w 4413566"/>
                <a:gd name="connsiteY32" fmla="*/ 2622730 h 5288263"/>
                <a:gd name="connsiteX33" fmla="*/ 3280252 w 4413566"/>
                <a:gd name="connsiteY33" fmla="*/ 2685395 h 5288263"/>
                <a:gd name="connsiteX34" fmla="*/ 3280627 w 4413566"/>
                <a:gd name="connsiteY34" fmla="*/ 2685395 h 5288263"/>
                <a:gd name="connsiteX35" fmla="*/ 3255025 w 4413566"/>
                <a:gd name="connsiteY35" fmla="*/ 2596060 h 5288263"/>
                <a:gd name="connsiteX36" fmla="*/ 3625970 w 4413566"/>
                <a:gd name="connsiteY36" fmla="*/ 3739987 h 5288263"/>
                <a:gd name="connsiteX37" fmla="*/ 27790 w 4413566"/>
                <a:gd name="connsiteY37" fmla="*/ 5249537 h 5288263"/>
                <a:gd name="connsiteX38" fmla="*/ 498921 w 4413566"/>
                <a:gd name="connsiteY38" fmla="*/ 4412260 h 5288263"/>
                <a:gd name="connsiteX39" fmla="*/ 563234 w 4413566"/>
                <a:gd name="connsiteY39" fmla="*/ 4270326 h 5288263"/>
                <a:gd name="connsiteX40" fmla="*/ 498921 w 4413566"/>
                <a:gd name="connsiteY40" fmla="*/ 4412260 h 5288263"/>
                <a:gd name="connsiteX41" fmla="*/ 27790 w 4413566"/>
                <a:gd name="connsiteY41" fmla="*/ 5249537 h 5288263"/>
                <a:gd name="connsiteX42" fmla="*/ 0 w 4413566"/>
                <a:gd name="connsiteY42" fmla="*/ 5288263 h 5288263"/>
                <a:gd name="connsiteX43" fmla="*/ 27790 w 4413566"/>
                <a:gd name="connsiteY43" fmla="*/ 5249537 h 5288263"/>
                <a:gd name="connsiteX44" fmla="*/ 3647 w 4413566"/>
                <a:gd name="connsiteY44" fmla="*/ 5283181 h 5288263"/>
                <a:gd name="connsiteX45" fmla="*/ 41024 w 4413566"/>
                <a:gd name="connsiteY45" fmla="*/ 5257130 h 5288263"/>
                <a:gd name="connsiteX46" fmla="*/ 2206784 w 4413566"/>
                <a:gd name="connsiteY46" fmla="*/ 4971581 h 5288263"/>
                <a:gd name="connsiteX47" fmla="*/ 4372544 w 4413566"/>
                <a:gd name="connsiteY47" fmla="*/ 5257130 h 5288263"/>
                <a:gd name="connsiteX48" fmla="*/ 4409920 w 4413566"/>
                <a:gd name="connsiteY48" fmla="*/ 5283180 h 5288263"/>
                <a:gd name="connsiteX49" fmla="*/ 4413566 w 4413566"/>
                <a:gd name="connsiteY49" fmla="*/ 5288261 h 5288263"/>
                <a:gd name="connsiteX50" fmla="*/ 4372544 w 4413566"/>
                <a:gd name="connsiteY50" fmla="*/ 5259670 h 5288263"/>
                <a:gd name="connsiteX51" fmla="*/ 2206784 w 4413566"/>
                <a:gd name="connsiteY51" fmla="*/ 4974121 h 5288263"/>
                <a:gd name="connsiteX52" fmla="*/ 41024 w 4413566"/>
                <a:gd name="connsiteY52" fmla="*/ 5259670 h 5288263"/>
                <a:gd name="connsiteX0" fmla="*/ 2993434 w 4413566"/>
                <a:gd name="connsiteY0" fmla="*/ 1340901 h 5288263"/>
                <a:gd name="connsiteX1" fmla="*/ 2991794 w 4413566"/>
                <a:gd name="connsiteY1" fmla="*/ 1340901 h 5288263"/>
                <a:gd name="connsiteX2" fmla="*/ 2977191 w 4413566"/>
                <a:gd name="connsiteY2" fmla="*/ 1295986 h 5288263"/>
                <a:gd name="connsiteX3" fmla="*/ 2206784 w 4413566"/>
                <a:gd name="connsiteY3" fmla="*/ 1101288 h 5288263"/>
                <a:gd name="connsiteX4" fmla="*/ 1436376 w 4413566"/>
                <a:gd name="connsiteY4" fmla="*/ 1295986 h 5288263"/>
                <a:gd name="connsiteX5" fmla="*/ 1421774 w 4413566"/>
                <a:gd name="connsiteY5" fmla="*/ 1340901 h 5288263"/>
                <a:gd name="connsiteX6" fmla="*/ 1420132 w 4413566"/>
                <a:gd name="connsiteY6" fmla="*/ 1340901 h 5288263"/>
                <a:gd name="connsiteX7" fmla="*/ 1436802 w 4413566"/>
                <a:gd name="connsiteY7" fmla="*/ 1233030 h 5288263"/>
                <a:gd name="connsiteX8" fmla="*/ 1518092 w 4413566"/>
                <a:gd name="connsiteY8" fmla="*/ 32855 h 5288263"/>
                <a:gd name="connsiteX9" fmla="*/ 1516770 w 4413566"/>
                <a:gd name="connsiteY9" fmla="*/ 0 h 5288263"/>
                <a:gd name="connsiteX10" fmla="*/ 2896796 w 4413566"/>
                <a:gd name="connsiteY10" fmla="*/ 0 h 5288263"/>
                <a:gd name="connsiteX11" fmla="*/ 2895474 w 4413566"/>
                <a:gd name="connsiteY11" fmla="*/ 32855 h 5288263"/>
                <a:gd name="connsiteX12" fmla="*/ 2976764 w 4413566"/>
                <a:gd name="connsiteY12" fmla="*/ 1233030 h 5288263"/>
                <a:gd name="connsiteX13" fmla="*/ 2993434 w 4413566"/>
                <a:gd name="connsiteY13" fmla="*/ 1340901 h 5288263"/>
                <a:gd name="connsiteX14" fmla="*/ 1272398 w 4413566"/>
                <a:gd name="connsiteY14" fmla="*/ 2128987 h 5288263"/>
                <a:gd name="connsiteX15" fmla="*/ 1297621 w 4413566"/>
                <a:gd name="connsiteY15" fmla="*/ 2014096 h 5288263"/>
                <a:gd name="connsiteX16" fmla="*/ 1286371 w 4413566"/>
                <a:gd name="connsiteY16" fmla="*/ 2071666 h 5288263"/>
                <a:gd name="connsiteX17" fmla="*/ 1272398 w 4413566"/>
                <a:gd name="connsiteY17" fmla="*/ 2128987 h 5288263"/>
                <a:gd name="connsiteX18" fmla="*/ 3141169 w 4413566"/>
                <a:gd name="connsiteY18" fmla="*/ 2128989 h 5288263"/>
                <a:gd name="connsiteX19" fmla="*/ 3127195 w 4413566"/>
                <a:gd name="connsiteY19" fmla="*/ 2071666 h 5288263"/>
                <a:gd name="connsiteX20" fmla="*/ 3115945 w 4413566"/>
                <a:gd name="connsiteY20" fmla="*/ 2014093 h 5288263"/>
                <a:gd name="connsiteX21" fmla="*/ 3141169 w 4413566"/>
                <a:gd name="connsiteY21" fmla="*/ 2128989 h 5288263"/>
                <a:gd name="connsiteX22" fmla="*/ 3744072 w 4413566"/>
                <a:gd name="connsiteY22" fmla="*/ 4030101 h 5288263"/>
                <a:gd name="connsiteX23" fmla="*/ 3740737 w 4413566"/>
                <a:gd name="connsiteY23" fmla="*/ 4030101 h 5288263"/>
                <a:gd name="connsiteX24" fmla="*/ 3711766 w 4413566"/>
                <a:gd name="connsiteY24" fmla="*/ 3961674 h 5288263"/>
                <a:gd name="connsiteX25" fmla="*/ 2206784 w 4413566"/>
                <a:gd name="connsiteY25" fmla="*/ 3669628 h 5288263"/>
                <a:gd name="connsiteX26" fmla="*/ 701802 w 4413566"/>
                <a:gd name="connsiteY26" fmla="*/ 3961674 h 5288263"/>
                <a:gd name="connsiteX27" fmla="*/ 672830 w 4413566"/>
                <a:gd name="connsiteY27" fmla="*/ 4030101 h 5288263"/>
                <a:gd name="connsiteX28" fmla="*/ 669495 w 4413566"/>
                <a:gd name="connsiteY28" fmla="*/ 4030101 h 5288263"/>
                <a:gd name="connsiteX29" fmla="*/ 787596 w 4413566"/>
                <a:gd name="connsiteY29" fmla="*/ 3739987 h 5288263"/>
                <a:gd name="connsiteX30" fmla="*/ 1158541 w 4413566"/>
                <a:gd name="connsiteY30" fmla="*/ 2596060 h 5288263"/>
                <a:gd name="connsiteX31" fmla="*/ 1132939 w 4413566"/>
                <a:gd name="connsiteY31" fmla="*/ 2685395 h 5288263"/>
                <a:gd name="connsiteX32" fmla="*/ 1133316 w 4413566"/>
                <a:gd name="connsiteY32" fmla="*/ 2685395 h 5288263"/>
                <a:gd name="connsiteX33" fmla="*/ 1154192 w 4413566"/>
                <a:gd name="connsiteY33" fmla="*/ 2622730 h 5288263"/>
                <a:gd name="connsiteX34" fmla="*/ 2206784 w 4413566"/>
                <a:gd name="connsiteY34" fmla="*/ 2363133 h 5288263"/>
                <a:gd name="connsiteX35" fmla="*/ 3259375 w 4413566"/>
                <a:gd name="connsiteY35" fmla="*/ 2622730 h 5288263"/>
                <a:gd name="connsiteX36" fmla="*/ 3280252 w 4413566"/>
                <a:gd name="connsiteY36" fmla="*/ 2685395 h 5288263"/>
                <a:gd name="connsiteX37" fmla="*/ 3280627 w 4413566"/>
                <a:gd name="connsiteY37" fmla="*/ 2685395 h 5288263"/>
                <a:gd name="connsiteX38" fmla="*/ 3255025 w 4413566"/>
                <a:gd name="connsiteY38" fmla="*/ 2596060 h 5288263"/>
                <a:gd name="connsiteX39" fmla="*/ 3625970 w 4413566"/>
                <a:gd name="connsiteY39" fmla="*/ 3739987 h 5288263"/>
                <a:gd name="connsiteX40" fmla="*/ 3744072 w 4413566"/>
                <a:gd name="connsiteY40" fmla="*/ 4030101 h 5288263"/>
                <a:gd name="connsiteX41" fmla="*/ 27790 w 4413566"/>
                <a:gd name="connsiteY41" fmla="*/ 5249537 h 5288263"/>
                <a:gd name="connsiteX42" fmla="*/ 498921 w 4413566"/>
                <a:gd name="connsiteY42" fmla="*/ 4412260 h 5288263"/>
                <a:gd name="connsiteX43" fmla="*/ 563234 w 4413566"/>
                <a:gd name="connsiteY43" fmla="*/ 4270326 h 5288263"/>
                <a:gd name="connsiteX44" fmla="*/ 498921 w 4413566"/>
                <a:gd name="connsiteY44" fmla="*/ 4412260 h 5288263"/>
                <a:gd name="connsiteX45" fmla="*/ 27790 w 4413566"/>
                <a:gd name="connsiteY45" fmla="*/ 5249537 h 5288263"/>
                <a:gd name="connsiteX46" fmla="*/ 0 w 4413566"/>
                <a:gd name="connsiteY46" fmla="*/ 5288263 h 5288263"/>
                <a:gd name="connsiteX47" fmla="*/ 27790 w 4413566"/>
                <a:gd name="connsiteY47" fmla="*/ 5249537 h 5288263"/>
                <a:gd name="connsiteX48" fmla="*/ 3647 w 4413566"/>
                <a:gd name="connsiteY48" fmla="*/ 5283181 h 5288263"/>
                <a:gd name="connsiteX49" fmla="*/ 41024 w 4413566"/>
                <a:gd name="connsiteY49" fmla="*/ 5257130 h 5288263"/>
                <a:gd name="connsiteX50" fmla="*/ 2206784 w 4413566"/>
                <a:gd name="connsiteY50" fmla="*/ 4971581 h 5288263"/>
                <a:gd name="connsiteX51" fmla="*/ 4372544 w 4413566"/>
                <a:gd name="connsiteY51" fmla="*/ 5257130 h 5288263"/>
                <a:gd name="connsiteX52" fmla="*/ 4409920 w 4413566"/>
                <a:gd name="connsiteY52" fmla="*/ 5283180 h 5288263"/>
                <a:gd name="connsiteX53" fmla="*/ 4413566 w 4413566"/>
                <a:gd name="connsiteY53" fmla="*/ 5288261 h 5288263"/>
                <a:gd name="connsiteX54" fmla="*/ 2206784 w 4413566"/>
                <a:gd name="connsiteY54" fmla="*/ 4974121 h 5288263"/>
                <a:gd name="connsiteX55" fmla="*/ 41024 w 4413566"/>
                <a:gd name="connsiteY55" fmla="*/ 5259670 h 5288263"/>
                <a:gd name="connsiteX56" fmla="*/ 0 w 4413566"/>
                <a:gd name="connsiteY56" fmla="*/ 5288263 h 5288263"/>
                <a:gd name="connsiteX0" fmla="*/ 2993434 w 4409920"/>
                <a:gd name="connsiteY0" fmla="*/ 1340901 h 5288263"/>
                <a:gd name="connsiteX1" fmla="*/ 2991794 w 4409920"/>
                <a:gd name="connsiteY1" fmla="*/ 1340901 h 5288263"/>
                <a:gd name="connsiteX2" fmla="*/ 2977191 w 4409920"/>
                <a:gd name="connsiteY2" fmla="*/ 1295986 h 5288263"/>
                <a:gd name="connsiteX3" fmla="*/ 2206784 w 4409920"/>
                <a:gd name="connsiteY3" fmla="*/ 1101288 h 5288263"/>
                <a:gd name="connsiteX4" fmla="*/ 1436376 w 4409920"/>
                <a:gd name="connsiteY4" fmla="*/ 1295986 h 5288263"/>
                <a:gd name="connsiteX5" fmla="*/ 1421774 w 4409920"/>
                <a:gd name="connsiteY5" fmla="*/ 1340901 h 5288263"/>
                <a:gd name="connsiteX6" fmla="*/ 1420132 w 4409920"/>
                <a:gd name="connsiteY6" fmla="*/ 1340901 h 5288263"/>
                <a:gd name="connsiteX7" fmla="*/ 1436802 w 4409920"/>
                <a:gd name="connsiteY7" fmla="*/ 1233030 h 5288263"/>
                <a:gd name="connsiteX8" fmla="*/ 1518092 w 4409920"/>
                <a:gd name="connsiteY8" fmla="*/ 32855 h 5288263"/>
                <a:gd name="connsiteX9" fmla="*/ 1516770 w 4409920"/>
                <a:gd name="connsiteY9" fmla="*/ 0 h 5288263"/>
                <a:gd name="connsiteX10" fmla="*/ 2896796 w 4409920"/>
                <a:gd name="connsiteY10" fmla="*/ 0 h 5288263"/>
                <a:gd name="connsiteX11" fmla="*/ 2895474 w 4409920"/>
                <a:gd name="connsiteY11" fmla="*/ 32855 h 5288263"/>
                <a:gd name="connsiteX12" fmla="*/ 2976764 w 4409920"/>
                <a:gd name="connsiteY12" fmla="*/ 1233030 h 5288263"/>
                <a:gd name="connsiteX13" fmla="*/ 2993434 w 4409920"/>
                <a:gd name="connsiteY13" fmla="*/ 1340901 h 5288263"/>
                <a:gd name="connsiteX14" fmla="*/ 1272398 w 4409920"/>
                <a:gd name="connsiteY14" fmla="*/ 2128987 h 5288263"/>
                <a:gd name="connsiteX15" fmla="*/ 1297621 w 4409920"/>
                <a:gd name="connsiteY15" fmla="*/ 2014096 h 5288263"/>
                <a:gd name="connsiteX16" fmla="*/ 1286371 w 4409920"/>
                <a:gd name="connsiteY16" fmla="*/ 2071666 h 5288263"/>
                <a:gd name="connsiteX17" fmla="*/ 1272398 w 4409920"/>
                <a:gd name="connsiteY17" fmla="*/ 2128987 h 5288263"/>
                <a:gd name="connsiteX18" fmla="*/ 3141169 w 4409920"/>
                <a:gd name="connsiteY18" fmla="*/ 2128989 h 5288263"/>
                <a:gd name="connsiteX19" fmla="*/ 3127195 w 4409920"/>
                <a:gd name="connsiteY19" fmla="*/ 2071666 h 5288263"/>
                <a:gd name="connsiteX20" fmla="*/ 3115945 w 4409920"/>
                <a:gd name="connsiteY20" fmla="*/ 2014093 h 5288263"/>
                <a:gd name="connsiteX21" fmla="*/ 3141169 w 4409920"/>
                <a:gd name="connsiteY21" fmla="*/ 2128989 h 5288263"/>
                <a:gd name="connsiteX22" fmla="*/ 3744072 w 4409920"/>
                <a:gd name="connsiteY22" fmla="*/ 4030101 h 5288263"/>
                <a:gd name="connsiteX23" fmla="*/ 3740737 w 4409920"/>
                <a:gd name="connsiteY23" fmla="*/ 4030101 h 5288263"/>
                <a:gd name="connsiteX24" fmla="*/ 3711766 w 4409920"/>
                <a:gd name="connsiteY24" fmla="*/ 3961674 h 5288263"/>
                <a:gd name="connsiteX25" fmla="*/ 2206784 w 4409920"/>
                <a:gd name="connsiteY25" fmla="*/ 3669628 h 5288263"/>
                <a:gd name="connsiteX26" fmla="*/ 701802 w 4409920"/>
                <a:gd name="connsiteY26" fmla="*/ 3961674 h 5288263"/>
                <a:gd name="connsiteX27" fmla="*/ 672830 w 4409920"/>
                <a:gd name="connsiteY27" fmla="*/ 4030101 h 5288263"/>
                <a:gd name="connsiteX28" fmla="*/ 669495 w 4409920"/>
                <a:gd name="connsiteY28" fmla="*/ 4030101 h 5288263"/>
                <a:gd name="connsiteX29" fmla="*/ 787596 w 4409920"/>
                <a:gd name="connsiteY29" fmla="*/ 3739987 h 5288263"/>
                <a:gd name="connsiteX30" fmla="*/ 1158541 w 4409920"/>
                <a:gd name="connsiteY30" fmla="*/ 2596060 h 5288263"/>
                <a:gd name="connsiteX31" fmla="*/ 1132939 w 4409920"/>
                <a:gd name="connsiteY31" fmla="*/ 2685395 h 5288263"/>
                <a:gd name="connsiteX32" fmla="*/ 1133316 w 4409920"/>
                <a:gd name="connsiteY32" fmla="*/ 2685395 h 5288263"/>
                <a:gd name="connsiteX33" fmla="*/ 1154192 w 4409920"/>
                <a:gd name="connsiteY33" fmla="*/ 2622730 h 5288263"/>
                <a:gd name="connsiteX34" fmla="*/ 2206784 w 4409920"/>
                <a:gd name="connsiteY34" fmla="*/ 2363133 h 5288263"/>
                <a:gd name="connsiteX35" fmla="*/ 3259375 w 4409920"/>
                <a:gd name="connsiteY35" fmla="*/ 2622730 h 5288263"/>
                <a:gd name="connsiteX36" fmla="*/ 3280252 w 4409920"/>
                <a:gd name="connsiteY36" fmla="*/ 2685395 h 5288263"/>
                <a:gd name="connsiteX37" fmla="*/ 3280627 w 4409920"/>
                <a:gd name="connsiteY37" fmla="*/ 2685395 h 5288263"/>
                <a:gd name="connsiteX38" fmla="*/ 3255025 w 4409920"/>
                <a:gd name="connsiteY38" fmla="*/ 2596060 h 5288263"/>
                <a:gd name="connsiteX39" fmla="*/ 3625970 w 4409920"/>
                <a:gd name="connsiteY39" fmla="*/ 3739987 h 5288263"/>
                <a:gd name="connsiteX40" fmla="*/ 3744072 w 4409920"/>
                <a:gd name="connsiteY40" fmla="*/ 4030101 h 5288263"/>
                <a:gd name="connsiteX41" fmla="*/ 27790 w 4409920"/>
                <a:gd name="connsiteY41" fmla="*/ 5249537 h 5288263"/>
                <a:gd name="connsiteX42" fmla="*/ 498921 w 4409920"/>
                <a:gd name="connsiteY42" fmla="*/ 4412260 h 5288263"/>
                <a:gd name="connsiteX43" fmla="*/ 563234 w 4409920"/>
                <a:gd name="connsiteY43" fmla="*/ 4270326 h 5288263"/>
                <a:gd name="connsiteX44" fmla="*/ 498921 w 4409920"/>
                <a:gd name="connsiteY44" fmla="*/ 4412260 h 5288263"/>
                <a:gd name="connsiteX45" fmla="*/ 27790 w 4409920"/>
                <a:gd name="connsiteY45" fmla="*/ 5249537 h 5288263"/>
                <a:gd name="connsiteX46" fmla="*/ 0 w 4409920"/>
                <a:gd name="connsiteY46" fmla="*/ 5288263 h 5288263"/>
                <a:gd name="connsiteX47" fmla="*/ 27790 w 4409920"/>
                <a:gd name="connsiteY47" fmla="*/ 5249537 h 5288263"/>
                <a:gd name="connsiteX48" fmla="*/ 3647 w 4409920"/>
                <a:gd name="connsiteY48" fmla="*/ 5283181 h 5288263"/>
                <a:gd name="connsiteX49" fmla="*/ 41024 w 4409920"/>
                <a:gd name="connsiteY49" fmla="*/ 5257130 h 5288263"/>
                <a:gd name="connsiteX50" fmla="*/ 2206784 w 4409920"/>
                <a:gd name="connsiteY50" fmla="*/ 4971581 h 5288263"/>
                <a:gd name="connsiteX51" fmla="*/ 4372544 w 4409920"/>
                <a:gd name="connsiteY51" fmla="*/ 5257130 h 5288263"/>
                <a:gd name="connsiteX52" fmla="*/ 4409920 w 4409920"/>
                <a:gd name="connsiteY52" fmla="*/ 5283180 h 5288263"/>
                <a:gd name="connsiteX53" fmla="*/ 2206784 w 4409920"/>
                <a:gd name="connsiteY53" fmla="*/ 4974121 h 5288263"/>
                <a:gd name="connsiteX54" fmla="*/ 41024 w 4409920"/>
                <a:gd name="connsiteY54" fmla="*/ 5259670 h 5288263"/>
                <a:gd name="connsiteX55" fmla="*/ 0 w 4409920"/>
                <a:gd name="connsiteY55" fmla="*/ 5288263 h 5288263"/>
                <a:gd name="connsiteX0" fmla="*/ 2993434 w 4372544"/>
                <a:gd name="connsiteY0" fmla="*/ 1340901 h 5288263"/>
                <a:gd name="connsiteX1" fmla="*/ 2991794 w 4372544"/>
                <a:gd name="connsiteY1" fmla="*/ 1340901 h 5288263"/>
                <a:gd name="connsiteX2" fmla="*/ 2977191 w 4372544"/>
                <a:gd name="connsiteY2" fmla="*/ 1295986 h 5288263"/>
                <a:gd name="connsiteX3" fmla="*/ 2206784 w 4372544"/>
                <a:gd name="connsiteY3" fmla="*/ 1101288 h 5288263"/>
                <a:gd name="connsiteX4" fmla="*/ 1436376 w 4372544"/>
                <a:gd name="connsiteY4" fmla="*/ 1295986 h 5288263"/>
                <a:gd name="connsiteX5" fmla="*/ 1421774 w 4372544"/>
                <a:gd name="connsiteY5" fmla="*/ 1340901 h 5288263"/>
                <a:gd name="connsiteX6" fmla="*/ 1420132 w 4372544"/>
                <a:gd name="connsiteY6" fmla="*/ 1340901 h 5288263"/>
                <a:gd name="connsiteX7" fmla="*/ 1436802 w 4372544"/>
                <a:gd name="connsiteY7" fmla="*/ 1233030 h 5288263"/>
                <a:gd name="connsiteX8" fmla="*/ 1518092 w 4372544"/>
                <a:gd name="connsiteY8" fmla="*/ 32855 h 5288263"/>
                <a:gd name="connsiteX9" fmla="*/ 1516770 w 4372544"/>
                <a:gd name="connsiteY9" fmla="*/ 0 h 5288263"/>
                <a:gd name="connsiteX10" fmla="*/ 2896796 w 4372544"/>
                <a:gd name="connsiteY10" fmla="*/ 0 h 5288263"/>
                <a:gd name="connsiteX11" fmla="*/ 2895474 w 4372544"/>
                <a:gd name="connsiteY11" fmla="*/ 32855 h 5288263"/>
                <a:gd name="connsiteX12" fmla="*/ 2976764 w 4372544"/>
                <a:gd name="connsiteY12" fmla="*/ 1233030 h 5288263"/>
                <a:gd name="connsiteX13" fmla="*/ 2993434 w 4372544"/>
                <a:gd name="connsiteY13" fmla="*/ 1340901 h 5288263"/>
                <a:gd name="connsiteX14" fmla="*/ 1272398 w 4372544"/>
                <a:gd name="connsiteY14" fmla="*/ 2128987 h 5288263"/>
                <a:gd name="connsiteX15" fmla="*/ 1297621 w 4372544"/>
                <a:gd name="connsiteY15" fmla="*/ 2014096 h 5288263"/>
                <a:gd name="connsiteX16" fmla="*/ 1286371 w 4372544"/>
                <a:gd name="connsiteY16" fmla="*/ 2071666 h 5288263"/>
                <a:gd name="connsiteX17" fmla="*/ 1272398 w 4372544"/>
                <a:gd name="connsiteY17" fmla="*/ 2128987 h 5288263"/>
                <a:gd name="connsiteX18" fmla="*/ 3141169 w 4372544"/>
                <a:gd name="connsiteY18" fmla="*/ 2128989 h 5288263"/>
                <a:gd name="connsiteX19" fmla="*/ 3127195 w 4372544"/>
                <a:gd name="connsiteY19" fmla="*/ 2071666 h 5288263"/>
                <a:gd name="connsiteX20" fmla="*/ 3115945 w 4372544"/>
                <a:gd name="connsiteY20" fmla="*/ 2014093 h 5288263"/>
                <a:gd name="connsiteX21" fmla="*/ 3141169 w 4372544"/>
                <a:gd name="connsiteY21" fmla="*/ 2128989 h 5288263"/>
                <a:gd name="connsiteX22" fmla="*/ 3744072 w 4372544"/>
                <a:gd name="connsiteY22" fmla="*/ 4030101 h 5288263"/>
                <a:gd name="connsiteX23" fmla="*/ 3740737 w 4372544"/>
                <a:gd name="connsiteY23" fmla="*/ 4030101 h 5288263"/>
                <a:gd name="connsiteX24" fmla="*/ 3711766 w 4372544"/>
                <a:gd name="connsiteY24" fmla="*/ 3961674 h 5288263"/>
                <a:gd name="connsiteX25" fmla="*/ 2206784 w 4372544"/>
                <a:gd name="connsiteY25" fmla="*/ 3669628 h 5288263"/>
                <a:gd name="connsiteX26" fmla="*/ 701802 w 4372544"/>
                <a:gd name="connsiteY26" fmla="*/ 3961674 h 5288263"/>
                <a:gd name="connsiteX27" fmla="*/ 672830 w 4372544"/>
                <a:gd name="connsiteY27" fmla="*/ 4030101 h 5288263"/>
                <a:gd name="connsiteX28" fmla="*/ 669495 w 4372544"/>
                <a:gd name="connsiteY28" fmla="*/ 4030101 h 5288263"/>
                <a:gd name="connsiteX29" fmla="*/ 787596 w 4372544"/>
                <a:gd name="connsiteY29" fmla="*/ 3739987 h 5288263"/>
                <a:gd name="connsiteX30" fmla="*/ 1158541 w 4372544"/>
                <a:gd name="connsiteY30" fmla="*/ 2596060 h 5288263"/>
                <a:gd name="connsiteX31" fmla="*/ 1132939 w 4372544"/>
                <a:gd name="connsiteY31" fmla="*/ 2685395 h 5288263"/>
                <a:gd name="connsiteX32" fmla="*/ 1133316 w 4372544"/>
                <a:gd name="connsiteY32" fmla="*/ 2685395 h 5288263"/>
                <a:gd name="connsiteX33" fmla="*/ 1154192 w 4372544"/>
                <a:gd name="connsiteY33" fmla="*/ 2622730 h 5288263"/>
                <a:gd name="connsiteX34" fmla="*/ 2206784 w 4372544"/>
                <a:gd name="connsiteY34" fmla="*/ 2363133 h 5288263"/>
                <a:gd name="connsiteX35" fmla="*/ 3259375 w 4372544"/>
                <a:gd name="connsiteY35" fmla="*/ 2622730 h 5288263"/>
                <a:gd name="connsiteX36" fmla="*/ 3280252 w 4372544"/>
                <a:gd name="connsiteY36" fmla="*/ 2685395 h 5288263"/>
                <a:gd name="connsiteX37" fmla="*/ 3280627 w 4372544"/>
                <a:gd name="connsiteY37" fmla="*/ 2685395 h 5288263"/>
                <a:gd name="connsiteX38" fmla="*/ 3255025 w 4372544"/>
                <a:gd name="connsiteY38" fmla="*/ 2596060 h 5288263"/>
                <a:gd name="connsiteX39" fmla="*/ 3625970 w 4372544"/>
                <a:gd name="connsiteY39" fmla="*/ 3739987 h 5288263"/>
                <a:gd name="connsiteX40" fmla="*/ 3744072 w 4372544"/>
                <a:gd name="connsiteY40" fmla="*/ 4030101 h 5288263"/>
                <a:gd name="connsiteX41" fmla="*/ 27790 w 4372544"/>
                <a:gd name="connsiteY41" fmla="*/ 5249537 h 5288263"/>
                <a:gd name="connsiteX42" fmla="*/ 498921 w 4372544"/>
                <a:gd name="connsiteY42" fmla="*/ 4412260 h 5288263"/>
                <a:gd name="connsiteX43" fmla="*/ 563234 w 4372544"/>
                <a:gd name="connsiteY43" fmla="*/ 4270326 h 5288263"/>
                <a:gd name="connsiteX44" fmla="*/ 498921 w 4372544"/>
                <a:gd name="connsiteY44" fmla="*/ 4412260 h 5288263"/>
                <a:gd name="connsiteX45" fmla="*/ 27790 w 4372544"/>
                <a:gd name="connsiteY45" fmla="*/ 5249537 h 5288263"/>
                <a:gd name="connsiteX46" fmla="*/ 0 w 4372544"/>
                <a:gd name="connsiteY46" fmla="*/ 5288263 h 5288263"/>
                <a:gd name="connsiteX47" fmla="*/ 27790 w 4372544"/>
                <a:gd name="connsiteY47" fmla="*/ 5249537 h 5288263"/>
                <a:gd name="connsiteX48" fmla="*/ 3647 w 4372544"/>
                <a:gd name="connsiteY48" fmla="*/ 5283181 h 5288263"/>
                <a:gd name="connsiteX49" fmla="*/ 41024 w 4372544"/>
                <a:gd name="connsiteY49" fmla="*/ 5257130 h 5288263"/>
                <a:gd name="connsiteX50" fmla="*/ 2206784 w 4372544"/>
                <a:gd name="connsiteY50" fmla="*/ 4971581 h 5288263"/>
                <a:gd name="connsiteX51" fmla="*/ 4372544 w 4372544"/>
                <a:gd name="connsiteY51" fmla="*/ 5257130 h 5288263"/>
                <a:gd name="connsiteX52" fmla="*/ 2206784 w 4372544"/>
                <a:gd name="connsiteY52" fmla="*/ 4974121 h 5288263"/>
                <a:gd name="connsiteX53" fmla="*/ 41024 w 4372544"/>
                <a:gd name="connsiteY53" fmla="*/ 5259670 h 5288263"/>
                <a:gd name="connsiteX54" fmla="*/ 0 w 4372544"/>
                <a:gd name="connsiteY54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2206784 w 3744072"/>
                <a:gd name="connsiteY50" fmla="*/ 4971581 h 5288263"/>
                <a:gd name="connsiteX51" fmla="*/ 2206784 w 3744072"/>
                <a:gd name="connsiteY51" fmla="*/ 4974121 h 5288263"/>
                <a:gd name="connsiteX52" fmla="*/ 41024 w 3744072"/>
                <a:gd name="connsiteY52" fmla="*/ 5259670 h 5288263"/>
                <a:gd name="connsiteX53" fmla="*/ 0 w 3744072"/>
                <a:gd name="connsiteY53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2206784 w 3744072"/>
                <a:gd name="connsiteY50" fmla="*/ 4971581 h 5288263"/>
                <a:gd name="connsiteX51" fmla="*/ 41024 w 3744072"/>
                <a:gd name="connsiteY51" fmla="*/ 5259670 h 5288263"/>
                <a:gd name="connsiteX52" fmla="*/ 0 w 3744072"/>
                <a:gd name="connsiteY52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41024 w 3744072"/>
                <a:gd name="connsiteY50" fmla="*/ 5259670 h 5288263"/>
                <a:gd name="connsiteX51" fmla="*/ 0 w 3744072"/>
                <a:gd name="connsiteY51" fmla="*/ 5288263 h 5288263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37377 w 3740425"/>
                <a:gd name="connsiteY46" fmla="*/ 5259670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49" fmla="*/ 37377 w 3740425"/>
                <a:gd name="connsiteY49" fmla="*/ 5257130 h 5283181"/>
                <a:gd name="connsiteX50" fmla="*/ 37377 w 3740425"/>
                <a:gd name="connsiteY50" fmla="*/ 5259670 h 5283181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37377 w 3740425"/>
                <a:gd name="connsiteY46" fmla="*/ 5257130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49" fmla="*/ 37377 w 3740425"/>
                <a:gd name="connsiteY49" fmla="*/ 5257130 h 5283181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0 w 3740425"/>
                <a:gd name="connsiteY46" fmla="*/ 5283181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0" fmla="*/ 2965644 w 3716282"/>
                <a:gd name="connsiteY0" fmla="*/ 1340901 h 5249537"/>
                <a:gd name="connsiteX1" fmla="*/ 2964004 w 3716282"/>
                <a:gd name="connsiteY1" fmla="*/ 1340901 h 5249537"/>
                <a:gd name="connsiteX2" fmla="*/ 2949401 w 3716282"/>
                <a:gd name="connsiteY2" fmla="*/ 1295986 h 5249537"/>
                <a:gd name="connsiteX3" fmla="*/ 2178994 w 3716282"/>
                <a:gd name="connsiteY3" fmla="*/ 1101288 h 5249537"/>
                <a:gd name="connsiteX4" fmla="*/ 1408586 w 3716282"/>
                <a:gd name="connsiteY4" fmla="*/ 1295986 h 5249537"/>
                <a:gd name="connsiteX5" fmla="*/ 1393984 w 3716282"/>
                <a:gd name="connsiteY5" fmla="*/ 1340901 h 5249537"/>
                <a:gd name="connsiteX6" fmla="*/ 1392342 w 3716282"/>
                <a:gd name="connsiteY6" fmla="*/ 1340901 h 5249537"/>
                <a:gd name="connsiteX7" fmla="*/ 1409012 w 3716282"/>
                <a:gd name="connsiteY7" fmla="*/ 1233030 h 5249537"/>
                <a:gd name="connsiteX8" fmla="*/ 1490302 w 3716282"/>
                <a:gd name="connsiteY8" fmla="*/ 32855 h 5249537"/>
                <a:gd name="connsiteX9" fmla="*/ 1488980 w 3716282"/>
                <a:gd name="connsiteY9" fmla="*/ 0 h 5249537"/>
                <a:gd name="connsiteX10" fmla="*/ 2869006 w 3716282"/>
                <a:gd name="connsiteY10" fmla="*/ 0 h 5249537"/>
                <a:gd name="connsiteX11" fmla="*/ 2867684 w 3716282"/>
                <a:gd name="connsiteY11" fmla="*/ 32855 h 5249537"/>
                <a:gd name="connsiteX12" fmla="*/ 2948974 w 3716282"/>
                <a:gd name="connsiteY12" fmla="*/ 1233030 h 5249537"/>
                <a:gd name="connsiteX13" fmla="*/ 2965644 w 3716282"/>
                <a:gd name="connsiteY13" fmla="*/ 1340901 h 5249537"/>
                <a:gd name="connsiteX14" fmla="*/ 1244608 w 3716282"/>
                <a:gd name="connsiteY14" fmla="*/ 2128987 h 5249537"/>
                <a:gd name="connsiteX15" fmla="*/ 1269831 w 3716282"/>
                <a:gd name="connsiteY15" fmla="*/ 2014096 h 5249537"/>
                <a:gd name="connsiteX16" fmla="*/ 1258581 w 3716282"/>
                <a:gd name="connsiteY16" fmla="*/ 2071666 h 5249537"/>
                <a:gd name="connsiteX17" fmla="*/ 1244608 w 3716282"/>
                <a:gd name="connsiteY17" fmla="*/ 2128987 h 5249537"/>
                <a:gd name="connsiteX18" fmla="*/ 3113379 w 3716282"/>
                <a:gd name="connsiteY18" fmla="*/ 2128989 h 5249537"/>
                <a:gd name="connsiteX19" fmla="*/ 3099405 w 3716282"/>
                <a:gd name="connsiteY19" fmla="*/ 2071666 h 5249537"/>
                <a:gd name="connsiteX20" fmla="*/ 3088155 w 3716282"/>
                <a:gd name="connsiteY20" fmla="*/ 2014093 h 5249537"/>
                <a:gd name="connsiteX21" fmla="*/ 3113379 w 3716282"/>
                <a:gd name="connsiteY21" fmla="*/ 2128989 h 5249537"/>
                <a:gd name="connsiteX22" fmla="*/ 3716282 w 3716282"/>
                <a:gd name="connsiteY22" fmla="*/ 4030101 h 5249537"/>
                <a:gd name="connsiteX23" fmla="*/ 3712947 w 3716282"/>
                <a:gd name="connsiteY23" fmla="*/ 4030101 h 5249537"/>
                <a:gd name="connsiteX24" fmla="*/ 3683976 w 3716282"/>
                <a:gd name="connsiteY24" fmla="*/ 3961674 h 5249537"/>
                <a:gd name="connsiteX25" fmla="*/ 2178994 w 3716282"/>
                <a:gd name="connsiteY25" fmla="*/ 3669628 h 5249537"/>
                <a:gd name="connsiteX26" fmla="*/ 674012 w 3716282"/>
                <a:gd name="connsiteY26" fmla="*/ 3961674 h 5249537"/>
                <a:gd name="connsiteX27" fmla="*/ 645040 w 3716282"/>
                <a:gd name="connsiteY27" fmla="*/ 4030101 h 5249537"/>
                <a:gd name="connsiteX28" fmla="*/ 641705 w 3716282"/>
                <a:gd name="connsiteY28" fmla="*/ 4030101 h 5249537"/>
                <a:gd name="connsiteX29" fmla="*/ 759806 w 3716282"/>
                <a:gd name="connsiteY29" fmla="*/ 3739987 h 5249537"/>
                <a:gd name="connsiteX30" fmla="*/ 1130751 w 3716282"/>
                <a:gd name="connsiteY30" fmla="*/ 2596060 h 5249537"/>
                <a:gd name="connsiteX31" fmla="*/ 1105149 w 3716282"/>
                <a:gd name="connsiteY31" fmla="*/ 2685395 h 5249537"/>
                <a:gd name="connsiteX32" fmla="*/ 1105526 w 3716282"/>
                <a:gd name="connsiteY32" fmla="*/ 2685395 h 5249537"/>
                <a:gd name="connsiteX33" fmla="*/ 1126402 w 3716282"/>
                <a:gd name="connsiteY33" fmla="*/ 2622730 h 5249537"/>
                <a:gd name="connsiteX34" fmla="*/ 2178994 w 3716282"/>
                <a:gd name="connsiteY34" fmla="*/ 2363133 h 5249537"/>
                <a:gd name="connsiteX35" fmla="*/ 3231585 w 3716282"/>
                <a:gd name="connsiteY35" fmla="*/ 2622730 h 5249537"/>
                <a:gd name="connsiteX36" fmla="*/ 3252462 w 3716282"/>
                <a:gd name="connsiteY36" fmla="*/ 2685395 h 5249537"/>
                <a:gd name="connsiteX37" fmla="*/ 3252837 w 3716282"/>
                <a:gd name="connsiteY37" fmla="*/ 2685395 h 5249537"/>
                <a:gd name="connsiteX38" fmla="*/ 3227235 w 3716282"/>
                <a:gd name="connsiteY38" fmla="*/ 2596060 h 5249537"/>
                <a:gd name="connsiteX39" fmla="*/ 3598180 w 3716282"/>
                <a:gd name="connsiteY39" fmla="*/ 3739987 h 5249537"/>
                <a:gd name="connsiteX40" fmla="*/ 3716282 w 3716282"/>
                <a:gd name="connsiteY40" fmla="*/ 4030101 h 5249537"/>
                <a:gd name="connsiteX41" fmla="*/ 0 w 3716282"/>
                <a:gd name="connsiteY41" fmla="*/ 5249537 h 5249537"/>
                <a:gd name="connsiteX42" fmla="*/ 471131 w 3716282"/>
                <a:gd name="connsiteY42" fmla="*/ 4412260 h 5249537"/>
                <a:gd name="connsiteX43" fmla="*/ 535444 w 3716282"/>
                <a:gd name="connsiteY43" fmla="*/ 4270326 h 5249537"/>
                <a:gd name="connsiteX44" fmla="*/ 471131 w 3716282"/>
                <a:gd name="connsiteY44" fmla="*/ 4412260 h 5249537"/>
                <a:gd name="connsiteX45" fmla="*/ 0 w 3716282"/>
                <a:gd name="connsiteY45" fmla="*/ 5249537 h 5249537"/>
                <a:gd name="connsiteX0" fmla="*/ 2494513 w 3245151"/>
                <a:gd name="connsiteY0" fmla="*/ 1340901 h 4412260"/>
                <a:gd name="connsiteX1" fmla="*/ 2492873 w 3245151"/>
                <a:gd name="connsiteY1" fmla="*/ 1340901 h 4412260"/>
                <a:gd name="connsiteX2" fmla="*/ 2478270 w 3245151"/>
                <a:gd name="connsiteY2" fmla="*/ 1295986 h 4412260"/>
                <a:gd name="connsiteX3" fmla="*/ 1707863 w 3245151"/>
                <a:gd name="connsiteY3" fmla="*/ 1101288 h 4412260"/>
                <a:gd name="connsiteX4" fmla="*/ 937455 w 3245151"/>
                <a:gd name="connsiteY4" fmla="*/ 1295986 h 4412260"/>
                <a:gd name="connsiteX5" fmla="*/ 922853 w 3245151"/>
                <a:gd name="connsiteY5" fmla="*/ 1340901 h 4412260"/>
                <a:gd name="connsiteX6" fmla="*/ 921211 w 3245151"/>
                <a:gd name="connsiteY6" fmla="*/ 1340901 h 4412260"/>
                <a:gd name="connsiteX7" fmla="*/ 937881 w 3245151"/>
                <a:gd name="connsiteY7" fmla="*/ 1233030 h 4412260"/>
                <a:gd name="connsiteX8" fmla="*/ 1019171 w 3245151"/>
                <a:gd name="connsiteY8" fmla="*/ 32855 h 4412260"/>
                <a:gd name="connsiteX9" fmla="*/ 1017849 w 3245151"/>
                <a:gd name="connsiteY9" fmla="*/ 0 h 4412260"/>
                <a:gd name="connsiteX10" fmla="*/ 2397875 w 3245151"/>
                <a:gd name="connsiteY10" fmla="*/ 0 h 4412260"/>
                <a:gd name="connsiteX11" fmla="*/ 2396553 w 3245151"/>
                <a:gd name="connsiteY11" fmla="*/ 32855 h 4412260"/>
                <a:gd name="connsiteX12" fmla="*/ 2477843 w 3245151"/>
                <a:gd name="connsiteY12" fmla="*/ 1233030 h 4412260"/>
                <a:gd name="connsiteX13" fmla="*/ 2494513 w 3245151"/>
                <a:gd name="connsiteY13" fmla="*/ 1340901 h 4412260"/>
                <a:gd name="connsiteX14" fmla="*/ 773477 w 3245151"/>
                <a:gd name="connsiteY14" fmla="*/ 2128987 h 4412260"/>
                <a:gd name="connsiteX15" fmla="*/ 798700 w 3245151"/>
                <a:gd name="connsiteY15" fmla="*/ 2014096 h 4412260"/>
                <a:gd name="connsiteX16" fmla="*/ 787450 w 3245151"/>
                <a:gd name="connsiteY16" fmla="*/ 2071666 h 4412260"/>
                <a:gd name="connsiteX17" fmla="*/ 773477 w 3245151"/>
                <a:gd name="connsiteY17" fmla="*/ 2128987 h 4412260"/>
                <a:gd name="connsiteX18" fmla="*/ 2642248 w 3245151"/>
                <a:gd name="connsiteY18" fmla="*/ 2128989 h 4412260"/>
                <a:gd name="connsiteX19" fmla="*/ 2628274 w 3245151"/>
                <a:gd name="connsiteY19" fmla="*/ 2071666 h 4412260"/>
                <a:gd name="connsiteX20" fmla="*/ 2617024 w 3245151"/>
                <a:gd name="connsiteY20" fmla="*/ 2014093 h 4412260"/>
                <a:gd name="connsiteX21" fmla="*/ 2642248 w 3245151"/>
                <a:gd name="connsiteY21" fmla="*/ 2128989 h 4412260"/>
                <a:gd name="connsiteX22" fmla="*/ 3245151 w 3245151"/>
                <a:gd name="connsiteY22" fmla="*/ 4030101 h 4412260"/>
                <a:gd name="connsiteX23" fmla="*/ 3241816 w 3245151"/>
                <a:gd name="connsiteY23" fmla="*/ 4030101 h 4412260"/>
                <a:gd name="connsiteX24" fmla="*/ 3212845 w 3245151"/>
                <a:gd name="connsiteY24" fmla="*/ 3961674 h 4412260"/>
                <a:gd name="connsiteX25" fmla="*/ 1707863 w 3245151"/>
                <a:gd name="connsiteY25" fmla="*/ 3669628 h 4412260"/>
                <a:gd name="connsiteX26" fmla="*/ 202881 w 3245151"/>
                <a:gd name="connsiteY26" fmla="*/ 3961674 h 4412260"/>
                <a:gd name="connsiteX27" fmla="*/ 173909 w 3245151"/>
                <a:gd name="connsiteY27" fmla="*/ 4030101 h 4412260"/>
                <a:gd name="connsiteX28" fmla="*/ 170574 w 3245151"/>
                <a:gd name="connsiteY28" fmla="*/ 4030101 h 4412260"/>
                <a:gd name="connsiteX29" fmla="*/ 288675 w 3245151"/>
                <a:gd name="connsiteY29" fmla="*/ 3739987 h 4412260"/>
                <a:gd name="connsiteX30" fmla="*/ 659620 w 3245151"/>
                <a:gd name="connsiteY30" fmla="*/ 2596060 h 4412260"/>
                <a:gd name="connsiteX31" fmla="*/ 634018 w 3245151"/>
                <a:gd name="connsiteY31" fmla="*/ 2685395 h 4412260"/>
                <a:gd name="connsiteX32" fmla="*/ 634395 w 3245151"/>
                <a:gd name="connsiteY32" fmla="*/ 2685395 h 4412260"/>
                <a:gd name="connsiteX33" fmla="*/ 655271 w 3245151"/>
                <a:gd name="connsiteY33" fmla="*/ 2622730 h 4412260"/>
                <a:gd name="connsiteX34" fmla="*/ 1707863 w 3245151"/>
                <a:gd name="connsiteY34" fmla="*/ 2363133 h 4412260"/>
                <a:gd name="connsiteX35" fmla="*/ 2760454 w 3245151"/>
                <a:gd name="connsiteY35" fmla="*/ 2622730 h 4412260"/>
                <a:gd name="connsiteX36" fmla="*/ 2781331 w 3245151"/>
                <a:gd name="connsiteY36" fmla="*/ 2685395 h 4412260"/>
                <a:gd name="connsiteX37" fmla="*/ 2781706 w 3245151"/>
                <a:gd name="connsiteY37" fmla="*/ 2685395 h 4412260"/>
                <a:gd name="connsiteX38" fmla="*/ 2756104 w 3245151"/>
                <a:gd name="connsiteY38" fmla="*/ 2596060 h 4412260"/>
                <a:gd name="connsiteX39" fmla="*/ 3127049 w 3245151"/>
                <a:gd name="connsiteY39" fmla="*/ 3739987 h 4412260"/>
                <a:gd name="connsiteX40" fmla="*/ 3245151 w 3245151"/>
                <a:gd name="connsiteY40" fmla="*/ 4030101 h 4412260"/>
                <a:gd name="connsiteX41" fmla="*/ 0 w 3245151"/>
                <a:gd name="connsiteY41" fmla="*/ 4412260 h 4412260"/>
                <a:gd name="connsiteX42" fmla="*/ 0 w 3245151"/>
                <a:gd name="connsiteY42" fmla="*/ 4412260 h 4412260"/>
                <a:gd name="connsiteX43" fmla="*/ 64313 w 3245151"/>
                <a:gd name="connsiteY43" fmla="*/ 4270326 h 4412260"/>
                <a:gd name="connsiteX44" fmla="*/ 0 w 3245151"/>
                <a:gd name="connsiteY44" fmla="*/ 4412260 h 4412260"/>
                <a:gd name="connsiteX0" fmla="*/ 2494513 w 3245151"/>
                <a:gd name="connsiteY0" fmla="*/ 1340901 h 4412260"/>
                <a:gd name="connsiteX1" fmla="*/ 2492873 w 3245151"/>
                <a:gd name="connsiteY1" fmla="*/ 1340901 h 4412260"/>
                <a:gd name="connsiteX2" fmla="*/ 2478270 w 3245151"/>
                <a:gd name="connsiteY2" fmla="*/ 1295986 h 4412260"/>
                <a:gd name="connsiteX3" fmla="*/ 1707863 w 3245151"/>
                <a:gd name="connsiteY3" fmla="*/ 1101288 h 4412260"/>
                <a:gd name="connsiteX4" fmla="*/ 937455 w 3245151"/>
                <a:gd name="connsiteY4" fmla="*/ 1295986 h 4412260"/>
                <a:gd name="connsiteX5" fmla="*/ 922853 w 3245151"/>
                <a:gd name="connsiteY5" fmla="*/ 1340901 h 4412260"/>
                <a:gd name="connsiteX6" fmla="*/ 921211 w 3245151"/>
                <a:gd name="connsiteY6" fmla="*/ 1340901 h 4412260"/>
                <a:gd name="connsiteX7" fmla="*/ 937881 w 3245151"/>
                <a:gd name="connsiteY7" fmla="*/ 1233030 h 4412260"/>
                <a:gd name="connsiteX8" fmla="*/ 1019171 w 3245151"/>
                <a:gd name="connsiteY8" fmla="*/ 32855 h 4412260"/>
                <a:gd name="connsiteX9" fmla="*/ 1017849 w 3245151"/>
                <a:gd name="connsiteY9" fmla="*/ 0 h 4412260"/>
                <a:gd name="connsiteX10" fmla="*/ 2397875 w 3245151"/>
                <a:gd name="connsiteY10" fmla="*/ 0 h 4412260"/>
                <a:gd name="connsiteX11" fmla="*/ 2396553 w 3245151"/>
                <a:gd name="connsiteY11" fmla="*/ 32855 h 4412260"/>
                <a:gd name="connsiteX12" fmla="*/ 2477843 w 3245151"/>
                <a:gd name="connsiteY12" fmla="*/ 1233030 h 4412260"/>
                <a:gd name="connsiteX13" fmla="*/ 2494513 w 3245151"/>
                <a:gd name="connsiteY13" fmla="*/ 1340901 h 4412260"/>
                <a:gd name="connsiteX14" fmla="*/ 773477 w 3245151"/>
                <a:gd name="connsiteY14" fmla="*/ 2128987 h 4412260"/>
                <a:gd name="connsiteX15" fmla="*/ 798700 w 3245151"/>
                <a:gd name="connsiteY15" fmla="*/ 2014096 h 4412260"/>
                <a:gd name="connsiteX16" fmla="*/ 787450 w 3245151"/>
                <a:gd name="connsiteY16" fmla="*/ 2071666 h 4412260"/>
                <a:gd name="connsiteX17" fmla="*/ 773477 w 3245151"/>
                <a:gd name="connsiteY17" fmla="*/ 2128987 h 4412260"/>
                <a:gd name="connsiteX18" fmla="*/ 2642248 w 3245151"/>
                <a:gd name="connsiteY18" fmla="*/ 2128989 h 4412260"/>
                <a:gd name="connsiteX19" fmla="*/ 2628274 w 3245151"/>
                <a:gd name="connsiteY19" fmla="*/ 2071666 h 4412260"/>
                <a:gd name="connsiteX20" fmla="*/ 2617024 w 3245151"/>
                <a:gd name="connsiteY20" fmla="*/ 2014093 h 4412260"/>
                <a:gd name="connsiteX21" fmla="*/ 2642248 w 3245151"/>
                <a:gd name="connsiteY21" fmla="*/ 2128989 h 4412260"/>
                <a:gd name="connsiteX22" fmla="*/ 3245151 w 3245151"/>
                <a:gd name="connsiteY22" fmla="*/ 4030101 h 4412260"/>
                <a:gd name="connsiteX23" fmla="*/ 3241816 w 3245151"/>
                <a:gd name="connsiteY23" fmla="*/ 4030101 h 4412260"/>
                <a:gd name="connsiteX24" fmla="*/ 3212845 w 3245151"/>
                <a:gd name="connsiteY24" fmla="*/ 3961674 h 4412260"/>
                <a:gd name="connsiteX25" fmla="*/ 1707863 w 3245151"/>
                <a:gd name="connsiteY25" fmla="*/ 3669628 h 4412260"/>
                <a:gd name="connsiteX26" fmla="*/ 202881 w 3245151"/>
                <a:gd name="connsiteY26" fmla="*/ 3961674 h 4412260"/>
                <a:gd name="connsiteX27" fmla="*/ 173909 w 3245151"/>
                <a:gd name="connsiteY27" fmla="*/ 4030101 h 4412260"/>
                <a:gd name="connsiteX28" fmla="*/ 170574 w 3245151"/>
                <a:gd name="connsiteY28" fmla="*/ 4030101 h 4412260"/>
                <a:gd name="connsiteX29" fmla="*/ 288675 w 3245151"/>
                <a:gd name="connsiteY29" fmla="*/ 3739987 h 4412260"/>
                <a:gd name="connsiteX30" fmla="*/ 659620 w 3245151"/>
                <a:gd name="connsiteY30" fmla="*/ 2596060 h 4412260"/>
                <a:gd name="connsiteX31" fmla="*/ 634018 w 3245151"/>
                <a:gd name="connsiteY31" fmla="*/ 2685395 h 4412260"/>
                <a:gd name="connsiteX32" fmla="*/ 634395 w 3245151"/>
                <a:gd name="connsiteY32" fmla="*/ 2685395 h 4412260"/>
                <a:gd name="connsiteX33" fmla="*/ 655271 w 3245151"/>
                <a:gd name="connsiteY33" fmla="*/ 2622730 h 4412260"/>
                <a:gd name="connsiteX34" fmla="*/ 1707863 w 3245151"/>
                <a:gd name="connsiteY34" fmla="*/ 2363133 h 4412260"/>
                <a:gd name="connsiteX35" fmla="*/ 2760454 w 3245151"/>
                <a:gd name="connsiteY35" fmla="*/ 2622730 h 4412260"/>
                <a:gd name="connsiteX36" fmla="*/ 2781331 w 3245151"/>
                <a:gd name="connsiteY36" fmla="*/ 2685395 h 4412260"/>
                <a:gd name="connsiteX37" fmla="*/ 2781706 w 3245151"/>
                <a:gd name="connsiteY37" fmla="*/ 2685395 h 4412260"/>
                <a:gd name="connsiteX38" fmla="*/ 2756104 w 3245151"/>
                <a:gd name="connsiteY38" fmla="*/ 2596060 h 4412260"/>
                <a:gd name="connsiteX39" fmla="*/ 3127049 w 3245151"/>
                <a:gd name="connsiteY39" fmla="*/ 3739987 h 4412260"/>
                <a:gd name="connsiteX40" fmla="*/ 3245151 w 3245151"/>
                <a:gd name="connsiteY40" fmla="*/ 4030101 h 4412260"/>
                <a:gd name="connsiteX41" fmla="*/ 64313 w 3245151"/>
                <a:gd name="connsiteY41" fmla="*/ 4270326 h 4412260"/>
                <a:gd name="connsiteX42" fmla="*/ 0 w 3245151"/>
                <a:gd name="connsiteY42" fmla="*/ 4412260 h 4412260"/>
                <a:gd name="connsiteX43" fmla="*/ 64313 w 3245151"/>
                <a:gd name="connsiteY43" fmla="*/ 4270326 h 4412260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2471674 w 3074577"/>
                <a:gd name="connsiteY18" fmla="*/ 2128989 h 4030101"/>
                <a:gd name="connsiteX19" fmla="*/ 2457700 w 3074577"/>
                <a:gd name="connsiteY19" fmla="*/ 2071666 h 4030101"/>
                <a:gd name="connsiteX20" fmla="*/ 2446450 w 3074577"/>
                <a:gd name="connsiteY20" fmla="*/ 2014093 h 4030101"/>
                <a:gd name="connsiteX21" fmla="*/ 2471674 w 3074577"/>
                <a:gd name="connsiteY21" fmla="*/ 2128989 h 4030101"/>
                <a:gd name="connsiteX22" fmla="*/ 3074577 w 3074577"/>
                <a:gd name="connsiteY22" fmla="*/ 4030101 h 4030101"/>
                <a:gd name="connsiteX23" fmla="*/ 3071242 w 3074577"/>
                <a:gd name="connsiteY23" fmla="*/ 4030101 h 4030101"/>
                <a:gd name="connsiteX24" fmla="*/ 3042271 w 3074577"/>
                <a:gd name="connsiteY24" fmla="*/ 3961674 h 4030101"/>
                <a:gd name="connsiteX25" fmla="*/ 1537289 w 3074577"/>
                <a:gd name="connsiteY25" fmla="*/ 3669628 h 4030101"/>
                <a:gd name="connsiteX26" fmla="*/ 32307 w 3074577"/>
                <a:gd name="connsiteY26" fmla="*/ 3961674 h 4030101"/>
                <a:gd name="connsiteX27" fmla="*/ 3335 w 3074577"/>
                <a:gd name="connsiteY27" fmla="*/ 4030101 h 4030101"/>
                <a:gd name="connsiteX28" fmla="*/ 0 w 3074577"/>
                <a:gd name="connsiteY28" fmla="*/ 4030101 h 4030101"/>
                <a:gd name="connsiteX29" fmla="*/ 118101 w 3074577"/>
                <a:gd name="connsiteY29" fmla="*/ 3739987 h 4030101"/>
                <a:gd name="connsiteX30" fmla="*/ 489046 w 3074577"/>
                <a:gd name="connsiteY30" fmla="*/ 2596060 h 4030101"/>
                <a:gd name="connsiteX31" fmla="*/ 463444 w 3074577"/>
                <a:gd name="connsiteY31" fmla="*/ 2685395 h 4030101"/>
                <a:gd name="connsiteX32" fmla="*/ 463821 w 3074577"/>
                <a:gd name="connsiteY32" fmla="*/ 2685395 h 4030101"/>
                <a:gd name="connsiteX33" fmla="*/ 484697 w 3074577"/>
                <a:gd name="connsiteY33" fmla="*/ 2622730 h 4030101"/>
                <a:gd name="connsiteX34" fmla="*/ 1537289 w 3074577"/>
                <a:gd name="connsiteY34" fmla="*/ 2363133 h 4030101"/>
                <a:gd name="connsiteX35" fmla="*/ 2589880 w 3074577"/>
                <a:gd name="connsiteY35" fmla="*/ 2622730 h 4030101"/>
                <a:gd name="connsiteX36" fmla="*/ 2610757 w 3074577"/>
                <a:gd name="connsiteY36" fmla="*/ 2685395 h 4030101"/>
                <a:gd name="connsiteX37" fmla="*/ 2611132 w 3074577"/>
                <a:gd name="connsiteY37" fmla="*/ 2685395 h 4030101"/>
                <a:gd name="connsiteX38" fmla="*/ 2585530 w 3074577"/>
                <a:gd name="connsiteY38" fmla="*/ 2596060 h 4030101"/>
                <a:gd name="connsiteX39" fmla="*/ 2956475 w 3074577"/>
                <a:gd name="connsiteY39" fmla="*/ 3739987 h 4030101"/>
                <a:gd name="connsiteX40" fmla="*/ 3074577 w 3074577"/>
                <a:gd name="connsiteY40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2446450 w 3074577"/>
                <a:gd name="connsiteY18" fmla="*/ 2014093 h 4030101"/>
                <a:gd name="connsiteX19" fmla="*/ 2457700 w 3074577"/>
                <a:gd name="connsiteY19" fmla="*/ 2071666 h 4030101"/>
                <a:gd name="connsiteX20" fmla="*/ 2446450 w 3074577"/>
                <a:gd name="connsiteY20" fmla="*/ 2014093 h 4030101"/>
                <a:gd name="connsiteX21" fmla="*/ 3074577 w 3074577"/>
                <a:gd name="connsiteY21" fmla="*/ 4030101 h 4030101"/>
                <a:gd name="connsiteX22" fmla="*/ 3071242 w 3074577"/>
                <a:gd name="connsiteY22" fmla="*/ 4030101 h 4030101"/>
                <a:gd name="connsiteX23" fmla="*/ 3042271 w 3074577"/>
                <a:gd name="connsiteY23" fmla="*/ 3961674 h 4030101"/>
                <a:gd name="connsiteX24" fmla="*/ 1537289 w 3074577"/>
                <a:gd name="connsiteY24" fmla="*/ 3669628 h 4030101"/>
                <a:gd name="connsiteX25" fmla="*/ 32307 w 3074577"/>
                <a:gd name="connsiteY25" fmla="*/ 3961674 h 4030101"/>
                <a:gd name="connsiteX26" fmla="*/ 3335 w 3074577"/>
                <a:gd name="connsiteY26" fmla="*/ 4030101 h 4030101"/>
                <a:gd name="connsiteX27" fmla="*/ 0 w 3074577"/>
                <a:gd name="connsiteY27" fmla="*/ 4030101 h 4030101"/>
                <a:gd name="connsiteX28" fmla="*/ 118101 w 3074577"/>
                <a:gd name="connsiteY28" fmla="*/ 3739987 h 4030101"/>
                <a:gd name="connsiteX29" fmla="*/ 489046 w 3074577"/>
                <a:gd name="connsiteY29" fmla="*/ 2596060 h 4030101"/>
                <a:gd name="connsiteX30" fmla="*/ 463444 w 3074577"/>
                <a:gd name="connsiteY30" fmla="*/ 2685395 h 4030101"/>
                <a:gd name="connsiteX31" fmla="*/ 463821 w 3074577"/>
                <a:gd name="connsiteY31" fmla="*/ 2685395 h 4030101"/>
                <a:gd name="connsiteX32" fmla="*/ 484697 w 3074577"/>
                <a:gd name="connsiteY32" fmla="*/ 2622730 h 4030101"/>
                <a:gd name="connsiteX33" fmla="*/ 1537289 w 3074577"/>
                <a:gd name="connsiteY33" fmla="*/ 2363133 h 4030101"/>
                <a:gd name="connsiteX34" fmla="*/ 2589880 w 3074577"/>
                <a:gd name="connsiteY34" fmla="*/ 2622730 h 4030101"/>
                <a:gd name="connsiteX35" fmla="*/ 2610757 w 3074577"/>
                <a:gd name="connsiteY35" fmla="*/ 2685395 h 4030101"/>
                <a:gd name="connsiteX36" fmla="*/ 2611132 w 3074577"/>
                <a:gd name="connsiteY36" fmla="*/ 2685395 h 4030101"/>
                <a:gd name="connsiteX37" fmla="*/ 2585530 w 3074577"/>
                <a:gd name="connsiteY37" fmla="*/ 2596060 h 4030101"/>
                <a:gd name="connsiteX38" fmla="*/ 2956475 w 3074577"/>
                <a:gd name="connsiteY38" fmla="*/ 3739987 h 4030101"/>
                <a:gd name="connsiteX39" fmla="*/ 3074577 w 3074577"/>
                <a:gd name="connsiteY39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3074577 w 3074577"/>
                <a:gd name="connsiteY18" fmla="*/ 4030101 h 4030101"/>
                <a:gd name="connsiteX19" fmla="*/ 3071242 w 3074577"/>
                <a:gd name="connsiteY19" fmla="*/ 4030101 h 4030101"/>
                <a:gd name="connsiteX20" fmla="*/ 3042271 w 3074577"/>
                <a:gd name="connsiteY20" fmla="*/ 3961674 h 4030101"/>
                <a:gd name="connsiteX21" fmla="*/ 1537289 w 3074577"/>
                <a:gd name="connsiteY21" fmla="*/ 3669628 h 4030101"/>
                <a:gd name="connsiteX22" fmla="*/ 32307 w 3074577"/>
                <a:gd name="connsiteY22" fmla="*/ 3961674 h 4030101"/>
                <a:gd name="connsiteX23" fmla="*/ 3335 w 3074577"/>
                <a:gd name="connsiteY23" fmla="*/ 4030101 h 4030101"/>
                <a:gd name="connsiteX24" fmla="*/ 0 w 3074577"/>
                <a:gd name="connsiteY24" fmla="*/ 4030101 h 4030101"/>
                <a:gd name="connsiteX25" fmla="*/ 118101 w 3074577"/>
                <a:gd name="connsiteY25" fmla="*/ 3739987 h 4030101"/>
                <a:gd name="connsiteX26" fmla="*/ 489046 w 3074577"/>
                <a:gd name="connsiteY26" fmla="*/ 2596060 h 4030101"/>
                <a:gd name="connsiteX27" fmla="*/ 463444 w 3074577"/>
                <a:gd name="connsiteY27" fmla="*/ 2685395 h 4030101"/>
                <a:gd name="connsiteX28" fmla="*/ 463821 w 3074577"/>
                <a:gd name="connsiteY28" fmla="*/ 2685395 h 4030101"/>
                <a:gd name="connsiteX29" fmla="*/ 484697 w 3074577"/>
                <a:gd name="connsiteY29" fmla="*/ 2622730 h 4030101"/>
                <a:gd name="connsiteX30" fmla="*/ 1537289 w 3074577"/>
                <a:gd name="connsiteY30" fmla="*/ 2363133 h 4030101"/>
                <a:gd name="connsiteX31" fmla="*/ 2589880 w 3074577"/>
                <a:gd name="connsiteY31" fmla="*/ 2622730 h 4030101"/>
                <a:gd name="connsiteX32" fmla="*/ 2610757 w 3074577"/>
                <a:gd name="connsiteY32" fmla="*/ 2685395 h 4030101"/>
                <a:gd name="connsiteX33" fmla="*/ 2611132 w 3074577"/>
                <a:gd name="connsiteY33" fmla="*/ 2685395 h 4030101"/>
                <a:gd name="connsiteX34" fmla="*/ 2585530 w 3074577"/>
                <a:gd name="connsiteY34" fmla="*/ 2596060 h 4030101"/>
                <a:gd name="connsiteX35" fmla="*/ 2956475 w 3074577"/>
                <a:gd name="connsiteY35" fmla="*/ 3739987 h 4030101"/>
                <a:gd name="connsiteX36" fmla="*/ 3074577 w 3074577"/>
                <a:gd name="connsiteY36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16876 w 3074577"/>
                <a:gd name="connsiteY14" fmla="*/ 2071666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3074577 w 3074577"/>
                <a:gd name="connsiteY17" fmla="*/ 4030101 h 4030101"/>
                <a:gd name="connsiteX18" fmla="*/ 3071242 w 3074577"/>
                <a:gd name="connsiteY18" fmla="*/ 4030101 h 4030101"/>
                <a:gd name="connsiteX19" fmla="*/ 3042271 w 3074577"/>
                <a:gd name="connsiteY19" fmla="*/ 3961674 h 4030101"/>
                <a:gd name="connsiteX20" fmla="*/ 1537289 w 3074577"/>
                <a:gd name="connsiteY20" fmla="*/ 3669628 h 4030101"/>
                <a:gd name="connsiteX21" fmla="*/ 32307 w 3074577"/>
                <a:gd name="connsiteY21" fmla="*/ 3961674 h 4030101"/>
                <a:gd name="connsiteX22" fmla="*/ 3335 w 3074577"/>
                <a:gd name="connsiteY22" fmla="*/ 4030101 h 4030101"/>
                <a:gd name="connsiteX23" fmla="*/ 0 w 3074577"/>
                <a:gd name="connsiteY23" fmla="*/ 4030101 h 4030101"/>
                <a:gd name="connsiteX24" fmla="*/ 118101 w 3074577"/>
                <a:gd name="connsiteY24" fmla="*/ 3739987 h 4030101"/>
                <a:gd name="connsiteX25" fmla="*/ 489046 w 3074577"/>
                <a:gd name="connsiteY25" fmla="*/ 2596060 h 4030101"/>
                <a:gd name="connsiteX26" fmla="*/ 463444 w 3074577"/>
                <a:gd name="connsiteY26" fmla="*/ 2685395 h 4030101"/>
                <a:gd name="connsiteX27" fmla="*/ 463821 w 3074577"/>
                <a:gd name="connsiteY27" fmla="*/ 2685395 h 4030101"/>
                <a:gd name="connsiteX28" fmla="*/ 484697 w 3074577"/>
                <a:gd name="connsiteY28" fmla="*/ 2622730 h 4030101"/>
                <a:gd name="connsiteX29" fmla="*/ 1537289 w 3074577"/>
                <a:gd name="connsiteY29" fmla="*/ 2363133 h 4030101"/>
                <a:gd name="connsiteX30" fmla="*/ 2589880 w 3074577"/>
                <a:gd name="connsiteY30" fmla="*/ 2622730 h 4030101"/>
                <a:gd name="connsiteX31" fmla="*/ 2610757 w 3074577"/>
                <a:gd name="connsiteY31" fmla="*/ 2685395 h 4030101"/>
                <a:gd name="connsiteX32" fmla="*/ 2611132 w 3074577"/>
                <a:gd name="connsiteY32" fmla="*/ 2685395 h 4030101"/>
                <a:gd name="connsiteX33" fmla="*/ 2585530 w 3074577"/>
                <a:gd name="connsiteY33" fmla="*/ 2596060 h 4030101"/>
                <a:gd name="connsiteX34" fmla="*/ 2956475 w 3074577"/>
                <a:gd name="connsiteY34" fmla="*/ 3739987 h 4030101"/>
                <a:gd name="connsiteX35" fmla="*/ 3074577 w 3074577"/>
                <a:gd name="connsiteY35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3074577 w 3074577"/>
                <a:gd name="connsiteY14" fmla="*/ 4030101 h 4030101"/>
                <a:gd name="connsiteX15" fmla="*/ 3071242 w 3074577"/>
                <a:gd name="connsiteY15" fmla="*/ 4030101 h 4030101"/>
                <a:gd name="connsiteX16" fmla="*/ 3042271 w 3074577"/>
                <a:gd name="connsiteY16" fmla="*/ 3961674 h 4030101"/>
                <a:gd name="connsiteX17" fmla="*/ 1537289 w 3074577"/>
                <a:gd name="connsiteY17" fmla="*/ 3669628 h 4030101"/>
                <a:gd name="connsiteX18" fmla="*/ 32307 w 3074577"/>
                <a:gd name="connsiteY18" fmla="*/ 3961674 h 4030101"/>
                <a:gd name="connsiteX19" fmla="*/ 3335 w 3074577"/>
                <a:gd name="connsiteY19" fmla="*/ 4030101 h 4030101"/>
                <a:gd name="connsiteX20" fmla="*/ 0 w 3074577"/>
                <a:gd name="connsiteY20" fmla="*/ 4030101 h 4030101"/>
                <a:gd name="connsiteX21" fmla="*/ 118101 w 3074577"/>
                <a:gd name="connsiteY21" fmla="*/ 3739987 h 4030101"/>
                <a:gd name="connsiteX22" fmla="*/ 489046 w 3074577"/>
                <a:gd name="connsiteY22" fmla="*/ 2596060 h 4030101"/>
                <a:gd name="connsiteX23" fmla="*/ 463444 w 3074577"/>
                <a:gd name="connsiteY23" fmla="*/ 2685395 h 4030101"/>
                <a:gd name="connsiteX24" fmla="*/ 463821 w 3074577"/>
                <a:gd name="connsiteY24" fmla="*/ 2685395 h 4030101"/>
                <a:gd name="connsiteX25" fmla="*/ 484697 w 3074577"/>
                <a:gd name="connsiteY25" fmla="*/ 2622730 h 4030101"/>
                <a:gd name="connsiteX26" fmla="*/ 1537289 w 3074577"/>
                <a:gd name="connsiteY26" fmla="*/ 2363133 h 4030101"/>
                <a:gd name="connsiteX27" fmla="*/ 2589880 w 3074577"/>
                <a:gd name="connsiteY27" fmla="*/ 2622730 h 4030101"/>
                <a:gd name="connsiteX28" fmla="*/ 2610757 w 3074577"/>
                <a:gd name="connsiteY28" fmla="*/ 2685395 h 4030101"/>
                <a:gd name="connsiteX29" fmla="*/ 2611132 w 3074577"/>
                <a:gd name="connsiteY29" fmla="*/ 2685395 h 4030101"/>
                <a:gd name="connsiteX30" fmla="*/ 2585530 w 3074577"/>
                <a:gd name="connsiteY30" fmla="*/ 2596060 h 4030101"/>
                <a:gd name="connsiteX31" fmla="*/ 2956475 w 3074577"/>
                <a:gd name="connsiteY31" fmla="*/ 3739987 h 4030101"/>
                <a:gd name="connsiteX32" fmla="*/ 3074577 w 3074577"/>
                <a:gd name="connsiteY32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67307 w 3074577"/>
                <a:gd name="connsiteY6" fmla="*/ 1233030 h 4030101"/>
                <a:gd name="connsiteX7" fmla="*/ 848597 w 3074577"/>
                <a:gd name="connsiteY7" fmla="*/ 32855 h 4030101"/>
                <a:gd name="connsiteX8" fmla="*/ 847275 w 3074577"/>
                <a:gd name="connsiteY8" fmla="*/ 0 h 4030101"/>
                <a:gd name="connsiteX9" fmla="*/ 2227301 w 3074577"/>
                <a:gd name="connsiteY9" fmla="*/ 0 h 4030101"/>
                <a:gd name="connsiteX10" fmla="*/ 2225979 w 3074577"/>
                <a:gd name="connsiteY10" fmla="*/ 32855 h 4030101"/>
                <a:gd name="connsiteX11" fmla="*/ 2307269 w 3074577"/>
                <a:gd name="connsiteY11" fmla="*/ 1233030 h 4030101"/>
                <a:gd name="connsiteX12" fmla="*/ 2323939 w 3074577"/>
                <a:gd name="connsiteY12" fmla="*/ 1340901 h 4030101"/>
                <a:gd name="connsiteX13" fmla="*/ 3074577 w 3074577"/>
                <a:gd name="connsiteY13" fmla="*/ 4030101 h 4030101"/>
                <a:gd name="connsiteX14" fmla="*/ 3071242 w 3074577"/>
                <a:gd name="connsiteY14" fmla="*/ 4030101 h 4030101"/>
                <a:gd name="connsiteX15" fmla="*/ 3042271 w 3074577"/>
                <a:gd name="connsiteY15" fmla="*/ 3961674 h 4030101"/>
                <a:gd name="connsiteX16" fmla="*/ 1537289 w 3074577"/>
                <a:gd name="connsiteY16" fmla="*/ 3669628 h 4030101"/>
                <a:gd name="connsiteX17" fmla="*/ 32307 w 3074577"/>
                <a:gd name="connsiteY17" fmla="*/ 3961674 h 4030101"/>
                <a:gd name="connsiteX18" fmla="*/ 3335 w 3074577"/>
                <a:gd name="connsiteY18" fmla="*/ 4030101 h 4030101"/>
                <a:gd name="connsiteX19" fmla="*/ 0 w 3074577"/>
                <a:gd name="connsiteY19" fmla="*/ 4030101 h 4030101"/>
                <a:gd name="connsiteX20" fmla="*/ 118101 w 3074577"/>
                <a:gd name="connsiteY20" fmla="*/ 3739987 h 4030101"/>
                <a:gd name="connsiteX21" fmla="*/ 489046 w 3074577"/>
                <a:gd name="connsiteY21" fmla="*/ 2596060 h 4030101"/>
                <a:gd name="connsiteX22" fmla="*/ 463444 w 3074577"/>
                <a:gd name="connsiteY22" fmla="*/ 2685395 h 4030101"/>
                <a:gd name="connsiteX23" fmla="*/ 463821 w 3074577"/>
                <a:gd name="connsiteY23" fmla="*/ 2685395 h 4030101"/>
                <a:gd name="connsiteX24" fmla="*/ 484697 w 3074577"/>
                <a:gd name="connsiteY24" fmla="*/ 2622730 h 4030101"/>
                <a:gd name="connsiteX25" fmla="*/ 1537289 w 3074577"/>
                <a:gd name="connsiteY25" fmla="*/ 2363133 h 4030101"/>
                <a:gd name="connsiteX26" fmla="*/ 2589880 w 3074577"/>
                <a:gd name="connsiteY26" fmla="*/ 2622730 h 4030101"/>
                <a:gd name="connsiteX27" fmla="*/ 2610757 w 3074577"/>
                <a:gd name="connsiteY27" fmla="*/ 2685395 h 4030101"/>
                <a:gd name="connsiteX28" fmla="*/ 2611132 w 3074577"/>
                <a:gd name="connsiteY28" fmla="*/ 2685395 h 4030101"/>
                <a:gd name="connsiteX29" fmla="*/ 2585530 w 3074577"/>
                <a:gd name="connsiteY29" fmla="*/ 2596060 h 4030101"/>
                <a:gd name="connsiteX30" fmla="*/ 2956475 w 3074577"/>
                <a:gd name="connsiteY30" fmla="*/ 3739987 h 4030101"/>
                <a:gd name="connsiteX31" fmla="*/ 3074577 w 3074577"/>
                <a:gd name="connsiteY31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67307 w 3074577"/>
                <a:gd name="connsiteY5" fmla="*/ 1233030 h 4030101"/>
                <a:gd name="connsiteX6" fmla="*/ 848597 w 3074577"/>
                <a:gd name="connsiteY6" fmla="*/ 32855 h 4030101"/>
                <a:gd name="connsiteX7" fmla="*/ 847275 w 3074577"/>
                <a:gd name="connsiteY7" fmla="*/ 0 h 4030101"/>
                <a:gd name="connsiteX8" fmla="*/ 2227301 w 3074577"/>
                <a:gd name="connsiteY8" fmla="*/ 0 h 4030101"/>
                <a:gd name="connsiteX9" fmla="*/ 2225979 w 3074577"/>
                <a:gd name="connsiteY9" fmla="*/ 32855 h 4030101"/>
                <a:gd name="connsiteX10" fmla="*/ 2307269 w 3074577"/>
                <a:gd name="connsiteY10" fmla="*/ 1233030 h 4030101"/>
                <a:gd name="connsiteX11" fmla="*/ 2323939 w 3074577"/>
                <a:gd name="connsiteY11" fmla="*/ 1340901 h 4030101"/>
                <a:gd name="connsiteX12" fmla="*/ 3074577 w 3074577"/>
                <a:gd name="connsiteY12" fmla="*/ 4030101 h 4030101"/>
                <a:gd name="connsiteX13" fmla="*/ 3071242 w 3074577"/>
                <a:gd name="connsiteY13" fmla="*/ 4030101 h 4030101"/>
                <a:gd name="connsiteX14" fmla="*/ 3042271 w 3074577"/>
                <a:gd name="connsiteY14" fmla="*/ 3961674 h 4030101"/>
                <a:gd name="connsiteX15" fmla="*/ 1537289 w 3074577"/>
                <a:gd name="connsiteY15" fmla="*/ 3669628 h 4030101"/>
                <a:gd name="connsiteX16" fmla="*/ 32307 w 3074577"/>
                <a:gd name="connsiteY16" fmla="*/ 3961674 h 4030101"/>
                <a:gd name="connsiteX17" fmla="*/ 3335 w 3074577"/>
                <a:gd name="connsiteY17" fmla="*/ 4030101 h 4030101"/>
                <a:gd name="connsiteX18" fmla="*/ 0 w 3074577"/>
                <a:gd name="connsiteY18" fmla="*/ 4030101 h 4030101"/>
                <a:gd name="connsiteX19" fmla="*/ 118101 w 3074577"/>
                <a:gd name="connsiteY19" fmla="*/ 3739987 h 4030101"/>
                <a:gd name="connsiteX20" fmla="*/ 489046 w 3074577"/>
                <a:gd name="connsiteY20" fmla="*/ 2596060 h 4030101"/>
                <a:gd name="connsiteX21" fmla="*/ 463444 w 3074577"/>
                <a:gd name="connsiteY21" fmla="*/ 2685395 h 4030101"/>
                <a:gd name="connsiteX22" fmla="*/ 463821 w 3074577"/>
                <a:gd name="connsiteY22" fmla="*/ 2685395 h 4030101"/>
                <a:gd name="connsiteX23" fmla="*/ 484697 w 3074577"/>
                <a:gd name="connsiteY23" fmla="*/ 2622730 h 4030101"/>
                <a:gd name="connsiteX24" fmla="*/ 1537289 w 3074577"/>
                <a:gd name="connsiteY24" fmla="*/ 2363133 h 4030101"/>
                <a:gd name="connsiteX25" fmla="*/ 2589880 w 3074577"/>
                <a:gd name="connsiteY25" fmla="*/ 2622730 h 4030101"/>
                <a:gd name="connsiteX26" fmla="*/ 2610757 w 3074577"/>
                <a:gd name="connsiteY26" fmla="*/ 2685395 h 4030101"/>
                <a:gd name="connsiteX27" fmla="*/ 2611132 w 3074577"/>
                <a:gd name="connsiteY27" fmla="*/ 2685395 h 4030101"/>
                <a:gd name="connsiteX28" fmla="*/ 2585530 w 3074577"/>
                <a:gd name="connsiteY28" fmla="*/ 2596060 h 4030101"/>
                <a:gd name="connsiteX29" fmla="*/ 2956475 w 3074577"/>
                <a:gd name="connsiteY29" fmla="*/ 3739987 h 4030101"/>
                <a:gd name="connsiteX30" fmla="*/ 3074577 w 3074577"/>
                <a:gd name="connsiteY30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848597 w 3074577"/>
                <a:gd name="connsiteY5" fmla="*/ 32855 h 4030101"/>
                <a:gd name="connsiteX6" fmla="*/ 847275 w 3074577"/>
                <a:gd name="connsiteY6" fmla="*/ 0 h 4030101"/>
                <a:gd name="connsiteX7" fmla="*/ 2227301 w 3074577"/>
                <a:gd name="connsiteY7" fmla="*/ 0 h 4030101"/>
                <a:gd name="connsiteX8" fmla="*/ 2225979 w 3074577"/>
                <a:gd name="connsiteY8" fmla="*/ 32855 h 4030101"/>
                <a:gd name="connsiteX9" fmla="*/ 2307269 w 3074577"/>
                <a:gd name="connsiteY9" fmla="*/ 1233030 h 4030101"/>
                <a:gd name="connsiteX10" fmla="*/ 2323939 w 3074577"/>
                <a:gd name="connsiteY10" fmla="*/ 1340901 h 4030101"/>
                <a:gd name="connsiteX11" fmla="*/ 3074577 w 3074577"/>
                <a:gd name="connsiteY11" fmla="*/ 4030101 h 4030101"/>
                <a:gd name="connsiteX12" fmla="*/ 3071242 w 3074577"/>
                <a:gd name="connsiteY12" fmla="*/ 4030101 h 4030101"/>
                <a:gd name="connsiteX13" fmla="*/ 3042271 w 3074577"/>
                <a:gd name="connsiteY13" fmla="*/ 3961674 h 4030101"/>
                <a:gd name="connsiteX14" fmla="*/ 1537289 w 3074577"/>
                <a:gd name="connsiteY14" fmla="*/ 3669628 h 4030101"/>
                <a:gd name="connsiteX15" fmla="*/ 32307 w 3074577"/>
                <a:gd name="connsiteY15" fmla="*/ 3961674 h 4030101"/>
                <a:gd name="connsiteX16" fmla="*/ 3335 w 3074577"/>
                <a:gd name="connsiteY16" fmla="*/ 4030101 h 4030101"/>
                <a:gd name="connsiteX17" fmla="*/ 0 w 3074577"/>
                <a:gd name="connsiteY17" fmla="*/ 4030101 h 4030101"/>
                <a:gd name="connsiteX18" fmla="*/ 118101 w 3074577"/>
                <a:gd name="connsiteY18" fmla="*/ 3739987 h 4030101"/>
                <a:gd name="connsiteX19" fmla="*/ 489046 w 3074577"/>
                <a:gd name="connsiteY19" fmla="*/ 2596060 h 4030101"/>
                <a:gd name="connsiteX20" fmla="*/ 463444 w 3074577"/>
                <a:gd name="connsiteY20" fmla="*/ 2685395 h 4030101"/>
                <a:gd name="connsiteX21" fmla="*/ 463821 w 3074577"/>
                <a:gd name="connsiteY21" fmla="*/ 2685395 h 4030101"/>
                <a:gd name="connsiteX22" fmla="*/ 484697 w 3074577"/>
                <a:gd name="connsiteY22" fmla="*/ 2622730 h 4030101"/>
                <a:gd name="connsiteX23" fmla="*/ 1537289 w 3074577"/>
                <a:gd name="connsiteY23" fmla="*/ 2363133 h 4030101"/>
                <a:gd name="connsiteX24" fmla="*/ 2589880 w 3074577"/>
                <a:gd name="connsiteY24" fmla="*/ 2622730 h 4030101"/>
                <a:gd name="connsiteX25" fmla="*/ 2610757 w 3074577"/>
                <a:gd name="connsiteY25" fmla="*/ 2685395 h 4030101"/>
                <a:gd name="connsiteX26" fmla="*/ 2611132 w 3074577"/>
                <a:gd name="connsiteY26" fmla="*/ 2685395 h 4030101"/>
                <a:gd name="connsiteX27" fmla="*/ 2585530 w 3074577"/>
                <a:gd name="connsiteY27" fmla="*/ 2596060 h 4030101"/>
                <a:gd name="connsiteX28" fmla="*/ 2956475 w 3074577"/>
                <a:gd name="connsiteY28" fmla="*/ 3739987 h 4030101"/>
                <a:gd name="connsiteX29" fmla="*/ 3074577 w 3074577"/>
                <a:gd name="connsiteY29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848597 w 3074577"/>
                <a:gd name="connsiteY4" fmla="*/ 32855 h 4030101"/>
                <a:gd name="connsiteX5" fmla="*/ 847275 w 3074577"/>
                <a:gd name="connsiteY5" fmla="*/ 0 h 4030101"/>
                <a:gd name="connsiteX6" fmla="*/ 2227301 w 3074577"/>
                <a:gd name="connsiteY6" fmla="*/ 0 h 4030101"/>
                <a:gd name="connsiteX7" fmla="*/ 2225979 w 3074577"/>
                <a:gd name="connsiteY7" fmla="*/ 32855 h 4030101"/>
                <a:gd name="connsiteX8" fmla="*/ 2307269 w 3074577"/>
                <a:gd name="connsiteY8" fmla="*/ 1233030 h 4030101"/>
                <a:gd name="connsiteX9" fmla="*/ 2323939 w 3074577"/>
                <a:gd name="connsiteY9" fmla="*/ 1340901 h 4030101"/>
                <a:gd name="connsiteX10" fmla="*/ 3074577 w 3074577"/>
                <a:gd name="connsiteY10" fmla="*/ 4030101 h 4030101"/>
                <a:gd name="connsiteX11" fmla="*/ 3071242 w 3074577"/>
                <a:gd name="connsiteY11" fmla="*/ 4030101 h 4030101"/>
                <a:gd name="connsiteX12" fmla="*/ 3042271 w 3074577"/>
                <a:gd name="connsiteY12" fmla="*/ 3961674 h 4030101"/>
                <a:gd name="connsiteX13" fmla="*/ 1537289 w 3074577"/>
                <a:gd name="connsiteY13" fmla="*/ 3669628 h 4030101"/>
                <a:gd name="connsiteX14" fmla="*/ 32307 w 3074577"/>
                <a:gd name="connsiteY14" fmla="*/ 3961674 h 4030101"/>
                <a:gd name="connsiteX15" fmla="*/ 3335 w 3074577"/>
                <a:gd name="connsiteY15" fmla="*/ 4030101 h 4030101"/>
                <a:gd name="connsiteX16" fmla="*/ 0 w 3074577"/>
                <a:gd name="connsiteY16" fmla="*/ 4030101 h 4030101"/>
                <a:gd name="connsiteX17" fmla="*/ 118101 w 3074577"/>
                <a:gd name="connsiteY17" fmla="*/ 3739987 h 4030101"/>
                <a:gd name="connsiteX18" fmla="*/ 489046 w 3074577"/>
                <a:gd name="connsiteY18" fmla="*/ 2596060 h 4030101"/>
                <a:gd name="connsiteX19" fmla="*/ 463444 w 3074577"/>
                <a:gd name="connsiteY19" fmla="*/ 2685395 h 4030101"/>
                <a:gd name="connsiteX20" fmla="*/ 463821 w 3074577"/>
                <a:gd name="connsiteY20" fmla="*/ 2685395 h 4030101"/>
                <a:gd name="connsiteX21" fmla="*/ 484697 w 3074577"/>
                <a:gd name="connsiteY21" fmla="*/ 2622730 h 4030101"/>
                <a:gd name="connsiteX22" fmla="*/ 1537289 w 3074577"/>
                <a:gd name="connsiteY22" fmla="*/ 2363133 h 4030101"/>
                <a:gd name="connsiteX23" fmla="*/ 2589880 w 3074577"/>
                <a:gd name="connsiteY23" fmla="*/ 2622730 h 4030101"/>
                <a:gd name="connsiteX24" fmla="*/ 2610757 w 3074577"/>
                <a:gd name="connsiteY24" fmla="*/ 2685395 h 4030101"/>
                <a:gd name="connsiteX25" fmla="*/ 2611132 w 3074577"/>
                <a:gd name="connsiteY25" fmla="*/ 2685395 h 4030101"/>
                <a:gd name="connsiteX26" fmla="*/ 2585530 w 3074577"/>
                <a:gd name="connsiteY26" fmla="*/ 2596060 h 4030101"/>
                <a:gd name="connsiteX27" fmla="*/ 2956475 w 3074577"/>
                <a:gd name="connsiteY27" fmla="*/ 3739987 h 4030101"/>
                <a:gd name="connsiteX28" fmla="*/ 3074577 w 3074577"/>
                <a:gd name="connsiteY28" fmla="*/ 4030101 h 4030101"/>
                <a:gd name="connsiteX0" fmla="*/ 2323939 w 3074577"/>
                <a:gd name="connsiteY0" fmla="*/ 1399107 h 4088307"/>
                <a:gd name="connsiteX1" fmla="*/ 2322299 w 3074577"/>
                <a:gd name="connsiteY1" fmla="*/ 1399107 h 4088307"/>
                <a:gd name="connsiteX2" fmla="*/ 2307696 w 3074577"/>
                <a:gd name="connsiteY2" fmla="*/ 1354192 h 4088307"/>
                <a:gd name="connsiteX3" fmla="*/ 1537289 w 3074577"/>
                <a:gd name="connsiteY3" fmla="*/ 1159494 h 4088307"/>
                <a:gd name="connsiteX4" fmla="*/ 848597 w 3074577"/>
                <a:gd name="connsiteY4" fmla="*/ 91061 h 4088307"/>
                <a:gd name="connsiteX5" fmla="*/ 2227301 w 3074577"/>
                <a:gd name="connsiteY5" fmla="*/ 58206 h 4088307"/>
                <a:gd name="connsiteX6" fmla="*/ 2225979 w 3074577"/>
                <a:gd name="connsiteY6" fmla="*/ 91061 h 4088307"/>
                <a:gd name="connsiteX7" fmla="*/ 2307269 w 3074577"/>
                <a:gd name="connsiteY7" fmla="*/ 1291236 h 4088307"/>
                <a:gd name="connsiteX8" fmla="*/ 2323939 w 3074577"/>
                <a:gd name="connsiteY8" fmla="*/ 1399107 h 4088307"/>
                <a:gd name="connsiteX9" fmla="*/ 3074577 w 3074577"/>
                <a:gd name="connsiteY9" fmla="*/ 4088307 h 4088307"/>
                <a:gd name="connsiteX10" fmla="*/ 3071242 w 3074577"/>
                <a:gd name="connsiteY10" fmla="*/ 4088307 h 4088307"/>
                <a:gd name="connsiteX11" fmla="*/ 3042271 w 3074577"/>
                <a:gd name="connsiteY11" fmla="*/ 4019880 h 4088307"/>
                <a:gd name="connsiteX12" fmla="*/ 1537289 w 3074577"/>
                <a:gd name="connsiteY12" fmla="*/ 3727834 h 4088307"/>
                <a:gd name="connsiteX13" fmla="*/ 32307 w 3074577"/>
                <a:gd name="connsiteY13" fmla="*/ 4019880 h 4088307"/>
                <a:gd name="connsiteX14" fmla="*/ 3335 w 3074577"/>
                <a:gd name="connsiteY14" fmla="*/ 4088307 h 4088307"/>
                <a:gd name="connsiteX15" fmla="*/ 0 w 3074577"/>
                <a:gd name="connsiteY15" fmla="*/ 4088307 h 4088307"/>
                <a:gd name="connsiteX16" fmla="*/ 118101 w 3074577"/>
                <a:gd name="connsiteY16" fmla="*/ 3798193 h 4088307"/>
                <a:gd name="connsiteX17" fmla="*/ 489046 w 3074577"/>
                <a:gd name="connsiteY17" fmla="*/ 2654266 h 4088307"/>
                <a:gd name="connsiteX18" fmla="*/ 463444 w 3074577"/>
                <a:gd name="connsiteY18" fmla="*/ 2743601 h 4088307"/>
                <a:gd name="connsiteX19" fmla="*/ 463821 w 3074577"/>
                <a:gd name="connsiteY19" fmla="*/ 2743601 h 4088307"/>
                <a:gd name="connsiteX20" fmla="*/ 484697 w 3074577"/>
                <a:gd name="connsiteY20" fmla="*/ 2680936 h 4088307"/>
                <a:gd name="connsiteX21" fmla="*/ 1537289 w 3074577"/>
                <a:gd name="connsiteY21" fmla="*/ 2421339 h 4088307"/>
                <a:gd name="connsiteX22" fmla="*/ 2589880 w 3074577"/>
                <a:gd name="connsiteY22" fmla="*/ 2680936 h 4088307"/>
                <a:gd name="connsiteX23" fmla="*/ 2610757 w 3074577"/>
                <a:gd name="connsiteY23" fmla="*/ 2743601 h 4088307"/>
                <a:gd name="connsiteX24" fmla="*/ 2611132 w 3074577"/>
                <a:gd name="connsiteY24" fmla="*/ 2743601 h 4088307"/>
                <a:gd name="connsiteX25" fmla="*/ 2585530 w 3074577"/>
                <a:gd name="connsiteY25" fmla="*/ 2654266 h 4088307"/>
                <a:gd name="connsiteX26" fmla="*/ 2956475 w 3074577"/>
                <a:gd name="connsiteY26" fmla="*/ 3798193 h 4088307"/>
                <a:gd name="connsiteX27" fmla="*/ 3074577 w 3074577"/>
                <a:gd name="connsiteY27" fmla="*/ 4088307 h 4088307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2227301 w 3074577"/>
                <a:gd name="connsiteY4" fmla="*/ 0 h 4030101"/>
                <a:gd name="connsiteX5" fmla="*/ 2225979 w 3074577"/>
                <a:gd name="connsiteY5" fmla="*/ 32855 h 4030101"/>
                <a:gd name="connsiteX6" fmla="*/ 2307269 w 3074577"/>
                <a:gd name="connsiteY6" fmla="*/ 1233030 h 4030101"/>
                <a:gd name="connsiteX7" fmla="*/ 2323939 w 3074577"/>
                <a:gd name="connsiteY7" fmla="*/ 1340901 h 4030101"/>
                <a:gd name="connsiteX8" fmla="*/ 3074577 w 3074577"/>
                <a:gd name="connsiteY8" fmla="*/ 4030101 h 4030101"/>
                <a:gd name="connsiteX9" fmla="*/ 3071242 w 3074577"/>
                <a:gd name="connsiteY9" fmla="*/ 4030101 h 4030101"/>
                <a:gd name="connsiteX10" fmla="*/ 3042271 w 3074577"/>
                <a:gd name="connsiteY10" fmla="*/ 3961674 h 4030101"/>
                <a:gd name="connsiteX11" fmla="*/ 1537289 w 3074577"/>
                <a:gd name="connsiteY11" fmla="*/ 3669628 h 4030101"/>
                <a:gd name="connsiteX12" fmla="*/ 32307 w 3074577"/>
                <a:gd name="connsiteY12" fmla="*/ 3961674 h 4030101"/>
                <a:gd name="connsiteX13" fmla="*/ 3335 w 3074577"/>
                <a:gd name="connsiteY13" fmla="*/ 4030101 h 4030101"/>
                <a:gd name="connsiteX14" fmla="*/ 0 w 3074577"/>
                <a:gd name="connsiteY14" fmla="*/ 4030101 h 4030101"/>
                <a:gd name="connsiteX15" fmla="*/ 118101 w 3074577"/>
                <a:gd name="connsiteY15" fmla="*/ 3739987 h 4030101"/>
                <a:gd name="connsiteX16" fmla="*/ 489046 w 3074577"/>
                <a:gd name="connsiteY16" fmla="*/ 2596060 h 4030101"/>
                <a:gd name="connsiteX17" fmla="*/ 463444 w 3074577"/>
                <a:gd name="connsiteY17" fmla="*/ 2685395 h 4030101"/>
                <a:gd name="connsiteX18" fmla="*/ 463821 w 3074577"/>
                <a:gd name="connsiteY18" fmla="*/ 2685395 h 4030101"/>
                <a:gd name="connsiteX19" fmla="*/ 484697 w 3074577"/>
                <a:gd name="connsiteY19" fmla="*/ 2622730 h 4030101"/>
                <a:gd name="connsiteX20" fmla="*/ 1537289 w 3074577"/>
                <a:gd name="connsiteY20" fmla="*/ 2363133 h 4030101"/>
                <a:gd name="connsiteX21" fmla="*/ 2589880 w 3074577"/>
                <a:gd name="connsiteY21" fmla="*/ 2622730 h 4030101"/>
                <a:gd name="connsiteX22" fmla="*/ 2610757 w 3074577"/>
                <a:gd name="connsiteY22" fmla="*/ 2685395 h 4030101"/>
                <a:gd name="connsiteX23" fmla="*/ 2611132 w 3074577"/>
                <a:gd name="connsiteY23" fmla="*/ 2685395 h 4030101"/>
                <a:gd name="connsiteX24" fmla="*/ 2585530 w 3074577"/>
                <a:gd name="connsiteY24" fmla="*/ 2596060 h 4030101"/>
                <a:gd name="connsiteX25" fmla="*/ 2956475 w 3074577"/>
                <a:gd name="connsiteY25" fmla="*/ 3739987 h 4030101"/>
                <a:gd name="connsiteX26" fmla="*/ 3074577 w 3074577"/>
                <a:gd name="connsiteY26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2227301 w 3074577"/>
                <a:gd name="connsiteY4" fmla="*/ 0 h 4030101"/>
                <a:gd name="connsiteX5" fmla="*/ 2307269 w 3074577"/>
                <a:gd name="connsiteY5" fmla="*/ 1233030 h 4030101"/>
                <a:gd name="connsiteX6" fmla="*/ 2323939 w 3074577"/>
                <a:gd name="connsiteY6" fmla="*/ 1340901 h 4030101"/>
                <a:gd name="connsiteX7" fmla="*/ 3074577 w 3074577"/>
                <a:gd name="connsiteY7" fmla="*/ 4030101 h 4030101"/>
                <a:gd name="connsiteX8" fmla="*/ 3071242 w 3074577"/>
                <a:gd name="connsiteY8" fmla="*/ 4030101 h 4030101"/>
                <a:gd name="connsiteX9" fmla="*/ 3042271 w 3074577"/>
                <a:gd name="connsiteY9" fmla="*/ 3961674 h 4030101"/>
                <a:gd name="connsiteX10" fmla="*/ 1537289 w 3074577"/>
                <a:gd name="connsiteY10" fmla="*/ 3669628 h 4030101"/>
                <a:gd name="connsiteX11" fmla="*/ 32307 w 3074577"/>
                <a:gd name="connsiteY11" fmla="*/ 3961674 h 4030101"/>
                <a:gd name="connsiteX12" fmla="*/ 3335 w 3074577"/>
                <a:gd name="connsiteY12" fmla="*/ 4030101 h 4030101"/>
                <a:gd name="connsiteX13" fmla="*/ 0 w 3074577"/>
                <a:gd name="connsiteY13" fmla="*/ 4030101 h 4030101"/>
                <a:gd name="connsiteX14" fmla="*/ 118101 w 3074577"/>
                <a:gd name="connsiteY14" fmla="*/ 3739987 h 4030101"/>
                <a:gd name="connsiteX15" fmla="*/ 489046 w 3074577"/>
                <a:gd name="connsiteY15" fmla="*/ 2596060 h 4030101"/>
                <a:gd name="connsiteX16" fmla="*/ 463444 w 3074577"/>
                <a:gd name="connsiteY16" fmla="*/ 2685395 h 4030101"/>
                <a:gd name="connsiteX17" fmla="*/ 463821 w 3074577"/>
                <a:gd name="connsiteY17" fmla="*/ 2685395 h 4030101"/>
                <a:gd name="connsiteX18" fmla="*/ 484697 w 3074577"/>
                <a:gd name="connsiteY18" fmla="*/ 2622730 h 4030101"/>
                <a:gd name="connsiteX19" fmla="*/ 1537289 w 3074577"/>
                <a:gd name="connsiteY19" fmla="*/ 2363133 h 4030101"/>
                <a:gd name="connsiteX20" fmla="*/ 2589880 w 3074577"/>
                <a:gd name="connsiteY20" fmla="*/ 2622730 h 4030101"/>
                <a:gd name="connsiteX21" fmla="*/ 2610757 w 3074577"/>
                <a:gd name="connsiteY21" fmla="*/ 2685395 h 4030101"/>
                <a:gd name="connsiteX22" fmla="*/ 2611132 w 3074577"/>
                <a:gd name="connsiteY22" fmla="*/ 2685395 h 4030101"/>
                <a:gd name="connsiteX23" fmla="*/ 2585530 w 3074577"/>
                <a:gd name="connsiteY23" fmla="*/ 2596060 h 4030101"/>
                <a:gd name="connsiteX24" fmla="*/ 2956475 w 3074577"/>
                <a:gd name="connsiteY24" fmla="*/ 3739987 h 4030101"/>
                <a:gd name="connsiteX25" fmla="*/ 3074577 w 3074577"/>
                <a:gd name="connsiteY25" fmla="*/ 4030101 h 4030101"/>
                <a:gd name="connsiteX0" fmla="*/ 2323939 w 3074577"/>
                <a:gd name="connsiteY0" fmla="*/ 240364 h 2929564"/>
                <a:gd name="connsiteX1" fmla="*/ 2322299 w 3074577"/>
                <a:gd name="connsiteY1" fmla="*/ 240364 h 2929564"/>
                <a:gd name="connsiteX2" fmla="*/ 2307696 w 3074577"/>
                <a:gd name="connsiteY2" fmla="*/ 195449 h 2929564"/>
                <a:gd name="connsiteX3" fmla="*/ 1537289 w 3074577"/>
                <a:gd name="connsiteY3" fmla="*/ 751 h 2929564"/>
                <a:gd name="connsiteX4" fmla="*/ 2307269 w 3074577"/>
                <a:gd name="connsiteY4" fmla="*/ 132493 h 2929564"/>
                <a:gd name="connsiteX5" fmla="*/ 2323939 w 3074577"/>
                <a:gd name="connsiteY5" fmla="*/ 240364 h 2929564"/>
                <a:gd name="connsiteX6" fmla="*/ 3074577 w 3074577"/>
                <a:gd name="connsiteY6" fmla="*/ 2929564 h 2929564"/>
                <a:gd name="connsiteX7" fmla="*/ 3071242 w 3074577"/>
                <a:gd name="connsiteY7" fmla="*/ 2929564 h 2929564"/>
                <a:gd name="connsiteX8" fmla="*/ 3042271 w 3074577"/>
                <a:gd name="connsiteY8" fmla="*/ 2861137 h 2929564"/>
                <a:gd name="connsiteX9" fmla="*/ 1537289 w 3074577"/>
                <a:gd name="connsiteY9" fmla="*/ 2569091 h 2929564"/>
                <a:gd name="connsiteX10" fmla="*/ 32307 w 3074577"/>
                <a:gd name="connsiteY10" fmla="*/ 2861137 h 2929564"/>
                <a:gd name="connsiteX11" fmla="*/ 3335 w 3074577"/>
                <a:gd name="connsiteY11" fmla="*/ 2929564 h 2929564"/>
                <a:gd name="connsiteX12" fmla="*/ 0 w 3074577"/>
                <a:gd name="connsiteY12" fmla="*/ 2929564 h 2929564"/>
                <a:gd name="connsiteX13" fmla="*/ 118101 w 3074577"/>
                <a:gd name="connsiteY13" fmla="*/ 2639450 h 2929564"/>
                <a:gd name="connsiteX14" fmla="*/ 489046 w 3074577"/>
                <a:gd name="connsiteY14" fmla="*/ 1495523 h 2929564"/>
                <a:gd name="connsiteX15" fmla="*/ 463444 w 3074577"/>
                <a:gd name="connsiteY15" fmla="*/ 1584858 h 2929564"/>
                <a:gd name="connsiteX16" fmla="*/ 463821 w 3074577"/>
                <a:gd name="connsiteY16" fmla="*/ 1584858 h 2929564"/>
                <a:gd name="connsiteX17" fmla="*/ 484697 w 3074577"/>
                <a:gd name="connsiteY17" fmla="*/ 1522193 h 2929564"/>
                <a:gd name="connsiteX18" fmla="*/ 1537289 w 3074577"/>
                <a:gd name="connsiteY18" fmla="*/ 1262596 h 2929564"/>
                <a:gd name="connsiteX19" fmla="*/ 2589880 w 3074577"/>
                <a:gd name="connsiteY19" fmla="*/ 1522193 h 2929564"/>
                <a:gd name="connsiteX20" fmla="*/ 2610757 w 3074577"/>
                <a:gd name="connsiteY20" fmla="*/ 1584858 h 2929564"/>
                <a:gd name="connsiteX21" fmla="*/ 2611132 w 3074577"/>
                <a:gd name="connsiteY21" fmla="*/ 1584858 h 2929564"/>
                <a:gd name="connsiteX22" fmla="*/ 2585530 w 3074577"/>
                <a:gd name="connsiteY22" fmla="*/ 1495523 h 2929564"/>
                <a:gd name="connsiteX23" fmla="*/ 2956475 w 3074577"/>
                <a:gd name="connsiteY23" fmla="*/ 2639450 h 2929564"/>
                <a:gd name="connsiteX24" fmla="*/ 3074577 w 3074577"/>
                <a:gd name="connsiteY24" fmla="*/ 2929564 h 2929564"/>
                <a:gd name="connsiteX0" fmla="*/ 2323939 w 3074577"/>
                <a:gd name="connsiteY0" fmla="*/ 108597 h 2797797"/>
                <a:gd name="connsiteX1" fmla="*/ 2322299 w 3074577"/>
                <a:gd name="connsiteY1" fmla="*/ 108597 h 2797797"/>
                <a:gd name="connsiteX2" fmla="*/ 2307696 w 3074577"/>
                <a:gd name="connsiteY2" fmla="*/ 63682 h 2797797"/>
                <a:gd name="connsiteX3" fmla="*/ 2307269 w 3074577"/>
                <a:gd name="connsiteY3" fmla="*/ 726 h 2797797"/>
                <a:gd name="connsiteX4" fmla="*/ 2323939 w 3074577"/>
                <a:gd name="connsiteY4" fmla="*/ 108597 h 2797797"/>
                <a:gd name="connsiteX5" fmla="*/ 3074577 w 3074577"/>
                <a:gd name="connsiteY5" fmla="*/ 2797797 h 2797797"/>
                <a:gd name="connsiteX6" fmla="*/ 3071242 w 3074577"/>
                <a:gd name="connsiteY6" fmla="*/ 2797797 h 2797797"/>
                <a:gd name="connsiteX7" fmla="*/ 3042271 w 3074577"/>
                <a:gd name="connsiteY7" fmla="*/ 2729370 h 2797797"/>
                <a:gd name="connsiteX8" fmla="*/ 1537289 w 3074577"/>
                <a:gd name="connsiteY8" fmla="*/ 2437324 h 2797797"/>
                <a:gd name="connsiteX9" fmla="*/ 32307 w 3074577"/>
                <a:gd name="connsiteY9" fmla="*/ 2729370 h 2797797"/>
                <a:gd name="connsiteX10" fmla="*/ 3335 w 3074577"/>
                <a:gd name="connsiteY10" fmla="*/ 2797797 h 2797797"/>
                <a:gd name="connsiteX11" fmla="*/ 0 w 3074577"/>
                <a:gd name="connsiteY11" fmla="*/ 2797797 h 2797797"/>
                <a:gd name="connsiteX12" fmla="*/ 118101 w 3074577"/>
                <a:gd name="connsiteY12" fmla="*/ 2507683 h 2797797"/>
                <a:gd name="connsiteX13" fmla="*/ 489046 w 3074577"/>
                <a:gd name="connsiteY13" fmla="*/ 1363756 h 2797797"/>
                <a:gd name="connsiteX14" fmla="*/ 463444 w 3074577"/>
                <a:gd name="connsiteY14" fmla="*/ 1453091 h 2797797"/>
                <a:gd name="connsiteX15" fmla="*/ 463821 w 3074577"/>
                <a:gd name="connsiteY15" fmla="*/ 1453091 h 2797797"/>
                <a:gd name="connsiteX16" fmla="*/ 484697 w 3074577"/>
                <a:gd name="connsiteY16" fmla="*/ 1390426 h 2797797"/>
                <a:gd name="connsiteX17" fmla="*/ 1537289 w 3074577"/>
                <a:gd name="connsiteY17" fmla="*/ 1130829 h 2797797"/>
                <a:gd name="connsiteX18" fmla="*/ 2589880 w 3074577"/>
                <a:gd name="connsiteY18" fmla="*/ 1390426 h 2797797"/>
                <a:gd name="connsiteX19" fmla="*/ 2610757 w 3074577"/>
                <a:gd name="connsiteY19" fmla="*/ 1453091 h 2797797"/>
                <a:gd name="connsiteX20" fmla="*/ 2611132 w 3074577"/>
                <a:gd name="connsiteY20" fmla="*/ 1453091 h 2797797"/>
                <a:gd name="connsiteX21" fmla="*/ 2585530 w 3074577"/>
                <a:gd name="connsiteY21" fmla="*/ 1363756 h 2797797"/>
                <a:gd name="connsiteX22" fmla="*/ 2956475 w 3074577"/>
                <a:gd name="connsiteY22" fmla="*/ 2507683 h 2797797"/>
                <a:gd name="connsiteX23" fmla="*/ 3074577 w 3074577"/>
                <a:gd name="connsiteY23" fmla="*/ 2797797 h 2797797"/>
                <a:gd name="connsiteX0" fmla="*/ 2307269 w 3074577"/>
                <a:gd name="connsiteY0" fmla="*/ 726 h 2797797"/>
                <a:gd name="connsiteX1" fmla="*/ 2322299 w 3074577"/>
                <a:gd name="connsiteY1" fmla="*/ 108597 h 2797797"/>
                <a:gd name="connsiteX2" fmla="*/ 2307696 w 3074577"/>
                <a:gd name="connsiteY2" fmla="*/ 63682 h 2797797"/>
                <a:gd name="connsiteX3" fmla="*/ 2307269 w 3074577"/>
                <a:gd name="connsiteY3" fmla="*/ 726 h 2797797"/>
                <a:gd name="connsiteX4" fmla="*/ 3074577 w 3074577"/>
                <a:gd name="connsiteY4" fmla="*/ 2797797 h 2797797"/>
                <a:gd name="connsiteX5" fmla="*/ 3071242 w 3074577"/>
                <a:gd name="connsiteY5" fmla="*/ 2797797 h 2797797"/>
                <a:gd name="connsiteX6" fmla="*/ 3042271 w 3074577"/>
                <a:gd name="connsiteY6" fmla="*/ 2729370 h 2797797"/>
                <a:gd name="connsiteX7" fmla="*/ 1537289 w 3074577"/>
                <a:gd name="connsiteY7" fmla="*/ 2437324 h 2797797"/>
                <a:gd name="connsiteX8" fmla="*/ 32307 w 3074577"/>
                <a:gd name="connsiteY8" fmla="*/ 2729370 h 2797797"/>
                <a:gd name="connsiteX9" fmla="*/ 3335 w 3074577"/>
                <a:gd name="connsiteY9" fmla="*/ 2797797 h 2797797"/>
                <a:gd name="connsiteX10" fmla="*/ 0 w 3074577"/>
                <a:gd name="connsiteY10" fmla="*/ 2797797 h 2797797"/>
                <a:gd name="connsiteX11" fmla="*/ 118101 w 3074577"/>
                <a:gd name="connsiteY11" fmla="*/ 2507683 h 2797797"/>
                <a:gd name="connsiteX12" fmla="*/ 489046 w 3074577"/>
                <a:gd name="connsiteY12" fmla="*/ 1363756 h 2797797"/>
                <a:gd name="connsiteX13" fmla="*/ 463444 w 3074577"/>
                <a:gd name="connsiteY13" fmla="*/ 1453091 h 2797797"/>
                <a:gd name="connsiteX14" fmla="*/ 463821 w 3074577"/>
                <a:gd name="connsiteY14" fmla="*/ 1453091 h 2797797"/>
                <a:gd name="connsiteX15" fmla="*/ 484697 w 3074577"/>
                <a:gd name="connsiteY15" fmla="*/ 1390426 h 2797797"/>
                <a:gd name="connsiteX16" fmla="*/ 1537289 w 3074577"/>
                <a:gd name="connsiteY16" fmla="*/ 1130829 h 2797797"/>
                <a:gd name="connsiteX17" fmla="*/ 2589880 w 3074577"/>
                <a:gd name="connsiteY17" fmla="*/ 1390426 h 2797797"/>
                <a:gd name="connsiteX18" fmla="*/ 2610757 w 3074577"/>
                <a:gd name="connsiteY18" fmla="*/ 1453091 h 2797797"/>
                <a:gd name="connsiteX19" fmla="*/ 2611132 w 3074577"/>
                <a:gd name="connsiteY19" fmla="*/ 1453091 h 2797797"/>
                <a:gd name="connsiteX20" fmla="*/ 2585530 w 3074577"/>
                <a:gd name="connsiteY20" fmla="*/ 1363756 h 2797797"/>
                <a:gd name="connsiteX21" fmla="*/ 2956475 w 3074577"/>
                <a:gd name="connsiteY21" fmla="*/ 2507683 h 2797797"/>
                <a:gd name="connsiteX22" fmla="*/ 3074577 w 3074577"/>
                <a:gd name="connsiteY22" fmla="*/ 2797797 h 2797797"/>
                <a:gd name="connsiteX0" fmla="*/ 2307269 w 3074577"/>
                <a:gd name="connsiteY0" fmla="*/ 0 h 2797071"/>
                <a:gd name="connsiteX1" fmla="*/ 2322299 w 3074577"/>
                <a:gd name="connsiteY1" fmla="*/ 107871 h 2797071"/>
                <a:gd name="connsiteX2" fmla="*/ 2307269 w 3074577"/>
                <a:gd name="connsiteY2" fmla="*/ 0 h 2797071"/>
                <a:gd name="connsiteX3" fmla="*/ 3074577 w 3074577"/>
                <a:gd name="connsiteY3" fmla="*/ 2797071 h 2797071"/>
                <a:gd name="connsiteX4" fmla="*/ 3071242 w 3074577"/>
                <a:gd name="connsiteY4" fmla="*/ 2797071 h 2797071"/>
                <a:gd name="connsiteX5" fmla="*/ 3042271 w 3074577"/>
                <a:gd name="connsiteY5" fmla="*/ 2728644 h 2797071"/>
                <a:gd name="connsiteX6" fmla="*/ 1537289 w 3074577"/>
                <a:gd name="connsiteY6" fmla="*/ 2436598 h 2797071"/>
                <a:gd name="connsiteX7" fmla="*/ 32307 w 3074577"/>
                <a:gd name="connsiteY7" fmla="*/ 2728644 h 2797071"/>
                <a:gd name="connsiteX8" fmla="*/ 3335 w 3074577"/>
                <a:gd name="connsiteY8" fmla="*/ 2797071 h 2797071"/>
                <a:gd name="connsiteX9" fmla="*/ 0 w 3074577"/>
                <a:gd name="connsiteY9" fmla="*/ 2797071 h 2797071"/>
                <a:gd name="connsiteX10" fmla="*/ 118101 w 3074577"/>
                <a:gd name="connsiteY10" fmla="*/ 2506957 h 2797071"/>
                <a:gd name="connsiteX11" fmla="*/ 489046 w 3074577"/>
                <a:gd name="connsiteY11" fmla="*/ 1363030 h 2797071"/>
                <a:gd name="connsiteX12" fmla="*/ 463444 w 3074577"/>
                <a:gd name="connsiteY12" fmla="*/ 1452365 h 2797071"/>
                <a:gd name="connsiteX13" fmla="*/ 463821 w 3074577"/>
                <a:gd name="connsiteY13" fmla="*/ 1452365 h 2797071"/>
                <a:gd name="connsiteX14" fmla="*/ 484697 w 3074577"/>
                <a:gd name="connsiteY14" fmla="*/ 1389700 h 2797071"/>
                <a:gd name="connsiteX15" fmla="*/ 1537289 w 3074577"/>
                <a:gd name="connsiteY15" fmla="*/ 1130103 h 2797071"/>
                <a:gd name="connsiteX16" fmla="*/ 2589880 w 3074577"/>
                <a:gd name="connsiteY16" fmla="*/ 1389700 h 2797071"/>
                <a:gd name="connsiteX17" fmla="*/ 2610757 w 3074577"/>
                <a:gd name="connsiteY17" fmla="*/ 1452365 h 2797071"/>
                <a:gd name="connsiteX18" fmla="*/ 2611132 w 3074577"/>
                <a:gd name="connsiteY18" fmla="*/ 1452365 h 2797071"/>
                <a:gd name="connsiteX19" fmla="*/ 2585530 w 3074577"/>
                <a:gd name="connsiteY19" fmla="*/ 1363030 h 2797071"/>
                <a:gd name="connsiteX20" fmla="*/ 2956475 w 3074577"/>
                <a:gd name="connsiteY20" fmla="*/ 2506957 h 2797071"/>
                <a:gd name="connsiteX21" fmla="*/ 3074577 w 3074577"/>
                <a:gd name="connsiteY21" fmla="*/ 2797071 h 2797071"/>
                <a:gd name="connsiteX0" fmla="*/ 3074577 w 3074577"/>
                <a:gd name="connsiteY0" fmla="*/ 1666968 h 1666968"/>
                <a:gd name="connsiteX1" fmla="*/ 3071242 w 3074577"/>
                <a:gd name="connsiteY1" fmla="*/ 1666968 h 1666968"/>
                <a:gd name="connsiteX2" fmla="*/ 3042271 w 3074577"/>
                <a:gd name="connsiteY2" fmla="*/ 1598541 h 1666968"/>
                <a:gd name="connsiteX3" fmla="*/ 1537289 w 3074577"/>
                <a:gd name="connsiteY3" fmla="*/ 1306495 h 1666968"/>
                <a:gd name="connsiteX4" fmla="*/ 32307 w 3074577"/>
                <a:gd name="connsiteY4" fmla="*/ 1598541 h 1666968"/>
                <a:gd name="connsiteX5" fmla="*/ 3335 w 3074577"/>
                <a:gd name="connsiteY5" fmla="*/ 1666968 h 1666968"/>
                <a:gd name="connsiteX6" fmla="*/ 0 w 3074577"/>
                <a:gd name="connsiteY6" fmla="*/ 1666968 h 1666968"/>
                <a:gd name="connsiteX7" fmla="*/ 118101 w 3074577"/>
                <a:gd name="connsiteY7" fmla="*/ 1376854 h 1666968"/>
                <a:gd name="connsiteX8" fmla="*/ 489046 w 3074577"/>
                <a:gd name="connsiteY8" fmla="*/ 232927 h 1666968"/>
                <a:gd name="connsiteX9" fmla="*/ 463444 w 3074577"/>
                <a:gd name="connsiteY9" fmla="*/ 322262 h 1666968"/>
                <a:gd name="connsiteX10" fmla="*/ 463821 w 3074577"/>
                <a:gd name="connsiteY10" fmla="*/ 322262 h 1666968"/>
                <a:gd name="connsiteX11" fmla="*/ 484697 w 3074577"/>
                <a:gd name="connsiteY11" fmla="*/ 259597 h 1666968"/>
                <a:gd name="connsiteX12" fmla="*/ 1537289 w 3074577"/>
                <a:gd name="connsiteY12" fmla="*/ 0 h 1666968"/>
                <a:gd name="connsiteX13" fmla="*/ 2589880 w 3074577"/>
                <a:gd name="connsiteY13" fmla="*/ 259597 h 1666968"/>
                <a:gd name="connsiteX14" fmla="*/ 2610757 w 3074577"/>
                <a:gd name="connsiteY14" fmla="*/ 322262 h 1666968"/>
                <a:gd name="connsiteX15" fmla="*/ 2611132 w 3074577"/>
                <a:gd name="connsiteY15" fmla="*/ 322262 h 1666968"/>
                <a:gd name="connsiteX16" fmla="*/ 2585530 w 3074577"/>
                <a:gd name="connsiteY16" fmla="*/ 232927 h 1666968"/>
                <a:gd name="connsiteX17" fmla="*/ 2956475 w 3074577"/>
                <a:gd name="connsiteY17" fmla="*/ 1376854 h 1666968"/>
                <a:gd name="connsiteX18" fmla="*/ 3074577 w 3074577"/>
                <a:gd name="connsiteY18" fmla="*/ 1666968 h 166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74577" h="1666968">
                  <a:moveTo>
                    <a:pt x="3074577" y="1666968"/>
                  </a:moveTo>
                  <a:lnTo>
                    <a:pt x="3071242" y="1666968"/>
                  </a:lnTo>
                  <a:lnTo>
                    <a:pt x="3042271" y="1598541"/>
                  </a:lnTo>
                  <a:cubicBezTo>
                    <a:pt x="2899027" y="1431871"/>
                    <a:pt x="2279652" y="1306495"/>
                    <a:pt x="1537289" y="1306495"/>
                  </a:cubicBezTo>
                  <a:cubicBezTo>
                    <a:pt x="794926" y="1306495"/>
                    <a:pt x="175551" y="1431871"/>
                    <a:pt x="32307" y="1598541"/>
                  </a:cubicBezTo>
                  <a:lnTo>
                    <a:pt x="3335" y="1666968"/>
                  </a:lnTo>
                  <a:lnTo>
                    <a:pt x="0" y="1666968"/>
                  </a:lnTo>
                  <a:lnTo>
                    <a:pt x="118101" y="1376854"/>
                  </a:lnTo>
                  <a:cubicBezTo>
                    <a:pt x="255361" y="1020868"/>
                    <a:pt x="380805" y="636888"/>
                    <a:pt x="489046" y="232927"/>
                  </a:cubicBezTo>
                  <a:lnTo>
                    <a:pt x="463444" y="322262"/>
                  </a:lnTo>
                  <a:lnTo>
                    <a:pt x="463821" y="322262"/>
                  </a:lnTo>
                  <a:lnTo>
                    <a:pt x="484697" y="259597"/>
                  </a:lnTo>
                  <a:cubicBezTo>
                    <a:pt x="584883" y="111445"/>
                    <a:pt x="1018076" y="0"/>
                    <a:pt x="1537289" y="0"/>
                  </a:cubicBezTo>
                  <a:cubicBezTo>
                    <a:pt x="2056502" y="0"/>
                    <a:pt x="2489695" y="111445"/>
                    <a:pt x="2589880" y="259597"/>
                  </a:cubicBezTo>
                  <a:lnTo>
                    <a:pt x="2610757" y="322262"/>
                  </a:lnTo>
                  <a:lnTo>
                    <a:pt x="2611132" y="322262"/>
                  </a:lnTo>
                  <a:lnTo>
                    <a:pt x="2585530" y="232927"/>
                  </a:lnTo>
                  <a:cubicBezTo>
                    <a:pt x="2693771" y="636888"/>
                    <a:pt x="2819215" y="1020868"/>
                    <a:pt x="2956475" y="1376854"/>
                  </a:cubicBezTo>
                  <a:lnTo>
                    <a:pt x="3074577" y="1666968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33"/>
            <p:cNvSpPr/>
            <p:nvPr/>
          </p:nvSpPr>
          <p:spPr>
            <a:xfrm rot="10800000">
              <a:off x="1590730" y="4709129"/>
              <a:ext cx="1175587" cy="1153768"/>
            </a:xfrm>
            <a:custGeom>
              <a:avLst/>
              <a:gdLst>
                <a:gd name="connsiteX0" fmla="*/ 1573302 w 1573302"/>
                <a:gd name="connsiteY0" fmla="*/ 1544101 h 1544101"/>
                <a:gd name="connsiteX1" fmla="*/ 1571662 w 1573302"/>
                <a:gd name="connsiteY1" fmla="*/ 1544101 h 1544101"/>
                <a:gd name="connsiteX2" fmla="*/ 1557059 w 1573302"/>
                <a:gd name="connsiteY2" fmla="*/ 1499186 h 1544101"/>
                <a:gd name="connsiteX3" fmla="*/ 786652 w 1573302"/>
                <a:gd name="connsiteY3" fmla="*/ 1304488 h 1544101"/>
                <a:gd name="connsiteX4" fmla="*/ 16244 w 1573302"/>
                <a:gd name="connsiteY4" fmla="*/ 1499186 h 1544101"/>
                <a:gd name="connsiteX5" fmla="*/ 1642 w 1573302"/>
                <a:gd name="connsiteY5" fmla="*/ 1544101 h 1544101"/>
                <a:gd name="connsiteX6" fmla="*/ 0 w 1573302"/>
                <a:gd name="connsiteY6" fmla="*/ 1544101 h 1544101"/>
                <a:gd name="connsiteX7" fmla="*/ 16670 w 1573302"/>
                <a:gd name="connsiteY7" fmla="*/ 1436230 h 1544101"/>
                <a:gd name="connsiteX8" fmla="*/ 97960 w 1573302"/>
                <a:gd name="connsiteY8" fmla="*/ 236055 h 1544101"/>
                <a:gd name="connsiteX9" fmla="*/ 96686 w 1573302"/>
                <a:gd name="connsiteY9" fmla="*/ 204385 h 1544101"/>
                <a:gd name="connsiteX10" fmla="*/ 96280 w 1573302"/>
                <a:gd name="connsiteY10" fmla="*/ 203200 h 1544101"/>
                <a:gd name="connsiteX11" fmla="*/ 786652 w 1573302"/>
                <a:gd name="connsiteY11" fmla="*/ 0 h 1544101"/>
                <a:gd name="connsiteX12" fmla="*/ 1477024 w 1573302"/>
                <a:gd name="connsiteY12" fmla="*/ 203200 h 1544101"/>
                <a:gd name="connsiteX13" fmla="*/ 1476616 w 1573302"/>
                <a:gd name="connsiteY13" fmla="*/ 204391 h 1544101"/>
                <a:gd name="connsiteX14" fmla="*/ 1475342 w 1573302"/>
                <a:gd name="connsiteY14" fmla="*/ 236055 h 1544101"/>
                <a:gd name="connsiteX15" fmla="*/ 1556632 w 1573302"/>
                <a:gd name="connsiteY15" fmla="*/ 1436230 h 154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73302" h="1544101">
                  <a:moveTo>
                    <a:pt x="1573302" y="1544101"/>
                  </a:moveTo>
                  <a:lnTo>
                    <a:pt x="1571662" y="1544101"/>
                  </a:lnTo>
                  <a:lnTo>
                    <a:pt x="1557059" y="1499186"/>
                  </a:lnTo>
                  <a:cubicBezTo>
                    <a:pt x="1483732" y="1388072"/>
                    <a:pt x="1166671" y="1304488"/>
                    <a:pt x="786652" y="1304488"/>
                  </a:cubicBezTo>
                  <a:cubicBezTo>
                    <a:pt x="406632" y="1304488"/>
                    <a:pt x="89572" y="1388072"/>
                    <a:pt x="16244" y="1499186"/>
                  </a:cubicBezTo>
                  <a:lnTo>
                    <a:pt x="1642" y="1544101"/>
                  </a:lnTo>
                  <a:lnTo>
                    <a:pt x="0" y="1544101"/>
                  </a:lnTo>
                  <a:lnTo>
                    <a:pt x="16670" y="1436230"/>
                  </a:lnTo>
                  <a:cubicBezTo>
                    <a:pt x="76246" y="1003929"/>
                    <a:pt x="102993" y="598771"/>
                    <a:pt x="97960" y="236055"/>
                  </a:cubicBezTo>
                  <a:lnTo>
                    <a:pt x="96686" y="204385"/>
                  </a:lnTo>
                  <a:lnTo>
                    <a:pt x="96280" y="203200"/>
                  </a:lnTo>
                  <a:cubicBezTo>
                    <a:pt x="96280" y="90976"/>
                    <a:pt x="405370" y="0"/>
                    <a:pt x="786652" y="0"/>
                  </a:cubicBezTo>
                  <a:cubicBezTo>
                    <a:pt x="1167934" y="0"/>
                    <a:pt x="1477024" y="90976"/>
                    <a:pt x="1477024" y="203200"/>
                  </a:cubicBezTo>
                  <a:lnTo>
                    <a:pt x="1476616" y="204391"/>
                  </a:lnTo>
                  <a:lnTo>
                    <a:pt x="1475342" y="236055"/>
                  </a:lnTo>
                  <a:cubicBezTo>
                    <a:pt x="1470309" y="598771"/>
                    <a:pt x="1497056" y="1003929"/>
                    <a:pt x="1556632" y="143623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484065" y="1388916"/>
              <a:ext cx="3388915" cy="607332"/>
            </a:xfrm>
            <a:prstGeom prst="ellipse">
              <a:avLst/>
            </a:prstGeom>
            <a:solidFill>
              <a:srgbClr val="CB233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 rot="10800000">
              <a:off x="532317" y="1763418"/>
              <a:ext cx="3292412" cy="1205663"/>
            </a:xfrm>
            <a:custGeom>
              <a:avLst/>
              <a:gdLst>
                <a:gd name="connsiteX0" fmla="*/ 0 w 4406273"/>
                <a:gd name="connsiteY0" fmla="*/ 1613553 h 1613553"/>
                <a:gd name="connsiteX1" fmla="*/ 24143 w 4406273"/>
                <a:gd name="connsiteY1" fmla="*/ 1579909 h 1613553"/>
                <a:gd name="connsiteX2" fmla="*/ 642951 w 4406273"/>
                <a:gd name="connsiteY2" fmla="*/ 416717 h 1613553"/>
                <a:gd name="connsiteX3" fmla="*/ 665847 w 4406273"/>
                <a:gd name="connsiteY3" fmla="*/ 360473 h 1613553"/>
                <a:gd name="connsiteX4" fmla="*/ 669183 w 4406273"/>
                <a:gd name="connsiteY4" fmla="*/ 360473 h 1613553"/>
                <a:gd name="connsiteX5" fmla="*/ 698155 w 4406273"/>
                <a:gd name="connsiteY5" fmla="*/ 292046 h 1613553"/>
                <a:gd name="connsiteX6" fmla="*/ 2203137 w 4406273"/>
                <a:gd name="connsiteY6" fmla="*/ 0 h 1613553"/>
                <a:gd name="connsiteX7" fmla="*/ 3708119 w 4406273"/>
                <a:gd name="connsiteY7" fmla="*/ 292046 h 1613553"/>
                <a:gd name="connsiteX8" fmla="*/ 3737090 w 4406273"/>
                <a:gd name="connsiteY8" fmla="*/ 360473 h 1613553"/>
                <a:gd name="connsiteX9" fmla="*/ 3740425 w 4406273"/>
                <a:gd name="connsiteY9" fmla="*/ 360473 h 1613553"/>
                <a:gd name="connsiteX10" fmla="*/ 3763321 w 4406273"/>
                <a:gd name="connsiteY10" fmla="*/ 416717 h 1613553"/>
                <a:gd name="connsiteX11" fmla="*/ 4382130 w 4406273"/>
                <a:gd name="connsiteY11" fmla="*/ 1579909 h 1613553"/>
                <a:gd name="connsiteX12" fmla="*/ 4406273 w 4406273"/>
                <a:gd name="connsiteY12" fmla="*/ 1613552 h 1613553"/>
                <a:gd name="connsiteX13" fmla="*/ 4368897 w 4406273"/>
                <a:gd name="connsiteY13" fmla="*/ 1587502 h 1613553"/>
                <a:gd name="connsiteX14" fmla="*/ 2203137 w 4406273"/>
                <a:gd name="connsiteY14" fmla="*/ 1301953 h 1613553"/>
                <a:gd name="connsiteX15" fmla="*/ 37377 w 4406273"/>
                <a:gd name="connsiteY15" fmla="*/ 1587502 h 1613553"/>
                <a:gd name="connsiteX16" fmla="*/ 0 w 4406273"/>
                <a:gd name="connsiteY16" fmla="*/ 1613553 h 161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406273" h="1613553">
                  <a:moveTo>
                    <a:pt x="0" y="1613553"/>
                  </a:moveTo>
                  <a:lnTo>
                    <a:pt x="24143" y="1579909"/>
                  </a:lnTo>
                  <a:cubicBezTo>
                    <a:pt x="239708" y="1259357"/>
                    <a:pt x="450235" y="865295"/>
                    <a:pt x="642951" y="416717"/>
                  </a:cubicBezTo>
                  <a:lnTo>
                    <a:pt x="665847" y="360473"/>
                  </a:lnTo>
                  <a:lnTo>
                    <a:pt x="669183" y="360473"/>
                  </a:lnTo>
                  <a:lnTo>
                    <a:pt x="698155" y="292046"/>
                  </a:lnTo>
                  <a:cubicBezTo>
                    <a:pt x="841399" y="125376"/>
                    <a:pt x="1460774" y="0"/>
                    <a:pt x="2203137" y="0"/>
                  </a:cubicBezTo>
                  <a:cubicBezTo>
                    <a:pt x="2945500" y="0"/>
                    <a:pt x="3564875" y="125376"/>
                    <a:pt x="3708119" y="292046"/>
                  </a:cubicBezTo>
                  <a:lnTo>
                    <a:pt x="3737090" y="360473"/>
                  </a:lnTo>
                  <a:lnTo>
                    <a:pt x="3740425" y="360473"/>
                  </a:lnTo>
                  <a:lnTo>
                    <a:pt x="3763321" y="416717"/>
                  </a:lnTo>
                  <a:cubicBezTo>
                    <a:pt x="3956038" y="865295"/>
                    <a:pt x="4166565" y="1259357"/>
                    <a:pt x="4382130" y="1579909"/>
                  </a:cubicBezTo>
                  <a:lnTo>
                    <a:pt x="4406273" y="1613552"/>
                  </a:lnTo>
                  <a:lnTo>
                    <a:pt x="4368897" y="1587502"/>
                  </a:lnTo>
                  <a:cubicBezTo>
                    <a:pt x="4081779" y="1422069"/>
                    <a:pt x="3220731" y="1301953"/>
                    <a:pt x="2203137" y="1301953"/>
                  </a:cubicBezTo>
                  <a:cubicBezTo>
                    <a:pt x="1185543" y="1301953"/>
                    <a:pt x="324495" y="1422069"/>
                    <a:pt x="37377" y="1587502"/>
                  </a:cubicBezTo>
                  <a:lnTo>
                    <a:pt x="0" y="1613553"/>
                  </a:lnTo>
                  <a:close/>
                </a:path>
              </a:pathLst>
            </a:custGeom>
            <a:solidFill>
              <a:srgbClr val="CB233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4 Options/Steps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666149" y="2303294"/>
            <a:ext cx="1502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STEP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383733" y="2245254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495051" y="95649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err="1"/>
              <a:t>Diceret</a:t>
            </a:r>
            <a:r>
              <a:rPr lang="en-US" sz="1600" dirty="0"/>
              <a:t> </a:t>
            </a:r>
            <a:r>
              <a:rPr lang="en-US" sz="1600" dirty="0" err="1"/>
              <a:t>scaevola</a:t>
            </a:r>
            <a:r>
              <a:rPr lang="en-US" sz="1600" dirty="0"/>
              <a:t> pro ne, </a:t>
            </a:r>
            <a:r>
              <a:rPr lang="en-US" sz="1600" dirty="0" err="1"/>
              <a:t>nostro</a:t>
            </a:r>
            <a:r>
              <a:rPr lang="en-US" sz="1600" dirty="0"/>
              <a:t> </a:t>
            </a:r>
            <a:r>
              <a:rPr lang="en-US" sz="1600" dirty="0" err="1"/>
              <a:t>reprehendunt</a:t>
            </a:r>
            <a:r>
              <a:rPr lang="en-US" sz="1600" dirty="0"/>
              <a:t> no vis, </a:t>
            </a:r>
            <a:r>
              <a:rPr lang="en-US" sz="1600" dirty="0" err="1"/>
              <a:t>illum</a:t>
            </a:r>
            <a:r>
              <a:rPr lang="en-US" sz="1600" dirty="0"/>
              <a:t> </a:t>
            </a:r>
            <a:r>
              <a:rPr lang="en-US" sz="1600" dirty="0" err="1"/>
              <a:t>utinam</a:t>
            </a:r>
            <a:r>
              <a:rPr lang="en-US" sz="1600" dirty="0"/>
              <a:t> </a:t>
            </a:r>
            <a:r>
              <a:rPr lang="en-US" sz="1600" dirty="0" err="1"/>
              <a:t>omittam</a:t>
            </a:r>
            <a:r>
              <a:rPr lang="en-US" sz="1600" dirty="0"/>
              <a:t> </a:t>
            </a:r>
            <a:r>
              <a:rPr lang="en-US" sz="1600" dirty="0" err="1"/>
              <a:t>usu</a:t>
            </a:r>
            <a:r>
              <a:rPr lang="en-US" sz="1600" dirty="0"/>
              <a:t> </a:t>
            </a:r>
            <a:r>
              <a:rPr lang="en-US" sz="1600" dirty="0" err="1"/>
              <a:t>eu</a:t>
            </a:r>
            <a:r>
              <a:rPr lang="en-US" sz="1600" dirty="0"/>
              <a:t>. Vim </a:t>
            </a:r>
            <a:r>
              <a:rPr lang="en-US" sz="1600" dirty="0" err="1"/>
              <a:t>volumus</a:t>
            </a:r>
            <a:r>
              <a:rPr lang="en-US" sz="1600" dirty="0"/>
              <a:t> </a:t>
            </a:r>
            <a:r>
              <a:rPr lang="en-US" sz="1600" dirty="0" err="1"/>
              <a:t>neglegentur</a:t>
            </a:r>
            <a:r>
              <a:rPr lang="en-US" sz="1600" dirty="0"/>
              <a:t> </a:t>
            </a:r>
            <a:r>
              <a:rPr lang="en-US" sz="1600" dirty="0" err="1"/>
              <a:t>te</a:t>
            </a:r>
            <a:r>
              <a:rPr lang="en-US" sz="1600" dirty="0"/>
              <a:t>, </a:t>
            </a:r>
            <a:r>
              <a:rPr lang="en-US" sz="1600" dirty="0" err="1"/>
              <a:t>aeque</a:t>
            </a:r>
            <a:r>
              <a:rPr lang="en-US" sz="1600" dirty="0"/>
              <a:t> </a:t>
            </a:r>
            <a:r>
              <a:rPr lang="en-US" sz="1600" dirty="0" err="1"/>
              <a:t>mollis</a:t>
            </a:r>
            <a:r>
              <a:rPr lang="en-US" sz="1600" dirty="0"/>
              <a:t> </a:t>
            </a:r>
            <a:r>
              <a:rPr lang="en-US" sz="1600" dirty="0" err="1"/>
              <a:t>vel</a:t>
            </a:r>
            <a:r>
              <a:rPr lang="en-US" sz="1600" dirty="0"/>
              <a:t> ne. 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4272410" y="1964733"/>
            <a:ext cx="688368" cy="4143967"/>
            <a:chOff x="4588870" y="1964733"/>
            <a:chExt cx="688368" cy="4143967"/>
          </a:xfrm>
        </p:grpSpPr>
        <p:cxnSp>
          <p:nvCxnSpPr>
            <p:cNvPr id="32" name="Straight Arrow Connector 31"/>
            <p:cNvCxnSpPr/>
            <p:nvPr/>
          </p:nvCxnSpPr>
          <p:spPr>
            <a:xfrm>
              <a:off x="4933054" y="1964733"/>
              <a:ext cx="0" cy="4143967"/>
            </a:xfrm>
            <a:prstGeom prst="straightConnector1">
              <a:avLst/>
            </a:prstGeom>
            <a:ln w="19050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/>
            <p:cNvSpPr/>
            <p:nvPr/>
          </p:nvSpPr>
          <p:spPr>
            <a:xfrm>
              <a:off x="4588870" y="2136315"/>
              <a:ext cx="688368" cy="688368"/>
            </a:xfrm>
            <a:prstGeom prst="ellipse">
              <a:avLst/>
            </a:prstGeom>
            <a:solidFill>
              <a:srgbClr val="CB233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6" name="Oval 35"/>
          <p:cNvSpPr/>
          <p:nvPr/>
        </p:nvSpPr>
        <p:spPr>
          <a:xfrm>
            <a:off x="4272410" y="3094874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4272410" y="5011992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4272410" y="4053433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383733" y="2905958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383733" y="3566662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383733" y="4227366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383733" y="488807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383733" y="5548776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5383733" y="1964733"/>
            <a:ext cx="2033067" cy="4143967"/>
            <a:chOff x="5383733" y="1964733"/>
            <a:chExt cx="2033067" cy="4143967"/>
          </a:xfrm>
        </p:grpSpPr>
        <p:cxnSp>
          <p:nvCxnSpPr>
            <p:cNvPr id="45" name="Straight Arrow Connector 44"/>
            <p:cNvCxnSpPr/>
            <p:nvPr/>
          </p:nvCxnSpPr>
          <p:spPr>
            <a:xfrm>
              <a:off x="5383733" y="1964733"/>
              <a:ext cx="0" cy="4143967"/>
            </a:xfrm>
            <a:prstGeom prst="straightConnector1">
              <a:avLst/>
            </a:prstGeom>
            <a:ln w="3175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5383733" y="1964733"/>
              <a:ext cx="2033067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/>
          <p:cNvCxnSpPr>
            <a:stCxn id="18" idx="6"/>
          </p:cNvCxnSpPr>
          <p:nvPr/>
        </p:nvCxnSpPr>
        <p:spPr>
          <a:xfrm flipV="1">
            <a:off x="4960778" y="2476500"/>
            <a:ext cx="309722" cy="3999"/>
          </a:xfrm>
          <a:prstGeom prst="straightConnector1">
            <a:avLst/>
          </a:prstGeom>
          <a:ln>
            <a:solidFill>
              <a:srgbClr val="CB23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Freeform 53"/>
          <p:cNvSpPr/>
          <p:nvPr/>
        </p:nvSpPr>
        <p:spPr>
          <a:xfrm rot="10800000">
            <a:off x="2480892" y="1882266"/>
            <a:ext cx="1031313" cy="3950208"/>
          </a:xfrm>
          <a:custGeom>
            <a:avLst/>
            <a:gdLst>
              <a:gd name="connsiteX0" fmla="*/ 0 w 1342943"/>
              <a:gd name="connsiteY0" fmla="*/ 5283193 h 5283193"/>
              <a:gd name="connsiteX1" fmla="*/ 24939 w 1342943"/>
              <a:gd name="connsiteY1" fmla="*/ 5236257 h 5283193"/>
              <a:gd name="connsiteX2" fmla="*/ 886190 w 1342943"/>
              <a:gd name="connsiteY2" fmla="*/ 2701666 h 5283193"/>
              <a:gd name="connsiteX3" fmla="*/ 1203405 w 1342943"/>
              <a:gd name="connsiteY3" fmla="*/ 289738 h 5283193"/>
              <a:gd name="connsiteX4" fmla="*/ 1205061 w 1342943"/>
              <a:gd name="connsiteY4" fmla="*/ 39167 h 5283193"/>
              <a:gd name="connsiteX5" fmla="*/ 1254957 w 1342943"/>
              <a:gd name="connsiteY5" fmla="*/ 21367 h 5283193"/>
              <a:gd name="connsiteX6" fmla="*/ 1342943 w 1342943"/>
              <a:gd name="connsiteY6" fmla="*/ 0 h 5283193"/>
              <a:gd name="connsiteX7" fmla="*/ 1341690 w 1342943"/>
              <a:gd name="connsiteY7" fmla="*/ 289741 h 5283193"/>
              <a:gd name="connsiteX8" fmla="*/ 1134055 w 1342943"/>
              <a:gd name="connsiteY8" fmla="*/ 2701669 h 5283193"/>
              <a:gd name="connsiteX9" fmla="*/ 650486 w 1342943"/>
              <a:gd name="connsiteY9" fmla="*/ 4979190 h 5283193"/>
              <a:gd name="connsiteX10" fmla="*/ 583417 w 1342943"/>
              <a:gd name="connsiteY10" fmla="*/ 5194260 h 5283193"/>
              <a:gd name="connsiteX11" fmla="*/ 475225 w 1342943"/>
              <a:gd name="connsiteY11" fmla="*/ 5206040 h 5283193"/>
              <a:gd name="connsiteX12" fmla="*/ 139610 w 1342943"/>
              <a:gd name="connsiteY12" fmla="*/ 5255665 h 528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2943" h="5283193">
                <a:moveTo>
                  <a:pt x="0" y="5283193"/>
                </a:moveTo>
                <a:lnTo>
                  <a:pt x="24939" y="5236257"/>
                </a:lnTo>
                <a:cubicBezTo>
                  <a:pt x="354655" y="4577982"/>
                  <a:pt x="661995" y="3697275"/>
                  <a:pt x="886190" y="2701666"/>
                </a:cubicBezTo>
                <a:cubicBezTo>
                  <a:pt x="1082361" y="1830509"/>
                  <a:pt x="1186437" y="997664"/>
                  <a:pt x="1203405" y="289738"/>
                </a:cubicBezTo>
                <a:lnTo>
                  <a:pt x="1205061" y="39167"/>
                </a:lnTo>
                <a:lnTo>
                  <a:pt x="1254957" y="21367"/>
                </a:lnTo>
                <a:lnTo>
                  <a:pt x="1342943" y="0"/>
                </a:lnTo>
                <a:lnTo>
                  <a:pt x="1341690" y="289741"/>
                </a:lnTo>
                <a:cubicBezTo>
                  <a:pt x="1330583" y="997667"/>
                  <a:pt x="1262460" y="1830512"/>
                  <a:pt x="1134055" y="2701669"/>
                </a:cubicBezTo>
                <a:cubicBezTo>
                  <a:pt x="1005651" y="3572827"/>
                  <a:pt x="835579" y="4356013"/>
                  <a:pt x="650486" y="4979190"/>
                </a:cubicBezTo>
                <a:lnTo>
                  <a:pt x="583417" y="5194260"/>
                </a:lnTo>
                <a:lnTo>
                  <a:pt x="475225" y="5206040"/>
                </a:lnTo>
                <a:cubicBezTo>
                  <a:pt x="354582" y="5220646"/>
                  <a:pt x="242203" y="5237279"/>
                  <a:pt x="139610" y="5255665"/>
                </a:cubicBez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751077" y="1526564"/>
            <a:ext cx="2826947" cy="372110"/>
          </a:xfrm>
          <a:prstGeom prst="ellips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7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/>
          <p:cNvGrpSpPr/>
          <p:nvPr/>
        </p:nvGrpSpPr>
        <p:grpSpPr>
          <a:xfrm>
            <a:off x="56694" y="1391481"/>
            <a:ext cx="4215384" cy="4473981"/>
            <a:chOff x="484065" y="1388916"/>
            <a:chExt cx="3388915" cy="4473981"/>
          </a:xfrm>
        </p:grpSpPr>
        <p:sp>
          <p:nvSpPr>
            <p:cNvPr id="50" name="Freeform 49"/>
            <p:cNvSpPr/>
            <p:nvPr/>
          </p:nvSpPr>
          <p:spPr>
            <a:xfrm>
              <a:off x="1376136" y="3704510"/>
              <a:ext cx="1604774" cy="1183661"/>
            </a:xfrm>
            <a:custGeom>
              <a:avLst/>
              <a:gdLst>
                <a:gd name="connsiteX0" fmla="*/ 0 w 2147688"/>
                <a:gd name="connsiteY0" fmla="*/ 0 h 1584107"/>
                <a:gd name="connsiteX1" fmla="*/ 375 w 2147688"/>
                <a:gd name="connsiteY1" fmla="*/ 0 h 1584107"/>
                <a:gd name="connsiteX2" fmla="*/ 21252 w 2147688"/>
                <a:gd name="connsiteY2" fmla="*/ 62665 h 1584107"/>
                <a:gd name="connsiteX3" fmla="*/ 1073843 w 2147688"/>
                <a:gd name="connsiteY3" fmla="*/ 322262 h 1584107"/>
                <a:gd name="connsiteX4" fmla="*/ 2126435 w 2147688"/>
                <a:gd name="connsiteY4" fmla="*/ 62665 h 1584107"/>
                <a:gd name="connsiteX5" fmla="*/ 2147311 w 2147688"/>
                <a:gd name="connsiteY5" fmla="*/ 0 h 1584107"/>
                <a:gd name="connsiteX6" fmla="*/ 2147688 w 2147688"/>
                <a:gd name="connsiteY6" fmla="*/ 0 h 1584107"/>
                <a:gd name="connsiteX7" fmla="*/ 2122086 w 2147688"/>
                <a:gd name="connsiteY7" fmla="*/ 89335 h 1584107"/>
                <a:gd name="connsiteX8" fmla="*/ 1894679 w 2147688"/>
                <a:gd name="connsiteY8" fmla="*/ 1123290 h 1584107"/>
                <a:gd name="connsiteX9" fmla="*/ 1860495 w 2147688"/>
                <a:gd name="connsiteY9" fmla="*/ 1344494 h 1584107"/>
                <a:gd name="connsiteX10" fmla="*/ 1858853 w 2147688"/>
                <a:gd name="connsiteY10" fmla="*/ 1344494 h 1584107"/>
                <a:gd name="connsiteX11" fmla="*/ 1844251 w 2147688"/>
                <a:gd name="connsiteY11" fmla="*/ 1389409 h 1584107"/>
                <a:gd name="connsiteX12" fmla="*/ 1073843 w 2147688"/>
                <a:gd name="connsiteY12" fmla="*/ 1584107 h 1584107"/>
                <a:gd name="connsiteX13" fmla="*/ 303436 w 2147688"/>
                <a:gd name="connsiteY13" fmla="*/ 1389409 h 1584107"/>
                <a:gd name="connsiteX14" fmla="*/ 288833 w 2147688"/>
                <a:gd name="connsiteY14" fmla="*/ 1344494 h 1584107"/>
                <a:gd name="connsiteX15" fmla="*/ 287193 w 2147688"/>
                <a:gd name="connsiteY15" fmla="*/ 1344494 h 1584107"/>
                <a:gd name="connsiteX16" fmla="*/ 253009 w 2147688"/>
                <a:gd name="connsiteY16" fmla="*/ 1123290 h 1584107"/>
                <a:gd name="connsiteX17" fmla="*/ 25602 w 2147688"/>
                <a:gd name="connsiteY17" fmla="*/ 89335 h 1584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47688" h="1584107">
                  <a:moveTo>
                    <a:pt x="0" y="0"/>
                  </a:moveTo>
                  <a:lnTo>
                    <a:pt x="375" y="0"/>
                  </a:lnTo>
                  <a:lnTo>
                    <a:pt x="21252" y="62665"/>
                  </a:lnTo>
                  <a:cubicBezTo>
                    <a:pt x="121437" y="210817"/>
                    <a:pt x="554630" y="322262"/>
                    <a:pt x="1073843" y="322262"/>
                  </a:cubicBezTo>
                  <a:cubicBezTo>
                    <a:pt x="1593056" y="322262"/>
                    <a:pt x="2026249" y="210817"/>
                    <a:pt x="2126435" y="62665"/>
                  </a:cubicBezTo>
                  <a:lnTo>
                    <a:pt x="2147311" y="0"/>
                  </a:lnTo>
                  <a:lnTo>
                    <a:pt x="2147688" y="0"/>
                  </a:lnTo>
                  <a:lnTo>
                    <a:pt x="2122086" y="89335"/>
                  </a:lnTo>
                  <a:cubicBezTo>
                    <a:pt x="2027375" y="442800"/>
                    <a:pt x="1951720" y="789604"/>
                    <a:pt x="1894679" y="1123290"/>
                  </a:cubicBezTo>
                  <a:lnTo>
                    <a:pt x="1860495" y="1344494"/>
                  </a:lnTo>
                  <a:lnTo>
                    <a:pt x="1858853" y="1344494"/>
                  </a:lnTo>
                  <a:lnTo>
                    <a:pt x="1844251" y="1389409"/>
                  </a:lnTo>
                  <a:cubicBezTo>
                    <a:pt x="1770923" y="1500523"/>
                    <a:pt x="1453863" y="1584107"/>
                    <a:pt x="1073843" y="1584107"/>
                  </a:cubicBezTo>
                  <a:cubicBezTo>
                    <a:pt x="693824" y="1584107"/>
                    <a:pt x="376763" y="1500523"/>
                    <a:pt x="303436" y="1389409"/>
                  </a:cubicBezTo>
                  <a:lnTo>
                    <a:pt x="288833" y="1344494"/>
                  </a:lnTo>
                  <a:lnTo>
                    <a:pt x="287193" y="1344494"/>
                  </a:lnTo>
                  <a:lnTo>
                    <a:pt x="253009" y="1123290"/>
                  </a:lnTo>
                  <a:cubicBezTo>
                    <a:pt x="195968" y="789604"/>
                    <a:pt x="120313" y="442800"/>
                    <a:pt x="25602" y="8933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 rot="10800000">
              <a:off x="1029844" y="2699732"/>
              <a:ext cx="2297355" cy="1245575"/>
            </a:xfrm>
            <a:custGeom>
              <a:avLst/>
              <a:gdLst>
                <a:gd name="connsiteX0" fmla="*/ 2993434 w 4413566"/>
                <a:gd name="connsiteY0" fmla="*/ 1340901 h 5288263"/>
                <a:gd name="connsiteX1" fmla="*/ 2991794 w 4413566"/>
                <a:gd name="connsiteY1" fmla="*/ 1340901 h 5288263"/>
                <a:gd name="connsiteX2" fmla="*/ 2977191 w 4413566"/>
                <a:gd name="connsiteY2" fmla="*/ 1295986 h 5288263"/>
                <a:gd name="connsiteX3" fmla="*/ 2206784 w 4413566"/>
                <a:gd name="connsiteY3" fmla="*/ 1101288 h 5288263"/>
                <a:gd name="connsiteX4" fmla="*/ 1436376 w 4413566"/>
                <a:gd name="connsiteY4" fmla="*/ 1295986 h 5288263"/>
                <a:gd name="connsiteX5" fmla="*/ 1421774 w 4413566"/>
                <a:gd name="connsiteY5" fmla="*/ 1340901 h 5288263"/>
                <a:gd name="connsiteX6" fmla="*/ 1420132 w 4413566"/>
                <a:gd name="connsiteY6" fmla="*/ 1340901 h 5288263"/>
                <a:gd name="connsiteX7" fmla="*/ 1436802 w 4413566"/>
                <a:gd name="connsiteY7" fmla="*/ 1233030 h 5288263"/>
                <a:gd name="connsiteX8" fmla="*/ 1518092 w 4413566"/>
                <a:gd name="connsiteY8" fmla="*/ 32855 h 5288263"/>
                <a:gd name="connsiteX9" fmla="*/ 1516770 w 4413566"/>
                <a:gd name="connsiteY9" fmla="*/ 0 h 5288263"/>
                <a:gd name="connsiteX10" fmla="*/ 2896796 w 4413566"/>
                <a:gd name="connsiteY10" fmla="*/ 0 h 5288263"/>
                <a:gd name="connsiteX11" fmla="*/ 2895474 w 4413566"/>
                <a:gd name="connsiteY11" fmla="*/ 32855 h 5288263"/>
                <a:gd name="connsiteX12" fmla="*/ 2976764 w 4413566"/>
                <a:gd name="connsiteY12" fmla="*/ 1233030 h 5288263"/>
                <a:gd name="connsiteX13" fmla="*/ 1272398 w 4413566"/>
                <a:gd name="connsiteY13" fmla="*/ 2128987 h 5288263"/>
                <a:gd name="connsiteX14" fmla="*/ 1297621 w 4413566"/>
                <a:gd name="connsiteY14" fmla="*/ 2014096 h 5288263"/>
                <a:gd name="connsiteX15" fmla="*/ 1286371 w 4413566"/>
                <a:gd name="connsiteY15" fmla="*/ 2071666 h 5288263"/>
                <a:gd name="connsiteX16" fmla="*/ 3141169 w 4413566"/>
                <a:gd name="connsiteY16" fmla="*/ 2128989 h 5288263"/>
                <a:gd name="connsiteX17" fmla="*/ 3127195 w 4413566"/>
                <a:gd name="connsiteY17" fmla="*/ 2071666 h 5288263"/>
                <a:gd name="connsiteX18" fmla="*/ 3115945 w 4413566"/>
                <a:gd name="connsiteY18" fmla="*/ 2014093 h 5288263"/>
                <a:gd name="connsiteX19" fmla="*/ 3744072 w 4413566"/>
                <a:gd name="connsiteY19" fmla="*/ 4030101 h 5288263"/>
                <a:gd name="connsiteX20" fmla="*/ 3740737 w 4413566"/>
                <a:gd name="connsiteY20" fmla="*/ 4030101 h 5288263"/>
                <a:gd name="connsiteX21" fmla="*/ 3711766 w 4413566"/>
                <a:gd name="connsiteY21" fmla="*/ 3961674 h 5288263"/>
                <a:gd name="connsiteX22" fmla="*/ 2206784 w 4413566"/>
                <a:gd name="connsiteY22" fmla="*/ 3669628 h 5288263"/>
                <a:gd name="connsiteX23" fmla="*/ 701802 w 4413566"/>
                <a:gd name="connsiteY23" fmla="*/ 3961674 h 5288263"/>
                <a:gd name="connsiteX24" fmla="*/ 672830 w 4413566"/>
                <a:gd name="connsiteY24" fmla="*/ 4030101 h 5288263"/>
                <a:gd name="connsiteX25" fmla="*/ 669495 w 4413566"/>
                <a:gd name="connsiteY25" fmla="*/ 4030101 h 5288263"/>
                <a:gd name="connsiteX26" fmla="*/ 787596 w 4413566"/>
                <a:gd name="connsiteY26" fmla="*/ 3739987 h 5288263"/>
                <a:gd name="connsiteX27" fmla="*/ 1158541 w 4413566"/>
                <a:gd name="connsiteY27" fmla="*/ 2596060 h 5288263"/>
                <a:gd name="connsiteX28" fmla="*/ 1132939 w 4413566"/>
                <a:gd name="connsiteY28" fmla="*/ 2685395 h 5288263"/>
                <a:gd name="connsiteX29" fmla="*/ 1133316 w 4413566"/>
                <a:gd name="connsiteY29" fmla="*/ 2685395 h 5288263"/>
                <a:gd name="connsiteX30" fmla="*/ 1154192 w 4413566"/>
                <a:gd name="connsiteY30" fmla="*/ 2622730 h 5288263"/>
                <a:gd name="connsiteX31" fmla="*/ 2206784 w 4413566"/>
                <a:gd name="connsiteY31" fmla="*/ 2363133 h 5288263"/>
                <a:gd name="connsiteX32" fmla="*/ 3259375 w 4413566"/>
                <a:gd name="connsiteY32" fmla="*/ 2622730 h 5288263"/>
                <a:gd name="connsiteX33" fmla="*/ 3280252 w 4413566"/>
                <a:gd name="connsiteY33" fmla="*/ 2685395 h 5288263"/>
                <a:gd name="connsiteX34" fmla="*/ 3280627 w 4413566"/>
                <a:gd name="connsiteY34" fmla="*/ 2685395 h 5288263"/>
                <a:gd name="connsiteX35" fmla="*/ 3255025 w 4413566"/>
                <a:gd name="connsiteY35" fmla="*/ 2596060 h 5288263"/>
                <a:gd name="connsiteX36" fmla="*/ 3625970 w 4413566"/>
                <a:gd name="connsiteY36" fmla="*/ 3739987 h 5288263"/>
                <a:gd name="connsiteX37" fmla="*/ 27790 w 4413566"/>
                <a:gd name="connsiteY37" fmla="*/ 5249537 h 5288263"/>
                <a:gd name="connsiteX38" fmla="*/ 498921 w 4413566"/>
                <a:gd name="connsiteY38" fmla="*/ 4412260 h 5288263"/>
                <a:gd name="connsiteX39" fmla="*/ 563234 w 4413566"/>
                <a:gd name="connsiteY39" fmla="*/ 4270326 h 5288263"/>
                <a:gd name="connsiteX40" fmla="*/ 498921 w 4413566"/>
                <a:gd name="connsiteY40" fmla="*/ 4412260 h 5288263"/>
                <a:gd name="connsiteX41" fmla="*/ 27790 w 4413566"/>
                <a:gd name="connsiteY41" fmla="*/ 5249537 h 5288263"/>
                <a:gd name="connsiteX42" fmla="*/ 0 w 4413566"/>
                <a:gd name="connsiteY42" fmla="*/ 5288263 h 5288263"/>
                <a:gd name="connsiteX43" fmla="*/ 27790 w 4413566"/>
                <a:gd name="connsiteY43" fmla="*/ 5249537 h 5288263"/>
                <a:gd name="connsiteX44" fmla="*/ 3647 w 4413566"/>
                <a:gd name="connsiteY44" fmla="*/ 5283181 h 5288263"/>
                <a:gd name="connsiteX45" fmla="*/ 41024 w 4413566"/>
                <a:gd name="connsiteY45" fmla="*/ 5257130 h 5288263"/>
                <a:gd name="connsiteX46" fmla="*/ 2206784 w 4413566"/>
                <a:gd name="connsiteY46" fmla="*/ 4971581 h 5288263"/>
                <a:gd name="connsiteX47" fmla="*/ 4372544 w 4413566"/>
                <a:gd name="connsiteY47" fmla="*/ 5257130 h 5288263"/>
                <a:gd name="connsiteX48" fmla="*/ 4409920 w 4413566"/>
                <a:gd name="connsiteY48" fmla="*/ 5283180 h 5288263"/>
                <a:gd name="connsiteX49" fmla="*/ 4413566 w 4413566"/>
                <a:gd name="connsiteY49" fmla="*/ 5288261 h 5288263"/>
                <a:gd name="connsiteX50" fmla="*/ 4372544 w 4413566"/>
                <a:gd name="connsiteY50" fmla="*/ 5259670 h 5288263"/>
                <a:gd name="connsiteX51" fmla="*/ 2206784 w 4413566"/>
                <a:gd name="connsiteY51" fmla="*/ 4974121 h 5288263"/>
                <a:gd name="connsiteX52" fmla="*/ 41024 w 4413566"/>
                <a:gd name="connsiteY52" fmla="*/ 5259670 h 5288263"/>
                <a:gd name="connsiteX0" fmla="*/ 2993434 w 4413566"/>
                <a:gd name="connsiteY0" fmla="*/ 1340901 h 5288263"/>
                <a:gd name="connsiteX1" fmla="*/ 2991794 w 4413566"/>
                <a:gd name="connsiteY1" fmla="*/ 1340901 h 5288263"/>
                <a:gd name="connsiteX2" fmla="*/ 2977191 w 4413566"/>
                <a:gd name="connsiteY2" fmla="*/ 1295986 h 5288263"/>
                <a:gd name="connsiteX3" fmla="*/ 2206784 w 4413566"/>
                <a:gd name="connsiteY3" fmla="*/ 1101288 h 5288263"/>
                <a:gd name="connsiteX4" fmla="*/ 1436376 w 4413566"/>
                <a:gd name="connsiteY4" fmla="*/ 1295986 h 5288263"/>
                <a:gd name="connsiteX5" fmla="*/ 1421774 w 4413566"/>
                <a:gd name="connsiteY5" fmla="*/ 1340901 h 5288263"/>
                <a:gd name="connsiteX6" fmla="*/ 1420132 w 4413566"/>
                <a:gd name="connsiteY6" fmla="*/ 1340901 h 5288263"/>
                <a:gd name="connsiteX7" fmla="*/ 1436802 w 4413566"/>
                <a:gd name="connsiteY7" fmla="*/ 1233030 h 5288263"/>
                <a:gd name="connsiteX8" fmla="*/ 1518092 w 4413566"/>
                <a:gd name="connsiteY8" fmla="*/ 32855 h 5288263"/>
                <a:gd name="connsiteX9" fmla="*/ 1516770 w 4413566"/>
                <a:gd name="connsiteY9" fmla="*/ 0 h 5288263"/>
                <a:gd name="connsiteX10" fmla="*/ 2896796 w 4413566"/>
                <a:gd name="connsiteY10" fmla="*/ 0 h 5288263"/>
                <a:gd name="connsiteX11" fmla="*/ 2895474 w 4413566"/>
                <a:gd name="connsiteY11" fmla="*/ 32855 h 5288263"/>
                <a:gd name="connsiteX12" fmla="*/ 2976764 w 4413566"/>
                <a:gd name="connsiteY12" fmla="*/ 1233030 h 5288263"/>
                <a:gd name="connsiteX13" fmla="*/ 2993434 w 4413566"/>
                <a:gd name="connsiteY13" fmla="*/ 1340901 h 5288263"/>
                <a:gd name="connsiteX14" fmla="*/ 1272398 w 4413566"/>
                <a:gd name="connsiteY14" fmla="*/ 2128987 h 5288263"/>
                <a:gd name="connsiteX15" fmla="*/ 1297621 w 4413566"/>
                <a:gd name="connsiteY15" fmla="*/ 2014096 h 5288263"/>
                <a:gd name="connsiteX16" fmla="*/ 1286371 w 4413566"/>
                <a:gd name="connsiteY16" fmla="*/ 2071666 h 5288263"/>
                <a:gd name="connsiteX17" fmla="*/ 1272398 w 4413566"/>
                <a:gd name="connsiteY17" fmla="*/ 2128987 h 5288263"/>
                <a:gd name="connsiteX18" fmla="*/ 3141169 w 4413566"/>
                <a:gd name="connsiteY18" fmla="*/ 2128989 h 5288263"/>
                <a:gd name="connsiteX19" fmla="*/ 3127195 w 4413566"/>
                <a:gd name="connsiteY19" fmla="*/ 2071666 h 5288263"/>
                <a:gd name="connsiteX20" fmla="*/ 3115945 w 4413566"/>
                <a:gd name="connsiteY20" fmla="*/ 2014093 h 5288263"/>
                <a:gd name="connsiteX21" fmla="*/ 3141169 w 4413566"/>
                <a:gd name="connsiteY21" fmla="*/ 2128989 h 5288263"/>
                <a:gd name="connsiteX22" fmla="*/ 3744072 w 4413566"/>
                <a:gd name="connsiteY22" fmla="*/ 4030101 h 5288263"/>
                <a:gd name="connsiteX23" fmla="*/ 3740737 w 4413566"/>
                <a:gd name="connsiteY23" fmla="*/ 4030101 h 5288263"/>
                <a:gd name="connsiteX24" fmla="*/ 3711766 w 4413566"/>
                <a:gd name="connsiteY24" fmla="*/ 3961674 h 5288263"/>
                <a:gd name="connsiteX25" fmla="*/ 2206784 w 4413566"/>
                <a:gd name="connsiteY25" fmla="*/ 3669628 h 5288263"/>
                <a:gd name="connsiteX26" fmla="*/ 701802 w 4413566"/>
                <a:gd name="connsiteY26" fmla="*/ 3961674 h 5288263"/>
                <a:gd name="connsiteX27" fmla="*/ 672830 w 4413566"/>
                <a:gd name="connsiteY27" fmla="*/ 4030101 h 5288263"/>
                <a:gd name="connsiteX28" fmla="*/ 669495 w 4413566"/>
                <a:gd name="connsiteY28" fmla="*/ 4030101 h 5288263"/>
                <a:gd name="connsiteX29" fmla="*/ 787596 w 4413566"/>
                <a:gd name="connsiteY29" fmla="*/ 3739987 h 5288263"/>
                <a:gd name="connsiteX30" fmla="*/ 1158541 w 4413566"/>
                <a:gd name="connsiteY30" fmla="*/ 2596060 h 5288263"/>
                <a:gd name="connsiteX31" fmla="*/ 1132939 w 4413566"/>
                <a:gd name="connsiteY31" fmla="*/ 2685395 h 5288263"/>
                <a:gd name="connsiteX32" fmla="*/ 1133316 w 4413566"/>
                <a:gd name="connsiteY32" fmla="*/ 2685395 h 5288263"/>
                <a:gd name="connsiteX33" fmla="*/ 1154192 w 4413566"/>
                <a:gd name="connsiteY33" fmla="*/ 2622730 h 5288263"/>
                <a:gd name="connsiteX34" fmla="*/ 2206784 w 4413566"/>
                <a:gd name="connsiteY34" fmla="*/ 2363133 h 5288263"/>
                <a:gd name="connsiteX35" fmla="*/ 3259375 w 4413566"/>
                <a:gd name="connsiteY35" fmla="*/ 2622730 h 5288263"/>
                <a:gd name="connsiteX36" fmla="*/ 3280252 w 4413566"/>
                <a:gd name="connsiteY36" fmla="*/ 2685395 h 5288263"/>
                <a:gd name="connsiteX37" fmla="*/ 3280627 w 4413566"/>
                <a:gd name="connsiteY37" fmla="*/ 2685395 h 5288263"/>
                <a:gd name="connsiteX38" fmla="*/ 3255025 w 4413566"/>
                <a:gd name="connsiteY38" fmla="*/ 2596060 h 5288263"/>
                <a:gd name="connsiteX39" fmla="*/ 3625970 w 4413566"/>
                <a:gd name="connsiteY39" fmla="*/ 3739987 h 5288263"/>
                <a:gd name="connsiteX40" fmla="*/ 3744072 w 4413566"/>
                <a:gd name="connsiteY40" fmla="*/ 4030101 h 5288263"/>
                <a:gd name="connsiteX41" fmla="*/ 27790 w 4413566"/>
                <a:gd name="connsiteY41" fmla="*/ 5249537 h 5288263"/>
                <a:gd name="connsiteX42" fmla="*/ 498921 w 4413566"/>
                <a:gd name="connsiteY42" fmla="*/ 4412260 h 5288263"/>
                <a:gd name="connsiteX43" fmla="*/ 563234 w 4413566"/>
                <a:gd name="connsiteY43" fmla="*/ 4270326 h 5288263"/>
                <a:gd name="connsiteX44" fmla="*/ 498921 w 4413566"/>
                <a:gd name="connsiteY44" fmla="*/ 4412260 h 5288263"/>
                <a:gd name="connsiteX45" fmla="*/ 27790 w 4413566"/>
                <a:gd name="connsiteY45" fmla="*/ 5249537 h 5288263"/>
                <a:gd name="connsiteX46" fmla="*/ 0 w 4413566"/>
                <a:gd name="connsiteY46" fmla="*/ 5288263 h 5288263"/>
                <a:gd name="connsiteX47" fmla="*/ 27790 w 4413566"/>
                <a:gd name="connsiteY47" fmla="*/ 5249537 h 5288263"/>
                <a:gd name="connsiteX48" fmla="*/ 3647 w 4413566"/>
                <a:gd name="connsiteY48" fmla="*/ 5283181 h 5288263"/>
                <a:gd name="connsiteX49" fmla="*/ 41024 w 4413566"/>
                <a:gd name="connsiteY49" fmla="*/ 5257130 h 5288263"/>
                <a:gd name="connsiteX50" fmla="*/ 2206784 w 4413566"/>
                <a:gd name="connsiteY50" fmla="*/ 4971581 h 5288263"/>
                <a:gd name="connsiteX51" fmla="*/ 4372544 w 4413566"/>
                <a:gd name="connsiteY51" fmla="*/ 5257130 h 5288263"/>
                <a:gd name="connsiteX52" fmla="*/ 4409920 w 4413566"/>
                <a:gd name="connsiteY52" fmla="*/ 5283180 h 5288263"/>
                <a:gd name="connsiteX53" fmla="*/ 4413566 w 4413566"/>
                <a:gd name="connsiteY53" fmla="*/ 5288261 h 5288263"/>
                <a:gd name="connsiteX54" fmla="*/ 2206784 w 4413566"/>
                <a:gd name="connsiteY54" fmla="*/ 4974121 h 5288263"/>
                <a:gd name="connsiteX55" fmla="*/ 41024 w 4413566"/>
                <a:gd name="connsiteY55" fmla="*/ 5259670 h 5288263"/>
                <a:gd name="connsiteX56" fmla="*/ 0 w 4413566"/>
                <a:gd name="connsiteY56" fmla="*/ 5288263 h 5288263"/>
                <a:gd name="connsiteX0" fmla="*/ 2993434 w 4409920"/>
                <a:gd name="connsiteY0" fmla="*/ 1340901 h 5288263"/>
                <a:gd name="connsiteX1" fmla="*/ 2991794 w 4409920"/>
                <a:gd name="connsiteY1" fmla="*/ 1340901 h 5288263"/>
                <a:gd name="connsiteX2" fmla="*/ 2977191 w 4409920"/>
                <a:gd name="connsiteY2" fmla="*/ 1295986 h 5288263"/>
                <a:gd name="connsiteX3" fmla="*/ 2206784 w 4409920"/>
                <a:gd name="connsiteY3" fmla="*/ 1101288 h 5288263"/>
                <a:gd name="connsiteX4" fmla="*/ 1436376 w 4409920"/>
                <a:gd name="connsiteY4" fmla="*/ 1295986 h 5288263"/>
                <a:gd name="connsiteX5" fmla="*/ 1421774 w 4409920"/>
                <a:gd name="connsiteY5" fmla="*/ 1340901 h 5288263"/>
                <a:gd name="connsiteX6" fmla="*/ 1420132 w 4409920"/>
                <a:gd name="connsiteY6" fmla="*/ 1340901 h 5288263"/>
                <a:gd name="connsiteX7" fmla="*/ 1436802 w 4409920"/>
                <a:gd name="connsiteY7" fmla="*/ 1233030 h 5288263"/>
                <a:gd name="connsiteX8" fmla="*/ 1518092 w 4409920"/>
                <a:gd name="connsiteY8" fmla="*/ 32855 h 5288263"/>
                <a:gd name="connsiteX9" fmla="*/ 1516770 w 4409920"/>
                <a:gd name="connsiteY9" fmla="*/ 0 h 5288263"/>
                <a:gd name="connsiteX10" fmla="*/ 2896796 w 4409920"/>
                <a:gd name="connsiteY10" fmla="*/ 0 h 5288263"/>
                <a:gd name="connsiteX11" fmla="*/ 2895474 w 4409920"/>
                <a:gd name="connsiteY11" fmla="*/ 32855 h 5288263"/>
                <a:gd name="connsiteX12" fmla="*/ 2976764 w 4409920"/>
                <a:gd name="connsiteY12" fmla="*/ 1233030 h 5288263"/>
                <a:gd name="connsiteX13" fmla="*/ 2993434 w 4409920"/>
                <a:gd name="connsiteY13" fmla="*/ 1340901 h 5288263"/>
                <a:gd name="connsiteX14" fmla="*/ 1272398 w 4409920"/>
                <a:gd name="connsiteY14" fmla="*/ 2128987 h 5288263"/>
                <a:gd name="connsiteX15" fmla="*/ 1297621 w 4409920"/>
                <a:gd name="connsiteY15" fmla="*/ 2014096 h 5288263"/>
                <a:gd name="connsiteX16" fmla="*/ 1286371 w 4409920"/>
                <a:gd name="connsiteY16" fmla="*/ 2071666 h 5288263"/>
                <a:gd name="connsiteX17" fmla="*/ 1272398 w 4409920"/>
                <a:gd name="connsiteY17" fmla="*/ 2128987 h 5288263"/>
                <a:gd name="connsiteX18" fmla="*/ 3141169 w 4409920"/>
                <a:gd name="connsiteY18" fmla="*/ 2128989 h 5288263"/>
                <a:gd name="connsiteX19" fmla="*/ 3127195 w 4409920"/>
                <a:gd name="connsiteY19" fmla="*/ 2071666 h 5288263"/>
                <a:gd name="connsiteX20" fmla="*/ 3115945 w 4409920"/>
                <a:gd name="connsiteY20" fmla="*/ 2014093 h 5288263"/>
                <a:gd name="connsiteX21" fmla="*/ 3141169 w 4409920"/>
                <a:gd name="connsiteY21" fmla="*/ 2128989 h 5288263"/>
                <a:gd name="connsiteX22" fmla="*/ 3744072 w 4409920"/>
                <a:gd name="connsiteY22" fmla="*/ 4030101 h 5288263"/>
                <a:gd name="connsiteX23" fmla="*/ 3740737 w 4409920"/>
                <a:gd name="connsiteY23" fmla="*/ 4030101 h 5288263"/>
                <a:gd name="connsiteX24" fmla="*/ 3711766 w 4409920"/>
                <a:gd name="connsiteY24" fmla="*/ 3961674 h 5288263"/>
                <a:gd name="connsiteX25" fmla="*/ 2206784 w 4409920"/>
                <a:gd name="connsiteY25" fmla="*/ 3669628 h 5288263"/>
                <a:gd name="connsiteX26" fmla="*/ 701802 w 4409920"/>
                <a:gd name="connsiteY26" fmla="*/ 3961674 h 5288263"/>
                <a:gd name="connsiteX27" fmla="*/ 672830 w 4409920"/>
                <a:gd name="connsiteY27" fmla="*/ 4030101 h 5288263"/>
                <a:gd name="connsiteX28" fmla="*/ 669495 w 4409920"/>
                <a:gd name="connsiteY28" fmla="*/ 4030101 h 5288263"/>
                <a:gd name="connsiteX29" fmla="*/ 787596 w 4409920"/>
                <a:gd name="connsiteY29" fmla="*/ 3739987 h 5288263"/>
                <a:gd name="connsiteX30" fmla="*/ 1158541 w 4409920"/>
                <a:gd name="connsiteY30" fmla="*/ 2596060 h 5288263"/>
                <a:gd name="connsiteX31" fmla="*/ 1132939 w 4409920"/>
                <a:gd name="connsiteY31" fmla="*/ 2685395 h 5288263"/>
                <a:gd name="connsiteX32" fmla="*/ 1133316 w 4409920"/>
                <a:gd name="connsiteY32" fmla="*/ 2685395 h 5288263"/>
                <a:gd name="connsiteX33" fmla="*/ 1154192 w 4409920"/>
                <a:gd name="connsiteY33" fmla="*/ 2622730 h 5288263"/>
                <a:gd name="connsiteX34" fmla="*/ 2206784 w 4409920"/>
                <a:gd name="connsiteY34" fmla="*/ 2363133 h 5288263"/>
                <a:gd name="connsiteX35" fmla="*/ 3259375 w 4409920"/>
                <a:gd name="connsiteY35" fmla="*/ 2622730 h 5288263"/>
                <a:gd name="connsiteX36" fmla="*/ 3280252 w 4409920"/>
                <a:gd name="connsiteY36" fmla="*/ 2685395 h 5288263"/>
                <a:gd name="connsiteX37" fmla="*/ 3280627 w 4409920"/>
                <a:gd name="connsiteY37" fmla="*/ 2685395 h 5288263"/>
                <a:gd name="connsiteX38" fmla="*/ 3255025 w 4409920"/>
                <a:gd name="connsiteY38" fmla="*/ 2596060 h 5288263"/>
                <a:gd name="connsiteX39" fmla="*/ 3625970 w 4409920"/>
                <a:gd name="connsiteY39" fmla="*/ 3739987 h 5288263"/>
                <a:gd name="connsiteX40" fmla="*/ 3744072 w 4409920"/>
                <a:gd name="connsiteY40" fmla="*/ 4030101 h 5288263"/>
                <a:gd name="connsiteX41" fmla="*/ 27790 w 4409920"/>
                <a:gd name="connsiteY41" fmla="*/ 5249537 h 5288263"/>
                <a:gd name="connsiteX42" fmla="*/ 498921 w 4409920"/>
                <a:gd name="connsiteY42" fmla="*/ 4412260 h 5288263"/>
                <a:gd name="connsiteX43" fmla="*/ 563234 w 4409920"/>
                <a:gd name="connsiteY43" fmla="*/ 4270326 h 5288263"/>
                <a:gd name="connsiteX44" fmla="*/ 498921 w 4409920"/>
                <a:gd name="connsiteY44" fmla="*/ 4412260 h 5288263"/>
                <a:gd name="connsiteX45" fmla="*/ 27790 w 4409920"/>
                <a:gd name="connsiteY45" fmla="*/ 5249537 h 5288263"/>
                <a:gd name="connsiteX46" fmla="*/ 0 w 4409920"/>
                <a:gd name="connsiteY46" fmla="*/ 5288263 h 5288263"/>
                <a:gd name="connsiteX47" fmla="*/ 27790 w 4409920"/>
                <a:gd name="connsiteY47" fmla="*/ 5249537 h 5288263"/>
                <a:gd name="connsiteX48" fmla="*/ 3647 w 4409920"/>
                <a:gd name="connsiteY48" fmla="*/ 5283181 h 5288263"/>
                <a:gd name="connsiteX49" fmla="*/ 41024 w 4409920"/>
                <a:gd name="connsiteY49" fmla="*/ 5257130 h 5288263"/>
                <a:gd name="connsiteX50" fmla="*/ 2206784 w 4409920"/>
                <a:gd name="connsiteY50" fmla="*/ 4971581 h 5288263"/>
                <a:gd name="connsiteX51" fmla="*/ 4372544 w 4409920"/>
                <a:gd name="connsiteY51" fmla="*/ 5257130 h 5288263"/>
                <a:gd name="connsiteX52" fmla="*/ 4409920 w 4409920"/>
                <a:gd name="connsiteY52" fmla="*/ 5283180 h 5288263"/>
                <a:gd name="connsiteX53" fmla="*/ 2206784 w 4409920"/>
                <a:gd name="connsiteY53" fmla="*/ 4974121 h 5288263"/>
                <a:gd name="connsiteX54" fmla="*/ 41024 w 4409920"/>
                <a:gd name="connsiteY54" fmla="*/ 5259670 h 5288263"/>
                <a:gd name="connsiteX55" fmla="*/ 0 w 4409920"/>
                <a:gd name="connsiteY55" fmla="*/ 5288263 h 5288263"/>
                <a:gd name="connsiteX0" fmla="*/ 2993434 w 4372544"/>
                <a:gd name="connsiteY0" fmla="*/ 1340901 h 5288263"/>
                <a:gd name="connsiteX1" fmla="*/ 2991794 w 4372544"/>
                <a:gd name="connsiteY1" fmla="*/ 1340901 h 5288263"/>
                <a:gd name="connsiteX2" fmla="*/ 2977191 w 4372544"/>
                <a:gd name="connsiteY2" fmla="*/ 1295986 h 5288263"/>
                <a:gd name="connsiteX3" fmla="*/ 2206784 w 4372544"/>
                <a:gd name="connsiteY3" fmla="*/ 1101288 h 5288263"/>
                <a:gd name="connsiteX4" fmla="*/ 1436376 w 4372544"/>
                <a:gd name="connsiteY4" fmla="*/ 1295986 h 5288263"/>
                <a:gd name="connsiteX5" fmla="*/ 1421774 w 4372544"/>
                <a:gd name="connsiteY5" fmla="*/ 1340901 h 5288263"/>
                <a:gd name="connsiteX6" fmla="*/ 1420132 w 4372544"/>
                <a:gd name="connsiteY6" fmla="*/ 1340901 h 5288263"/>
                <a:gd name="connsiteX7" fmla="*/ 1436802 w 4372544"/>
                <a:gd name="connsiteY7" fmla="*/ 1233030 h 5288263"/>
                <a:gd name="connsiteX8" fmla="*/ 1518092 w 4372544"/>
                <a:gd name="connsiteY8" fmla="*/ 32855 h 5288263"/>
                <a:gd name="connsiteX9" fmla="*/ 1516770 w 4372544"/>
                <a:gd name="connsiteY9" fmla="*/ 0 h 5288263"/>
                <a:gd name="connsiteX10" fmla="*/ 2896796 w 4372544"/>
                <a:gd name="connsiteY10" fmla="*/ 0 h 5288263"/>
                <a:gd name="connsiteX11" fmla="*/ 2895474 w 4372544"/>
                <a:gd name="connsiteY11" fmla="*/ 32855 h 5288263"/>
                <a:gd name="connsiteX12" fmla="*/ 2976764 w 4372544"/>
                <a:gd name="connsiteY12" fmla="*/ 1233030 h 5288263"/>
                <a:gd name="connsiteX13" fmla="*/ 2993434 w 4372544"/>
                <a:gd name="connsiteY13" fmla="*/ 1340901 h 5288263"/>
                <a:gd name="connsiteX14" fmla="*/ 1272398 w 4372544"/>
                <a:gd name="connsiteY14" fmla="*/ 2128987 h 5288263"/>
                <a:gd name="connsiteX15" fmla="*/ 1297621 w 4372544"/>
                <a:gd name="connsiteY15" fmla="*/ 2014096 h 5288263"/>
                <a:gd name="connsiteX16" fmla="*/ 1286371 w 4372544"/>
                <a:gd name="connsiteY16" fmla="*/ 2071666 h 5288263"/>
                <a:gd name="connsiteX17" fmla="*/ 1272398 w 4372544"/>
                <a:gd name="connsiteY17" fmla="*/ 2128987 h 5288263"/>
                <a:gd name="connsiteX18" fmla="*/ 3141169 w 4372544"/>
                <a:gd name="connsiteY18" fmla="*/ 2128989 h 5288263"/>
                <a:gd name="connsiteX19" fmla="*/ 3127195 w 4372544"/>
                <a:gd name="connsiteY19" fmla="*/ 2071666 h 5288263"/>
                <a:gd name="connsiteX20" fmla="*/ 3115945 w 4372544"/>
                <a:gd name="connsiteY20" fmla="*/ 2014093 h 5288263"/>
                <a:gd name="connsiteX21" fmla="*/ 3141169 w 4372544"/>
                <a:gd name="connsiteY21" fmla="*/ 2128989 h 5288263"/>
                <a:gd name="connsiteX22" fmla="*/ 3744072 w 4372544"/>
                <a:gd name="connsiteY22" fmla="*/ 4030101 h 5288263"/>
                <a:gd name="connsiteX23" fmla="*/ 3740737 w 4372544"/>
                <a:gd name="connsiteY23" fmla="*/ 4030101 h 5288263"/>
                <a:gd name="connsiteX24" fmla="*/ 3711766 w 4372544"/>
                <a:gd name="connsiteY24" fmla="*/ 3961674 h 5288263"/>
                <a:gd name="connsiteX25" fmla="*/ 2206784 w 4372544"/>
                <a:gd name="connsiteY25" fmla="*/ 3669628 h 5288263"/>
                <a:gd name="connsiteX26" fmla="*/ 701802 w 4372544"/>
                <a:gd name="connsiteY26" fmla="*/ 3961674 h 5288263"/>
                <a:gd name="connsiteX27" fmla="*/ 672830 w 4372544"/>
                <a:gd name="connsiteY27" fmla="*/ 4030101 h 5288263"/>
                <a:gd name="connsiteX28" fmla="*/ 669495 w 4372544"/>
                <a:gd name="connsiteY28" fmla="*/ 4030101 h 5288263"/>
                <a:gd name="connsiteX29" fmla="*/ 787596 w 4372544"/>
                <a:gd name="connsiteY29" fmla="*/ 3739987 h 5288263"/>
                <a:gd name="connsiteX30" fmla="*/ 1158541 w 4372544"/>
                <a:gd name="connsiteY30" fmla="*/ 2596060 h 5288263"/>
                <a:gd name="connsiteX31" fmla="*/ 1132939 w 4372544"/>
                <a:gd name="connsiteY31" fmla="*/ 2685395 h 5288263"/>
                <a:gd name="connsiteX32" fmla="*/ 1133316 w 4372544"/>
                <a:gd name="connsiteY32" fmla="*/ 2685395 h 5288263"/>
                <a:gd name="connsiteX33" fmla="*/ 1154192 w 4372544"/>
                <a:gd name="connsiteY33" fmla="*/ 2622730 h 5288263"/>
                <a:gd name="connsiteX34" fmla="*/ 2206784 w 4372544"/>
                <a:gd name="connsiteY34" fmla="*/ 2363133 h 5288263"/>
                <a:gd name="connsiteX35" fmla="*/ 3259375 w 4372544"/>
                <a:gd name="connsiteY35" fmla="*/ 2622730 h 5288263"/>
                <a:gd name="connsiteX36" fmla="*/ 3280252 w 4372544"/>
                <a:gd name="connsiteY36" fmla="*/ 2685395 h 5288263"/>
                <a:gd name="connsiteX37" fmla="*/ 3280627 w 4372544"/>
                <a:gd name="connsiteY37" fmla="*/ 2685395 h 5288263"/>
                <a:gd name="connsiteX38" fmla="*/ 3255025 w 4372544"/>
                <a:gd name="connsiteY38" fmla="*/ 2596060 h 5288263"/>
                <a:gd name="connsiteX39" fmla="*/ 3625970 w 4372544"/>
                <a:gd name="connsiteY39" fmla="*/ 3739987 h 5288263"/>
                <a:gd name="connsiteX40" fmla="*/ 3744072 w 4372544"/>
                <a:gd name="connsiteY40" fmla="*/ 4030101 h 5288263"/>
                <a:gd name="connsiteX41" fmla="*/ 27790 w 4372544"/>
                <a:gd name="connsiteY41" fmla="*/ 5249537 h 5288263"/>
                <a:gd name="connsiteX42" fmla="*/ 498921 w 4372544"/>
                <a:gd name="connsiteY42" fmla="*/ 4412260 h 5288263"/>
                <a:gd name="connsiteX43" fmla="*/ 563234 w 4372544"/>
                <a:gd name="connsiteY43" fmla="*/ 4270326 h 5288263"/>
                <a:gd name="connsiteX44" fmla="*/ 498921 w 4372544"/>
                <a:gd name="connsiteY44" fmla="*/ 4412260 h 5288263"/>
                <a:gd name="connsiteX45" fmla="*/ 27790 w 4372544"/>
                <a:gd name="connsiteY45" fmla="*/ 5249537 h 5288263"/>
                <a:gd name="connsiteX46" fmla="*/ 0 w 4372544"/>
                <a:gd name="connsiteY46" fmla="*/ 5288263 h 5288263"/>
                <a:gd name="connsiteX47" fmla="*/ 27790 w 4372544"/>
                <a:gd name="connsiteY47" fmla="*/ 5249537 h 5288263"/>
                <a:gd name="connsiteX48" fmla="*/ 3647 w 4372544"/>
                <a:gd name="connsiteY48" fmla="*/ 5283181 h 5288263"/>
                <a:gd name="connsiteX49" fmla="*/ 41024 w 4372544"/>
                <a:gd name="connsiteY49" fmla="*/ 5257130 h 5288263"/>
                <a:gd name="connsiteX50" fmla="*/ 2206784 w 4372544"/>
                <a:gd name="connsiteY50" fmla="*/ 4971581 h 5288263"/>
                <a:gd name="connsiteX51" fmla="*/ 4372544 w 4372544"/>
                <a:gd name="connsiteY51" fmla="*/ 5257130 h 5288263"/>
                <a:gd name="connsiteX52" fmla="*/ 2206784 w 4372544"/>
                <a:gd name="connsiteY52" fmla="*/ 4974121 h 5288263"/>
                <a:gd name="connsiteX53" fmla="*/ 41024 w 4372544"/>
                <a:gd name="connsiteY53" fmla="*/ 5259670 h 5288263"/>
                <a:gd name="connsiteX54" fmla="*/ 0 w 4372544"/>
                <a:gd name="connsiteY54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2206784 w 3744072"/>
                <a:gd name="connsiteY50" fmla="*/ 4971581 h 5288263"/>
                <a:gd name="connsiteX51" fmla="*/ 2206784 w 3744072"/>
                <a:gd name="connsiteY51" fmla="*/ 4974121 h 5288263"/>
                <a:gd name="connsiteX52" fmla="*/ 41024 w 3744072"/>
                <a:gd name="connsiteY52" fmla="*/ 5259670 h 5288263"/>
                <a:gd name="connsiteX53" fmla="*/ 0 w 3744072"/>
                <a:gd name="connsiteY53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2206784 w 3744072"/>
                <a:gd name="connsiteY50" fmla="*/ 4971581 h 5288263"/>
                <a:gd name="connsiteX51" fmla="*/ 41024 w 3744072"/>
                <a:gd name="connsiteY51" fmla="*/ 5259670 h 5288263"/>
                <a:gd name="connsiteX52" fmla="*/ 0 w 3744072"/>
                <a:gd name="connsiteY52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41024 w 3744072"/>
                <a:gd name="connsiteY50" fmla="*/ 5259670 h 5288263"/>
                <a:gd name="connsiteX51" fmla="*/ 0 w 3744072"/>
                <a:gd name="connsiteY51" fmla="*/ 5288263 h 5288263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37377 w 3740425"/>
                <a:gd name="connsiteY46" fmla="*/ 5259670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49" fmla="*/ 37377 w 3740425"/>
                <a:gd name="connsiteY49" fmla="*/ 5257130 h 5283181"/>
                <a:gd name="connsiteX50" fmla="*/ 37377 w 3740425"/>
                <a:gd name="connsiteY50" fmla="*/ 5259670 h 5283181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37377 w 3740425"/>
                <a:gd name="connsiteY46" fmla="*/ 5257130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49" fmla="*/ 37377 w 3740425"/>
                <a:gd name="connsiteY49" fmla="*/ 5257130 h 5283181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0 w 3740425"/>
                <a:gd name="connsiteY46" fmla="*/ 5283181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0" fmla="*/ 2965644 w 3716282"/>
                <a:gd name="connsiteY0" fmla="*/ 1340901 h 5249537"/>
                <a:gd name="connsiteX1" fmla="*/ 2964004 w 3716282"/>
                <a:gd name="connsiteY1" fmla="*/ 1340901 h 5249537"/>
                <a:gd name="connsiteX2" fmla="*/ 2949401 w 3716282"/>
                <a:gd name="connsiteY2" fmla="*/ 1295986 h 5249537"/>
                <a:gd name="connsiteX3" fmla="*/ 2178994 w 3716282"/>
                <a:gd name="connsiteY3" fmla="*/ 1101288 h 5249537"/>
                <a:gd name="connsiteX4" fmla="*/ 1408586 w 3716282"/>
                <a:gd name="connsiteY4" fmla="*/ 1295986 h 5249537"/>
                <a:gd name="connsiteX5" fmla="*/ 1393984 w 3716282"/>
                <a:gd name="connsiteY5" fmla="*/ 1340901 h 5249537"/>
                <a:gd name="connsiteX6" fmla="*/ 1392342 w 3716282"/>
                <a:gd name="connsiteY6" fmla="*/ 1340901 h 5249537"/>
                <a:gd name="connsiteX7" fmla="*/ 1409012 w 3716282"/>
                <a:gd name="connsiteY7" fmla="*/ 1233030 h 5249537"/>
                <a:gd name="connsiteX8" fmla="*/ 1490302 w 3716282"/>
                <a:gd name="connsiteY8" fmla="*/ 32855 h 5249537"/>
                <a:gd name="connsiteX9" fmla="*/ 1488980 w 3716282"/>
                <a:gd name="connsiteY9" fmla="*/ 0 h 5249537"/>
                <a:gd name="connsiteX10" fmla="*/ 2869006 w 3716282"/>
                <a:gd name="connsiteY10" fmla="*/ 0 h 5249537"/>
                <a:gd name="connsiteX11" fmla="*/ 2867684 w 3716282"/>
                <a:gd name="connsiteY11" fmla="*/ 32855 h 5249537"/>
                <a:gd name="connsiteX12" fmla="*/ 2948974 w 3716282"/>
                <a:gd name="connsiteY12" fmla="*/ 1233030 h 5249537"/>
                <a:gd name="connsiteX13" fmla="*/ 2965644 w 3716282"/>
                <a:gd name="connsiteY13" fmla="*/ 1340901 h 5249537"/>
                <a:gd name="connsiteX14" fmla="*/ 1244608 w 3716282"/>
                <a:gd name="connsiteY14" fmla="*/ 2128987 h 5249537"/>
                <a:gd name="connsiteX15" fmla="*/ 1269831 w 3716282"/>
                <a:gd name="connsiteY15" fmla="*/ 2014096 h 5249537"/>
                <a:gd name="connsiteX16" fmla="*/ 1258581 w 3716282"/>
                <a:gd name="connsiteY16" fmla="*/ 2071666 h 5249537"/>
                <a:gd name="connsiteX17" fmla="*/ 1244608 w 3716282"/>
                <a:gd name="connsiteY17" fmla="*/ 2128987 h 5249537"/>
                <a:gd name="connsiteX18" fmla="*/ 3113379 w 3716282"/>
                <a:gd name="connsiteY18" fmla="*/ 2128989 h 5249537"/>
                <a:gd name="connsiteX19" fmla="*/ 3099405 w 3716282"/>
                <a:gd name="connsiteY19" fmla="*/ 2071666 h 5249537"/>
                <a:gd name="connsiteX20" fmla="*/ 3088155 w 3716282"/>
                <a:gd name="connsiteY20" fmla="*/ 2014093 h 5249537"/>
                <a:gd name="connsiteX21" fmla="*/ 3113379 w 3716282"/>
                <a:gd name="connsiteY21" fmla="*/ 2128989 h 5249537"/>
                <a:gd name="connsiteX22" fmla="*/ 3716282 w 3716282"/>
                <a:gd name="connsiteY22" fmla="*/ 4030101 h 5249537"/>
                <a:gd name="connsiteX23" fmla="*/ 3712947 w 3716282"/>
                <a:gd name="connsiteY23" fmla="*/ 4030101 h 5249537"/>
                <a:gd name="connsiteX24" fmla="*/ 3683976 w 3716282"/>
                <a:gd name="connsiteY24" fmla="*/ 3961674 h 5249537"/>
                <a:gd name="connsiteX25" fmla="*/ 2178994 w 3716282"/>
                <a:gd name="connsiteY25" fmla="*/ 3669628 h 5249537"/>
                <a:gd name="connsiteX26" fmla="*/ 674012 w 3716282"/>
                <a:gd name="connsiteY26" fmla="*/ 3961674 h 5249537"/>
                <a:gd name="connsiteX27" fmla="*/ 645040 w 3716282"/>
                <a:gd name="connsiteY27" fmla="*/ 4030101 h 5249537"/>
                <a:gd name="connsiteX28" fmla="*/ 641705 w 3716282"/>
                <a:gd name="connsiteY28" fmla="*/ 4030101 h 5249537"/>
                <a:gd name="connsiteX29" fmla="*/ 759806 w 3716282"/>
                <a:gd name="connsiteY29" fmla="*/ 3739987 h 5249537"/>
                <a:gd name="connsiteX30" fmla="*/ 1130751 w 3716282"/>
                <a:gd name="connsiteY30" fmla="*/ 2596060 h 5249537"/>
                <a:gd name="connsiteX31" fmla="*/ 1105149 w 3716282"/>
                <a:gd name="connsiteY31" fmla="*/ 2685395 h 5249537"/>
                <a:gd name="connsiteX32" fmla="*/ 1105526 w 3716282"/>
                <a:gd name="connsiteY32" fmla="*/ 2685395 h 5249537"/>
                <a:gd name="connsiteX33" fmla="*/ 1126402 w 3716282"/>
                <a:gd name="connsiteY33" fmla="*/ 2622730 h 5249537"/>
                <a:gd name="connsiteX34" fmla="*/ 2178994 w 3716282"/>
                <a:gd name="connsiteY34" fmla="*/ 2363133 h 5249537"/>
                <a:gd name="connsiteX35" fmla="*/ 3231585 w 3716282"/>
                <a:gd name="connsiteY35" fmla="*/ 2622730 h 5249537"/>
                <a:gd name="connsiteX36" fmla="*/ 3252462 w 3716282"/>
                <a:gd name="connsiteY36" fmla="*/ 2685395 h 5249537"/>
                <a:gd name="connsiteX37" fmla="*/ 3252837 w 3716282"/>
                <a:gd name="connsiteY37" fmla="*/ 2685395 h 5249537"/>
                <a:gd name="connsiteX38" fmla="*/ 3227235 w 3716282"/>
                <a:gd name="connsiteY38" fmla="*/ 2596060 h 5249537"/>
                <a:gd name="connsiteX39" fmla="*/ 3598180 w 3716282"/>
                <a:gd name="connsiteY39" fmla="*/ 3739987 h 5249537"/>
                <a:gd name="connsiteX40" fmla="*/ 3716282 w 3716282"/>
                <a:gd name="connsiteY40" fmla="*/ 4030101 h 5249537"/>
                <a:gd name="connsiteX41" fmla="*/ 0 w 3716282"/>
                <a:gd name="connsiteY41" fmla="*/ 5249537 h 5249537"/>
                <a:gd name="connsiteX42" fmla="*/ 471131 w 3716282"/>
                <a:gd name="connsiteY42" fmla="*/ 4412260 h 5249537"/>
                <a:gd name="connsiteX43" fmla="*/ 535444 w 3716282"/>
                <a:gd name="connsiteY43" fmla="*/ 4270326 h 5249537"/>
                <a:gd name="connsiteX44" fmla="*/ 471131 w 3716282"/>
                <a:gd name="connsiteY44" fmla="*/ 4412260 h 5249537"/>
                <a:gd name="connsiteX45" fmla="*/ 0 w 3716282"/>
                <a:gd name="connsiteY45" fmla="*/ 5249537 h 5249537"/>
                <a:gd name="connsiteX0" fmla="*/ 2494513 w 3245151"/>
                <a:gd name="connsiteY0" fmla="*/ 1340901 h 4412260"/>
                <a:gd name="connsiteX1" fmla="*/ 2492873 w 3245151"/>
                <a:gd name="connsiteY1" fmla="*/ 1340901 h 4412260"/>
                <a:gd name="connsiteX2" fmla="*/ 2478270 w 3245151"/>
                <a:gd name="connsiteY2" fmla="*/ 1295986 h 4412260"/>
                <a:gd name="connsiteX3" fmla="*/ 1707863 w 3245151"/>
                <a:gd name="connsiteY3" fmla="*/ 1101288 h 4412260"/>
                <a:gd name="connsiteX4" fmla="*/ 937455 w 3245151"/>
                <a:gd name="connsiteY4" fmla="*/ 1295986 h 4412260"/>
                <a:gd name="connsiteX5" fmla="*/ 922853 w 3245151"/>
                <a:gd name="connsiteY5" fmla="*/ 1340901 h 4412260"/>
                <a:gd name="connsiteX6" fmla="*/ 921211 w 3245151"/>
                <a:gd name="connsiteY6" fmla="*/ 1340901 h 4412260"/>
                <a:gd name="connsiteX7" fmla="*/ 937881 w 3245151"/>
                <a:gd name="connsiteY7" fmla="*/ 1233030 h 4412260"/>
                <a:gd name="connsiteX8" fmla="*/ 1019171 w 3245151"/>
                <a:gd name="connsiteY8" fmla="*/ 32855 h 4412260"/>
                <a:gd name="connsiteX9" fmla="*/ 1017849 w 3245151"/>
                <a:gd name="connsiteY9" fmla="*/ 0 h 4412260"/>
                <a:gd name="connsiteX10" fmla="*/ 2397875 w 3245151"/>
                <a:gd name="connsiteY10" fmla="*/ 0 h 4412260"/>
                <a:gd name="connsiteX11" fmla="*/ 2396553 w 3245151"/>
                <a:gd name="connsiteY11" fmla="*/ 32855 h 4412260"/>
                <a:gd name="connsiteX12" fmla="*/ 2477843 w 3245151"/>
                <a:gd name="connsiteY12" fmla="*/ 1233030 h 4412260"/>
                <a:gd name="connsiteX13" fmla="*/ 2494513 w 3245151"/>
                <a:gd name="connsiteY13" fmla="*/ 1340901 h 4412260"/>
                <a:gd name="connsiteX14" fmla="*/ 773477 w 3245151"/>
                <a:gd name="connsiteY14" fmla="*/ 2128987 h 4412260"/>
                <a:gd name="connsiteX15" fmla="*/ 798700 w 3245151"/>
                <a:gd name="connsiteY15" fmla="*/ 2014096 h 4412260"/>
                <a:gd name="connsiteX16" fmla="*/ 787450 w 3245151"/>
                <a:gd name="connsiteY16" fmla="*/ 2071666 h 4412260"/>
                <a:gd name="connsiteX17" fmla="*/ 773477 w 3245151"/>
                <a:gd name="connsiteY17" fmla="*/ 2128987 h 4412260"/>
                <a:gd name="connsiteX18" fmla="*/ 2642248 w 3245151"/>
                <a:gd name="connsiteY18" fmla="*/ 2128989 h 4412260"/>
                <a:gd name="connsiteX19" fmla="*/ 2628274 w 3245151"/>
                <a:gd name="connsiteY19" fmla="*/ 2071666 h 4412260"/>
                <a:gd name="connsiteX20" fmla="*/ 2617024 w 3245151"/>
                <a:gd name="connsiteY20" fmla="*/ 2014093 h 4412260"/>
                <a:gd name="connsiteX21" fmla="*/ 2642248 w 3245151"/>
                <a:gd name="connsiteY21" fmla="*/ 2128989 h 4412260"/>
                <a:gd name="connsiteX22" fmla="*/ 3245151 w 3245151"/>
                <a:gd name="connsiteY22" fmla="*/ 4030101 h 4412260"/>
                <a:gd name="connsiteX23" fmla="*/ 3241816 w 3245151"/>
                <a:gd name="connsiteY23" fmla="*/ 4030101 h 4412260"/>
                <a:gd name="connsiteX24" fmla="*/ 3212845 w 3245151"/>
                <a:gd name="connsiteY24" fmla="*/ 3961674 h 4412260"/>
                <a:gd name="connsiteX25" fmla="*/ 1707863 w 3245151"/>
                <a:gd name="connsiteY25" fmla="*/ 3669628 h 4412260"/>
                <a:gd name="connsiteX26" fmla="*/ 202881 w 3245151"/>
                <a:gd name="connsiteY26" fmla="*/ 3961674 h 4412260"/>
                <a:gd name="connsiteX27" fmla="*/ 173909 w 3245151"/>
                <a:gd name="connsiteY27" fmla="*/ 4030101 h 4412260"/>
                <a:gd name="connsiteX28" fmla="*/ 170574 w 3245151"/>
                <a:gd name="connsiteY28" fmla="*/ 4030101 h 4412260"/>
                <a:gd name="connsiteX29" fmla="*/ 288675 w 3245151"/>
                <a:gd name="connsiteY29" fmla="*/ 3739987 h 4412260"/>
                <a:gd name="connsiteX30" fmla="*/ 659620 w 3245151"/>
                <a:gd name="connsiteY30" fmla="*/ 2596060 h 4412260"/>
                <a:gd name="connsiteX31" fmla="*/ 634018 w 3245151"/>
                <a:gd name="connsiteY31" fmla="*/ 2685395 h 4412260"/>
                <a:gd name="connsiteX32" fmla="*/ 634395 w 3245151"/>
                <a:gd name="connsiteY32" fmla="*/ 2685395 h 4412260"/>
                <a:gd name="connsiteX33" fmla="*/ 655271 w 3245151"/>
                <a:gd name="connsiteY33" fmla="*/ 2622730 h 4412260"/>
                <a:gd name="connsiteX34" fmla="*/ 1707863 w 3245151"/>
                <a:gd name="connsiteY34" fmla="*/ 2363133 h 4412260"/>
                <a:gd name="connsiteX35" fmla="*/ 2760454 w 3245151"/>
                <a:gd name="connsiteY35" fmla="*/ 2622730 h 4412260"/>
                <a:gd name="connsiteX36" fmla="*/ 2781331 w 3245151"/>
                <a:gd name="connsiteY36" fmla="*/ 2685395 h 4412260"/>
                <a:gd name="connsiteX37" fmla="*/ 2781706 w 3245151"/>
                <a:gd name="connsiteY37" fmla="*/ 2685395 h 4412260"/>
                <a:gd name="connsiteX38" fmla="*/ 2756104 w 3245151"/>
                <a:gd name="connsiteY38" fmla="*/ 2596060 h 4412260"/>
                <a:gd name="connsiteX39" fmla="*/ 3127049 w 3245151"/>
                <a:gd name="connsiteY39" fmla="*/ 3739987 h 4412260"/>
                <a:gd name="connsiteX40" fmla="*/ 3245151 w 3245151"/>
                <a:gd name="connsiteY40" fmla="*/ 4030101 h 4412260"/>
                <a:gd name="connsiteX41" fmla="*/ 0 w 3245151"/>
                <a:gd name="connsiteY41" fmla="*/ 4412260 h 4412260"/>
                <a:gd name="connsiteX42" fmla="*/ 0 w 3245151"/>
                <a:gd name="connsiteY42" fmla="*/ 4412260 h 4412260"/>
                <a:gd name="connsiteX43" fmla="*/ 64313 w 3245151"/>
                <a:gd name="connsiteY43" fmla="*/ 4270326 h 4412260"/>
                <a:gd name="connsiteX44" fmla="*/ 0 w 3245151"/>
                <a:gd name="connsiteY44" fmla="*/ 4412260 h 4412260"/>
                <a:gd name="connsiteX0" fmla="*/ 2494513 w 3245151"/>
                <a:gd name="connsiteY0" fmla="*/ 1340901 h 4412260"/>
                <a:gd name="connsiteX1" fmla="*/ 2492873 w 3245151"/>
                <a:gd name="connsiteY1" fmla="*/ 1340901 h 4412260"/>
                <a:gd name="connsiteX2" fmla="*/ 2478270 w 3245151"/>
                <a:gd name="connsiteY2" fmla="*/ 1295986 h 4412260"/>
                <a:gd name="connsiteX3" fmla="*/ 1707863 w 3245151"/>
                <a:gd name="connsiteY3" fmla="*/ 1101288 h 4412260"/>
                <a:gd name="connsiteX4" fmla="*/ 937455 w 3245151"/>
                <a:gd name="connsiteY4" fmla="*/ 1295986 h 4412260"/>
                <a:gd name="connsiteX5" fmla="*/ 922853 w 3245151"/>
                <a:gd name="connsiteY5" fmla="*/ 1340901 h 4412260"/>
                <a:gd name="connsiteX6" fmla="*/ 921211 w 3245151"/>
                <a:gd name="connsiteY6" fmla="*/ 1340901 h 4412260"/>
                <a:gd name="connsiteX7" fmla="*/ 937881 w 3245151"/>
                <a:gd name="connsiteY7" fmla="*/ 1233030 h 4412260"/>
                <a:gd name="connsiteX8" fmla="*/ 1019171 w 3245151"/>
                <a:gd name="connsiteY8" fmla="*/ 32855 h 4412260"/>
                <a:gd name="connsiteX9" fmla="*/ 1017849 w 3245151"/>
                <a:gd name="connsiteY9" fmla="*/ 0 h 4412260"/>
                <a:gd name="connsiteX10" fmla="*/ 2397875 w 3245151"/>
                <a:gd name="connsiteY10" fmla="*/ 0 h 4412260"/>
                <a:gd name="connsiteX11" fmla="*/ 2396553 w 3245151"/>
                <a:gd name="connsiteY11" fmla="*/ 32855 h 4412260"/>
                <a:gd name="connsiteX12" fmla="*/ 2477843 w 3245151"/>
                <a:gd name="connsiteY12" fmla="*/ 1233030 h 4412260"/>
                <a:gd name="connsiteX13" fmla="*/ 2494513 w 3245151"/>
                <a:gd name="connsiteY13" fmla="*/ 1340901 h 4412260"/>
                <a:gd name="connsiteX14" fmla="*/ 773477 w 3245151"/>
                <a:gd name="connsiteY14" fmla="*/ 2128987 h 4412260"/>
                <a:gd name="connsiteX15" fmla="*/ 798700 w 3245151"/>
                <a:gd name="connsiteY15" fmla="*/ 2014096 h 4412260"/>
                <a:gd name="connsiteX16" fmla="*/ 787450 w 3245151"/>
                <a:gd name="connsiteY16" fmla="*/ 2071666 h 4412260"/>
                <a:gd name="connsiteX17" fmla="*/ 773477 w 3245151"/>
                <a:gd name="connsiteY17" fmla="*/ 2128987 h 4412260"/>
                <a:gd name="connsiteX18" fmla="*/ 2642248 w 3245151"/>
                <a:gd name="connsiteY18" fmla="*/ 2128989 h 4412260"/>
                <a:gd name="connsiteX19" fmla="*/ 2628274 w 3245151"/>
                <a:gd name="connsiteY19" fmla="*/ 2071666 h 4412260"/>
                <a:gd name="connsiteX20" fmla="*/ 2617024 w 3245151"/>
                <a:gd name="connsiteY20" fmla="*/ 2014093 h 4412260"/>
                <a:gd name="connsiteX21" fmla="*/ 2642248 w 3245151"/>
                <a:gd name="connsiteY21" fmla="*/ 2128989 h 4412260"/>
                <a:gd name="connsiteX22" fmla="*/ 3245151 w 3245151"/>
                <a:gd name="connsiteY22" fmla="*/ 4030101 h 4412260"/>
                <a:gd name="connsiteX23" fmla="*/ 3241816 w 3245151"/>
                <a:gd name="connsiteY23" fmla="*/ 4030101 h 4412260"/>
                <a:gd name="connsiteX24" fmla="*/ 3212845 w 3245151"/>
                <a:gd name="connsiteY24" fmla="*/ 3961674 h 4412260"/>
                <a:gd name="connsiteX25" fmla="*/ 1707863 w 3245151"/>
                <a:gd name="connsiteY25" fmla="*/ 3669628 h 4412260"/>
                <a:gd name="connsiteX26" fmla="*/ 202881 w 3245151"/>
                <a:gd name="connsiteY26" fmla="*/ 3961674 h 4412260"/>
                <a:gd name="connsiteX27" fmla="*/ 173909 w 3245151"/>
                <a:gd name="connsiteY27" fmla="*/ 4030101 h 4412260"/>
                <a:gd name="connsiteX28" fmla="*/ 170574 w 3245151"/>
                <a:gd name="connsiteY28" fmla="*/ 4030101 h 4412260"/>
                <a:gd name="connsiteX29" fmla="*/ 288675 w 3245151"/>
                <a:gd name="connsiteY29" fmla="*/ 3739987 h 4412260"/>
                <a:gd name="connsiteX30" fmla="*/ 659620 w 3245151"/>
                <a:gd name="connsiteY30" fmla="*/ 2596060 h 4412260"/>
                <a:gd name="connsiteX31" fmla="*/ 634018 w 3245151"/>
                <a:gd name="connsiteY31" fmla="*/ 2685395 h 4412260"/>
                <a:gd name="connsiteX32" fmla="*/ 634395 w 3245151"/>
                <a:gd name="connsiteY32" fmla="*/ 2685395 h 4412260"/>
                <a:gd name="connsiteX33" fmla="*/ 655271 w 3245151"/>
                <a:gd name="connsiteY33" fmla="*/ 2622730 h 4412260"/>
                <a:gd name="connsiteX34" fmla="*/ 1707863 w 3245151"/>
                <a:gd name="connsiteY34" fmla="*/ 2363133 h 4412260"/>
                <a:gd name="connsiteX35" fmla="*/ 2760454 w 3245151"/>
                <a:gd name="connsiteY35" fmla="*/ 2622730 h 4412260"/>
                <a:gd name="connsiteX36" fmla="*/ 2781331 w 3245151"/>
                <a:gd name="connsiteY36" fmla="*/ 2685395 h 4412260"/>
                <a:gd name="connsiteX37" fmla="*/ 2781706 w 3245151"/>
                <a:gd name="connsiteY37" fmla="*/ 2685395 h 4412260"/>
                <a:gd name="connsiteX38" fmla="*/ 2756104 w 3245151"/>
                <a:gd name="connsiteY38" fmla="*/ 2596060 h 4412260"/>
                <a:gd name="connsiteX39" fmla="*/ 3127049 w 3245151"/>
                <a:gd name="connsiteY39" fmla="*/ 3739987 h 4412260"/>
                <a:gd name="connsiteX40" fmla="*/ 3245151 w 3245151"/>
                <a:gd name="connsiteY40" fmla="*/ 4030101 h 4412260"/>
                <a:gd name="connsiteX41" fmla="*/ 64313 w 3245151"/>
                <a:gd name="connsiteY41" fmla="*/ 4270326 h 4412260"/>
                <a:gd name="connsiteX42" fmla="*/ 0 w 3245151"/>
                <a:gd name="connsiteY42" fmla="*/ 4412260 h 4412260"/>
                <a:gd name="connsiteX43" fmla="*/ 64313 w 3245151"/>
                <a:gd name="connsiteY43" fmla="*/ 4270326 h 4412260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2471674 w 3074577"/>
                <a:gd name="connsiteY18" fmla="*/ 2128989 h 4030101"/>
                <a:gd name="connsiteX19" fmla="*/ 2457700 w 3074577"/>
                <a:gd name="connsiteY19" fmla="*/ 2071666 h 4030101"/>
                <a:gd name="connsiteX20" fmla="*/ 2446450 w 3074577"/>
                <a:gd name="connsiteY20" fmla="*/ 2014093 h 4030101"/>
                <a:gd name="connsiteX21" fmla="*/ 2471674 w 3074577"/>
                <a:gd name="connsiteY21" fmla="*/ 2128989 h 4030101"/>
                <a:gd name="connsiteX22" fmla="*/ 3074577 w 3074577"/>
                <a:gd name="connsiteY22" fmla="*/ 4030101 h 4030101"/>
                <a:gd name="connsiteX23" fmla="*/ 3071242 w 3074577"/>
                <a:gd name="connsiteY23" fmla="*/ 4030101 h 4030101"/>
                <a:gd name="connsiteX24" fmla="*/ 3042271 w 3074577"/>
                <a:gd name="connsiteY24" fmla="*/ 3961674 h 4030101"/>
                <a:gd name="connsiteX25" fmla="*/ 1537289 w 3074577"/>
                <a:gd name="connsiteY25" fmla="*/ 3669628 h 4030101"/>
                <a:gd name="connsiteX26" fmla="*/ 32307 w 3074577"/>
                <a:gd name="connsiteY26" fmla="*/ 3961674 h 4030101"/>
                <a:gd name="connsiteX27" fmla="*/ 3335 w 3074577"/>
                <a:gd name="connsiteY27" fmla="*/ 4030101 h 4030101"/>
                <a:gd name="connsiteX28" fmla="*/ 0 w 3074577"/>
                <a:gd name="connsiteY28" fmla="*/ 4030101 h 4030101"/>
                <a:gd name="connsiteX29" fmla="*/ 118101 w 3074577"/>
                <a:gd name="connsiteY29" fmla="*/ 3739987 h 4030101"/>
                <a:gd name="connsiteX30" fmla="*/ 489046 w 3074577"/>
                <a:gd name="connsiteY30" fmla="*/ 2596060 h 4030101"/>
                <a:gd name="connsiteX31" fmla="*/ 463444 w 3074577"/>
                <a:gd name="connsiteY31" fmla="*/ 2685395 h 4030101"/>
                <a:gd name="connsiteX32" fmla="*/ 463821 w 3074577"/>
                <a:gd name="connsiteY32" fmla="*/ 2685395 h 4030101"/>
                <a:gd name="connsiteX33" fmla="*/ 484697 w 3074577"/>
                <a:gd name="connsiteY33" fmla="*/ 2622730 h 4030101"/>
                <a:gd name="connsiteX34" fmla="*/ 1537289 w 3074577"/>
                <a:gd name="connsiteY34" fmla="*/ 2363133 h 4030101"/>
                <a:gd name="connsiteX35" fmla="*/ 2589880 w 3074577"/>
                <a:gd name="connsiteY35" fmla="*/ 2622730 h 4030101"/>
                <a:gd name="connsiteX36" fmla="*/ 2610757 w 3074577"/>
                <a:gd name="connsiteY36" fmla="*/ 2685395 h 4030101"/>
                <a:gd name="connsiteX37" fmla="*/ 2611132 w 3074577"/>
                <a:gd name="connsiteY37" fmla="*/ 2685395 h 4030101"/>
                <a:gd name="connsiteX38" fmla="*/ 2585530 w 3074577"/>
                <a:gd name="connsiteY38" fmla="*/ 2596060 h 4030101"/>
                <a:gd name="connsiteX39" fmla="*/ 2956475 w 3074577"/>
                <a:gd name="connsiteY39" fmla="*/ 3739987 h 4030101"/>
                <a:gd name="connsiteX40" fmla="*/ 3074577 w 3074577"/>
                <a:gd name="connsiteY40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2446450 w 3074577"/>
                <a:gd name="connsiteY18" fmla="*/ 2014093 h 4030101"/>
                <a:gd name="connsiteX19" fmla="*/ 2457700 w 3074577"/>
                <a:gd name="connsiteY19" fmla="*/ 2071666 h 4030101"/>
                <a:gd name="connsiteX20" fmla="*/ 2446450 w 3074577"/>
                <a:gd name="connsiteY20" fmla="*/ 2014093 h 4030101"/>
                <a:gd name="connsiteX21" fmla="*/ 3074577 w 3074577"/>
                <a:gd name="connsiteY21" fmla="*/ 4030101 h 4030101"/>
                <a:gd name="connsiteX22" fmla="*/ 3071242 w 3074577"/>
                <a:gd name="connsiteY22" fmla="*/ 4030101 h 4030101"/>
                <a:gd name="connsiteX23" fmla="*/ 3042271 w 3074577"/>
                <a:gd name="connsiteY23" fmla="*/ 3961674 h 4030101"/>
                <a:gd name="connsiteX24" fmla="*/ 1537289 w 3074577"/>
                <a:gd name="connsiteY24" fmla="*/ 3669628 h 4030101"/>
                <a:gd name="connsiteX25" fmla="*/ 32307 w 3074577"/>
                <a:gd name="connsiteY25" fmla="*/ 3961674 h 4030101"/>
                <a:gd name="connsiteX26" fmla="*/ 3335 w 3074577"/>
                <a:gd name="connsiteY26" fmla="*/ 4030101 h 4030101"/>
                <a:gd name="connsiteX27" fmla="*/ 0 w 3074577"/>
                <a:gd name="connsiteY27" fmla="*/ 4030101 h 4030101"/>
                <a:gd name="connsiteX28" fmla="*/ 118101 w 3074577"/>
                <a:gd name="connsiteY28" fmla="*/ 3739987 h 4030101"/>
                <a:gd name="connsiteX29" fmla="*/ 489046 w 3074577"/>
                <a:gd name="connsiteY29" fmla="*/ 2596060 h 4030101"/>
                <a:gd name="connsiteX30" fmla="*/ 463444 w 3074577"/>
                <a:gd name="connsiteY30" fmla="*/ 2685395 h 4030101"/>
                <a:gd name="connsiteX31" fmla="*/ 463821 w 3074577"/>
                <a:gd name="connsiteY31" fmla="*/ 2685395 h 4030101"/>
                <a:gd name="connsiteX32" fmla="*/ 484697 w 3074577"/>
                <a:gd name="connsiteY32" fmla="*/ 2622730 h 4030101"/>
                <a:gd name="connsiteX33" fmla="*/ 1537289 w 3074577"/>
                <a:gd name="connsiteY33" fmla="*/ 2363133 h 4030101"/>
                <a:gd name="connsiteX34" fmla="*/ 2589880 w 3074577"/>
                <a:gd name="connsiteY34" fmla="*/ 2622730 h 4030101"/>
                <a:gd name="connsiteX35" fmla="*/ 2610757 w 3074577"/>
                <a:gd name="connsiteY35" fmla="*/ 2685395 h 4030101"/>
                <a:gd name="connsiteX36" fmla="*/ 2611132 w 3074577"/>
                <a:gd name="connsiteY36" fmla="*/ 2685395 h 4030101"/>
                <a:gd name="connsiteX37" fmla="*/ 2585530 w 3074577"/>
                <a:gd name="connsiteY37" fmla="*/ 2596060 h 4030101"/>
                <a:gd name="connsiteX38" fmla="*/ 2956475 w 3074577"/>
                <a:gd name="connsiteY38" fmla="*/ 3739987 h 4030101"/>
                <a:gd name="connsiteX39" fmla="*/ 3074577 w 3074577"/>
                <a:gd name="connsiteY39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3074577 w 3074577"/>
                <a:gd name="connsiteY18" fmla="*/ 4030101 h 4030101"/>
                <a:gd name="connsiteX19" fmla="*/ 3071242 w 3074577"/>
                <a:gd name="connsiteY19" fmla="*/ 4030101 h 4030101"/>
                <a:gd name="connsiteX20" fmla="*/ 3042271 w 3074577"/>
                <a:gd name="connsiteY20" fmla="*/ 3961674 h 4030101"/>
                <a:gd name="connsiteX21" fmla="*/ 1537289 w 3074577"/>
                <a:gd name="connsiteY21" fmla="*/ 3669628 h 4030101"/>
                <a:gd name="connsiteX22" fmla="*/ 32307 w 3074577"/>
                <a:gd name="connsiteY22" fmla="*/ 3961674 h 4030101"/>
                <a:gd name="connsiteX23" fmla="*/ 3335 w 3074577"/>
                <a:gd name="connsiteY23" fmla="*/ 4030101 h 4030101"/>
                <a:gd name="connsiteX24" fmla="*/ 0 w 3074577"/>
                <a:gd name="connsiteY24" fmla="*/ 4030101 h 4030101"/>
                <a:gd name="connsiteX25" fmla="*/ 118101 w 3074577"/>
                <a:gd name="connsiteY25" fmla="*/ 3739987 h 4030101"/>
                <a:gd name="connsiteX26" fmla="*/ 489046 w 3074577"/>
                <a:gd name="connsiteY26" fmla="*/ 2596060 h 4030101"/>
                <a:gd name="connsiteX27" fmla="*/ 463444 w 3074577"/>
                <a:gd name="connsiteY27" fmla="*/ 2685395 h 4030101"/>
                <a:gd name="connsiteX28" fmla="*/ 463821 w 3074577"/>
                <a:gd name="connsiteY28" fmla="*/ 2685395 h 4030101"/>
                <a:gd name="connsiteX29" fmla="*/ 484697 w 3074577"/>
                <a:gd name="connsiteY29" fmla="*/ 2622730 h 4030101"/>
                <a:gd name="connsiteX30" fmla="*/ 1537289 w 3074577"/>
                <a:gd name="connsiteY30" fmla="*/ 2363133 h 4030101"/>
                <a:gd name="connsiteX31" fmla="*/ 2589880 w 3074577"/>
                <a:gd name="connsiteY31" fmla="*/ 2622730 h 4030101"/>
                <a:gd name="connsiteX32" fmla="*/ 2610757 w 3074577"/>
                <a:gd name="connsiteY32" fmla="*/ 2685395 h 4030101"/>
                <a:gd name="connsiteX33" fmla="*/ 2611132 w 3074577"/>
                <a:gd name="connsiteY33" fmla="*/ 2685395 h 4030101"/>
                <a:gd name="connsiteX34" fmla="*/ 2585530 w 3074577"/>
                <a:gd name="connsiteY34" fmla="*/ 2596060 h 4030101"/>
                <a:gd name="connsiteX35" fmla="*/ 2956475 w 3074577"/>
                <a:gd name="connsiteY35" fmla="*/ 3739987 h 4030101"/>
                <a:gd name="connsiteX36" fmla="*/ 3074577 w 3074577"/>
                <a:gd name="connsiteY36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16876 w 3074577"/>
                <a:gd name="connsiteY14" fmla="*/ 2071666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3074577 w 3074577"/>
                <a:gd name="connsiteY17" fmla="*/ 4030101 h 4030101"/>
                <a:gd name="connsiteX18" fmla="*/ 3071242 w 3074577"/>
                <a:gd name="connsiteY18" fmla="*/ 4030101 h 4030101"/>
                <a:gd name="connsiteX19" fmla="*/ 3042271 w 3074577"/>
                <a:gd name="connsiteY19" fmla="*/ 3961674 h 4030101"/>
                <a:gd name="connsiteX20" fmla="*/ 1537289 w 3074577"/>
                <a:gd name="connsiteY20" fmla="*/ 3669628 h 4030101"/>
                <a:gd name="connsiteX21" fmla="*/ 32307 w 3074577"/>
                <a:gd name="connsiteY21" fmla="*/ 3961674 h 4030101"/>
                <a:gd name="connsiteX22" fmla="*/ 3335 w 3074577"/>
                <a:gd name="connsiteY22" fmla="*/ 4030101 h 4030101"/>
                <a:gd name="connsiteX23" fmla="*/ 0 w 3074577"/>
                <a:gd name="connsiteY23" fmla="*/ 4030101 h 4030101"/>
                <a:gd name="connsiteX24" fmla="*/ 118101 w 3074577"/>
                <a:gd name="connsiteY24" fmla="*/ 3739987 h 4030101"/>
                <a:gd name="connsiteX25" fmla="*/ 489046 w 3074577"/>
                <a:gd name="connsiteY25" fmla="*/ 2596060 h 4030101"/>
                <a:gd name="connsiteX26" fmla="*/ 463444 w 3074577"/>
                <a:gd name="connsiteY26" fmla="*/ 2685395 h 4030101"/>
                <a:gd name="connsiteX27" fmla="*/ 463821 w 3074577"/>
                <a:gd name="connsiteY27" fmla="*/ 2685395 h 4030101"/>
                <a:gd name="connsiteX28" fmla="*/ 484697 w 3074577"/>
                <a:gd name="connsiteY28" fmla="*/ 2622730 h 4030101"/>
                <a:gd name="connsiteX29" fmla="*/ 1537289 w 3074577"/>
                <a:gd name="connsiteY29" fmla="*/ 2363133 h 4030101"/>
                <a:gd name="connsiteX30" fmla="*/ 2589880 w 3074577"/>
                <a:gd name="connsiteY30" fmla="*/ 2622730 h 4030101"/>
                <a:gd name="connsiteX31" fmla="*/ 2610757 w 3074577"/>
                <a:gd name="connsiteY31" fmla="*/ 2685395 h 4030101"/>
                <a:gd name="connsiteX32" fmla="*/ 2611132 w 3074577"/>
                <a:gd name="connsiteY32" fmla="*/ 2685395 h 4030101"/>
                <a:gd name="connsiteX33" fmla="*/ 2585530 w 3074577"/>
                <a:gd name="connsiteY33" fmla="*/ 2596060 h 4030101"/>
                <a:gd name="connsiteX34" fmla="*/ 2956475 w 3074577"/>
                <a:gd name="connsiteY34" fmla="*/ 3739987 h 4030101"/>
                <a:gd name="connsiteX35" fmla="*/ 3074577 w 3074577"/>
                <a:gd name="connsiteY35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3074577 w 3074577"/>
                <a:gd name="connsiteY14" fmla="*/ 4030101 h 4030101"/>
                <a:gd name="connsiteX15" fmla="*/ 3071242 w 3074577"/>
                <a:gd name="connsiteY15" fmla="*/ 4030101 h 4030101"/>
                <a:gd name="connsiteX16" fmla="*/ 3042271 w 3074577"/>
                <a:gd name="connsiteY16" fmla="*/ 3961674 h 4030101"/>
                <a:gd name="connsiteX17" fmla="*/ 1537289 w 3074577"/>
                <a:gd name="connsiteY17" fmla="*/ 3669628 h 4030101"/>
                <a:gd name="connsiteX18" fmla="*/ 32307 w 3074577"/>
                <a:gd name="connsiteY18" fmla="*/ 3961674 h 4030101"/>
                <a:gd name="connsiteX19" fmla="*/ 3335 w 3074577"/>
                <a:gd name="connsiteY19" fmla="*/ 4030101 h 4030101"/>
                <a:gd name="connsiteX20" fmla="*/ 0 w 3074577"/>
                <a:gd name="connsiteY20" fmla="*/ 4030101 h 4030101"/>
                <a:gd name="connsiteX21" fmla="*/ 118101 w 3074577"/>
                <a:gd name="connsiteY21" fmla="*/ 3739987 h 4030101"/>
                <a:gd name="connsiteX22" fmla="*/ 489046 w 3074577"/>
                <a:gd name="connsiteY22" fmla="*/ 2596060 h 4030101"/>
                <a:gd name="connsiteX23" fmla="*/ 463444 w 3074577"/>
                <a:gd name="connsiteY23" fmla="*/ 2685395 h 4030101"/>
                <a:gd name="connsiteX24" fmla="*/ 463821 w 3074577"/>
                <a:gd name="connsiteY24" fmla="*/ 2685395 h 4030101"/>
                <a:gd name="connsiteX25" fmla="*/ 484697 w 3074577"/>
                <a:gd name="connsiteY25" fmla="*/ 2622730 h 4030101"/>
                <a:gd name="connsiteX26" fmla="*/ 1537289 w 3074577"/>
                <a:gd name="connsiteY26" fmla="*/ 2363133 h 4030101"/>
                <a:gd name="connsiteX27" fmla="*/ 2589880 w 3074577"/>
                <a:gd name="connsiteY27" fmla="*/ 2622730 h 4030101"/>
                <a:gd name="connsiteX28" fmla="*/ 2610757 w 3074577"/>
                <a:gd name="connsiteY28" fmla="*/ 2685395 h 4030101"/>
                <a:gd name="connsiteX29" fmla="*/ 2611132 w 3074577"/>
                <a:gd name="connsiteY29" fmla="*/ 2685395 h 4030101"/>
                <a:gd name="connsiteX30" fmla="*/ 2585530 w 3074577"/>
                <a:gd name="connsiteY30" fmla="*/ 2596060 h 4030101"/>
                <a:gd name="connsiteX31" fmla="*/ 2956475 w 3074577"/>
                <a:gd name="connsiteY31" fmla="*/ 3739987 h 4030101"/>
                <a:gd name="connsiteX32" fmla="*/ 3074577 w 3074577"/>
                <a:gd name="connsiteY32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67307 w 3074577"/>
                <a:gd name="connsiteY6" fmla="*/ 1233030 h 4030101"/>
                <a:gd name="connsiteX7" fmla="*/ 848597 w 3074577"/>
                <a:gd name="connsiteY7" fmla="*/ 32855 h 4030101"/>
                <a:gd name="connsiteX8" fmla="*/ 847275 w 3074577"/>
                <a:gd name="connsiteY8" fmla="*/ 0 h 4030101"/>
                <a:gd name="connsiteX9" fmla="*/ 2227301 w 3074577"/>
                <a:gd name="connsiteY9" fmla="*/ 0 h 4030101"/>
                <a:gd name="connsiteX10" fmla="*/ 2225979 w 3074577"/>
                <a:gd name="connsiteY10" fmla="*/ 32855 h 4030101"/>
                <a:gd name="connsiteX11" fmla="*/ 2307269 w 3074577"/>
                <a:gd name="connsiteY11" fmla="*/ 1233030 h 4030101"/>
                <a:gd name="connsiteX12" fmla="*/ 2323939 w 3074577"/>
                <a:gd name="connsiteY12" fmla="*/ 1340901 h 4030101"/>
                <a:gd name="connsiteX13" fmla="*/ 3074577 w 3074577"/>
                <a:gd name="connsiteY13" fmla="*/ 4030101 h 4030101"/>
                <a:gd name="connsiteX14" fmla="*/ 3071242 w 3074577"/>
                <a:gd name="connsiteY14" fmla="*/ 4030101 h 4030101"/>
                <a:gd name="connsiteX15" fmla="*/ 3042271 w 3074577"/>
                <a:gd name="connsiteY15" fmla="*/ 3961674 h 4030101"/>
                <a:gd name="connsiteX16" fmla="*/ 1537289 w 3074577"/>
                <a:gd name="connsiteY16" fmla="*/ 3669628 h 4030101"/>
                <a:gd name="connsiteX17" fmla="*/ 32307 w 3074577"/>
                <a:gd name="connsiteY17" fmla="*/ 3961674 h 4030101"/>
                <a:gd name="connsiteX18" fmla="*/ 3335 w 3074577"/>
                <a:gd name="connsiteY18" fmla="*/ 4030101 h 4030101"/>
                <a:gd name="connsiteX19" fmla="*/ 0 w 3074577"/>
                <a:gd name="connsiteY19" fmla="*/ 4030101 h 4030101"/>
                <a:gd name="connsiteX20" fmla="*/ 118101 w 3074577"/>
                <a:gd name="connsiteY20" fmla="*/ 3739987 h 4030101"/>
                <a:gd name="connsiteX21" fmla="*/ 489046 w 3074577"/>
                <a:gd name="connsiteY21" fmla="*/ 2596060 h 4030101"/>
                <a:gd name="connsiteX22" fmla="*/ 463444 w 3074577"/>
                <a:gd name="connsiteY22" fmla="*/ 2685395 h 4030101"/>
                <a:gd name="connsiteX23" fmla="*/ 463821 w 3074577"/>
                <a:gd name="connsiteY23" fmla="*/ 2685395 h 4030101"/>
                <a:gd name="connsiteX24" fmla="*/ 484697 w 3074577"/>
                <a:gd name="connsiteY24" fmla="*/ 2622730 h 4030101"/>
                <a:gd name="connsiteX25" fmla="*/ 1537289 w 3074577"/>
                <a:gd name="connsiteY25" fmla="*/ 2363133 h 4030101"/>
                <a:gd name="connsiteX26" fmla="*/ 2589880 w 3074577"/>
                <a:gd name="connsiteY26" fmla="*/ 2622730 h 4030101"/>
                <a:gd name="connsiteX27" fmla="*/ 2610757 w 3074577"/>
                <a:gd name="connsiteY27" fmla="*/ 2685395 h 4030101"/>
                <a:gd name="connsiteX28" fmla="*/ 2611132 w 3074577"/>
                <a:gd name="connsiteY28" fmla="*/ 2685395 h 4030101"/>
                <a:gd name="connsiteX29" fmla="*/ 2585530 w 3074577"/>
                <a:gd name="connsiteY29" fmla="*/ 2596060 h 4030101"/>
                <a:gd name="connsiteX30" fmla="*/ 2956475 w 3074577"/>
                <a:gd name="connsiteY30" fmla="*/ 3739987 h 4030101"/>
                <a:gd name="connsiteX31" fmla="*/ 3074577 w 3074577"/>
                <a:gd name="connsiteY31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67307 w 3074577"/>
                <a:gd name="connsiteY5" fmla="*/ 1233030 h 4030101"/>
                <a:gd name="connsiteX6" fmla="*/ 848597 w 3074577"/>
                <a:gd name="connsiteY6" fmla="*/ 32855 h 4030101"/>
                <a:gd name="connsiteX7" fmla="*/ 847275 w 3074577"/>
                <a:gd name="connsiteY7" fmla="*/ 0 h 4030101"/>
                <a:gd name="connsiteX8" fmla="*/ 2227301 w 3074577"/>
                <a:gd name="connsiteY8" fmla="*/ 0 h 4030101"/>
                <a:gd name="connsiteX9" fmla="*/ 2225979 w 3074577"/>
                <a:gd name="connsiteY9" fmla="*/ 32855 h 4030101"/>
                <a:gd name="connsiteX10" fmla="*/ 2307269 w 3074577"/>
                <a:gd name="connsiteY10" fmla="*/ 1233030 h 4030101"/>
                <a:gd name="connsiteX11" fmla="*/ 2323939 w 3074577"/>
                <a:gd name="connsiteY11" fmla="*/ 1340901 h 4030101"/>
                <a:gd name="connsiteX12" fmla="*/ 3074577 w 3074577"/>
                <a:gd name="connsiteY12" fmla="*/ 4030101 h 4030101"/>
                <a:gd name="connsiteX13" fmla="*/ 3071242 w 3074577"/>
                <a:gd name="connsiteY13" fmla="*/ 4030101 h 4030101"/>
                <a:gd name="connsiteX14" fmla="*/ 3042271 w 3074577"/>
                <a:gd name="connsiteY14" fmla="*/ 3961674 h 4030101"/>
                <a:gd name="connsiteX15" fmla="*/ 1537289 w 3074577"/>
                <a:gd name="connsiteY15" fmla="*/ 3669628 h 4030101"/>
                <a:gd name="connsiteX16" fmla="*/ 32307 w 3074577"/>
                <a:gd name="connsiteY16" fmla="*/ 3961674 h 4030101"/>
                <a:gd name="connsiteX17" fmla="*/ 3335 w 3074577"/>
                <a:gd name="connsiteY17" fmla="*/ 4030101 h 4030101"/>
                <a:gd name="connsiteX18" fmla="*/ 0 w 3074577"/>
                <a:gd name="connsiteY18" fmla="*/ 4030101 h 4030101"/>
                <a:gd name="connsiteX19" fmla="*/ 118101 w 3074577"/>
                <a:gd name="connsiteY19" fmla="*/ 3739987 h 4030101"/>
                <a:gd name="connsiteX20" fmla="*/ 489046 w 3074577"/>
                <a:gd name="connsiteY20" fmla="*/ 2596060 h 4030101"/>
                <a:gd name="connsiteX21" fmla="*/ 463444 w 3074577"/>
                <a:gd name="connsiteY21" fmla="*/ 2685395 h 4030101"/>
                <a:gd name="connsiteX22" fmla="*/ 463821 w 3074577"/>
                <a:gd name="connsiteY22" fmla="*/ 2685395 h 4030101"/>
                <a:gd name="connsiteX23" fmla="*/ 484697 w 3074577"/>
                <a:gd name="connsiteY23" fmla="*/ 2622730 h 4030101"/>
                <a:gd name="connsiteX24" fmla="*/ 1537289 w 3074577"/>
                <a:gd name="connsiteY24" fmla="*/ 2363133 h 4030101"/>
                <a:gd name="connsiteX25" fmla="*/ 2589880 w 3074577"/>
                <a:gd name="connsiteY25" fmla="*/ 2622730 h 4030101"/>
                <a:gd name="connsiteX26" fmla="*/ 2610757 w 3074577"/>
                <a:gd name="connsiteY26" fmla="*/ 2685395 h 4030101"/>
                <a:gd name="connsiteX27" fmla="*/ 2611132 w 3074577"/>
                <a:gd name="connsiteY27" fmla="*/ 2685395 h 4030101"/>
                <a:gd name="connsiteX28" fmla="*/ 2585530 w 3074577"/>
                <a:gd name="connsiteY28" fmla="*/ 2596060 h 4030101"/>
                <a:gd name="connsiteX29" fmla="*/ 2956475 w 3074577"/>
                <a:gd name="connsiteY29" fmla="*/ 3739987 h 4030101"/>
                <a:gd name="connsiteX30" fmla="*/ 3074577 w 3074577"/>
                <a:gd name="connsiteY30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848597 w 3074577"/>
                <a:gd name="connsiteY5" fmla="*/ 32855 h 4030101"/>
                <a:gd name="connsiteX6" fmla="*/ 847275 w 3074577"/>
                <a:gd name="connsiteY6" fmla="*/ 0 h 4030101"/>
                <a:gd name="connsiteX7" fmla="*/ 2227301 w 3074577"/>
                <a:gd name="connsiteY7" fmla="*/ 0 h 4030101"/>
                <a:gd name="connsiteX8" fmla="*/ 2225979 w 3074577"/>
                <a:gd name="connsiteY8" fmla="*/ 32855 h 4030101"/>
                <a:gd name="connsiteX9" fmla="*/ 2307269 w 3074577"/>
                <a:gd name="connsiteY9" fmla="*/ 1233030 h 4030101"/>
                <a:gd name="connsiteX10" fmla="*/ 2323939 w 3074577"/>
                <a:gd name="connsiteY10" fmla="*/ 1340901 h 4030101"/>
                <a:gd name="connsiteX11" fmla="*/ 3074577 w 3074577"/>
                <a:gd name="connsiteY11" fmla="*/ 4030101 h 4030101"/>
                <a:gd name="connsiteX12" fmla="*/ 3071242 w 3074577"/>
                <a:gd name="connsiteY12" fmla="*/ 4030101 h 4030101"/>
                <a:gd name="connsiteX13" fmla="*/ 3042271 w 3074577"/>
                <a:gd name="connsiteY13" fmla="*/ 3961674 h 4030101"/>
                <a:gd name="connsiteX14" fmla="*/ 1537289 w 3074577"/>
                <a:gd name="connsiteY14" fmla="*/ 3669628 h 4030101"/>
                <a:gd name="connsiteX15" fmla="*/ 32307 w 3074577"/>
                <a:gd name="connsiteY15" fmla="*/ 3961674 h 4030101"/>
                <a:gd name="connsiteX16" fmla="*/ 3335 w 3074577"/>
                <a:gd name="connsiteY16" fmla="*/ 4030101 h 4030101"/>
                <a:gd name="connsiteX17" fmla="*/ 0 w 3074577"/>
                <a:gd name="connsiteY17" fmla="*/ 4030101 h 4030101"/>
                <a:gd name="connsiteX18" fmla="*/ 118101 w 3074577"/>
                <a:gd name="connsiteY18" fmla="*/ 3739987 h 4030101"/>
                <a:gd name="connsiteX19" fmla="*/ 489046 w 3074577"/>
                <a:gd name="connsiteY19" fmla="*/ 2596060 h 4030101"/>
                <a:gd name="connsiteX20" fmla="*/ 463444 w 3074577"/>
                <a:gd name="connsiteY20" fmla="*/ 2685395 h 4030101"/>
                <a:gd name="connsiteX21" fmla="*/ 463821 w 3074577"/>
                <a:gd name="connsiteY21" fmla="*/ 2685395 h 4030101"/>
                <a:gd name="connsiteX22" fmla="*/ 484697 w 3074577"/>
                <a:gd name="connsiteY22" fmla="*/ 2622730 h 4030101"/>
                <a:gd name="connsiteX23" fmla="*/ 1537289 w 3074577"/>
                <a:gd name="connsiteY23" fmla="*/ 2363133 h 4030101"/>
                <a:gd name="connsiteX24" fmla="*/ 2589880 w 3074577"/>
                <a:gd name="connsiteY24" fmla="*/ 2622730 h 4030101"/>
                <a:gd name="connsiteX25" fmla="*/ 2610757 w 3074577"/>
                <a:gd name="connsiteY25" fmla="*/ 2685395 h 4030101"/>
                <a:gd name="connsiteX26" fmla="*/ 2611132 w 3074577"/>
                <a:gd name="connsiteY26" fmla="*/ 2685395 h 4030101"/>
                <a:gd name="connsiteX27" fmla="*/ 2585530 w 3074577"/>
                <a:gd name="connsiteY27" fmla="*/ 2596060 h 4030101"/>
                <a:gd name="connsiteX28" fmla="*/ 2956475 w 3074577"/>
                <a:gd name="connsiteY28" fmla="*/ 3739987 h 4030101"/>
                <a:gd name="connsiteX29" fmla="*/ 3074577 w 3074577"/>
                <a:gd name="connsiteY29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848597 w 3074577"/>
                <a:gd name="connsiteY4" fmla="*/ 32855 h 4030101"/>
                <a:gd name="connsiteX5" fmla="*/ 847275 w 3074577"/>
                <a:gd name="connsiteY5" fmla="*/ 0 h 4030101"/>
                <a:gd name="connsiteX6" fmla="*/ 2227301 w 3074577"/>
                <a:gd name="connsiteY6" fmla="*/ 0 h 4030101"/>
                <a:gd name="connsiteX7" fmla="*/ 2225979 w 3074577"/>
                <a:gd name="connsiteY7" fmla="*/ 32855 h 4030101"/>
                <a:gd name="connsiteX8" fmla="*/ 2307269 w 3074577"/>
                <a:gd name="connsiteY8" fmla="*/ 1233030 h 4030101"/>
                <a:gd name="connsiteX9" fmla="*/ 2323939 w 3074577"/>
                <a:gd name="connsiteY9" fmla="*/ 1340901 h 4030101"/>
                <a:gd name="connsiteX10" fmla="*/ 3074577 w 3074577"/>
                <a:gd name="connsiteY10" fmla="*/ 4030101 h 4030101"/>
                <a:gd name="connsiteX11" fmla="*/ 3071242 w 3074577"/>
                <a:gd name="connsiteY11" fmla="*/ 4030101 h 4030101"/>
                <a:gd name="connsiteX12" fmla="*/ 3042271 w 3074577"/>
                <a:gd name="connsiteY12" fmla="*/ 3961674 h 4030101"/>
                <a:gd name="connsiteX13" fmla="*/ 1537289 w 3074577"/>
                <a:gd name="connsiteY13" fmla="*/ 3669628 h 4030101"/>
                <a:gd name="connsiteX14" fmla="*/ 32307 w 3074577"/>
                <a:gd name="connsiteY14" fmla="*/ 3961674 h 4030101"/>
                <a:gd name="connsiteX15" fmla="*/ 3335 w 3074577"/>
                <a:gd name="connsiteY15" fmla="*/ 4030101 h 4030101"/>
                <a:gd name="connsiteX16" fmla="*/ 0 w 3074577"/>
                <a:gd name="connsiteY16" fmla="*/ 4030101 h 4030101"/>
                <a:gd name="connsiteX17" fmla="*/ 118101 w 3074577"/>
                <a:gd name="connsiteY17" fmla="*/ 3739987 h 4030101"/>
                <a:gd name="connsiteX18" fmla="*/ 489046 w 3074577"/>
                <a:gd name="connsiteY18" fmla="*/ 2596060 h 4030101"/>
                <a:gd name="connsiteX19" fmla="*/ 463444 w 3074577"/>
                <a:gd name="connsiteY19" fmla="*/ 2685395 h 4030101"/>
                <a:gd name="connsiteX20" fmla="*/ 463821 w 3074577"/>
                <a:gd name="connsiteY20" fmla="*/ 2685395 h 4030101"/>
                <a:gd name="connsiteX21" fmla="*/ 484697 w 3074577"/>
                <a:gd name="connsiteY21" fmla="*/ 2622730 h 4030101"/>
                <a:gd name="connsiteX22" fmla="*/ 1537289 w 3074577"/>
                <a:gd name="connsiteY22" fmla="*/ 2363133 h 4030101"/>
                <a:gd name="connsiteX23" fmla="*/ 2589880 w 3074577"/>
                <a:gd name="connsiteY23" fmla="*/ 2622730 h 4030101"/>
                <a:gd name="connsiteX24" fmla="*/ 2610757 w 3074577"/>
                <a:gd name="connsiteY24" fmla="*/ 2685395 h 4030101"/>
                <a:gd name="connsiteX25" fmla="*/ 2611132 w 3074577"/>
                <a:gd name="connsiteY25" fmla="*/ 2685395 h 4030101"/>
                <a:gd name="connsiteX26" fmla="*/ 2585530 w 3074577"/>
                <a:gd name="connsiteY26" fmla="*/ 2596060 h 4030101"/>
                <a:gd name="connsiteX27" fmla="*/ 2956475 w 3074577"/>
                <a:gd name="connsiteY27" fmla="*/ 3739987 h 4030101"/>
                <a:gd name="connsiteX28" fmla="*/ 3074577 w 3074577"/>
                <a:gd name="connsiteY28" fmla="*/ 4030101 h 4030101"/>
                <a:gd name="connsiteX0" fmla="*/ 2323939 w 3074577"/>
                <a:gd name="connsiteY0" fmla="*/ 1399107 h 4088307"/>
                <a:gd name="connsiteX1" fmla="*/ 2322299 w 3074577"/>
                <a:gd name="connsiteY1" fmla="*/ 1399107 h 4088307"/>
                <a:gd name="connsiteX2" fmla="*/ 2307696 w 3074577"/>
                <a:gd name="connsiteY2" fmla="*/ 1354192 h 4088307"/>
                <a:gd name="connsiteX3" fmla="*/ 1537289 w 3074577"/>
                <a:gd name="connsiteY3" fmla="*/ 1159494 h 4088307"/>
                <a:gd name="connsiteX4" fmla="*/ 848597 w 3074577"/>
                <a:gd name="connsiteY4" fmla="*/ 91061 h 4088307"/>
                <a:gd name="connsiteX5" fmla="*/ 2227301 w 3074577"/>
                <a:gd name="connsiteY5" fmla="*/ 58206 h 4088307"/>
                <a:gd name="connsiteX6" fmla="*/ 2225979 w 3074577"/>
                <a:gd name="connsiteY6" fmla="*/ 91061 h 4088307"/>
                <a:gd name="connsiteX7" fmla="*/ 2307269 w 3074577"/>
                <a:gd name="connsiteY7" fmla="*/ 1291236 h 4088307"/>
                <a:gd name="connsiteX8" fmla="*/ 2323939 w 3074577"/>
                <a:gd name="connsiteY8" fmla="*/ 1399107 h 4088307"/>
                <a:gd name="connsiteX9" fmla="*/ 3074577 w 3074577"/>
                <a:gd name="connsiteY9" fmla="*/ 4088307 h 4088307"/>
                <a:gd name="connsiteX10" fmla="*/ 3071242 w 3074577"/>
                <a:gd name="connsiteY10" fmla="*/ 4088307 h 4088307"/>
                <a:gd name="connsiteX11" fmla="*/ 3042271 w 3074577"/>
                <a:gd name="connsiteY11" fmla="*/ 4019880 h 4088307"/>
                <a:gd name="connsiteX12" fmla="*/ 1537289 w 3074577"/>
                <a:gd name="connsiteY12" fmla="*/ 3727834 h 4088307"/>
                <a:gd name="connsiteX13" fmla="*/ 32307 w 3074577"/>
                <a:gd name="connsiteY13" fmla="*/ 4019880 h 4088307"/>
                <a:gd name="connsiteX14" fmla="*/ 3335 w 3074577"/>
                <a:gd name="connsiteY14" fmla="*/ 4088307 h 4088307"/>
                <a:gd name="connsiteX15" fmla="*/ 0 w 3074577"/>
                <a:gd name="connsiteY15" fmla="*/ 4088307 h 4088307"/>
                <a:gd name="connsiteX16" fmla="*/ 118101 w 3074577"/>
                <a:gd name="connsiteY16" fmla="*/ 3798193 h 4088307"/>
                <a:gd name="connsiteX17" fmla="*/ 489046 w 3074577"/>
                <a:gd name="connsiteY17" fmla="*/ 2654266 h 4088307"/>
                <a:gd name="connsiteX18" fmla="*/ 463444 w 3074577"/>
                <a:gd name="connsiteY18" fmla="*/ 2743601 h 4088307"/>
                <a:gd name="connsiteX19" fmla="*/ 463821 w 3074577"/>
                <a:gd name="connsiteY19" fmla="*/ 2743601 h 4088307"/>
                <a:gd name="connsiteX20" fmla="*/ 484697 w 3074577"/>
                <a:gd name="connsiteY20" fmla="*/ 2680936 h 4088307"/>
                <a:gd name="connsiteX21" fmla="*/ 1537289 w 3074577"/>
                <a:gd name="connsiteY21" fmla="*/ 2421339 h 4088307"/>
                <a:gd name="connsiteX22" fmla="*/ 2589880 w 3074577"/>
                <a:gd name="connsiteY22" fmla="*/ 2680936 h 4088307"/>
                <a:gd name="connsiteX23" fmla="*/ 2610757 w 3074577"/>
                <a:gd name="connsiteY23" fmla="*/ 2743601 h 4088307"/>
                <a:gd name="connsiteX24" fmla="*/ 2611132 w 3074577"/>
                <a:gd name="connsiteY24" fmla="*/ 2743601 h 4088307"/>
                <a:gd name="connsiteX25" fmla="*/ 2585530 w 3074577"/>
                <a:gd name="connsiteY25" fmla="*/ 2654266 h 4088307"/>
                <a:gd name="connsiteX26" fmla="*/ 2956475 w 3074577"/>
                <a:gd name="connsiteY26" fmla="*/ 3798193 h 4088307"/>
                <a:gd name="connsiteX27" fmla="*/ 3074577 w 3074577"/>
                <a:gd name="connsiteY27" fmla="*/ 4088307 h 4088307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2227301 w 3074577"/>
                <a:gd name="connsiteY4" fmla="*/ 0 h 4030101"/>
                <a:gd name="connsiteX5" fmla="*/ 2225979 w 3074577"/>
                <a:gd name="connsiteY5" fmla="*/ 32855 h 4030101"/>
                <a:gd name="connsiteX6" fmla="*/ 2307269 w 3074577"/>
                <a:gd name="connsiteY6" fmla="*/ 1233030 h 4030101"/>
                <a:gd name="connsiteX7" fmla="*/ 2323939 w 3074577"/>
                <a:gd name="connsiteY7" fmla="*/ 1340901 h 4030101"/>
                <a:gd name="connsiteX8" fmla="*/ 3074577 w 3074577"/>
                <a:gd name="connsiteY8" fmla="*/ 4030101 h 4030101"/>
                <a:gd name="connsiteX9" fmla="*/ 3071242 w 3074577"/>
                <a:gd name="connsiteY9" fmla="*/ 4030101 h 4030101"/>
                <a:gd name="connsiteX10" fmla="*/ 3042271 w 3074577"/>
                <a:gd name="connsiteY10" fmla="*/ 3961674 h 4030101"/>
                <a:gd name="connsiteX11" fmla="*/ 1537289 w 3074577"/>
                <a:gd name="connsiteY11" fmla="*/ 3669628 h 4030101"/>
                <a:gd name="connsiteX12" fmla="*/ 32307 w 3074577"/>
                <a:gd name="connsiteY12" fmla="*/ 3961674 h 4030101"/>
                <a:gd name="connsiteX13" fmla="*/ 3335 w 3074577"/>
                <a:gd name="connsiteY13" fmla="*/ 4030101 h 4030101"/>
                <a:gd name="connsiteX14" fmla="*/ 0 w 3074577"/>
                <a:gd name="connsiteY14" fmla="*/ 4030101 h 4030101"/>
                <a:gd name="connsiteX15" fmla="*/ 118101 w 3074577"/>
                <a:gd name="connsiteY15" fmla="*/ 3739987 h 4030101"/>
                <a:gd name="connsiteX16" fmla="*/ 489046 w 3074577"/>
                <a:gd name="connsiteY16" fmla="*/ 2596060 h 4030101"/>
                <a:gd name="connsiteX17" fmla="*/ 463444 w 3074577"/>
                <a:gd name="connsiteY17" fmla="*/ 2685395 h 4030101"/>
                <a:gd name="connsiteX18" fmla="*/ 463821 w 3074577"/>
                <a:gd name="connsiteY18" fmla="*/ 2685395 h 4030101"/>
                <a:gd name="connsiteX19" fmla="*/ 484697 w 3074577"/>
                <a:gd name="connsiteY19" fmla="*/ 2622730 h 4030101"/>
                <a:gd name="connsiteX20" fmla="*/ 1537289 w 3074577"/>
                <a:gd name="connsiteY20" fmla="*/ 2363133 h 4030101"/>
                <a:gd name="connsiteX21" fmla="*/ 2589880 w 3074577"/>
                <a:gd name="connsiteY21" fmla="*/ 2622730 h 4030101"/>
                <a:gd name="connsiteX22" fmla="*/ 2610757 w 3074577"/>
                <a:gd name="connsiteY22" fmla="*/ 2685395 h 4030101"/>
                <a:gd name="connsiteX23" fmla="*/ 2611132 w 3074577"/>
                <a:gd name="connsiteY23" fmla="*/ 2685395 h 4030101"/>
                <a:gd name="connsiteX24" fmla="*/ 2585530 w 3074577"/>
                <a:gd name="connsiteY24" fmla="*/ 2596060 h 4030101"/>
                <a:gd name="connsiteX25" fmla="*/ 2956475 w 3074577"/>
                <a:gd name="connsiteY25" fmla="*/ 3739987 h 4030101"/>
                <a:gd name="connsiteX26" fmla="*/ 3074577 w 3074577"/>
                <a:gd name="connsiteY26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2227301 w 3074577"/>
                <a:gd name="connsiteY4" fmla="*/ 0 h 4030101"/>
                <a:gd name="connsiteX5" fmla="*/ 2307269 w 3074577"/>
                <a:gd name="connsiteY5" fmla="*/ 1233030 h 4030101"/>
                <a:gd name="connsiteX6" fmla="*/ 2323939 w 3074577"/>
                <a:gd name="connsiteY6" fmla="*/ 1340901 h 4030101"/>
                <a:gd name="connsiteX7" fmla="*/ 3074577 w 3074577"/>
                <a:gd name="connsiteY7" fmla="*/ 4030101 h 4030101"/>
                <a:gd name="connsiteX8" fmla="*/ 3071242 w 3074577"/>
                <a:gd name="connsiteY8" fmla="*/ 4030101 h 4030101"/>
                <a:gd name="connsiteX9" fmla="*/ 3042271 w 3074577"/>
                <a:gd name="connsiteY9" fmla="*/ 3961674 h 4030101"/>
                <a:gd name="connsiteX10" fmla="*/ 1537289 w 3074577"/>
                <a:gd name="connsiteY10" fmla="*/ 3669628 h 4030101"/>
                <a:gd name="connsiteX11" fmla="*/ 32307 w 3074577"/>
                <a:gd name="connsiteY11" fmla="*/ 3961674 h 4030101"/>
                <a:gd name="connsiteX12" fmla="*/ 3335 w 3074577"/>
                <a:gd name="connsiteY12" fmla="*/ 4030101 h 4030101"/>
                <a:gd name="connsiteX13" fmla="*/ 0 w 3074577"/>
                <a:gd name="connsiteY13" fmla="*/ 4030101 h 4030101"/>
                <a:gd name="connsiteX14" fmla="*/ 118101 w 3074577"/>
                <a:gd name="connsiteY14" fmla="*/ 3739987 h 4030101"/>
                <a:gd name="connsiteX15" fmla="*/ 489046 w 3074577"/>
                <a:gd name="connsiteY15" fmla="*/ 2596060 h 4030101"/>
                <a:gd name="connsiteX16" fmla="*/ 463444 w 3074577"/>
                <a:gd name="connsiteY16" fmla="*/ 2685395 h 4030101"/>
                <a:gd name="connsiteX17" fmla="*/ 463821 w 3074577"/>
                <a:gd name="connsiteY17" fmla="*/ 2685395 h 4030101"/>
                <a:gd name="connsiteX18" fmla="*/ 484697 w 3074577"/>
                <a:gd name="connsiteY18" fmla="*/ 2622730 h 4030101"/>
                <a:gd name="connsiteX19" fmla="*/ 1537289 w 3074577"/>
                <a:gd name="connsiteY19" fmla="*/ 2363133 h 4030101"/>
                <a:gd name="connsiteX20" fmla="*/ 2589880 w 3074577"/>
                <a:gd name="connsiteY20" fmla="*/ 2622730 h 4030101"/>
                <a:gd name="connsiteX21" fmla="*/ 2610757 w 3074577"/>
                <a:gd name="connsiteY21" fmla="*/ 2685395 h 4030101"/>
                <a:gd name="connsiteX22" fmla="*/ 2611132 w 3074577"/>
                <a:gd name="connsiteY22" fmla="*/ 2685395 h 4030101"/>
                <a:gd name="connsiteX23" fmla="*/ 2585530 w 3074577"/>
                <a:gd name="connsiteY23" fmla="*/ 2596060 h 4030101"/>
                <a:gd name="connsiteX24" fmla="*/ 2956475 w 3074577"/>
                <a:gd name="connsiteY24" fmla="*/ 3739987 h 4030101"/>
                <a:gd name="connsiteX25" fmla="*/ 3074577 w 3074577"/>
                <a:gd name="connsiteY25" fmla="*/ 4030101 h 4030101"/>
                <a:gd name="connsiteX0" fmla="*/ 2323939 w 3074577"/>
                <a:gd name="connsiteY0" fmla="*/ 240364 h 2929564"/>
                <a:gd name="connsiteX1" fmla="*/ 2322299 w 3074577"/>
                <a:gd name="connsiteY1" fmla="*/ 240364 h 2929564"/>
                <a:gd name="connsiteX2" fmla="*/ 2307696 w 3074577"/>
                <a:gd name="connsiteY2" fmla="*/ 195449 h 2929564"/>
                <a:gd name="connsiteX3" fmla="*/ 1537289 w 3074577"/>
                <a:gd name="connsiteY3" fmla="*/ 751 h 2929564"/>
                <a:gd name="connsiteX4" fmla="*/ 2307269 w 3074577"/>
                <a:gd name="connsiteY4" fmla="*/ 132493 h 2929564"/>
                <a:gd name="connsiteX5" fmla="*/ 2323939 w 3074577"/>
                <a:gd name="connsiteY5" fmla="*/ 240364 h 2929564"/>
                <a:gd name="connsiteX6" fmla="*/ 3074577 w 3074577"/>
                <a:gd name="connsiteY6" fmla="*/ 2929564 h 2929564"/>
                <a:gd name="connsiteX7" fmla="*/ 3071242 w 3074577"/>
                <a:gd name="connsiteY7" fmla="*/ 2929564 h 2929564"/>
                <a:gd name="connsiteX8" fmla="*/ 3042271 w 3074577"/>
                <a:gd name="connsiteY8" fmla="*/ 2861137 h 2929564"/>
                <a:gd name="connsiteX9" fmla="*/ 1537289 w 3074577"/>
                <a:gd name="connsiteY9" fmla="*/ 2569091 h 2929564"/>
                <a:gd name="connsiteX10" fmla="*/ 32307 w 3074577"/>
                <a:gd name="connsiteY10" fmla="*/ 2861137 h 2929564"/>
                <a:gd name="connsiteX11" fmla="*/ 3335 w 3074577"/>
                <a:gd name="connsiteY11" fmla="*/ 2929564 h 2929564"/>
                <a:gd name="connsiteX12" fmla="*/ 0 w 3074577"/>
                <a:gd name="connsiteY12" fmla="*/ 2929564 h 2929564"/>
                <a:gd name="connsiteX13" fmla="*/ 118101 w 3074577"/>
                <a:gd name="connsiteY13" fmla="*/ 2639450 h 2929564"/>
                <a:gd name="connsiteX14" fmla="*/ 489046 w 3074577"/>
                <a:gd name="connsiteY14" fmla="*/ 1495523 h 2929564"/>
                <a:gd name="connsiteX15" fmla="*/ 463444 w 3074577"/>
                <a:gd name="connsiteY15" fmla="*/ 1584858 h 2929564"/>
                <a:gd name="connsiteX16" fmla="*/ 463821 w 3074577"/>
                <a:gd name="connsiteY16" fmla="*/ 1584858 h 2929564"/>
                <a:gd name="connsiteX17" fmla="*/ 484697 w 3074577"/>
                <a:gd name="connsiteY17" fmla="*/ 1522193 h 2929564"/>
                <a:gd name="connsiteX18" fmla="*/ 1537289 w 3074577"/>
                <a:gd name="connsiteY18" fmla="*/ 1262596 h 2929564"/>
                <a:gd name="connsiteX19" fmla="*/ 2589880 w 3074577"/>
                <a:gd name="connsiteY19" fmla="*/ 1522193 h 2929564"/>
                <a:gd name="connsiteX20" fmla="*/ 2610757 w 3074577"/>
                <a:gd name="connsiteY20" fmla="*/ 1584858 h 2929564"/>
                <a:gd name="connsiteX21" fmla="*/ 2611132 w 3074577"/>
                <a:gd name="connsiteY21" fmla="*/ 1584858 h 2929564"/>
                <a:gd name="connsiteX22" fmla="*/ 2585530 w 3074577"/>
                <a:gd name="connsiteY22" fmla="*/ 1495523 h 2929564"/>
                <a:gd name="connsiteX23" fmla="*/ 2956475 w 3074577"/>
                <a:gd name="connsiteY23" fmla="*/ 2639450 h 2929564"/>
                <a:gd name="connsiteX24" fmla="*/ 3074577 w 3074577"/>
                <a:gd name="connsiteY24" fmla="*/ 2929564 h 2929564"/>
                <a:gd name="connsiteX0" fmla="*/ 2323939 w 3074577"/>
                <a:gd name="connsiteY0" fmla="*/ 108597 h 2797797"/>
                <a:gd name="connsiteX1" fmla="*/ 2322299 w 3074577"/>
                <a:gd name="connsiteY1" fmla="*/ 108597 h 2797797"/>
                <a:gd name="connsiteX2" fmla="*/ 2307696 w 3074577"/>
                <a:gd name="connsiteY2" fmla="*/ 63682 h 2797797"/>
                <a:gd name="connsiteX3" fmla="*/ 2307269 w 3074577"/>
                <a:gd name="connsiteY3" fmla="*/ 726 h 2797797"/>
                <a:gd name="connsiteX4" fmla="*/ 2323939 w 3074577"/>
                <a:gd name="connsiteY4" fmla="*/ 108597 h 2797797"/>
                <a:gd name="connsiteX5" fmla="*/ 3074577 w 3074577"/>
                <a:gd name="connsiteY5" fmla="*/ 2797797 h 2797797"/>
                <a:gd name="connsiteX6" fmla="*/ 3071242 w 3074577"/>
                <a:gd name="connsiteY6" fmla="*/ 2797797 h 2797797"/>
                <a:gd name="connsiteX7" fmla="*/ 3042271 w 3074577"/>
                <a:gd name="connsiteY7" fmla="*/ 2729370 h 2797797"/>
                <a:gd name="connsiteX8" fmla="*/ 1537289 w 3074577"/>
                <a:gd name="connsiteY8" fmla="*/ 2437324 h 2797797"/>
                <a:gd name="connsiteX9" fmla="*/ 32307 w 3074577"/>
                <a:gd name="connsiteY9" fmla="*/ 2729370 h 2797797"/>
                <a:gd name="connsiteX10" fmla="*/ 3335 w 3074577"/>
                <a:gd name="connsiteY10" fmla="*/ 2797797 h 2797797"/>
                <a:gd name="connsiteX11" fmla="*/ 0 w 3074577"/>
                <a:gd name="connsiteY11" fmla="*/ 2797797 h 2797797"/>
                <a:gd name="connsiteX12" fmla="*/ 118101 w 3074577"/>
                <a:gd name="connsiteY12" fmla="*/ 2507683 h 2797797"/>
                <a:gd name="connsiteX13" fmla="*/ 489046 w 3074577"/>
                <a:gd name="connsiteY13" fmla="*/ 1363756 h 2797797"/>
                <a:gd name="connsiteX14" fmla="*/ 463444 w 3074577"/>
                <a:gd name="connsiteY14" fmla="*/ 1453091 h 2797797"/>
                <a:gd name="connsiteX15" fmla="*/ 463821 w 3074577"/>
                <a:gd name="connsiteY15" fmla="*/ 1453091 h 2797797"/>
                <a:gd name="connsiteX16" fmla="*/ 484697 w 3074577"/>
                <a:gd name="connsiteY16" fmla="*/ 1390426 h 2797797"/>
                <a:gd name="connsiteX17" fmla="*/ 1537289 w 3074577"/>
                <a:gd name="connsiteY17" fmla="*/ 1130829 h 2797797"/>
                <a:gd name="connsiteX18" fmla="*/ 2589880 w 3074577"/>
                <a:gd name="connsiteY18" fmla="*/ 1390426 h 2797797"/>
                <a:gd name="connsiteX19" fmla="*/ 2610757 w 3074577"/>
                <a:gd name="connsiteY19" fmla="*/ 1453091 h 2797797"/>
                <a:gd name="connsiteX20" fmla="*/ 2611132 w 3074577"/>
                <a:gd name="connsiteY20" fmla="*/ 1453091 h 2797797"/>
                <a:gd name="connsiteX21" fmla="*/ 2585530 w 3074577"/>
                <a:gd name="connsiteY21" fmla="*/ 1363756 h 2797797"/>
                <a:gd name="connsiteX22" fmla="*/ 2956475 w 3074577"/>
                <a:gd name="connsiteY22" fmla="*/ 2507683 h 2797797"/>
                <a:gd name="connsiteX23" fmla="*/ 3074577 w 3074577"/>
                <a:gd name="connsiteY23" fmla="*/ 2797797 h 2797797"/>
                <a:gd name="connsiteX0" fmla="*/ 2307269 w 3074577"/>
                <a:gd name="connsiteY0" fmla="*/ 726 h 2797797"/>
                <a:gd name="connsiteX1" fmla="*/ 2322299 w 3074577"/>
                <a:gd name="connsiteY1" fmla="*/ 108597 h 2797797"/>
                <a:gd name="connsiteX2" fmla="*/ 2307696 w 3074577"/>
                <a:gd name="connsiteY2" fmla="*/ 63682 h 2797797"/>
                <a:gd name="connsiteX3" fmla="*/ 2307269 w 3074577"/>
                <a:gd name="connsiteY3" fmla="*/ 726 h 2797797"/>
                <a:gd name="connsiteX4" fmla="*/ 3074577 w 3074577"/>
                <a:gd name="connsiteY4" fmla="*/ 2797797 h 2797797"/>
                <a:gd name="connsiteX5" fmla="*/ 3071242 w 3074577"/>
                <a:gd name="connsiteY5" fmla="*/ 2797797 h 2797797"/>
                <a:gd name="connsiteX6" fmla="*/ 3042271 w 3074577"/>
                <a:gd name="connsiteY6" fmla="*/ 2729370 h 2797797"/>
                <a:gd name="connsiteX7" fmla="*/ 1537289 w 3074577"/>
                <a:gd name="connsiteY7" fmla="*/ 2437324 h 2797797"/>
                <a:gd name="connsiteX8" fmla="*/ 32307 w 3074577"/>
                <a:gd name="connsiteY8" fmla="*/ 2729370 h 2797797"/>
                <a:gd name="connsiteX9" fmla="*/ 3335 w 3074577"/>
                <a:gd name="connsiteY9" fmla="*/ 2797797 h 2797797"/>
                <a:gd name="connsiteX10" fmla="*/ 0 w 3074577"/>
                <a:gd name="connsiteY10" fmla="*/ 2797797 h 2797797"/>
                <a:gd name="connsiteX11" fmla="*/ 118101 w 3074577"/>
                <a:gd name="connsiteY11" fmla="*/ 2507683 h 2797797"/>
                <a:gd name="connsiteX12" fmla="*/ 489046 w 3074577"/>
                <a:gd name="connsiteY12" fmla="*/ 1363756 h 2797797"/>
                <a:gd name="connsiteX13" fmla="*/ 463444 w 3074577"/>
                <a:gd name="connsiteY13" fmla="*/ 1453091 h 2797797"/>
                <a:gd name="connsiteX14" fmla="*/ 463821 w 3074577"/>
                <a:gd name="connsiteY14" fmla="*/ 1453091 h 2797797"/>
                <a:gd name="connsiteX15" fmla="*/ 484697 w 3074577"/>
                <a:gd name="connsiteY15" fmla="*/ 1390426 h 2797797"/>
                <a:gd name="connsiteX16" fmla="*/ 1537289 w 3074577"/>
                <a:gd name="connsiteY16" fmla="*/ 1130829 h 2797797"/>
                <a:gd name="connsiteX17" fmla="*/ 2589880 w 3074577"/>
                <a:gd name="connsiteY17" fmla="*/ 1390426 h 2797797"/>
                <a:gd name="connsiteX18" fmla="*/ 2610757 w 3074577"/>
                <a:gd name="connsiteY18" fmla="*/ 1453091 h 2797797"/>
                <a:gd name="connsiteX19" fmla="*/ 2611132 w 3074577"/>
                <a:gd name="connsiteY19" fmla="*/ 1453091 h 2797797"/>
                <a:gd name="connsiteX20" fmla="*/ 2585530 w 3074577"/>
                <a:gd name="connsiteY20" fmla="*/ 1363756 h 2797797"/>
                <a:gd name="connsiteX21" fmla="*/ 2956475 w 3074577"/>
                <a:gd name="connsiteY21" fmla="*/ 2507683 h 2797797"/>
                <a:gd name="connsiteX22" fmla="*/ 3074577 w 3074577"/>
                <a:gd name="connsiteY22" fmla="*/ 2797797 h 2797797"/>
                <a:gd name="connsiteX0" fmla="*/ 2307269 w 3074577"/>
                <a:gd name="connsiteY0" fmla="*/ 0 h 2797071"/>
                <a:gd name="connsiteX1" fmla="*/ 2322299 w 3074577"/>
                <a:gd name="connsiteY1" fmla="*/ 107871 h 2797071"/>
                <a:gd name="connsiteX2" fmla="*/ 2307269 w 3074577"/>
                <a:gd name="connsiteY2" fmla="*/ 0 h 2797071"/>
                <a:gd name="connsiteX3" fmla="*/ 3074577 w 3074577"/>
                <a:gd name="connsiteY3" fmla="*/ 2797071 h 2797071"/>
                <a:gd name="connsiteX4" fmla="*/ 3071242 w 3074577"/>
                <a:gd name="connsiteY4" fmla="*/ 2797071 h 2797071"/>
                <a:gd name="connsiteX5" fmla="*/ 3042271 w 3074577"/>
                <a:gd name="connsiteY5" fmla="*/ 2728644 h 2797071"/>
                <a:gd name="connsiteX6" fmla="*/ 1537289 w 3074577"/>
                <a:gd name="connsiteY6" fmla="*/ 2436598 h 2797071"/>
                <a:gd name="connsiteX7" fmla="*/ 32307 w 3074577"/>
                <a:gd name="connsiteY7" fmla="*/ 2728644 h 2797071"/>
                <a:gd name="connsiteX8" fmla="*/ 3335 w 3074577"/>
                <a:gd name="connsiteY8" fmla="*/ 2797071 h 2797071"/>
                <a:gd name="connsiteX9" fmla="*/ 0 w 3074577"/>
                <a:gd name="connsiteY9" fmla="*/ 2797071 h 2797071"/>
                <a:gd name="connsiteX10" fmla="*/ 118101 w 3074577"/>
                <a:gd name="connsiteY10" fmla="*/ 2506957 h 2797071"/>
                <a:gd name="connsiteX11" fmla="*/ 489046 w 3074577"/>
                <a:gd name="connsiteY11" fmla="*/ 1363030 h 2797071"/>
                <a:gd name="connsiteX12" fmla="*/ 463444 w 3074577"/>
                <a:gd name="connsiteY12" fmla="*/ 1452365 h 2797071"/>
                <a:gd name="connsiteX13" fmla="*/ 463821 w 3074577"/>
                <a:gd name="connsiteY13" fmla="*/ 1452365 h 2797071"/>
                <a:gd name="connsiteX14" fmla="*/ 484697 w 3074577"/>
                <a:gd name="connsiteY14" fmla="*/ 1389700 h 2797071"/>
                <a:gd name="connsiteX15" fmla="*/ 1537289 w 3074577"/>
                <a:gd name="connsiteY15" fmla="*/ 1130103 h 2797071"/>
                <a:gd name="connsiteX16" fmla="*/ 2589880 w 3074577"/>
                <a:gd name="connsiteY16" fmla="*/ 1389700 h 2797071"/>
                <a:gd name="connsiteX17" fmla="*/ 2610757 w 3074577"/>
                <a:gd name="connsiteY17" fmla="*/ 1452365 h 2797071"/>
                <a:gd name="connsiteX18" fmla="*/ 2611132 w 3074577"/>
                <a:gd name="connsiteY18" fmla="*/ 1452365 h 2797071"/>
                <a:gd name="connsiteX19" fmla="*/ 2585530 w 3074577"/>
                <a:gd name="connsiteY19" fmla="*/ 1363030 h 2797071"/>
                <a:gd name="connsiteX20" fmla="*/ 2956475 w 3074577"/>
                <a:gd name="connsiteY20" fmla="*/ 2506957 h 2797071"/>
                <a:gd name="connsiteX21" fmla="*/ 3074577 w 3074577"/>
                <a:gd name="connsiteY21" fmla="*/ 2797071 h 2797071"/>
                <a:gd name="connsiteX0" fmla="*/ 3074577 w 3074577"/>
                <a:gd name="connsiteY0" fmla="*/ 1666968 h 1666968"/>
                <a:gd name="connsiteX1" fmla="*/ 3071242 w 3074577"/>
                <a:gd name="connsiteY1" fmla="*/ 1666968 h 1666968"/>
                <a:gd name="connsiteX2" fmla="*/ 3042271 w 3074577"/>
                <a:gd name="connsiteY2" fmla="*/ 1598541 h 1666968"/>
                <a:gd name="connsiteX3" fmla="*/ 1537289 w 3074577"/>
                <a:gd name="connsiteY3" fmla="*/ 1306495 h 1666968"/>
                <a:gd name="connsiteX4" fmla="*/ 32307 w 3074577"/>
                <a:gd name="connsiteY4" fmla="*/ 1598541 h 1666968"/>
                <a:gd name="connsiteX5" fmla="*/ 3335 w 3074577"/>
                <a:gd name="connsiteY5" fmla="*/ 1666968 h 1666968"/>
                <a:gd name="connsiteX6" fmla="*/ 0 w 3074577"/>
                <a:gd name="connsiteY6" fmla="*/ 1666968 h 1666968"/>
                <a:gd name="connsiteX7" fmla="*/ 118101 w 3074577"/>
                <a:gd name="connsiteY7" fmla="*/ 1376854 h 1666968"/>
                <a:gd name="connsiteX8" fmla="*/ 489046 w 3074577"/>
                <a:gd name="connsiteY8" fmla="*/ 232927 h 1666968"/>
                <a:gd name="connsiteX9" fmla="*/ 463444 w 3074577"/>
                <a:gd name="connsiteY9" fmla="*/ 322262 h 1666968"/>
                <a:gd name="connsiteX10" fmla="*/ 463821 w 3074577"/>
                <a:gd name="connsiteY10" fmla="*/ 322262 h 1666968"/>
                <a:gd name="connsiteX11" fmla="*/ 484697 w 3074577"/>
                <a:gd name="connsiteY11" fmla="*/ 259597 h 1666968"/>
                <a:gd name="connsiteX12" fmla="*/ 1537289 w 3074577"/>
                <a:gd name="connsiteY12" fmla="*/ 0 h 1666968"/>
                <a:gd name="connsiteX13" fmla="*/ 2589880 w 3074577"/>
                <a:gd name="connsiteY13" fmla="*/ 259597 h 1666968"/>
                <a:gd name="connsiteX14" fmla="*/ 2610757 w 3074577"/>
                <a:gd name="connsiteY14" fmla="*/ 322262 h 1666968"/>
                <a:gd name="connsiteX15" fmla="*/ 2611132 w 3074577"/>
                <a:gd name="connsiteY15" fmla="*/ 322262 h 1666968"/>
                <a:gd name="connsiteX16" fmla="*/ 2585530 w 3074577"/>
                <a:gd name="connsiteY16" fmla="*/ 232927 h 1666968"/>
                <a:gd name="connsiteX17" fmla="*/ 2956475 w 3074577"/>
                <a:gd name="connsiteY17" fmla="*/ 1376854 h 1666968"/>
                <a:gd name="connsiteX18" fmla="*/ 3074577 w 3074577"/>
                <a:gd name="connsiteY18" fmla="*/ 1666968 h 166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74577" h="1666968">
                  <a:moveTo>
                    <a:pt x="3074577" y="1666968"/>
                  </a:moveTo>
                  <a:lnTo>
                    <a:pt x="3071242" y="1666968"/>
                  </a:lnTo>
                  <a:lnTo>
                    <a:pt x="3042271" y="1598541"/>
                  </a:lnTo>
                  <a:cubicBezTo>
                    <a:pt x="2899027" y="1431871"/>
                    <a:pt x="2279652" y="1306495"/>
                    <a:pt x="1537289" y="1306495"/>
                  </a:cubicBezTo>
                  <a:cubicBezTo>
                    <a:pt x="794926" y="1306495"/>
                    <a:pt x="175551" y="1431871"/>
                    <a:pt x="32307" y="1598541"/>
                  </a:cubicBezTo>
                  <a:lnTo>
                    <a:pt x="3335" y="1666968"/>
                  </a:lnTo>
                  <a:lnTo>
                    <a:pt x="0" y="1666968"/>
                  </a:lnTo>
                  <a:lnTo>
                    <a:pt x="118101" y="1376854"/>
                  </a:lnTo>
                  <a:cubicBezTo>
                    <a:pt x="255361" y="1020868"/>
                    <a:pt x="380805" y="636888"/>
                    <a:pt x="489046" y="232927"/>
                  </a:cubicBezTo>
                  <a:lnTo>
                    <a:pt x="463444" y="322262"/>
                  </a:lnTo>
                  <a:lnTo>
                    <a:pt x="463821" y="322262"/>
                  </a:lnTo>
                  <a:lnTo>
                    <a:pt x="484697" y="259597"/>
                  </a:lnTo>
                  <a:cubicBezTo>
                    <a:pt x="584883" y="111445"/>
                    <a:pt x="1018076" y="0"/>
                    <a:pt x="1537289" y="0"/>
                  </a:cubicBezTo>
                  <a:cubicBezTo>
                    <a:pt x="2056502" y="0"/>
                    <a:pt x="2489695" y="111445"/>
                    <a:pt x="2589880" y="259597"/>
                  </a:cubicBezTo>
                  <a:lnTo>
                    <a:pt x="2610757" y="322262"/>
                  </a:lnTo>
                  <a:lnTo>
                    <a:pt x="2611132" y="322262"/>
                  </a:lnTo>
                  <a:lnTo>
                    <a:pt x="2585530" y="232927"/>
                  </a:lnTo>
                  <a:cubicBezTo>
                    <a:pt x="2693771" y="636888"/>
                    <a:pt x="2819215" y="1020868"/>
                    <a:pt x="2956475" y="1376854"/>
                  </a:cubicBezTo>
                  <a:lnTo>
                    <a:pt x="3074577" y="1666968"/>
                  </a:lnTo>
                  <a:close/>
                </a:path>
              </a:pathLst>
            </a:custGeom>
            <a:solidFill>
              <a:srgbClr val="CB233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 rot="10800000">
              <a:off x="1590730" y="4709129"/>
              <a:ext cx="1175587" cy="1153768"/>
            </a:xfrm>
            <a:custGeom>
              <a:avLst/>
              <a:gdLst>
                <a:gd name="connsiteX0" fmla="*/ 1573302 w 1573302"/>
                <a:gd name="connsiteY0" fmla="*/ 1544101 h 1544101"/>
                <a:gd name="connsiteX1" fmla="*/ 1571662 w 1573302"/>
                <a:gd name="connsiteY1" fmla="*/ 1544101 h 1544101"/>
                <a:gd name="connsiteX2" fmla="*/ 1557059 w 1573302"/>
                <a:gd name="connsiteY2" fmla="*/ 1499186 h 1544101"/>
                <a:gd name="connsiteX3" fmla="*/ 786652 w 1573302"/>
                <a:gd name="connsiteY3" fmla="*/ 1304488 h 1544101"/>
                <a:gd name="connsiteX4" fmla="*/ 16244 w 1573302"/>
                <a:gd name="connsiteY4" fmla="*/ 1499186 h 1544101"/>
                <a:gd name="connsiteX5" fmla="*/ 1642 w 1573302"/>
                <a:gd name="connsiteY5" fmla="*/ 1544101 h 1544101"/>
                <a:gd name="connsiteX6" fmla="*/ 0 w 1573302"/>
                <a:gd name="connsiteY6" fmla="*/ 1544101 h 1544101"/>
                <a:gd name="connsiteX7" fmla="*/ 16670 w 1573302"/>
                <a:gd name="connsiteY7" fmla="*/ 1436230 h 1544101"/>
                <a:gd name="connsiteX8" fmla="*/ 97960 w 1573302"/>
                <a:gd name="connsiteY8" fmla="*/ 236055 h 1544101"/>
                <a:gd name="connsiteX9" fmla="*/ 96686 w 1573302"/>
                <a:gd name="connsiteY9" fmla="*/ 204385 h 1544101"/>
                <a:gd name="connsiteX10" fmla="*/ 96280 w 1573302"/>
                <a:gd name="connsiteY10" fmla="*/ 203200 h 1544101"/>
                <a:gd name="connsiteX11" fmla="*/ 786652 w 1573302"/>
                <a:gd name="connsiteY11" fmla="*/ 0 h 1544101"/>
                <a:gd name="connsiteX12" fmla="*/ 1477024 w 1573302"/>
                <a:gd name="connsiteY12" fmla="*/ 203200 h 1544101"/>
                <a:gd name="connsiteX13" fmla="*/ 1476616 w 1573302"/>
                <a:gd name="connsiteY13" fmla="*/ 204391 h 1544101"/>
                <a:gd name="connsiteX14" fmla="*/ 1475342 w 1573302"/>
                <a:gd name="connsiteY14" fmla="*/ 236055 h 1544101"/>
                <a:gd name="connsiteX15" fmla="*/ 1556632 w 1573302"/>
                <a:gd name="connsiteY15" fmla="*/ 1436230 h 154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73302" h="1544101">
                  <a:moveTo>
                    <a:pt x="1573302" y="1544101"/>
                  </a:moveTo>
                  <a:lnTo>
                    <a:pt x="1571662" y="1544101"/>
                  </a:lnTo>
                  <a:lnTo>
                    <a:pt x="1557059" y="1499186"/>
                  </a:lnTo>
                  <a:cubicBezTo>
                    <a:pt x="1483732" y="1388072"/>
                    <a:pt x="1166671" y="1304488"/>
                    <a:pt x="786652" y="1304488"/>
                  </a:cubicBezTo>
                  <a:cubicBezTo>
                    <a:pt x="406632" y="1304488"/>
                    <a:pt x="89572" y="1388072"/>
                    <a:pt x="16244" y="1499186"/>
                  </a:cubicBezTo>
                  <a:lnTo>
                    <a:pt x="1642" y="1544101"/>
                  </a:lnTo>
                  <a:lnTo>
                    <a:pt x="0" y="1544101"/>
                  </a:lnTo>
                  <a:lnTo>
                    <a:pt x="16670" y="1436230"/>
                  </a:lnTo>
                  <a:cubicBezTo>
                    <a:pt x="76246" y="1003929"/>
                    <a:pt x="102993" y="598771"/>
                    <a:pt x="97960" y="236055"/>
                  </a:cubicBezTo>
                  <a:lnTo>
                    <a:pt x="96686" y="204385"/>
                  </a:lnTo>
                  <a:lnTo>
                    <a:pt x="96280" y="203200"/>
                  </a:lnTo>
                  <a:cubicBezTo>
                    <a:pt x="96280" y="90976"/>
                    <a:pt x="405370" y="0"/>
                    <a:pt x="786652" y="0"/>
                  </a:cubicBezTo>
                  <a:cubicBezTo>
                    <a:pt x="1167934" y="0"/>
                    <a:pt x="1477024" y="90976"/>
                    <a:pt x="1477024" y="203200"/>
                  </a:cubicBezTo>
                  <a:lnTo>
                    <a:pt x="1476616" y="204391"/>
                  </a:lnTo>
                  <a:lnTo>
                    <a:pt x="1475342" y="236055"/>
                  </a:lnTo>
                  <a:cubicBezTo>
                    <a:pt x="1470309" y="598771"/>
                    <a:pt x="1497056" y="1003929"/>
                    <a:pt x="1556632" y="143623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 52"/>
            <p:cNvSpPr/>
            <p:nvPr/>
          </p:nvSpPr>
          <p:spPr>
            <a:xfrm rot="10800000">
              <a:off x="532317" y="1763418"/>
              <a:ext cx="3292412" cy="1205663"/>
            </a:xfrm>
            <a:custGeom>
              <a:avLst/>
              <a:gdLst>
                <a:gd name="connsiteX0" fmla="*/ 0 w 4406273"/>
                <a:gd name="connsiteY0" fmla="*/ 1613553 h 1613553"/>
                <a:gd name="connsiteX1" fmla="*/ 24143 w 4406273"/>
                <a:gd name="connsiteY1" fmla="*/ 1579909 h 1613553"/>
                <a:gd name="connsiteX2" fmla="*/ 642951 w 4406273"/>
                <a:gd name="connsiteY2" fmla="*/ 416717 h 1613553"/>
                <a:gd name="connsiteX3" fmla="*/ 665847 w 4406273"/>
                <a:gd name="connsiteY3" fmla="*/ 360473 h 1613553"/>
                <a:gd name="connsiteX4" fmla="*/ 669183 w 4406273"/>
                <a:gd name="connsiteY4" fmla="*/ 360473 h 1613553"/>
                <a:gd name="connsiteX5" fmla="*/ 698155 w 4406273"/>
                <a:gd name="connsiteY5" fmla="*/ 292046 h 1613553"/>
                <a:gd name="connsiteX6" fmla="*/ 2203137 w 4406273"/>
                <a:gd name="connsiteY6" fmla="*/ 0 h 1613553"/>
                <a:gd name="connsiteX7" fmla="*/ 3708119 w 4406273"/>
                <a:gd name="connsiteY7" fmla="*/ 292046 h 1613553"/>
                <a:gd name="connsiteX8" fmla="*/ 3737090 w 4406273"/>
                <a:gd name="connsiteY8" fmla="*/ 360473 h 1613553"/>
                <a:gd name="connsiteX9" fmla="*/ 3740425 w 4406273"/>
                <a:gd name="connsiteY9" fmla="*/ 360473 h 1613553"/>
                <a:gd name="connsiteX10" fmla="*/ 3763321 w 4406273"/>
                <a:gd name="connsiteY10" fmla="*/ 416717 h 1613553"/>
                <a:gd name="connsiteX11" fmla="*/ 4382130 w 4406273"/>
                <a:gd name="connsiteY11" fmla="*/ 1579909 h 1613553"/>
                <a:gd name="connsiteX12" fmla="*/ 4406273 w 4406273"/>
                <a:gd name="connsiteY12" fmla="*/ 1613552 h 1613553"/>
                <a:gd name="connsiteX13" fmla="*/ 4368897 w 4406273"/>
                <a:gd name="connsiteY13" fmla="*/ 1587502 h 1613553"/>
                <a:gd name="connsiteX14" fmla="*/ 2203137 w 4406273"/>
                <a:gd name="connsiteY14" fmla="*/ 1301953 h 1613553"/>
                <a:gd name="connsiteX15" fmla="*/ 37377 w 4406273"/>
                <a:gd name="connsiteY15" fmla="*/ 1587502 h 1613553"/>
                <a:gd name="connsiteX16" fmla="*/ 0 w 4406273"/>
                <a:gd name="connsiteY16" fmla="*/ 1613553 h 161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406273" h="1613553">
                  <a:moveTo>
                    <a:pt x="0" y="1613553"/>
                  </a:moveTo>
                  <a:lnTo>
                    <a:pt x="24143" y="1579909"/>
                  </a:lnTo>
                  <a:cubicBezTo>
                    <a:pt x="239708" y="1259357"/>
                    <a:pt x="450235" y="865295"/>
                    <a:pt x="642951" y="416717"/>
                  </a:cubicBezTo>
                  <a:lnTo>
                    <a:pt x="665847" y="360473"/>
                  </a:lnTo>
                  <a:lnTo>
                    <a:pt x="669183" y="360473"/>
                  </a:lnTo>
                  <a:lnTo>
                    <a:pt x="698155" y="292046"/>
                  </a:lnTo>
                  <a:cubicBezTo>
                    <a:pt x="841399" y="125376"/>
                    <a:pt x="1460774" y="0"/>
                    <a:pt x="2203137" y="0"/>
                  </a:cubicBezTo>
                  <a:cubicBezTo>
                    <a:pt x="2945500" y="0"/>
                    <a:pt x="3564875" y="125376"/>
                    <a:pt x="3708119" y="292046"/>
                  </a:cubicBezTo>
                  <a:lnTo>
                    <a:pt x="3737090" y="360473"/>
                  </a:lnTo>
                  <a:lnTo>
                    <a:pt x="3740425" y="360473"/>
                  </a:lnTo>
                  <a:lnTo>
                    <a:pt x="3763321" y="416717"/>
                  </a:lnTo>
                  <a:cubicBezTo>
                    <a:pt x="3956038" y="865295"/>
                    <a:pt x="4166565" y="1259357"/>
                    <a:pt x="4382130" y="1579909"/>
                  </a:cubicBezTo>
                  <a:lnTo>
                    <a:pt x="4406273" y="1613552"/>
                  </a:lnTo>
                  <a:lnTo>
                    <a:pt x="4368897" y="1587502"/>
                  </a:lnTo>
                  <a:cubicBezTo>
                    <a:pt x="4081779" y="1422069"/>
                    <a:pt x="3220731" y="1301953"/>
                    <a:pt x="2203137" y="1301953"/>
                  </a:cubicBezTo>
                  <a:cubicBezTo>
                    <a:pt x="1185543" y="1301953"/>
                    <a:pt x="324495" y="1422069"/>
                    <a:pt x="37377" y="1587502"/>
                  </a:cubicBezTo>
                  <a:lnTo>
                    <a:pt x="0" y="1613553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Oval 53"/>
            <p:cNvSpPr/>
            <p:nvPr/>
          </p:nvSpPr>
          <p:spPr>
            <a:xfrm>
              <a:off x="484065" y="1388916"/>
              <a:ext cx="3388915" cy="607332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4 Options/Steps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666149" y="3244334"/>
            <a:ext cx="1502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STEP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383733" y="2245254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495051" y="95649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err="1"/>
              <a:t>Diceret</a:t>
            </a:r>
            <a:r>
              <a:rPr lang="en-US" sz="1600" dirty="0"/>
              <a:t> </a:t>
            </a:r>
            <a:r>
              <a:rPr lang="en-US" sz="1600" dirty="0" err="1"/>
              <a:t>scaevola</a:t>
            </a:r>
            <a:r>
              <a:rPr lang="en-US" sz="1600" dirty="0"/>
              <a:t> pro ne, </a:t>
            </a:r>
            <a:r>
              <a:rPr lang="en-US" sz="1600" dirty="0" err="1"/>
              <a:t>nostro</a:t>
            </a:r>
            <a:r>
              <a:rPr lang="en-US" sz="1600" dirty="0"/>
              <a:t> </a:t>
            </a:r>
            <a:r>
              <a:rPr lang="en-US" sz="1600" dirty="0" err="1"/>
              <a:t>reprehendunt</a:t>
            </a:r>
            <a:r>
              <a:rPr lang="en-US" sz="1600" dirty="0"/>
              <a:t> no vis, </a:t>
            </a:r>
            <a:r>
              <a:rPr lang="en-US" sz="1600" dirty="0" err="1"/>
              <a:t>illum</a:t>
            </a:r>
            <a:r>
              <a:rPr lang="en-US" sz="1600" dirty="0"/>
              <a:t> </a:t>
            </a:r>
            <a:r>
              <a:rPr lang="en-US" sz="1600" dirty="0" err="1"/>
              <a:t>utinam</a:t>
            </a:r>
            <a:r>
              <a:rPr lang="en-US" sz="1600" dirty="0"/>
              <a:t> </a:t>
            </a:r>
            <a:r>
              <a:rPr lang="en-US" sz="1600" dirty="0" err="1"/>
              <a:t>omittam</a:t>
            </a:r>
            <a:r>
              <a:rPr lang="en-US" sz="1600" dirty="0"/>
              <a:t> </a:t>
            </a:r>
            <a:r>
              <a:rPr lang="en-US" sz="1600" dirty="0" err="1"/>
              <a:t>usu</a:t>
            </a:r>
            <a:r>
              <a:rPr lang="en-US" sz="1600" dirty="0"/>
              <a:t> </a:t>
            </a:r>
            <a:r>
              <a:rPr lang="en-US" sz="1600" dirty="0" err="1"/>
              <a:t>eu</a:t>
            </a:r>
            <a:r>
              <a:rPr lang="en-US" sz="1600" dirty="0"/>
              <a:t>. Vim </a:t>
            </a:r>
            <a:r>
              <a:rPr lang="en-US" sz="1600" dirty="0" err="1"/>
              <a:t>volumus</a:t>
            </a:r>
            <a:r>
              <a:rPr lang="en-US" sz="1600" dirty="0"/>
              <a:t> </a:t>
            </a:r>
            <a:r>
              <a:rPr lang="en-US" sz="1600" dirty="0" err="1"/>
              <a:t>neglegentur</a:t>
            </a:r>
            <a:r>
              <a:rPr lang="en-US" sz="1600" dirty="0"/>
              <a:t> </a:t>
            </a:r>
            <a:r>
              <a:rPr lang="en-US" sz="1600" dirty="0" err="1"/>
              <a:t>te</a:t>
            </a:r>
            <a:r>
              <a:rPr lang="en-US" sz="1600" dirty="0"/>
              <a:t>, </a:t>
            </a:r>
            <a:r>
              <a:rPr lang="en-US" sz="1600" dirty="0" err="1"/>
              <a:t>aeque</a:t>
            </a:r>
            <a:r>
              <a:rPr lang="en-US" sz="1600" dirty="0"/>
              <a:t> </a:t>
            </a:r>
            <a:r>
              <a:rPr lang="en-US" sz="1600" dirty="0" err="1"/>
              <a:t>mollis</a:t>
            </a:r>
            <a:r>
              <a:rPr lang="en-US" sz="1600" dirty="0"/>
              <a:t> </a:t>
            </a:r>
            <a:r>
              <a:rPr lang="en-US" sz="1600" dirty="0" err="1"/>
              <a:t>vel</a:t>
            </a:r>
            <a:r>
              <a:rPr lang="en-US" sz="1600" dirty="0"/>
              <a:t> ne. 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4616594" y="1964733"/>
            <a:ext cx="0" cy="4143967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4272410" y="2136315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36" name="Oval 35"/>
          <p:cNvSpPr/>
          <p:nvPr/>
        </p:nvSpPr>
        <p:spPr>
          <a:xfrm>
            <a:off x="4272410" y="3094874"/>
            <a:ext cx="688368" cy="688368"/>
          </a:xfrm>
          <a:prstGeom prst="ellipse">
            <a:avLst/>
          </a:prstGeom>
          <a:solidFill>
            <a:srgbClr val="CB233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37" name="Oval 36"/>
          <p:cNvSpPr/>
          <p:nvPr/>
        </p:nvSpPr>
        <p:spPr>
          <a:xfrm>
            <a:off x="4272410" y="5011992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4272410" y="4053433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383733" y="2905958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383733" y="3566662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383733" y="4227366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383733" y="488807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383733" y="5548776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383733" y="1964733"/>
            <a:ext cx="2033067" cy="4143967"/>
            <a:chOff x="5383733" y="1964733"/>
            <a:chExt cx="2033067" cy="4143967"/>
          </a:xfrm>
        </p:grpSpPr>
        <p:cxnSp>
          <p:nvCxnSpPr>
            <p:cNvPr id="27" name="Straight Arrow Connector 26"/>
            <p:cNvCxnSpPr/>
            <p:nvPr/>
          </p:nvCxnSpPr>
          <p:spPr>
            <a:xfrm>
              <a:off x="5383733" y="1964733"/>
              <a:ext cx="0" cy="4143967"/>
            </a:xfrm>
            <a:prstGeom prst="straightConnector1">
              <a:avLst/>
            </a:prstGeom>
            <a:ln w="3175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5383733" y="1964733"/>
              <a:ext cx="2033067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Straight Arrow Connector 28"/>
          <p:cNvCxnSpPr/>
          <p:nvPr/>
        </p:nvCxnSpPr>
        <p:spPr>
          <a:xfrm flipV="1">
            <a:off x="4960778" y="3439058"/>
            <a:ext cx="309722" cy="3999"/>
          </a:xfrm>
          <a:prstGeom prst="straightConnector1">
            <a:avLst/>
          </a:prstGeom>
          <a:ln>
            <a:solidFill>
              <a:srgbClr val="CB23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44"/>
          <p:cNvSpPr/>
          <p:nvPr/>
        </p:nvSpPr>
        <p:spPr>
          <a:xfrm rot="10800000">
            <a:off x="2480892" y="1882266"/>
            <a:ext cx="1031313" cy="3950208"/>
          </a:xfrm>
          <a:custGeom>
            <a:avLst/>
            <a:gdLst>
              <a:gd name="connsiteX0" fmla="*/ 0 w 1342943"/>
              <a:gd name="connsiteY0" fmla="*/ 5283193 h 5283193"/>
              <a:gd name="connsiteX1" fmla="*/ 24939 w 1342943"/>
              <a:gd name="connsiteY1" fmla="*/ 5236257 h 5283193"/>
              <a:gd name="connsiteX2" fmla="*/ 886190 w 1342943"/>
              <a:gd name="connsiteY2" fmla="*/ 2701666 h 5283193"/>
              <a:gd name="connsiteX3" fmla="*/ 1203405 w 1342943"/>
              <a:gd name="connsiteY3" fmla="*/ 289738 h 5283193"/>
              <a:gd name="connsiteX4" fmla="*/ 1205061 w 1342943"/>
              <a:gd name="connsiteY4" fmla="*/ 39167 h 5283193"/>
              <a:gd name="connsiteX5" fmla="*/ 1254957 w 1342943"/>
              <a:gd name="connsiteY5" fmla="*/ 21367 h 5283193"/>
              <a:gd name="connsiteX6" fmla="*/ 1342943 w 1342943"/>
              <a:gd name="connsiteY6" fmla="*/ 0 h 5283193"/>
              <a:gd name="connsiteX7" fmla="*/ 1341690 w 1342943"/>
              <a:gd name="connsiteY7" fmla="*/ 289741 h 5283193"/>
              <a:gd name="connsiteX8" fmla="*/ 1134055 w 1342943"/>
              <a:gd name="connsiteY8" fmla="*/ 2701669 h 5283193"/>
              <a:gd name="connsiteX9" fmla="*/ 650486 w 1342943"/>
              <a:gd name="connsiteY9" fmla="*/ 4979190 h 5283193"/>
              <a:gd name="connsiteX10" fmla="*/ 583417 w 1342943"/>
              <a:gd name="connsiteY10" fmla="*/ 5194260 h 5283193"/>
              <a:gd name="connsiteX11" fmla="*/ 475225 w 1342943"/>
              <a:gd name="connsiteY11" fmla="*/ 5206040 h 5283193"/>
              <a:gd name="connsiteX12" fmla="*/ 139610 w 1342943"/>
              <a:gd name="connsiteY12" fmla="*/ 5255665 h 528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2943" h="5283193">
                <a:moveTo>
                  <a:pt x="0" y="5283193"/>
                </a:moveTo>
                <a:lnTo>
                  <a:pt x="24939" y="5236257"/>
                </a:lnTo>
                <a:cubicBezTo>
                  <a:pt x="354655" y="4577982"/>
                  <a:pt x="661995" y="3697275"/>
                  <a:pt x="886190" y="2701666"/>
                </a:cubicBezTo>
                <a:cubicBezTo>
                  <a:pt x="1082361" y="1830509"/>
                  <a:pt x="1186437" y="997664"/>
                  <a:pt x="1203405" y="289738"/>
                </a:cubicBezTo>
                <a:lnTo>
                  <a:pt x="1205061" y="39167"/>
                </a:lnTo>
                <a:lnTo>
                  <a:pt x="1254957" y="21367"/>
                </a:lnTo>
                <a:lnTo>
                  <a:pt x="1342943" y="0"/>
                </a:lnTo>
                <a:lnTo>
                  <a:pt x="1341690" y="289741"/>
                </a:lnTo>
                <a:cubicBezTo>
                  <a:pt x="1330583" y="997667"/>
                  <a:pt x="1262460" y="1830512"/>
                  <a:pt x="1134055" y="2701669"/>
                </a:cubicBezTo>
                <a:cubicBezTo>
                  <a:pt x="1005651" y="3572827"/>
                  <a:pt x="835579" y="4356013"/>
                  <a:pt x="650486" y="4979190"/>
                </a:cubicBezTo>
                <a:lnTo>
                  <a:pt x="583417" y="5194260"/>
                </a:lnTo>
                <a:lnTo>
                  <a:pt x="475225" y="5206040"/>
                </a:lnTo>
                <a:cubicBezTo>
                  <a:pt x="354582" y="5220646"/>
                  <a:pt x="242203" y="5237279"/>
                  <a:pt x="139610" y="5255665"/>
                </a:cubicBez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751077" y="1526564"/>
            <a:ext cx="2826947" cy="372110"/>
          </a:xfrm>
          <a:prstGeom prst="ellips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35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56694" y="1391481"/>
            <a:ext cx="4215384" cy="4473981"/>
            <a:chOff x="484065" y="1388916"/>
            <a:chExt cx="3388915" cy="4473981"/>
          </a:xfrm>
        </p:grpSpPr>
        <p:sp>
          <p:nvSpPr>
            <p:cNvPr id="33" name="Freeform 32"/>
            <p:cNvSpPr/>
            <p:nvPr/>
          </p:nvSpPr>
          <p:spPr>
            <a:xfrm>
              <a:off x="1376136" y="3704510"/>
              <a:ext cx="1604774" cy="1183661"/>
            </a:xfrm>
            <a:custGeom>
              <a:avLst/>
              <a:gdLst>
                <a:gd name="connsiteX0" fmla="*/ 0 w 2147688"/>
                <a:gd name="connsiteY0" fmla="*/ 0 h 1584107"/>
                <a:gd name="connsiteX1" fmla="*/ 375 w 2147688"/>
                <a:gd name="connsiteY1" fmla="*/ 0 h 1584107"/>
                <a:gd name="connsiteX2" fmla="*/ 21252 w 2147688"/>
                <a:gd name="connsiteY2" fmla="*/ 62665 h 1584107"/>
                <a:gd name="connsiteX3" fmla="*/ 1073843 w 2147688"/>
                <a:gd name="connsiteY3" fmla="*/ 322262 h 1584107"/>
                <a:gd name="connsiteX4" fmla="*/ 2126435 w 2147688"/>
                <a:gd name="connsiteY4" fmla="*/ 62665 h 1584107"/>
                <a:gd name="connsiteX5" fmla="*/ 2147311 w 2147688"/>
                <a:gd name="connsiteY5" fmla="*/ 0 h 1584107"/>
                <a:gd name="connsiteX6" fmla="*/ 2147688 w 2147688"/>
                <a:gd name="connsiteY6" fmla="*/ 0 h 1584107"/>
                <a:gd name="connsiteX7" fmla="*/ 2122086 w 2147688"/>
                <a:gd name="connsiteY7" fmla="*/ 89335 h 1584107"/>
                <a:gd name="connsiteX8" fmla="*/ 1894679 w 2147688"/>
                <a:gd name="connsiteY8" fmla="*/ 1123290 h 1584107"/>
                <a:gd name="connsiteX9" fmla="*/ 1860495 w 2147688"/>
                <a:gd name="connsiteY9" fmla="*/ 1344494 h 1584107"/>
                <a:gd name="connsiteX10" fmla="*/ 1858853 w 2147688"/>
                <a:gd name="connsiteY10" fmla="*/ 1344494 h 1584107"/>
                <a:gd name="connsiteX11" fmla="*/ 1844251 w 2147688"/>
                <a:gd name="connsiteY11" fmla="*/ 1389409 h 1584107"/>
                <a:gd name="connsiteX12" fmla="*/ 1073843 w 2147688"/>
                <a:gd name="connsiteY12" fmla="*/ 1584107 h 1584107"/>
                <a:gd name="connsiteX13" fmla="*/ 303436 w 2147688"/>
                <a:gd name="connsiteY13" fmla="*/ 1389409 h 1584107"/>
                <a:gd name="connsiteX14" fmla="*/ 288833 w 2147688"/>
                <a:gd name="connsiteY14" fmla="*/ 1344494 h 1584107"/>
                <a:gd name="connsiteX15" fmla="*/ 287193 w 2147688"/>
                <a:gd name="connsiteY15" fmla="*/ 1344494 h 1584107"/>
                <a:gd name="connsiteX16" fmla="*/ 253009 w 2147688"/>
                <a:gd name="connsiteY16" fmla="*/ 1123290 h 1584107"/>
                <a:gd name="connsiteX17" fmla="*/ 25602 w 2147688"/>
                <a:gd name="connsiteY17" fmla="*/ 89335 h 1584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47688" h="1584107">
                  <a:moveTo>
                    <a:pt x="0" y="0"/>
                  </a:moveTo>
                  <a:lnTo>
                    <a:pt x="375" y="0"/>
                  </a:lnTo>
                  <a:lnTo>
                    <a:pt x="21252" y="62665"/>
                  </a:lnTo>
                  <a:cubicBezTo>
                    <a:pt x="121437" y="210817"/>
                    <a:pt x="554630" y="322262"/>
                    <a:pt x="1073843" y="322262"/>
                  </a:cubicBezTo>
                  <a:cubicBezTo>
                    <a:pt x="1593056" y="322262"/>
                    <a:pt x="2026249" y="210817"/>
                    <a:pt x="2126435" y="62665"/>
                  </a:cubicBezTo>
                  <a:lnTo>
                    <a:pt x="2147311" y="0"/>
                  </a:lnTo>
                  <a:lnTo>
                    <a:pt x="2147688" y="0"/>
                  </a:lnTo>
                  <a:lnTo>
                    <a:pt x="2122086" y="89335"/>
                  </a:lnTo>
                  <a:cubicBezTo>
                    <a:pt x="2027375" y="442800"/>
                    <a:pt x="1951720" y="789604"/>
                    <a:pt x="1894679" y="1123290"/>
                  </a:cubicBezTo>
                  <a:lnTo>
                    <a:pt x="1860495" y="1344494"/>
                  </a:lnTo>
                  <a:lnTo>
                    <a:pt x="1858853" y="1344494"/>
                  </a:lnTo>
                  <a:lnTo>
                    <a:pt x="1844251" y="1389409"/>
                  </a:lnTo>
                  <a:cubicBezTo>
                    <a:pt x="1770923" y="1500523"/>
                    <a:pt x="1453863" y="1584107"/>
                    <a:pt x="1073843" y="1584107"/>
                  </a:cubicBezTo>
                  <a:cubicBezTo>
                    <a:pt x="693824" y="1584107"/>
                    <a:pt x="376763" y="1500523"/>
                    <a:pt x="303436" y="1389409"/>
                  </a:cubicBezTo>
                  <a:lnTo>
                    <a:pt x="288833" y="1344494"/>
                  </a:lnTo>
                  <a:lnTo>
                    <a:pt x="287193" y="1344494"/>
                  </a:lnTo>
                  <a:lnTo>
                    <a:pt x="253009" y="1123290"/>
                  </a:lnTo>
                  <a:cubicBezTo>
                    <a:pt x="195968" y="789604"/>
                    <a:pt x="120313" y="442800"/>
                    <a:pt x="25602" y="89335"/>
                  </a:cubicBezTo>
                  <a:close/>
                </a:path>
              </a:pathLst>
            </a:custGeom>
            <a:solidFill>
              <a:srgbClr val="CB233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33"/>
            <p:cNvSpPr/>
            <p:nvPr/>
          </p:nvSpPr>
          <p:spPr>
            <a:xfrm rot="10800000">
              <a:off x="1029844" y="2699732"/>
              <a:ext cx="2297355" cy="1245575"/>
            </a:xfrm>
            <a:custGeom>
              <a:avLst/>
              <a:gdLst>
                <a:gd name="connsiteX0" fmla="*/ 2993434 w 4413566"/>
                <a:gd name="connsiteY0" fmla="*/ 1340901 h 5288263"/>
                <a:gd name="connsiteX1" fmla="*/ 2991794 w 4413566"/>
                <a:gd name="connsiteY1" fmla="*/ 1340901 h 5288263"/>
                <a:gd name="connsiteX2" fmla="*/ 2977191 w 4413566"/>
                <a:gd name="connsiteY2" fmla="*/ 1295986 h 5288263"/>
                <a:gd name="connsiteX3" fmla="*/ 2206784 w 4413566"/>
                <a:gd name="connsiteY3" fmla="*/ 1101288 h 5288263"/>
                <a:gd name="connsiteX4" fmla="*/ 1436376 w 4413566"/>
                <a:gd name="connsiteY4" fmla="*/ 1295986 h 5288263"/>
                <a:gd name="connsiteX5" fmla="*/ 1421774 w 4413566"/>
                <a:gd name="connsiteY5" fmla="*/ 1340901 h 5288263"/>
                <a:gd name="connsiteX6" fmla="*/ 1420132 w 4413566"/>
                <a:gd name="connsiteY6" fmla="*/ 1340901 h 5288263"/>
                <a:gd name="connsiteX7" fmla="*/ 1436802 w 4413566"/>
                <a:gd name="connsiteY7" fmla="*/ 1233030 h 5288263"/>
                <a:gd name="connsiteX8" fmla="*/ 1518092 w 4413566"/>
                <a:gd name="connsiteY8" fmla="*/ 32855 h 5288263"/>
                <a:gd name="connsiteX9" fmla="*/ 1516770 w 4413566"/>
                <a:gd name="connsiteY9" fmla="*/ 0 h 5288263"/>
                <a:gd name="connsiteX10" fmla="*/ 2896796 w 4413566"/>
                <a:gd name="connsiteY10" fmla="*/ 0 h 5288263"/>
                <a:gd name="connsiteX11" fmla="*/ 2895474 w 4413566"/>
                <a:gd name="connsiteY11" fmla="*/ 32855 h 5288263"/>
                <a:gd name="connsiteX12" fmla="*/ 2976764 w 4413566"/>
                <a:gd name="connsiteY12" fmla="*/ 1233030 h 5288263"/>
                <a:gd name="connsiteX13" fmla="*/ 1272398 w 4413566"/>
                <a:gd name="connsiteY13" fmla="*/ 2128987 h 5288263"/>
                <a:gd name="connsiteX14" fmla="*/ 1297621 w 4413566"/>
                <a:gd name="connsiteY14" fmla="*/ 2014096 h 5288263"/>
                <a:gd name="connsiteX15" fmla="*/ 1286371 w 4413566"/>
                <a:gd name="connsiteY15" fmla="*/ 2071666 h 5288263"/>
                <a:gd name="connsiteX16" fmla="*/ 3141169 w 4413566"/>
                <a:gd name="connsiteY16" fmla="*/ 2128989 h 5288263"/>
                <a:gd name="connsiteX17" fmla="*/ 3127195 w 4413566"/>
                <a:gd name="connsiteY17" fmla="*/ 2071666 h 5288263"/>
                <a:gd name="connsiteX18" fmla="*/ 3115945 w 4413566"/>
                <a:gd name="connsiteY18" fmla="*/ 2014093 h 5288263"/>
                <a:gd name="connsiteX19" fmla="*/ 3744072 w 4413566"/>
                <a:gd name="connsiteY19" fmla="*/ 4030101 h 5288263"/>
                <a:gd name="connsiteX20" fmla="*/ 3740737 w 4413566"/>
                <a:gd name="connsiteY20" fmla="*/ 4030101 h 5288263"/>
                <a:gd name="connsiteX21" fmla="*/ 3711766 w 4413566"/>
                <a:gd name="connsiteY21" fmla="*/ 3961674 h 5288263"/>
                <a:gd name="connsiteX22" fmla="*/ 2206784 w 4413566"/>
                <a:gd name="connsiteY22" fmla="*/ 3669628 h 5288263"/>
                <a:gd name="connsiteX23" fmla="*/ 701802 w 4413566"/>
                <a:gd name="connsiteY23" fmla="*/ 3961674 h 5288263"/>
                <a:gd name="connsiteX24" fmla="*/ 672830 w 4413566"/>
                <a:gd name="connsiteY24" fmla="*/ 4030101 h 5288263"/>
                <a:gd name="connsiteX25" fmla="*/ 669495 w 4413566"/>
                <a:gd name="connsiteY25" fmla="*/ 4030101 h 5288263"/>
                <a:gd name="connsiteX26" fmla="*/ 787596 w 4413566"/>
                <a:gd name="connsiteY26" fmla="*/ 3739987 h 5288263"/>
                <a:gd name="connsiteX27" fmla="*/ 1158541 w 4413566"/>
                <a:gd name="connsiteY27" fmla="*/ 2596060 h 5288263"/>
                <a:gd name="connsiteX28" fmla="*/ 1132939 w 4413566"/>
                <a:gd name="connsiteY28" fmla="*/ 2685395 h 5288263"/>
                <a:gd name="connsiteX29" fmla="*/ 1133316 w 4413566"/>
                <a:gd name="connsiteY29" fmla="*/ 2685395 h 5288263"/>
                <a:gd name="connsiteX30" fmla="*/ 1154192 w 4413566"/>
                <a:gd name="connsiteY30" fmla="*/ 2622730 h 5288263"/>
                <a:gd name="connsiteX31" fmla="*/ 2206784 w 4413566"/>
                <a:gd name="connsiteY31" fmla="*/ 2363133 h 5288263"/>
                <a:gd name="connsiteX32" fmla="*/ 3259375 w 4413566"/>
                <a:gd name="connsiteY32" fmla="*/ 2622730 h 5288263"/>
                <a:gd name="connsiteX33" fmla="*/ 3280252 w 4413566"/>
                <a:gd name="connsiteY33" fmla="*/ 2685395 h 5288263"/>
                <a:gd name="connsiteX34" fmla="*/ 3280627 w 4413566"/>
                <a:gd name="connsiteY34" fmla="*/ 2685395 h 5288263"/>
                <a:gd name="connsiteX35" fmla="*/ 3255025 w 4413566"/>
                <a:gd name="connsiteY35" fmla="*/ 2596060 h 5288263"/>
                <a:gd name="connsiteX36" fmla="*/ 3625970 w 4413566"/>
                <a:gd name="connsiteY36" fmla="*/ 3739987 h 5288263"/>
                <a:gd name="connsiteX37" fmla="*/ 27790 w 4413566"/>
                <a:gd name="connsiteY37" fmla="*/ 5249537 h 5288263"/>
                <a:gd name="connsiteX38" fmla="*/ 498921 w 4413566"/>
                <a:gd name="connsiteY38" fmla="*/ 4412260 h 5288263"/>
                <a:gd name="connsiteX39" fmla="*/ 563234 w 4413566"/>
                <a:gd name="connsiteY39" fmla="*/ 4270326 h 5288263"/>
                <a:gd name="connsiteX40" fmla="*/ 498921 w 4413566"/>
                <a:gd name="connsiteY40" fmla="*/ 4412260 h 5288263"/>
                <a:gd name="connsiteX41" fmla="*/ 27790 w 4413566"/>
                <a:gd name="connsiteY41" fmla="*/ 5249537 h 5288263"/>
                <a:gd name="connsiteX42" fmla="*/ 0 w 4413566"/>
                <a:gd name="connsiteY42" fmla="*/ 5288263 h 5288263"/>
                <a:gd name="connsiteX43" fmla="*/ 27790 w 4413566"/>
                <a:gd name="connsiteY43" fmla="*/ 5249537 h 5288263"/>
                <a:gd name="connsiteX44" fmla="*/ 3647 w 4413566"/>
                <a:gd name="connsiteY44" fmla="*/ 5283181 h 5288263"/>
                <a:gd name="connsiteX45" fmla="*/ 41024 w 4413566"/>
                <a:gd name="connsiteY45" fmla="*/ 5257130 h 5288263"/>
                <a:gd name="connsiteX46" fmla="*/ 2206784 w 4413566"/>
                <a:gd name="connsiteY46" fmla="*/ 4971581 h 5288263"/>
                <a:gd name="connsiteX47" fmla="*/ 4372544 w 4413566"/>
                <a:gd name="connsiteY47" fmla="*/ 5257130 h 5288263"/>
                <a:gd name="connsiteX48" fmla="*/ 4409920 w 4413566"/>
                <a:gd name="connsiteY48" fmla="*/ 5283180 h 5288263"/>
                <a:gd name="connsiteX49" fmla="*/ 4413566 w 4413566"/>
                <a:gd name="connsiteY49" fmla="*/ 5288261 h 5288263"/>
                <a:gd name="connsiteX50" fmla="*/ 4372544 w 4413566"/>
                <a:gd name="connsiteY50" fmla="*/ 5259670 h 5288263"/>
                <a:gd name="connsiteX51" fmla="*/ 2206784 w 4413566"/>
                <a:gd name="connsiteY51" fmla="*/ 4974121 h 5288263"/>
                <a:gd name="connsiteX52" fmla="*/ 41024 w 4413566"/>
                <a:gd name="connsiteY52" fmla="*/ 5259670 h 5288263"/>
                <a:gd name="connsiteX0" fmla="*/ 2993434 w 4413566"/>
                <a:gd name="connsiteY0" fmla="*/ 1340901 h 5288263"/>
                <a:gd name="connsiteX1" fmla="*/ 2991794 w 4413566"/>
                <a:gd name="connsiteY1" fmla="*/ 1340901 h 5288263"/>
                <a:gd name="connsiteX2" fmla="*/ 2977191 w 4413566"/>
                <a:gd name="connsiteY2" fmla="*/ 1295986 h 5288263"/>
                <a:gd name="connsiteX3" fmla="*/ 2206784 w 4413566"/>
                <a:gd name="connsiteY3" fmla="*/ 1101288 h 5288263"/>
                <a:gd name="connsiteX4" fmla="*/ 1436376 w 4413566"/>
                <a:gd name="connsiteY4" fmla="*/ 1295986 h 5288263"/>
                <a:gd name="connsiteX5" fmla="*/ 1421774 w 4413566"/>
                <a:gd name="connsiteY5" fmla="*/ 1340901 h 5288263"/>
                <a:gd name="connsiteX6" fmla="*/ 1420132 w 4413566"/>
                <a:gd name="connsiteY6" fmla="*/ 1340901 h 5288263"/>
                <a:gd name="connsiteX7" fmla="*/ 1436802 w 4413566"/>
                <a:gd name="connsiteY7" fmla="*/ 1233030 h 5288263"/>
                <a:gd name="connsiteX8" fmla="*/ 1518092 w 4413566"/>
                <a:gd name="connsiteY8" fmla="*/ 32855 h 5288263"/>
                <a:gd name="connsiteX9" fmla="*/ 1516770 w 4413566"/>
                <a:gd name="connsiteY9" fmla="*/ 0 h 5288263"/>
                <a:gd name="connsiteX10" fmla="*/ 2896796 w 4413566"/>
                <a:gd name="connsiteY10" fmla="*/ 0 h 5288263"/>
                <a:gd name="connsiteX11" fmla="*/ 2895474 w 4413566"/>
                <a:gd name="connsiteY11" fmla="*/ 32855 h 5288263"/>
                <a:gd name="connsiteX12" fmla="*/ 2976764 w 4413566"/>
                <a:gd name="connsiteY12" fmla="*/ 1233030 h 5288263"/>
                <a:gd name="connsiteX13" fmla="*/ 2993434 w 4413566"/>
                <a:gd name="connsiteY13" fmla="*/ 1340901 h 5288263"/>
                <a:gd name="connsiteX14" fmla="*/ 1272398 w 4413566"/>
                <a:gd name="connsiteY14" fmla="*/ 2128987 h 5288263"/>
                <a:gd name="connsiteX15" fmla="*/ 1297621 w 4413566"/>
                <a:gd name="connsiteY15" fmla="*/ 2014096 h 5288263"/>
                <a:gd name="connsiteX16" fmla="*/ 1286371 w 4413566"/>
                <a:gd name="connsiteY16" fmla="*/ 2071666 h 5288263"/>
                <a:gd name="connsiteX17" fmla="*/ 1272398 w 4413566"/>
                <a:gd name="connsiteY17" fmla="*/ 2128987 h 5288263"/>
                <a:gd name="connsiteX18" fmla="*/ 3141169 w 4413566"/>
                <a:gd name="connsiteY18" fmla="*/ 2128989 h 5288263"/>
                <a:gd name="connsiteX19" fmla="*/ 3127195 w 4413566"/>
                <a:gd name="connsiteY19" fmla="*/ 2071666 h 5288263"/>
                <a:gd name="connsiteX20" fmla="*/ 3115945 w 4413566"/>
                <a:gd name="connsiteY20" fmla="*/ 2014093 h 5288263"/>
                <a:gd name="connsiteX21" fmla="*/ 3141169 w 4413566"/>
                <a:gd name="connsiteY21" fmla="*/ 2128989 h 5288263"/>
                <a:gd name="connsiteX22" fmla="*/ 3744072 w 4413566"/>
                <a:gd name="connsiteY22" fmla="*/ 4030101 h 5288263"/>
                <a:gd name="connsiteX23" fmla="*/ 3740737 w 4413566"/>
                <a:gd name="connsiteY23" fmla="*/ 4030101 h 5288263"/>
                <a:gd name="connsiteX24" fmla="*/ 3711766 w 4413566"/>
                <a:gd name="connsiteY24" fmla="*/ 3961674 h 5288263"/>
                <a:gd name="connsiteX25" fmla="*/ 2206784 w 4413566"/>
                <a:gd name="connsiteY25" fmla="*/ 3669628 h 5288263"/>
                <a:gd name="connsiteX26" fmla="*/ 701802 w 4413566"/>
                <a:gd name="connsiteY26" fmla="*/ 3961674 h 5288263"/>
                <a:gd name="connsiteX27" fmla="*/ 672830 w 4413566"/>
                <a:gd name="connsiteY27" fmla="*/ 4030101 h 5288263"/>
                <a:gd name="connsiteX28" fmla="*/ 669495 w 4413566"/>
                <a:gd name="connsiteY28" fmla="*/ 4030101 h 5288263"/>
                <a:gd name="connsiteX29" fmla="*/ 787596 w 4413566"/>
                <a:gd name="connsiteY29" fmla="*/ 3739987 h 5288263"/>
                <a:gd name="connsiteX30" fmla="*/ 1158541 w 4413566"/>
                <a:gd name="connsiteY30" fmla="*/ 2596060 h 5288263"/>
                <a:gd name="connsiteX31" fmla="*/ 1132939 w 4413566"/>
                <a:gd name="connsiteY31" fmla="*/ 2685395 h 5288263"/>
                <a:gd name="connsiteX32" fmla="*/ 1133316 w 4413566"/>
                <a:gd name="connsiteY32" fmla="*/ 2685395 h 5288263"/>
                <a:gd name="connsiteX33" fmla="*/ 1154192 w 4413566"/>
                <a:gd name="connsiteY33" fmla="*/ 2622730 h 5288263"/>
                <a:gd name="connsiteX34" fmla="*/ 2206784 w 4413566"/>
                <a:gd name="connsiteY34" fmla="*/ 2363133 h 5288263"/>
                <a:gd name="connsiteX35" fmla="*/ 3259375 w 4413566"/>
                <a:gd name="connsiteY35" fmla="*/ 2622730 h 5288263"/>
                <a:gd name="connsiteX36" fmla="*/ 3280252 w 4413566"/>
                <a:gd name="connsiteY36" fmla="*/ 2685395 h 5288263"/>
                <a:gd name="connsiteX37" fmla="*/ 3280627 w 4413566"/>
                <a:gd name="connsiteY37" fmla="*/ 2685395 h 5288263"/>
                <a:gd name="connsiteX38" fmla="*/ 3255025 w 4413566"/>
                <a:gd name="connsiteY38" fmla="*/ 2596060 h 5288263"/>
                <a:gd name="connsiteX39" fmla="*/ 3625970 w 4413566"/>
                <a:gd name="connsiteY39" fmla="*/ 3739987 h 5288263"/>
                <a:gd name="connsiteX40" fmla="*/ 3744072 w 4413566"/>
                <a:gd name="connsiteY40" fmla="*/ 4030101 h 5288263"/>
                <a:gd name="connsiteX41" fmla="*/ 27790 w 4413566"/>
                <a:gd name="connsiteY41" fmla="*/ 5249537 h 5288263"/>
                <a:gd name="connsiteX42" fmla="*/ 498921 w 4413566"/>
                <a:gd name="connsiteY42" fmla="*/ 4412260 h 5288263"/>
                <a:gd name="connsiteX43" fmla="*/ 563234 w 4413566"/>
                <a:gd name="connsiteY43" fmla="*/ 4270326 h 5288263"/>
                <a:gd name="connsiteX44" fmla="*/ 498921 w 4413566"/>
                <a:gd name="connsiteY44" fmla="*/ 4412260 h 5288263"/>
                <a:gd name="connsiteX45" fmla="*/ 27790 w 4413566"/>
                <a:gd name="connsiteY45" fmla="*/ 5249537 h 5288263"/>
                <a:gd name="connsiteX46" fmla="*/ 0 w 4413566"/>
                <a:gd name="connsiteY46" fmla="*/ 5288263 h 5288263"/>
                <a:gd name="connsiteX47" fmla="*/ 27790 w 4413566"/>
                <a:gd name="connsiteY47" fmla="*/ 5249537 h 5288263"/>
                <a:gd name="connsiteX48" fmla="*/ 3647 w 4413566"/>
                <a:gd name="connsiteY48" fmla="*/ 5283181 h 5288263"/>
                <a:gd name="connsiteX49" fmla="*/ 41024 w 4413566"/>
                <a:gd name="connsiteY49" fmla="*/ 5257130 h 5288263"/>
                <a:gd name="connsiteX50" fmla="*/ 2206784 w 4413566"/>
                <a:gd name="connsiteY50" fmla="*/ 4971581 h 5288263"/>
                <a:gd name="connsiteX51" fmla="*/ 4372544 w 4413566"/>
                <a:gd name="connsiteY51" fmla="*/ 5257130 h 5288263"/>
                <a:gd name="connsiteX52" fmla="*/ 4409920 w 4413566"/>
                <a:gd name="connsiteY52" fmla="*/ 5283180 h 5288263"/>
                <a:gd name="connsiteX53" fmla="*/ 4413566 w 4413566"/>
                <a:gd name="connsiteY53" fmla="*/ 5288261 h 5288263"/>
                <a:gd name="connsiteX54" fmla="*/ 2206784 w 4413566"/>
                <a:gd name="connsiteY54" fmla="*/ 4974121 h 5288263"/>
                <a:gd name="connsiteX55" fmla="*/ 41024 w 4413566"/>
                <a:gd name="connsiteY55" fmla="*/ 5259670 h 5288263"/>
                <a:gd name="connsiteX56" fmla="*/ 0 w 4413566"/>
                <a:gd name="connsiteY56" fmla="*/ 5288263 h 5288263"/>
                <a:gd name="connsiteX0" fmla="*/ 2993434 w 4409920"/>
                <a:gd name="connsiteY0" fmla="*/ 1340901 h 5288263"/>
                <a:gd name="connsiteX1" fmla="*/ 2991794 w 4409920"/>
                <a:gd name="connsiteY1" fmla="*/ 1340901 h 5288263"/>
                <a:gd name="connsiteX2" fmla="*/ 2977191 w 4409920"/>
                <a:gd name="connsiteY2" fmla="*/ 1295986 h 5288263"/>
                <a:gd name="connsiteX3" fmla="*/ 2206784 w 4409920"/>
                <a:gd name="connsiteY3" fmla="*/ 1101288 h 5288263"/>
                <a:gd name="connsiteX4" fmla="*/ 1436376 w 4409920"/>
                <a:gd name="connsiteY4" fmla="*/ 1295986 h 5288263"/>
                <a:gd name="connsiteX5" fmla="*/ 1421774 w 4409920"/>
                <a:gd name="connsiteY5" fmla="*/ 1340901 h 5288263"/>
                <a:gd name="connsiteX6" fmla="*/ 1420132 w 4409920"/>
                <a:gd name="connsiteY6" fmla="*/ 1340901 h 5288263"/>
                <a:gd name="connsiteX7" fmla="*/ 1436802 w 4409920"/>
                <a:gd name="connsiteY7" fmla="*/ 1233030 h 5288263"/>
                <a:gd name="connsiteX8" fmla="*/ 1518092 w 4409920"/>
                <a:gd name="connsiteY8" fmla="*/ 32855 h 5288263"/>
                <a:gd name="connsiteX9" fmla="*/ 1516770 w 4409920"/>
                <a:gd name="connsiteY9" fmla="*/ 0 h 5288263"/>
                <a:gd name="connsiteX10" fmla="*/ 2896796 w 4409920"/>
                <a:gd name="connsiteY10" fmla="*/ 0 h 5288263"/>
                <a:gd name="connsiteX11" fmla="*/ 2895474 w 4409920"/>
                <a:gd name="connsiteY11" fmla="*/ 32855 h 5288263"/>
                <a:gd name="connsiteX12" fmla="*/ 2976764 w 4409920"/>
                <a:gd name="connsiteY12" fmla="*/ 1233030 h 5288263"/>
                <a:gd name="connsiteX13" fmla="*/ 2993434 w 4409920"/>
                <a:gd name="connsiteY13" fmla="*/ 1340901 h 5288263"/>
                <a:gd name="connsiteX14" fmla="*/ 1272398 w 4409920"/>
                <a:gd name="connsiteY14" fmla="*/ 2128987 h 5288263"/>
                <a:gd name="connsiteX15" fmla="*/ 1297621 w 4409920"/>
                <a:gd name="connsiteY15" fmla="*/ 2014096 h 5288263"/>
                <a:gd name="connsiteX16" fmla="*/ 1286371 w 4409920"/>
                <a:gd name="connsiteY16" fmla="*/ 2071666 h 5288263"/>
                <a:gd name="connsiteX17" fmla="*/ 1272398 w 4409920"/>
                <a:gd name="connsiteY17" fmla="*/ 2128987 h 5288263"/>
                <a:gd name="connsiteX18" fmla="*/ 3141169 w 4409920"/>
                <a:gd name="connsiteY18" fmla="*/ 2128989 h 5288263"/>
                <a:gd name="connsiteX19" fmla="*/ 3127195 w 4409920"/>
                <a:gd name="connsiteY19" fmla="*/ 2071666 h 5288263"/>
                <a:gd name="connsiteX20" fmla="*/ 3115945 w 4409920"/>
                <a:gd name="connsiteY20" fmla="*/ 2014093 h 5288263"/>
                <a:gd name="connsiteX21" fmla="*/ 3141169 w 4409920"/>
                <a:gd name="connsiteY21" fmla="*/ 2128989 h 5288263"/>
                <a:gd name="connsiteX22" fmla="*/ 3744072 w 4409920"/>
                <a:gd name="connsiteY22" fmla="*/ 4030101 h 5288263"/>
                <a:gd name="connsiteX23" fmla="*/ 3740737 w 4409920"/>
                <a:gd name="connsiteY23" fmla="*/ 4030101 h 5288263"/>
                <a:gd name="connsiteX24" fmla="*/ 3711766 w 4409920"/>
                <a:gd name="connsiteY24" fmla="*/ 3961674 h 5288263"/>
                <a:gd name="connsiteX25" fmla="*/ 2206784 w 4409920"/>
                <a:gd name="connsiteY25" fmla="*/ 3669628 h 5288263"/>
                <a:gd name="connsiteX26" fmla="*/ 701802 w 4409920"/>
                <a:gd name="connsiteY26" fmla="*/ 3961674 h 5288263"/>
                <a:gd name="connsiteX27" fmla="*/ 672830 w 4409920"/>
                <a:gd name="connsiteY27" fmla="*/ 4030101 h 5288263"/>
                <a:gd name="connsiteX28" fmla="*/ 669495 w 4409920"/>
                <a:gd name="connsiteY28" fmla="*/ 4030101 h 5288263"/>
                <a:gd name="connsiteX29" fmla="*/ 787596 w 4409920"/>
                <a:gd name="connsiteY29" fmla="*/ 3739987 h 5288263"/>
                <a:gd name="connsiteX30" fmla="*/ 1158541 w 4409920"/>
                <a:gd name="connsiteY30" fmla="*/ 2596060 h 5288263"/>
                <a:gd name="connsiteX31" fmla="*/ 1132939 w 4409920"/>
                <a:gd name="connsiteY31" fmla="*/ 2685395 h 5288263"/>
                <a:gd name="connsiteX32" fmla="*/ 1133316 w 4409920"/>
                <a:gd name="connsiteY32" fmla="*/ 2685395 h 5288263"/>
                <a:gd name="connsiteX33" fmla="*/ 1154192 w 4409920"/>
                <a:gd name="connsiteY33" fmla="*/ 2622730 h 5288263"/>
                <a:gd name="connsiteX34" fmla="*/ 2206784 w 4409920"/>
                <a:gd name="connsiteY34" fmla="*/ 2363133 h 5288263"/>
                <a:gd name="connsiteX35" fmla="*/ 3259375 w 4409920"/>
                <a:gd name="connsiteY35" fmla="*/ 2622730 h 5288263"/>
                <a:gd name="connsiteX36" fmla="*/ 3280252 w 4409920"/>
                <a:gd name="connsiteY36" fmla="*/ 2685395 h 5288263"/>
                <a:gd name="connsiteX37" fmla="*/ 3280627 w 4409920"/>
                <a:gd name="connsiteY37" fmla="*/ 2685395 h 5288263"/>
                <a:gd name="connsiteX38" fmla="*/ 3255025 w 4409920"/>
                <a:gd name="connsiteY38" fmla="*/ 2596060 h 5288263"/>
                <a:gd name="connsiteX39" fmla="*/ 3625970 w 4409920"/>
                <a:gd name="connsiteY39" fmla="*/ 3739987 h 5288263"/>
                <a:gd name="connsiteX40" fmla="*/ 3744072 w 4409920"/>
                <a:gd name="connsiteY40" fmla="*/ 4030101 h 5288263"/>
                <a:gd name="connsiteX41" fmla="*/ 27790 w 4409920"/>
                <a:gd name="connsiteY41" fmla="*/ 5249537 h 5288263"/>
                <a:gd name="connsiteX42" fmla="*/ 498921 w 4409920"/>
                <a:gd name="connsiteY42" fmla="*/ 4412260 h 5288263"/>
                <a:gd name="connsiteX43" fmla="*/ 563234 w 4409920"/>
                <a:gd name="connsiteY43" fmla="*/ 4270326 h 5288263"/>
                <a:gd name="connsiteX44" fmla="*/ 498921 w 4409920"/>
                <a:gd name="connsiteY44" fmla="*/ 4412260 h 5288263"/>
                <a:gd name="connsiteX45" fmla="*/ 27790 w 4409920"/>
                <a:gd name="connsiteY45" fmla="*/ 5249537 h 5288263"/>
                <a:gd name="connsiteX46" fmla="*/ 0 w 4409920"/>
                <a:gd name="connsiteY46" fmla="*/ 5288263 h 5288263"/>
                <a:gd name="connsiteX47" fmla="*/ 27790 w 4409920"/>
                <a:gd name="connsiteY47" fmla="*/ 5249537 h 5288263"/>
                <a:gd name="connsiteX48" fmla="*/ 3647 w 4409920"/>
                <a:gd name="connsiteY48" fmla="*/ 5283181 h 5288263"/>
                <a:gd name="connsiteX49" fmla="*/ 41024 w 4409920"/>
                <a:gd name="connsiteY49" fmla="*/ 5257130 h 5288263"/>
                <a:gd name="connsiteX50" fmla="*/ 2206784 w 4409920"/>
                <a:gd name="connsiteY50" fmla="*/ 4971581 h 5288263"/>
                <a:gd name="connsiteX51" fmla="*/ 4372544 w 4409920"/>
                <a:gd name="connsiteY51" fmla="*/ 5257130 h 5288263"/>
                <a:gd name="connsiteX52" fmla="*/ 4409920 w 4409920"/>
                <a:gd name="connsiteY52" fmla="*/ 5283180 h 5288263"/>
                <a:gd name="connsiteX53" fmla="*/ 2206784 w 4409920"/>
                <a:gd name="connsiteY53" fmla="*/ 4974121 h 5288263"/>
                <a:gd name="connsiteX54" fmla="*/ 41024 w 4409920"/>
                <a:gd name="connsiteY54" fmla="*/ 5259670 h 5288263"/>
                <a:gd name="connsiteX55" fmla="*/ 0 w 4409920"/>
                <a:gd name="connsiteY55" fmla="*/ 5288263 h 5288263"/>
                <a:gd name="connsiteX0" fmla="*/ 2993434 w 4372544"/>
                <a:gd name="connsiteY0" fmla="*/ 1340901 h 5288263"/>
                <a:gd name="connsiteX1" fmla="*/ 2991794 w 4372544"/>
                <a:gd name="connsiteY1" fmla="*/ 1340901 h 5288263"/>
                <a:gd name="connsiteX2" fmla="*/ 2977191 w 4372544"/>
                <a:gd name="connsiteY2" fmla="*/ 1295986 h 5288263"/>
                <a:gd name="connsiteX3" fmla="*/ 2206784 w 4372544"/>
                <a:gd name="connsiteY3" fmla="*/ 1101288 h 5288263"/>
                <a:gd name="connsiteX4" fmla="*/ 1436376 w 4372544"/>
                <a:gd name="connsiteY4" fmla="*/ 1295986 h 5288263"/>
                <a:gd name="connsiteX5" fmla="*/ 1421774 w 4372544"/>
                <a:gd name="connsiteY5" fmla="*/ 1340901 h 5288263"/>
                <a:gd name="connsiteX6" fmla="*/ 1420132 w 4372544"/>
                <a:gd name="connsiteY6" fmla="*/ 1340901 h 5288263"/>
                <a:gd name="connsiteX7" fmla="*/ 1436802 w 4372544"/>
                <a:gd name="connsiteY7" fmla="*/ 1233030 h 5288263"/>
                <a:gd name="connsiteX8" fmla="*/ 1518092 w 4372544"/>
                <a:gd name="connsiteY8" fmla="*/ 32855 h 5288263"/>
                <a:gd name="connsiteX9" fmla="*/ 1516770 w 4372544"/>
                <a:gd name="connsiteY9" fmla="*/ 0 h 5288263"/>
                <a:gd name="connsiteX10" fmla="*/ 2896796 w 4372544"/>
                <a:gd name="connsiteY10" fmla="*/ 0 h 5288263"/>
                <a:gd name="connsiteX11" fmla="*/ 2895474 w 4372544"/>
                <a:gd name="connsiteY11" fmla="*/ 32855 h 5288263"/>
                <a:gd name="connsiteX12" fmla="*/ 2976764 w 4372544"/>
                <a:gd name="connsiteY12" fmla="*/ 1233030 h 5288263"/>
                <a:gd name="connsiteX13" fmla="*/ 2993434 w 4372544"/>
                <a:gd name="connsiteY13" fmla="*/ 1340901 h 5288263"/>
                <a:gd name="connsiteX14" fmla="*/ 1272398 w 4372544"/>
                <a:gd name="connsiteY14" fmla="*/ 2128987 h 5288263"/>
                <a:gd name="connsiteX15" fmla="*/ 1297621 w 4372544"/>
                <a:gd name="connsiteY15" fmla="*/ 2014096 h 5288263"/>
                <a:gd name="connsiteX16" fmla="*/ 1286371 w 4372544"/>
                <a:gd name="connsiteY16" fmla="*/ 2071666 h 5288263"/>
                <a:gd name="connsiteX17" fmla="*/ 1272398 w 4372544"/>
                <a:gd name="connsiteY17" fmla="*/ 2128987 h 5288263"/>
                <a:gd name="connsiteX18" fmla="*/ 3141169 w 4372544"/>
                <a:gd name="connsiteY18" fmla="*/ 2128989 h 5288263"/>
                <a:gd name="connsiteX19" fmla="*/ 3127195 w 4372544"/>
                <a:gd name="connsiteY19" fmla="*/ 2071666 h 5288263"/>
                <a:gd name="connsiteX20" fmla="*/ 3115945 w 4372544"/>
                <a:gd name="connsiteY20" fmla="*/ 2014093 h 5288263"/>
                <a:gd name="connsiteX21" fmla="*/ 3141169 w 4372544"/>
                <a:gd name="connsiteY21" fmla="*/ 2128989 h 5288263"/>
                <a:gd name="connsiteX22" fmla="*/ 3744072 w 4372544"/>
                <a:gd name="connsiteY22" fmla="*/ 4030101 h 5288263"/>
                <a:gd name="connsiteX23" fmla="*/ 3740737 w 4372544"/>
                <a:gd name="connsiteY23" fmla="*/ 4030101 h 5288263"/>
                <a:gd name="connsiteX24" fmla="*/ 3711766 w 4372544"/>
                <a:gd name="connsiteY24" fmla="*/ 3961674 h 5288263"/>
                <a:gd name="connsiteX25" fmla="*/ 2206784 w 4372544"/>
                <a:gd name="connsiteY25" fmla="*/ 3669628 h 5288263"/>
                <a:gd name="connsiteX26" fmla="*/ 701802 w 4372544"/>
                <a:gd name="connsiteY26" fmla="*/ 3961674 h 5288263"/>
                <a:gd name="connsiteX27" fmla="*/ 672830 w 4372544"/>
                <a:gd name="connsiteY27" fmla="*/ 4030101 h 5288263"/>
                <a:gd name="connsiteX28" fmla="*/ 669495 w 4372544"/>
                <a:gd name="connsiteY28" fmla="*/ 4030101 h 5288263"/>
                <a:gd name="connsiteX29" fmla="*/ 787596 w 4372544"/>
                <a:gd name="connsiteY29" fmla="*/ 3739987 h 5288263"/>
                <a:gd name="connsiteX30" fmla="*/ 1158541 w 4372544"/>
                <a:gd name="connsiteY30" fmla="*/ 2596060 h 5288263"/>
                <a:gd name="connsiteX31" fmla="*/ 1132939 w 4372544"/>
                <a:gd name="connsiteY31" fmla="*/ 2685395 h 5288263"/>
                <a:gd name="connsiteX32" fmla="*/ 1133316 w 4372544"/>
                <a:gd name="connsiteY32" fmla="*/ 2685395 h 5288263"/>
                <a:gd name="connsiteX33" fmla="*/ 1154192 w 4372544"/>
                <a:gd name="connsiteY33" fmla="*/ 2622730 h 5288263"/>
                <a:gd name="connsiteX34" fmla="*/ 2206784 w 4372544"/>
                <a:gd name="connsiteY34" fmla="*/ 2363133 h 5288263"/>
                <a:gd name="connsiteX35" fmla="*/ 3259375 w 4372544"/>
                <a:gd name="connsiteY35" fmla="*/ 2622730 h 5288263"/>
                <a:gd name="connsiteX36" fmla="*/ 3280252 w 4372544"/>
                <a:gd name="connsiteY36" fmla="*/ 2685395 h 5288263"/>
                <a:gd name="connsiteX37" fmla="*/ 3280627 w 4372544"/>
                <a:gd name="connsiteY37" fmla="*/ 2685395 h 5288263"/>
                <a:gd name="connsiteX38" fmla="*/ 3255025 w 4372544"/>
                <a:gd name="connsiteY38" fmla="*/ 2596060 h 5288263"/>
                <a:gd name="connsiteX39" fmla="*/ 3625970 w 4372544"/>
                <a:gd name="connsiteY39" fmla="*/ 3739987 h 5288263"/>
                <a:gd name="connsiteX40" fmla="*/ 3744072 w 4372544"/>
                <a:gd name="connsiteY40" fmla="*/ 4030101 h 5288263"/>
                <a:gd name="connsiteX41" fmla="*/ 27790 w 4372544"/>
                <a:gd name="connsiteY41" fmla="*/ 5249537 h 5288263"/>
                <a:gd name="connsiteX42" fmla="*/ 498921 w 4372544"/>
                <a:gd name="connsiteY42" fmla="*/ 4412260 h 5288263"/>
                <a:gd name="connsiteX43" fmla="*/ 563234 w 4372544"/>
                <a:gd name="connsiteY43" fmla="*/ 4270326 h 5288263"/>
                <a:gd name="connsiteX44" fmla="*/ 498921 w 4372544"/>
                <a:gd name="connsiteY44" fmla="*/ 4412260 h 5288263"/>
                <a:gd name="connsiteX45" fmla="*/ 27790 w 4372544"/>
                <a:gd name="connsiteY45" fmla="*/ 5249537 h 5288263"/>
                <a:gd name="connsiteX46" fmla="*/ 0 w 4372544"/>
                <a:gd name="connsiteY46" fmla="*/ 5288263 h 5288263"/>
                <a:gd name="connsiteX47" fmla="*/ 27790 w 4372544"/>
                <a:gd name="connsiteY47" fmla="*/ 5249537 h 5288263"/>
                <a:gd name="connsiteX48" fmla="*/ 3647 w 4372544"/>
                <a:gd name="connsiteY48" fmla="*/ 5283181 h 5288263"/>
                <a:gd name="connsiteX49" fmla="*/ 41024 w 4372544"/>
                <a:gd name="connsiteY49" fmla="*/ 5257130 h 5288263"/>
                <a:gd name="connsiteX50" fmla="*/ 2206784 w 4372544"/>
                <a:gd name="connsiteY50" fmla="*/ 4971581 h 5288263"/>
                <a:gd name="connsiteX51" fmla="*/ 4372544 w 4372544"/>
                <a:gd name="connsiteY51" fmla="*/ 5257130 h 5288263"/>
                <a:gd name="connsiteX52" fmla="*/ 2206784 w 4372544"/>
                <a:gd name="connsiteY52" fmla="*/ 4974121 h 5288263"/>
                <a:gd name="connsiteX53" fmla="*/ 41024 w 4372544"/>
                <a:gd name="connsiteY53" fmla="*/ 5259670 h 5288263"/>
                <a:gd name="connsiteX54" fmla="*/ 0 w 4372544"/>
                <a:gd name="connsiteY54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2206784 w 3744072"/>
                <a:gd name="connsiteY50" fmla="*/ 4971581 h 5288263"/>
                <a:gd name="connsiteX51" fmla="*/ 2206784 w 3744072"/>
                <a:gd name="connsiteY51" fmla="*/ 4974121 h 5288263"/>
                <a:gd name="connsiteX52" fmla="*/ 41024 w 3744072"/>
                <a:gd name="connsiteY52" fmla="*/ 5259670 h 5288263"/>
                <a:gd name="connsiteX53" fmla="*/ 0 w 3744072"/>
                <a:gd name="connsiteY53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2206784 w 3744072"/>
                <a:gd name="connsiteY50" fmla="*/ 4971581 h 5288263"/>
                <a:gd name="connsiteX51" fmla="*/ 41024 w 3744072"/>
                <a:gd name="connsiteY51" fmla="*/ 5259670 h 5288263"/>
                <a:gd name="connsiteX52" fmla="*/ 0 w 3744072"/>
                <a:gd name="connsiteY52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41024 w 3744072"/>
                <a:gd name="connsiteY50" fmla="*/ 5259670 h 5288263"/>
                <a:gd name="connsiteX51" fmla="*/ 0 w 3744072"/>
                <a:gd name="connsiteY51" fmla="*/ 5288263 h 5288263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37377 w 3740425"/>
                <a:gd name="connsiteY46" fmla="*/ 5259670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49" fmla="*/ 37377 w 3740425"/>
                <a:gd name="connsiteY49" fmla="*/ 5257130 h 5283181"/>
                <a:gd name="connsiteX50" fmla="*/ 37377 w 3740425"/>
                <a:gd name="connsiteY50" fmla="*/ 5259670 h 5283181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37377 w 3740425"/>
                <a:gd name="connsiteY46" fmla="*/ 5257130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49" fmla="*/ 37377 w 3740425"/>
                <a:gd name="connsiteY49" fmla="*/ 5257130 h 5283181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0 w 3740425"/>
                <a:gd name="connsiteY46" fmla="*/ 5283181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0" fmla="*/ 2965644 w 3716282"/>
                <a:gd name="connsiteY0" fmla="*/ 1340901 h 5249537"/>
                <a:gd name="connsiteX1" fmla="*/ 2964004 w 3716282"/>
                <a:gd name="connsiteY1" fmla="*/ 1340901 h 5249537"/>
                <a:gd name="connsiteX2" fmla="*/ 2949401 w 3716282"/>
                <a:gd name="connsiteY2" fmla="*/ 1295986 h 5249537"/>
                <a:gd name="connsiteX3" fmla="*/ 2178994 w 3716282"/>
                <a:gd name="connsiteY3" fmla="*/ 1101288 h 5249537"/>
                <a:gd name="connsiteX4" fmla="*/ 1408586 w 3716282"/>
                <a:gd name="connsiteY4" fmla="*/ 1295986 h 5249537"/>
                <a:gd name="connsiteX5" fmla="*/ 1393984 w 3716282"/>
                <a:gd name="connsiteY5" fmla="*/ 1340901 h 5249537"/>
                <a:gd name="connsiteX6" fmla="*/ 1392342 w 3716282"/>
                <a:gd name="connsiteY6" fmla="*/ 1340901 h 5249537"/>
                <a:gd name="connsiteX7" fmla="*/ 1409012 w 3716282"/>
                <a:gd name="connsiteY7" fmla="*/ 1233030 h 5249537"/>
                <a:gd name="connsiteX8" fmla="*/ 1490302 w 3716282"/>
                <a:gd name="connsiteY8" fmla="*/ 32855 h 5249537"/>
                <a:gd name="connsiteX9" fmla="*/ 1488980 w 3716282"/>
                <a:gd name="connsiteY9" fmla="*/ 0 h 5249537"/>
                <a:gd name="connsiteX10" fmla="*/ 2869006 w 3716282"/>
                <a:gd name="connsiteY10" fmla="*/ 0 h 5249537"/>
                <a:gd name="connsiteX11" fmla="*/ 2867684 w 3716282"/>
                <a:gd name="connsiteY11" fmla="*/ 32855 h 5249537"/>
                <a:gd name="connsiteX12" fmla="*/ 2948974 w 3716282"/>
                <a:gd name="connsiteY12" fmla="*/ 1233030 h 5249537"/>
                <a:gd name="connsiteX13" fmla="*/ 2965644 w 3716282"/>
                <a:gd name="connsiteY13" fmla="*/ 1340901 h 5249537"/>
                <a:gd name="connsiteX14" fmla="*/ 1244608 w 3716282"/>
                <a:gd name="connsiteY14" fmla="*/ 2128987 h 5249537"/>
                <a:gd name="connsiteX15" fmla="*/ 1269831 w 3716282"/>
                <a:gd name="connsiteY15" fmla="*/ 2014096 h 5249537"/>
                <a:gd name="connsiteX16" fmla="*/ 1258581 w 3716282"/>
                <a:gd name="connsiteY16" fmla="*/ 2071666 h 5249537"/>
                <a:gd name="connsiteX17" fmla="*/ 1244608 w 3716282"/>
                <a:gd name="connsiteY17" fmla="*/ 2128987 h 5249537"/>
                <a:gd name="connsiteX18" fmla="*/ 3113379 w 3716282"/>
                <a:gd name="connsiteY18" fmla="*/ 2128989 h 5249537"/>
                <a:gd name="connsiteX19" fmla="*/ 3099405 w 3716282"/>
                <a:gd name="connsiteY19" fmla="*/ 2071666 h 5249537"/>
                <a:gd name="connsiteX20" fmla="*/ 3088155 w 3716282"/>
                <a:gd name="connsiteY20" fmla="*/ 2014093 h 5249537"/>
                <a:gd name="connsiteX21" fmla="*/ 3113379 w 3716282"/>
                <a:gd name="connsiteY21" fmla="*/ 2128989 h 5249537"/>
                <a:gd name="connsiteX22" fmla="*/ 3716282 w 3716282"/>
                <a:gd name="connsiteY22" fmla="*/ 4030101 h 5249537"/>
                <a:gd name="connsiteX23" fmla="*/ 3712947 w 3716282"/>
                <a:gd name="connsiteY23" fmla="*/ 4030101 h 5249537"/>
                <a:gd name="connsiteX24" fmla="*/ 3683976 w 3716282"/>
                <a:gd name="connsiteY24" fmla="*/ 3961674 h 5249537"/>
                <a:gd name="connsiteX25" fmla="*/ 2178994 w 3716282"/>
                <a:gd name="connsiteY25" fmla="*/ 3669628 h 5249537"/>
                <a:gd name="connsiteX26" fmla="*/ 674012 w 3716282"/>
                <a:gd name="connsiteY26" fmla="*/ 3961674 h 5249537"/>
                <a:gd name="connsiteX27" fmla="*/ 645040 w 3716282"/>
                <a:gd name="connsiteY27" fmla="*/ 4030101 h 5249537"/>
                <a:gd name="connsiteX28" fmla="*/ 641705 w 3716282"/>
                <a:gd name="connsiteY28" fmla="*/ 4030101 h 5249537"/>
                <a:gd name="connsiteX29" fmla="*/ 759806 w 3716282"/>
                <a:gd name="connsiteY29" fmla="*/ 3739987 h 5249537"/>
                <a:gd name="connsiteX30" fmla="*/ 1130751 w 3716282"/>
                <a:gd name="connsiteY30" fmla="*/ 2596060 h 5249537"/>
                <a:gd name="connsiteX31" fmla="*/ 1105149 w 3716282"/>
                <a:gd name="connsiteY31" fmla="*/ 2685395 h 5249537"/>
                <a:gd name="connsiteX32" fmla="*/ 1105526 w 3716282"/>
                <a:gd name="connsiteY32" fmla="*/ 2685395 h 5249537"/>
                <a:gd name="connsiteX33" fmla="*/ 1126402 w 3716282"/>
                <a:gd name="connsiteY33" fmla="*/ 2622730 h 5249537"/>
                <a:gd name="connsiteX34" fmla="*/ 2178994 w 3716282"/>
                <a:gd name="connsiteY34" fmla="*/ 2363133 h 5249537"/>
                <a:gd name="connsiteX35" fmla="*/ 3231585 w 3716282"/>
                <a:gd name="connsiteY35" fmla="*/ 2622730 h 5249537"/>
                <a:gd name="connsiteX36" fmla="*/ 3252462 w 3716282"/>
                <a:gd name="connsiteY36" fmla="*/ 2685395 h 5249537"/>
                <a:gd name="connsiteX37" fmla="*/ 3252837 w 3716282"/>
                <a:gd name="connsiteY37" fmla="*/ 2685395 h 5249537"/>
                <a:gd name="connsiteX38" fmla="*/ 3227235 w 3716282"/>
                <a:gd name="connsiteY38" fmla="*/ 2596060 h 5249537"/>
                <a:gd name="connsiteX39" fmla="*/ 3598180 w 3716282"/>
                <a:gd name="connsiteY39" fmla="*/ 3739987 h 5249537"/>
                <a:gd name="connsiteX40" fmla="*/ 3716282 w 3716282"/>
                <a:gd name="connsiteY40" fmla="*/ 4030101 h 5249537"/>
                <a:gd name="connsiteX41" fmla="*/ 0 w 3716282"/>
                <a:gd name="connsiteY41" fmla="*/ 5249537 h 5249537"/>
                <a:gd name="connsiteX42" fmla="*/ 471131 w 3716282"/>
                <a:gd name="connsiteY42" fmla="*/ 4412260 h 5249537"/>
                <a:gd name="connsiteX43" fmla="*/ 535444 w 3716282"/>
                <a:gd name="connsiteY43" fmla="*/ 4270326 h 5249537"/>
                <a:gd name="connsiteX44" fmla="*/ 471131 w 3716282"/>
                <a:gd name="connsiteY44" fmla="*/ 4412260 h 5249537"/>
                <a:gd name="connsiteX45" fmla="*/ 0 w 3716282"/>
                <a:gd name="connsiteY45" fmla="*/ 5249537 h 5249537"/>
                <a:gd name="connsiteX0" fmla="*/ 2494513 w 3245151"/>
                <a:gd name="connsiteY0" fmla="*/ 1340901 h 4412260"/>
                <a:gd name="connsiteX1" fmla="*/ 2492873 w 3245151"/>
                <a:gd name="connsiteY1" fmla="*/ 1340901 h 4412260"/>
                <a:gd name="connsiteX2" fmla="*/ 2478270 w 3245151"/>
                <a:gd name="connsiteY2" fmla="*/ 1295986 h 4412260"/>
                <a:gd name="connsiteX3" fmla="*/ 1707863 w 3245151"/>
                <a:gd name="connsiteY3" fmla="*/ 1101288 h 4412260"/>
                <a:gd name="connsiteX4" fmla="*/ 937455 w 3245151"/>
                <a:gd name="connsiteY4" fmla="*/ 1295986 h 4412260"/>
                <a:gd name="connsiteX5" fmla="*/ 922853 w 3245151"/>
                <a:gd name="connsiteY5" fmla="*/ 1340901 h 4412260"/>
                <a:gd name="connsiteX6" fmla="*/ 921211 w 3245151"/>
                <a:gd name="connsiteY6" fmla="*/ 1340901 h 4412260"/>
                <a:gd name="connsiteX7" fmla="*/ 937881 w 3245151"/>
                <a:gd name="connsiteY7" fmla="*/ 1233030 h 4412260"/>
                <a:gd name="connsiteX8" fmla="*/ 1019171 w 3245151"/>
                <a:gd name="connsiteY8" fmla="*/ 32855 h 4412260"/>
                <a:gd name="connsiteX9" fmla="*/ 1017849 w 3245151"/>
                <a:gd name="connsiteY9" fmla="*/ 0 h 4412260"/>
                <a:gd name="connsiteX10" fmla="*/ 2397875 w 3245151"/>
                <a:gd name="connsiteY10" fmla="*/ 0 h 4412260"/>
                <a:gd name="connsiteX11" fmla="*/ 2396553 w 3245151"/>
                <a:gd name="connsiteY11" fmla="*/ 32855 h 4412260"/>
                <a:gd name="connsiteX12" fmla="*/ 2477843 w 3245151"/>
                <a:gd name="connsiteY12" fmla="*/ 1233030 h 4412260"/>
                <a:gd name="connsiteX13" fmla="*/ 2494513 w 3245151"/>
                <a:gd name="connsiteY13" fmla="*/ 1340901 h 4412260"/>
                <a:gd name="connsiteX14" fmla="*/ 773477 w 3245151"/>
                <a:gd name="connsiteY14" fmla="*/ 2128987 h 4412260"/>
                <a:gd name="connsiteX15" fmla="*/ 798700 w 3245151"/>
                <a:gd name="connsiteY15" fmla="*/ 2014096 h 4412260"/>
                <a:gd name="connsiteX16" fmla="*/ 787450 w 3245151"/>
                <a:gd name="connsiteY16" fmla="*/ 2071666 h 4412260"/>
                <a:gd name="connsiteX17" fmla="*/ 773477 w 3245151"/>
                <a:gd name="connsiteY17" fmla="*/ 2128987 h 4412260"/>
                <a:gd name="connsiteX18" fmla="*/ 2642248 w 3245151"/>
                <a:gd name="connsiteY18" fmla="*/ 2128989 h 4412260"/>
                <a:gd name="connsiteX19" fmla="*/ 2628274 w 3245151"/>
                <a:gd name="connsiteY19" fmla="*/ 2071666 h 4412260"/>
                <a:gd name="connsiteX20" fmla="*/ 2617024 w 3245151"/>
                <a:gd name="connsiteY20" fmla="*/ 2014093 h 4412260"/>
                <a:gd name="connsiteX21" fmla="*/ 2642248 w 3245151"/>
                <a:gd name="connsiteY21" fmla="*/ 2128989 h 4412260"/>
                <a:gd name="connsiteX22" fmla="*/ 3245151 w 3245151"/>
                <a:gd name="connsiteY22" fmla="*/ 4030101 h 4412260"/>
                <a:gd name="connsiteX23" fmla="*/ 3241816 w 3245151"/>
                <a:gd name="connsiteY23" fmla="*/ 4030101 h 4412260"/>
                <a:gd name="connsiteX24" fmla="*/ 3212845 w 3245151"/>
                <a:gd name="connsiteY24" fmla="*/ 3961674 h 4412260"/>
                <a:gd name="connsiteX25" fmla="*/ 1707863 w 3245151"/>
                <a:gd name="connsiteY25" fmla="*/ 3669628 h 4412260"/>
                <a:gd name="connsiteX26" fmla="*/ 202881 w 3245151"/>
                <a:gd name="connsiteY26" fmla="*/ 3961674 h 4412260"/>
                <a:gd name="connsiteX27" fmla="*/ 173909 w 3245151"/>
                <a:gd name="connsiteY27" fmla="*/ 4030101 h 4412260"/>
                <a:gd name="connsiteX28" fmla="*/ 170574 w 3245151"/>
                <a:gd name="connsiteY28" fmla="*/ 4030101 h 4412260"/>
                <a:gd name="connsiteX29" fmla="*/ 288675 w 3245151"/>
                <a:gd name="connsiteY29" fmla="*/ 3739987 h 4412260"/>
                <a:gd name="connsiteX30" fmla="*/ 659620 w 3245151"/>
                <a:gd name="connsiteY30" fmla="*/ 2596060 h 4412260"/>
                <a:gd name="connsiteX31" fmla="*/ 634018 w 3245151"/>
                <a:gd name="connsiteY31" fmla="*/ 2685395 h 4412260"/>
                <a:gd name="connsiteX32" fmla="*/ 634395 w 3245151"/>
                <a:gd name="connsiteY32" fmla="*/ 2685395 h 4412260"/>
                <a:gd name="connsiteX33" fmla="*/ 655271 w 3245151"/>
                <a:gd name="connsiteY33" fmla="*/ 2622730 h 4412260"/>
                <a:gd name="connsiteX34" fmla="*/ 1707863 w 3245151"/>
                <a:gd name="connsiteY34" fmla="*/ 2363133 h 4412260"/>
                <a:gd name="connsiteX35" fmla="*/ 2760454 w 3245151"/>
                <a:gd name="connsiteY35" fmla="*/ 2622730 h 4412260"/>
                <a:gd name="connsiteX36" fmla="*/ 2781331 w 3245151"/>
                <a:gd name="connsiteY36" fmla="*/ 2685395 h 4412260"/>
                <a:gd name="connsiteX37" fmla="*/ 2781706 w 3245151"/>
                <a:gd name="connsiteY37" fmla="*/ 2685395 h 4412260"/>
                <a:gd name="connsiteX38" fmla="*/ 2756104 w 3245151"/>
                <a:gd name="connsiteY38" fmla="*/ 2596060 h 4412260"/>
                <a:gd name="connsiteX39" fmla="*/ 3127049 w 3245151"/>
                <a:gd name="connsiteY39" fmla="*/ 3739987 h 4412260"/>
                <a:gd name="connsiteX40" fmla="*/ 3245151 w 3245151"/>
                <a:gd name="connsiteY40" fmla="*/ 4030101 h 4412260"/>
                <a:gd name="connsiteX41" fmla="*/ 0 w 3245151"/>
                <a:gd name="connsiteY41" fmla="*/ 4412260 h 4412260"/>
                <a:gd name="connsiteX42" fmla="*/ 0 w 3245151"/>
                <a:gd name="connsiteY42" fmla="*/ 4412260 h 4412260"/>
                <a:gd name="connsiteX43" fmla="*/ 64313 w 3245151"/>
                <a:gd name="connsiteY43" fmla="*/ 4270326 h 4412260"/>
                <a:gd name="connsiteX44" fmla="*/ 0 w 3245151"/>
                <a:gd name="connsiteY44" fmla="*/ 4412260 h 4412260"/>
                <a:gd name="connsiteX0" fmla="*/ 2494513 w 3245151"/>
                <a:gd name="connsiteY0" fmla="*/ 1340901 h 4412260"/>
                <a:gd name="connsiteX1" fmla="*/ 2492873 w 3245151"/>
                <a:gd name="connsiteY1" fmla="*/ 1340901 h 4412260"/>
                <a:gd name="connsiteX2" fmla="*/ 2478270 w 3245151"/>
                <a:gd name="connsiteY2" fmla="*/ 1295986 h 4412260"/>
                <a:gd name="connsiteX3" fmla="*/ 1707863 w 3245151"/>
                <a:gd name="connsiteY3" fmla="*/ 1101288 h 4412260"/>
                <a:gd name="connsiteX4" fmla="*/ 937455 w 3245151"/>
                <a:gd name="connsiteY4" fmla="*/ 1295986 h 4412260"/>
                <a:gd name="connsiteX5" fmla="*/ 922853 w 3245151"/>
                <a:gd name="connsiteY5" fmla="*/ 1340901 h 4412260"/>
                <a:gd name="connsiteX6" fmla="*/ 921211 w 3245151"/>
                <a:gd name="connsiteY6" fmla="*/ 1340901 h 4412260"/>
                <a:gd name="connsiteX7" fmla="*/ 937881 w 3245151"/>
                <a:gd name="connsiteY7" fmla="*/ 1233030 h 4412260"/>
                <a:gd name="connsiteX8" fmla="*/ 1019171 w 3245151"/>
                <a:gd name="connsiteY8" fmla="*/ 32855 h 4412260"/>
                <a:gd name="connsiteX9" fmla="*/ 1017849 w 3245151"/>
                <a:gd name="connsiteY9" fmla="*/ 0 h 4412260"/>
                <a:gd name="connsiteX10" fmla="*/ 2397875 w 3245151"/>
                <a:gd name="connsiteY10" fmla="*/ 0 h 4412260"/>
                <a:gd name="connsiteX11" fmla="*/ 2396553 w 3245151"/>
                <a:gd name="connsiteY11" fmla="*/ 32855 h 4412260"/>
                <a:gd name="connsiteX12" fmla="*/ 2477843 w 3245151"/>
                <a:gd name="connsiteY12" fmla="*/ 1233030 h 4412260"/>
                <a:gd name="connsiteX13" fmla="*/ 2494513 w 3245151"/>
                <a:gd name="connsiteY13" fmla="*/ 1340901 h 4412260"/>
                <a:gd name="connsiteX14" fmla="*/ 773477 w 3245151"/>
                <a:gd name="connsiteY14" fmla="*/ 2128987 h 4412260"/>
                <a:gd name="connsiteX15" fmla="*/ 798700 w 3245151"/>
                <a:gd name="connsiteY15" fmla="*/ 2014096 h 4412260"/>
                <a:gd name="connsiteX16" fmla="*/ 787450 w 3245151"/>
                <a:gd name="connsiteY16" fmla="*/ 2071666 h 4412260"/>
                <a:gd name="connsiteX17" fmla="*/ 773477 w 3245151"/>
                <a:gd name="connsiteY17" fmla="*/ 2128987 h 4412260"/>
                <a:gd name="connsiteX18" fmla="*/ 2642248 w 3245151"/>
                <a:gd name="connsiteY18" fmla="*/ 2128989 h 4412260"/>
                <a:gd name="connsiteX19" fmla="*/ 2628274 w 3245151"/>
                <a:gd name="connsiteY19" fmla="*/ 2071666 h 4412260"/>
                <a:gd name="connsiteX20" fmla="*/ 2617024 w 3245151"/>
                <a:gd name="connsiteY20" fmla="*/ 2014093 h 4412260"/>
                <a:gd name="connsiteX21" fmla="*/ 2642248 w 3245151"/>
                <a:gd name="connsiteY21" fmla="*/ 2128989 h 4412260"/>
                <a:gd name="connsiteX22" fmla="*/ 3245151 w 3245151"/>
                <a:gd name="connsiteY22" fmla="*/ 4030101 h 4412260"/>
                <a:gd name="connsiteX23" fmla="*/ 3241816 w 3245151"/>
                <a:gd name="connsiteY23" fmla="*/ 4030101 h 4412260"/>
                <a:gd name="connsiteX24" fmla="*/ 3212845 w 3245151"/>
                <a:gd name="connsiteY24" fmla="*/ 3961674 h 4412260"/>
                <a:gd name="connsiteX25" fmla="*/ 1707863 w 3245151"/>
                <a:gd name="connsiteY25" fmla="*/ 3669628 h 4412260"/>
                <a:gd name="connsiteX26" fmla="*/ 202881 w 3245151"/>
                <a:gd name="connsiteY26" fmla="*/ 3961674 h 4412260"/>
                <a:gd name="connsiteX27" fmla="*/ 173909 w 3245151"/>
                <a:gd name="connsiteY27" fmla="*/ 4030101 h 4412260"/>
                <a:gd name="connsiteX28" fmla="*/ 170574 w 3245151"/>
                <a:gd name="connsiteY28" fmla="*/ 4030101 h 4412260"/>
                <a:gd name="connsiteX29" fmla="*/ 288675 w 3245151"/>
                <a:gd name="connsiteY29" fmla="*/ 3739987 h 4412260"/>
                <a:gd name="connsiteX30" fmla="*/ 659620 w 3245151"/>
                <a:gd name="connsiteY30" fmla="*/ 2596060 h 4412260"/>
                <a:gd name="connsiteX31" fmla="*/ 634018 w 3245151"/>
                <a:gd name="connsiteY31" fmla="*/ 2685395 h 4412260"/>
                <a:gd name="connsiteX32" fmla="*/ 634395 w 3245151"/>
                <a:gd name="connsiteY32" fmla="*/ 2685395 h 4412260"/>
                <a:gd name="connsiteX33" fmla="*/ 655271 w 3245151"/>
                <a:gd name="connsiteY33" fmla="*/ 2622730 h 4412260"/>
                <a:gd name="connsiteX34" fmla="*/ 1707863 w 3245151"/>
                <a:gd name="connsiteY34" fmla="*/ 2363133 h 4412260"/>
                <a:gd name="connsiteX35" fmla="*/ 2760454 w 3245151"/>
                <a:gd name="connsiteY35" fmla="*/ 2622730 h 4412260"/>
                <a:gd name="connsiteX36" fmla="*/ 2781331 w 3245151"/>
                <a:gd name="connsiteY36" fmla="*/ 2685395 h 4412260"/>
                <a:gd name="connsiteX37" fmla="*/ 2781706 w 3245151"/>
                <a:gd name="connsiteY37" fmla="*/ 2685395 h 4412260"/>
                <a:gd name="connsiteX38" fmla="*/ 2756104 w 3245151"/>
                <a:gd name="connsiteY38" fmla="*/ 2596060 h 4412260"/>
                <a:gd name="connsiteX39" fmla="*/ 3127049 w 3245151"/>
                <a:gd name="connsiteY39" fmla="*/ 3739987 h 4412260"/>
                <a:gd name="connsiteX40" fmla="*/ 3245151 w 3245151"/>
                <a:gd name="connsiteY40" fmla="*/ 4030101 h 4412260"/>
                <a:gd name="connsiteX41" fmla="*/ 64313 w 3245151"/>
                <a:gd name="connsiteY41" fmla="*/ 4270326 h 4412260"/>
                <a:gd name="connsiteX42" fmla="*/ 0 w 3245151"/>
                <a:gd name="connsiteY42" fmla="*/ 4412260 h 4412260"/>
                <a:gd name="connsiteX43" fmla="*/ 64313 w 3245151"/>
                <a:gd name="connsiteY43" fmla="*/ 4270326 h 4412260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2471674 w 3074577"/>
                <a:gd name="connsiteY18" fmla="*/ 2128989 h 4030101"/>
                <a:gd name="connsiteX19" fmla="*/ 2457700 w 3074577"/>
                <a:gd name="connsiteY19" fmla="*/ 2071666 h 4030101"/>
                <a:gd name="connsiteX20" fmla="*/ 2446450 w 3074577"/>
                <a:gd name="connsiteY20" fmla="*/ 2014093 h 4030101"/>
                <a:gd name="connsiteX21" fmla="*/ 2471674 w 3074577"/>
                <a:gd name="connsiteY21" fmla="*/ 2128989 h 4030101"/>
                <a:gd name="connsiteX22" fmla="*/ 3074577 w 3074577"/>
                <a:gd name="connsiteY22" fmla="*/ 4030101 h 4030101"/>
                <a:gd name="connsiteX23" fmla="*/ 3071242 w 3074577"/>
                <a:gd name="connsiteY23" fmla="*/ 4030101 h 4030101"/>
                <a:gd name="connsiteX24" fmla="*/ 3042271 w 3074577"/>
                <a:gd name="connsiteY24" fmla="*/ 3961674 h 4030101"/>
                <a:gd name="connsiteX25" fmla="*/ 1537289 w 3074577"/>
                <a:gd name="connsiteY25" fmla="*/ 3669628 h 4030101"/>
                <a:gd name="connsiteX26" fmla="*/ 32307 w 3074577"/>
                <a:gd name="connsiteY26" fmla="*/ 3961674 h 4030101"/>
                <a:gd name="connsiteX27" fmla="*/ 3335 w 3074577"/>
                <a:gd name="connsiteY27" fmla="*/ 4030101 h 4030101"/>
                <a:gd name="connsiteX28" fmla="*/ 0 w 3074577"/>
                <a:gd name="connsiteY28" fmla="*/ 4030101 h 4030101"/>
                <a:gd name="connsiteX29" fmla="*/ 118101 w 3074577"/>
                <a:gd name="connsiteY29" fmla="*/ 3739987 h 4030101"/>
                <a:gd name="connsiteX30" fmla="*/ 489046 w 3074577"/>
                <a:gd name="connsiteY30" fmla="*/ 2596060 h 4030101"/>
                <a:gd name="connsiteX31" fmla="*/ 463444 w 3074577"/>
                <a:gd name="connsiteY31" fmla="*/ 2685395 h 4030101"/>
                <a:gd name="connsiteX32" fmla="*/ 463821 w 3074577"/>
                <a:gd name="connsiteY32" fmla="*/ 2685395 h 4030101"/>
                <a:gd name="connsiteX33" fmla="*/ 484697 w 3074577"/>
                <a:gd name="connsiteY33" fmla="*/ 2622730 h 4030101"/>
                <a:gd name="connsiteX34" fmla="*/ 1537289 w 3074577"/>
                <a:gd name="connsiteY34" fmla="*/ 2363133 h 4030101"/>
                <a:gd name="connsiteX35" fmla="*/ 2589880 w 3074577"/>
                <a:gd name="connsiteY35" fmla="*/ 2622730 h 4030101"/>
                <a:gd name="connsiteX36" fmla="*/ 2610757 w 3074577"/>
                <a:gd name="connsiteY36" fmla="*/ 2685395 h 4030101"/>
                <a:gd name="connsiteX37" fmla="*/ 2611132 w 3074577"/>
                <a:gd name="connsiteY37" fmla="*/ 2685395 h 4030101"/>
                <a:gd name="connsiteX38" fmla="*/ 2585530 w 3074577"/>
                <a:gd name="connsiteY38" fmla="*/ 2596060 h 4030101"/>
                <a:gd name="connsiteX39" fmla="*/ 2956475 w 3074577"/>
                <a:gd name="connsiteY39" fmla="*/ 3739987 h 4030101"/>
                <a:gd name="connsiteX40" fmla="*/ 3074577 w 3074577"/>
                <a:gd name="connsiteY40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2446450 w 3074577"/>
                <a:gd name="connsiteY18" fmla="*/ 2014093 h 4030101"/>
                <a:gd name="connsiteX19" fmla="*/ 2457700 w 3074577"/>
                <a:gd name="connsiteY19" fmla="*/ 2071666 h 4030101"/>
                <a:gd name="connsiteX20" fmla="*/ 2446450 w 3074577"/>
                <a:gd name="connsiteY20" fmla="*/ 2014093 h 4030101"/>
                <a:gd name="connsiteX21" fmla="*/ 3074577 w 3074577"/>
                <a:gd name="connsiteY21" fmla="*/ 4030101 h 4030101"/>
                <a:gd name="connsiteX22" fmla="*/ 3071242 w 3074577"/>
                <a:gd name="connsiteY22" fmla="*/ 4030101 h 4030101"/>
                <a:gd name="connsiteX23" fmla="*/ 3042271 w 3074577"/>
                <a:gd name="connsiteY23" fmla="*/ 3961674 h 4030101"/>
                <a:gd name="connsiteX24" fmla="*/ 1537289 w 3074577"/>
                <a:gd name="connsiteY24" fmla="*/ 3669628 h 4030101"/>
                <a:gd name="connsiteX25" fmla="*/ 32307 w 3074577"/>
                <a:gd name="connsiteY25" fmla="*/ 3961674 h 4030101"/>
                <a:gd name="connsiteX26" fmla="*/ 3335 w 3074577"/>
                <a:gd name="connsiteY26" fmla="*/ 4030101 h 4030101"/>
                <a:gd name="connsiteX27" fmla="*/ 0 w 3074577"/>
                <a:gd name="connsiteY27" fmla="*/ 4030101 h 4030101"/>
                <a:gd name="connsiteX28" fmla="*/ 118101 w 3074577"/>
                <a:gd name="connsiteY28" fmla="*/ 3739987 h 4030101"/>
                <a:gd name="connsiteX29" fmla="*/ 489046 w 3074577"/>
                <a:gd name="connsiteY29" fmla="*/ 2596060 h 4030101"/>
                <a:gd name="connsiteX30" fmla="*/ 463444 w 3074577"/>
                <a:gd name="connsiteY30" fmla="*/ 2685395 h 4030101"/>
                <a:gd name="connsiteX31" fmla="*/ 463821 w 3074577"/>
                <a:gd name="connsiteY31" fmla="*/ 2685395 h 4030101"/>
                <a:gd name="connsiteX32" fmla="*/ 484697 w 3074577"/>
                <a:gd name="connsiteY32" fmla="*/ 2622730 h 4030101"/>
                <a:gd name="connsiteX33" fmla="*/ 1537289 w 3074577"/>
                <a:gd name="connsiteY33" fmla="*/ 2363133 h 4030101"/>
                <a:gd name="connsiteX34" fmla="*/ 2589880 w 3074577"/>
                <a:gd name="connsiteY34" fmla="*/ 2622730 h 4030101"/>
                <a:gd name="connsiteX35" fmla="*/ 2610757 w 3074577"/>
                <a:gd name="connsiteY35" fmla="*/ 2685395 h 4030101"/>
                <a:gd name="connsiteX36" fmla="*/ 2611132 w 3074577"/>
                <a:gd name="connsiteY36" fmla="*/ 2685395 h 4030101"/>
                <a:gd name="connsiteX37" fmla="*/ 2585530 w 3074577"/>
                <a:gd name="connsiteY37" fmla="*/ 2596060 h 4030101"/>
                <a:gd name="connsiteX38" fmla="*/ 2956475 w 3074577"/>
                <a:gd name="connsiteY38" fmla="*/ 3739987 h 4030101"/>
                <a:gd name="connsiteX39" fmla="*/ 3074577 w 3074577"/>
                <a:gd name="connsiteY39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3074577 w 3074577"/>
                <a:gd name="connsiteY18" fmla="*/ 4030101 h 4030101"/>
                <a:gd name="connsiteX19" fmla="*/ 3071242 w 3074577"/>
                <a:gd name="connsiteY19" fmla="*/ 4030101 h 4030101"/>
                <a:gd name="connsiteX20" fmla="*/ 3042271 w 3074577"/>
                <a:gd name="connsiteY20" fmla="*/ 3961674 h 4030101"/>
                <a:gd name="connsiteX21" fmla="*/ 1537289 w 3074577"/>
                <a:gd name="connsiteY21" fmla="*/ 3669628 h 4030101"/>
                <a:gd name="connsiteX22" fmla="*/ 32307 w 3074577"/>
                <a:gd name="connsiteY22" fmla="*/ 3961674 h 4030101"/>
                <a:gd name="connsiteX23" fmla="*/ 3335 w 3074577"/>
                <a:gd name="connsiteY23" fmla="*/ 4030101 h 4030101"/>
                <a:gd name="connsiteX24" fmla="*/ 0 w 3074577"/>
                <a:gd name="connsiteY24" fmla="*/ 4030101 h 4030101"/>
                <a:gd name="connsiteX25" fmla="*/ 118101 w 3074577"/>
                <a:gd name="connsiteY25" fmla="*/ 3739987 h 4030101"/>
                <a:gd name="connsiteX26" fmla="*/ 489046 w 3074577"/>
                <a:gd name="connsiteY26" fmla="*/ 2596060 h 4030101"/>
                <a:gd name="connsiteX27" fmla="*/ 463444 w 3074577"/>
                <a:gd name="connsiteY27" fmla="*/ 2685395 h 4030101"/>
                <a:gd name="connsiteX28" fmla="*/ 463821 w 3074577"/>
                <a:gd name="connsiteY28" fmla="*/ 2685395 h 4030101"/>
                <a:gd name="connsiteX29" fmla="*/ 484697 w 3074577"/>
                <a:gd name="connsiteY29" fmla="*/ 2622730 h 4030101"/>
                <a:gd name="connsiteX30" fmla="*/ 1537289 w 3074577"/>
                <a:gd name="connsiteY30" fmla="*/ 2363133 h 4030101"/>
                <a:gd name="connsiteX31" fmla="*/ 2589880 w 3074577"/>
                <a:gd name="connsiteY31" fmla="*/ 2622730 h 4030101"/>
                <a:gd name="connsiteX32" fmla="*/ 2610757 w 3074577"/>
                <a:gd name="connsiteY32" fmla="*/ 2685395 h 4030101"/>
                <a:gd name="connsiteX33" fmla="*/ 2611132 w 3074577"/>
                <a:gd name="connsiteY33" fmla="*/ 2685395 h 4030101"/>
                <a:gd name="connsiteX34" fmla="*/ 2585530 w 3074577"/>
                <a:gd name="connsiteY34" fmla="*/ 2596060 h 4030101"/>
                <a:gd name="connsiteX35" fmla="*/ 2956475 w 3074577"/>
                <a:gd name="connsiteY35" fmla="*/ 3739987 h 4030101"/>
                <a:gd name="connsiteX36" fmla="*/ 3074577 w 3074577"/>
                <a:gd name="connsiteY36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16876 w 3074577"/>
                <a:gd name="connsiteY14" fmla="*/ 2071666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3074577 w 3074577"/>
                <a:gd name="connsiteY17" fmla="*/ 4030101 h 4030101"/>
                <a:gd name="connsiteX18" fmla="*/ 3071242 w 3074577"/>
                <a:gd name="connsiteY18" fmla="*/ 4030101 h 4030101"/>
                <a:gd name="connsiteX19" fmla="*/ 3042271 w 3074577"/>
                <a:gd name="connsiteY19" fmla="*/ 3961674 h 4030101"/>
                <a:gd name="connsiteX20" fmla="*/ 1537289 w 3074577"/>
                <a:gd name="connsiteY20" fmla="*/ 3669628 h 4030101"/>
                <a:gd name="connsiteX21" fmla="*/ 32307 w 3074577"/>
                <a:gd name="connsiteY21" fmla="*/ 3961674 h 4030101"/>
                <a:gd name="connsiteX22" fmla="*/ 3335 w 3074577"/>
                <a:gd name="connsiteY22" fmla="*/ 4030101 h 4030101"/>
                <a:gd name="connsiteX23" fmla="*/ 0 w 3074577"/>
                <a:gd name="connsiteY23" fmla="*/ 4030101 h 4030101"/>
                <a:gd name="connsiteX24" fmla="*/ 118101 w 3074577"/>
                <a:gd name="connsiteY24" fmla="*/ 3739987 h 4030101"/>
                <a:gd name="connsiteX25" fmla="*/ 489046 w 3074577"/>
                <a:gd name="connsiteY25" fmla="*/ 2596060 h 4030101"/>
                <a:gd name="connsiteX26" fmla="*/ 463444 w 3074577"/>
                <a:gd name="connsiteY26" fmla="*/ 2685395 h 4030101"/>
                <a:gd name="connsiteX27" fmla="*/ 463821 w 3074577"/>
                <a:gd name="connsiteY27" fmla="*/ 2685395 h 4030101"/>
                <a:gd name="connsiteX28" fmla="*/ 484697 w 3074577"/>
                <a:gd name="connsiteY28" fmla="*/ 2622730 h 4030101"/>
                <a:gd name="connsiteX29" fmla="*/ 1537289 w 3074577"/>
                <a:gd name="connsiteY29" fmla="*/ 2363133 h 4030101"/>
                <a:gd name="connsiteX30" fmla="*/ 2589880 w 3074577"/>
                <a:gd name="connsiteY30" fmla="*/ 2622730 h 4030101"/>
                <a:gd name="connsiteX31" fmla="*/ 2610757 w 3074577"/>
                <a:gd name="connsiteY31" fmla="*/ 2685395 h 4030101"/>
                <a:gd name="connsiteX32" fmla="*/ 2611132 w 3074577"/>
                <a:gd name="connsiteY32" fmla="*/ 2685395 h 4030101"/>
                <a:gd name="connsiteX33" fmla="*/ 2585530 w 3074577"/>
                <a:gd name="connsiteY33" fmla="*/ 2596060 h 4030101"/>
                <a:gd name="connsiteX34" fmla="*/ 2956475 w 3074577"/>
                <a:gd name="connsiteY34" fmla="*/ 3739987 h 4030101"/>
                <a:gd name="connsiteX35" fmla="*/ 3074577 w 3074577"/>
                <a:gd name="connsiteY35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3074577 w 3074577"/>
                <a:gd name="connsiteY14" fmla="*/ 4030101 h 4030101"/>
                <a:gd name="connsiteX15" fmla="*/ 3071242 w 3074577"/>
                <a:gd name="connsiteY15" fmla="*/ 4030101 h 4030101"/>
                <a:gd name="connsiteX16" fmla="*/ 3042271 w 3074577"/>
                <a:gd name="connsiteY16" fmla="*/ 3961674 h 4030101"/>
                <a:gd name="connsiteX17" fmla="*/ 1537289 w 3074577"/>
                <a:gd name="connsiteY17" fmla="*/ 3669628 h 4030101"/>
                <a:gd name="connsiteX18" fmla="*/ 32307 w 3074577"/>
                <a:gd name="connsiteY18" fmla="*/ 3961674 h 4030101"/>
                <a:gd name="connsiteX19" fmla="*/ 3335 w 3074577"/>
                <a:gd name="connsiteY19" fmla="*/ 4030101 h 4030101"/>
                <a:gd name="connsiteX20" fmla="*/ 0 w 3074577"/>
                <a:gd name="connsiteY20" fmla="*/ 4030101 h 4030101"/>
                <a:gd name="connsiteX21" fmla="*/ 118101 w 3074577"/>
                <a:gd name="connsiteY21" fmla="*/ 3739987 h 4030101"/>
                <a:gd name="connsiteX22" fmla="*/ 489046 w 3074577"/>
                <a:gd name="connsiteY22" fmla="*/ 2596060 h 4030101"/>
                <a:gd name="connsiteX23" fmla="*/ 463444 w 3074577"/>
                <a:gd name="connsiteY23" fmla="*/ 2685395 h 4030101"/>
                <a:gd name="connsiteX24" fmla="*/ 463821 w 3074577"/>
                <a:gd name="connsiteY24" fmla="*/ 2685395 h 4030101"/>
                <a:gd name="connsiteX25" fmla="*/ 484697 w 3074577"/>
                <a:gd name="connsiteY25" fmla="*/ 2622730 h 4030101"/>
                <a:gd name="connsiteX26" fmla="*/ 1537289 w 3074577"/>
                <a:gd name="connsiteY26" fmla="*/ 2363133 h 4030101"/>
                <a:gd name="connsiteX27" fmla="*/ 2589880 w 3074577"/>
                <a:gd name="connsiteY27" fmla="*/ 2622730 h 4030101"/>
                <a:gd name="connsiteX28" fmla="*/ 2610757 w 3074577"/>
                <a:gd name="connsiteY28" fmla="*/ 2685395 h 4030101"/>
                <a:gd name="connsiteX29" fmla="*/ 2611132 w 3074577"/>
                <a:gd name="connsiteY29" fmla="*/ 2685395 h 4030101"/>
                <a:gd name="connsiteX30" fmla="*/ 2585530 w 3074577"/>
                <a:gd name="connsiteY30" fmla="*/ 2596060 h 4030101"/>
                <a:gd name="connsiteX31" fmla="*/ 2956475 w 3074577"/>
                <a:gd name="connsiteY31" fmla="*/ 3739987 h 4030101"/>
                <a:gd name="connsiteX32" fmla="*/ 3074577 w 3074577"/>
                <a:gd name="connsiteY32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67307 w 3074577"/>
                <a:gd name="connsiteY6" fmla="*/ 1233030 h 4030101"/>
                <a:gd name="connsiteX7" fmla="*/ 848597 w 3074577"/>
                <a:gd name="connsiteY7" fmla="*/ 32855 h 4030101"/>
                <a:gd name="connsiteX8" fmla="*/ 847275 w 3074577"/>
                <a:gd name="connsiteY8" fmla="*/ 0 h 4030101"/>
                <a:gd name="connsiteX9" fmla="*/ 2227301 w 3074577"/>
                <a:gd name="connsiteY9" fmla="*/ 0 h 4030101"/>
                <a:gd name="connsiteX10" fmla="*/ 2225979 w 3074577"/>
                <a:gd name="connsiteY10" fmla="*/ 32855 h 4030101"/>
                <a:gd name="connsiteX11" fmla="*/ 2307269 w 3074577"/>
                <a:gd name="connsiteY11" fmla="*/ 1233030 h 4030101"/>
                <a:gd name="connsiteX12" fmla="*/ 2323939 w 3074577"/>
                <a:gd name="connsiteY12" fmla="*/ 1340901 h 4030101"/>
                <a:gd name="connsiteX13" fmla="*/ 3074577 w 3074577"/>
                <a:gd name="connsiteY13" fmla="*/ 4030101 h 4030101"/>
                <a:gd name="connsiteX14" fmla="*/ 3071242 w 3074577"/>
                <a:gd name="connsiteY14" fmla="*/ 4030101 h 4030101"/>
                <a:gd name="connsiteX15" fmla="*/ 3042271 w 3074577"/>
                <a:gd name="connsiteY15" fmla="*/ 3961674 h 4030101"/>
                <a:gd name="connsiteX16" fmla="*/ 1537289 w 3074577"/>
                <a:gd name="connsiteY16" fmla="*/ 3669628 h 4030101"/>
                <a:gd name="connsiteX17" fmla="*/ 32307 w 3074577"/>
                <a:gd name="connsiteY17" fmla="*/ 3961674 h 4030101"/>
                <a:gd name="connsiteX18" fmla="*/ 3335 w 3074577"/>
                <a:gd name="connsiteY18" fmla="*/ 4030101 h 4030101"/>
                <a:gd name="connsiteX19" fmla="*/ 0 w 3074577"/>
                <a:gd name="connsiteY19" fmla="*/ 4030101 h 4030101"/>
                <a:gd name="connsiteX20" fmla="*/ 118101 w 3074577"/>
                <a:gd name="connsiteY20" fmla="*/ 3739987 h 4030101"/>
                <a:gd name="connsiteX21" fmla="*/ 489046 w 3074577"/>
                <a:gd name="connsiteY21" fmla="*/ 2596060 h 4030101"/>
                <a:gd name="connsiteX22" fmla="*/ 463444 w 3074577"/>
                <a:gd name="connsiteY22" fmla="*/ 2685395 h 4030101"/>
                <a:gd name="connsiteX23" fmla="*/ 463821 w 3074577"/>
                <a:gd name="connsiteY23" fmla="*/ 2685395 h 4030101"/>
                <a:gd name="connsiteX24" fmla="*/ 484697 w 3074577"/>
                <a:gd name="connsiteY24" fmla="*/ 2622730 h 4030101"/>
                <a:gd name="connsiteX25" fmla="*/ 1537289 w 3074577"/>
                <a:gd name="connsiteY25" fmla="*/ 2363133 h 4030101"/>
                <a:gd name="connsiteX26" fmla="*/ 2589880 w 3074577"/>
                <a:gd name="connsiteY26" fmla="*/ 2622730 h 4030101"/>
                <a:gd name="connsiteX27" fmla="*/ 2610757 w 3074577"/>
                <a:gd name="connsiteY27" fmla="*/ 2685395 h 4030101"/>
                <a:gd name="connsiteX28" fmla="*/ 2611132 w 3074577"/>
                <a:gd name="connsiteY28" fmla="*/ 2685395 h 4030101"/>
                <a:gd name="connsiteX29" fmla="*/ 2585530 w 3074577"/>
                <a:gd name="connsiteY29" fmla="*/ 2596060 h 4030101"/>
                <a:gd name="connsiteX30" fmla="*/ 2956475 w 3074577"/>
                <a:gd name="connsiteY30" fmla="*/ 3739987 h 4030101"/>
                <a:gd name="connsiteX31" fmla="*/ 3074577 w 3074577"/>
                <a:gd name="connsiteY31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67307 w 3074577"/>
                <a:gd name="connsiteY5" fmla="*/ 1233030 h 4030101"/>
                <a:gd name="connsiteX6" fmla="*/ 848597 w 3074577"/>
                <a:gd name="connsiteY6" fmla="*/ 32855 h 4030101"/>
                <a:gd name="connsiteX7" fmla="*/ 847275 w 3074577"/>
                <a:gd name="connsiteY7" fmla="*/ 0 h 4030101"/>
                <a:gd name="connsiteX8" fmla="*/ 2227301 w 3074577"/>
                <a:gd name="connsiteY8" fmla="*/ 0 h 4030101"/>
                <a:gd name="connsiteX9" fmla="*/ 2225979 w 3074577"/>
                <a:gd name="connsiteY9" fmla="*/ 32855 h 4030101"/>
                <a:gd name="connsiteX10" fmla="*/ 2307269 w 3074577"/>
                <a:gd name="connsiteY10" fmla="*/ 1233030 h 4030101"/>
                <a:gd name="connsiteX11" fmla="*/ 2323939 w 3074577"/>
                <a:gd name="connsiteY11" fmla="*/ 1340901 h 4030101"/>
                <a:gd name="connsiteX12" fmla="*/ 3074577 w 3074577"/>
                <a:gd name="connsiteY12" fmla="*/ 4030101 h 4030101"/>
                <a:gd name="connsiteX13" fmla="*/ 3071242 w 3074577"/>
                <a:gd name="connsiteY13" fmla="*/ 4030101 h 4030101"/>
                <a:gd name="connsiteX14" fmla="*/ 3042271 w 3074577"/>
                <a:gd name="connsiteY14" fmla="*/ 3961674 h 4030101"/>
                <a:gd name="connsiteX15" fmla="*/ 1537289 w 3074577"/>
                <a:gd name="connsiteY15" fmla="*/ 3669628 h 4030101"/>
                <a:gd name="connsiteX16" fmla="*/ 32307 w 3074577"/>
                <a:gd name="connsiteY16" fmla="*/ 3961674 h 4030101"/>
                <a:gd name="connsiteX17" fmla="*/ 3335 w 3074577"/>
                <a:gd name="connsiteY17" fmla="*/ 4030101 h 4030101"/>
                <a:gd name="connsiteX18" fmla="*/ 0 w 3074577"/>
                <a:gd name="connsiteY18" fmla="*/ 4030101 h 4030101"/>
                <a:gd name="connsiteX19" fmla="*/ 118101 w 3074577"/>
                <a:gd name="connsiteY19" fmla="*/ 3739987 h 4030101"/>
                <a:gd name="connsiteX20" fmla="*/ 489046 w 3074577"/>
                <a:gd name="connsiteY20" fmla="*/ 2596060 h 4030101"/>
                <a:gd name="connsiteX21" fmla="*/ 463444 w 3074577"/>
                <a:gd name="connsiteY21" fmla="*/ 2685395 h 4030101"/>
                <a:gd name="connsiteX22" fmla="*/ 463821 w 3074577"/>
                <a:gd name="connsiteY22" fmla="*/ 2685395 h 4030101"/>
                <a:gd name="connsiteX23" fmla="*/ 484697 w 3074577"/>
                <a:gd name="connsiteY23" fmla="*/ 2622730 h 4030101"/>
                <a:gd name="connsiteX24" fmla="*/ 1537289 w 3074577"/>
                <a:gd name="connsiteY24" fmla="*/ 2363133 h 4030101"/>
                <a:gd name="connsiteX25" fmla="*/ 2589880 w 3074577"/>
                <a:gd name="connsiteY25" fmla="*/ 2622730 h 4030101"/>
                <a:gd name="connsiteX26" fmla="*/ 2610757 w 3074577"/>
                <a:gd name="connsiteY26" fmla="*/ 2685395 h 4030101"/>
                <a:gd name="connsiteX27" fmla="*/ 2611132 w 3074577"/>
                <a:gd name="connsiteY27" fmla="*/ 2685395 h 4030101"/>
                <a:gd name="connsiteX28" fmla="*/ 2585530 w 3074577"/>
                <a:gd name="connsiteY28" fmla="*/ 2596060 h 4030101"/>
                <a:gd name="connsiteX29" fmla="*/ 2956475 w 3074577"/>
                <a:gd name="connsiteY29" fmla="*/ 3739987 h 4030101"/>
                <a:gd name="connsiteX30" fmla="*/ 3074577 w 3074577"/>
                <a:gd name="connsiteY30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848597 w 3074577"/>
                <a:gd name="connsiteY5" fmla="*/ 32855 h 4030101"/>
                <a:gd name="connsiteX6" fmla="*/ 847275 w 3074577"/>
                <a:gd name="connsiteY6" fmla="*/ 0 h 4030101"/>
                <a:gd name="connsiteX7" fmla="*/ 2227301 w 3074577"/>
                <a:gd name="connsiteY7" fmla="*/ 0 h 4030101"/>
                <a:gd name="connsiteX8" fmla="*/ 2225979 w 3074577"/>
                <a:gd name="connsiteY8" fmla="*/ 32855 h 4030101"/>
                <a:gd name="connsiteX9" fmla="*/ 2307269 w 3074577"/>
                <a:gd name="connsiteY9" fmla="*/ 1233030 h 4030101"/>
                <a:gd name="connsiteX10" fmla="*/ 2323939 w 3074577"/>
                <a:gd name="connsiteY10" fmla="*/ 1340901 h 4030101"/>
                <a:gd name="connsiteX11" fmla="*/ 3074577 w 3074577"/>
                <a:gd name="connsiteY11" fmla="*/ 4030101 h 4030101"/>
                <a:gd name="connsiteX12" fmla="*/ 3071242 w 3074577"/>
                <a:gd name="connsiteY12" fmla="*/ 4030101 h 4030101"/>
                <a:gd name="connsiteX13" fmla="*/ 3042271 w 3074577"/>
                <a:gd name="connsiteY13" fmla="*/ 3961674 h 4030101"/>
                <a:gd name="connsiteX14" fmla="*/ 1537289 w 3074577"/>
                <a:gd name="connsiteY14" fmla="*/ 3669628 h 4030101"/>
                <a:gd name="connsiteX15" fmla="*/ 32307 w 3074577"/>
                <a:gd name="connsiteY15" fmla="*/ 3961674 h 4030101"/>
                <a:gd name="connsiteX16" fmla="*/ 3335 w 3074577"/>
                <a:gd name="connsiteY16" fmla="*/ 4030101 h 4030101"/>
                <a:gd name="connsiteX17" fmla="*/ 0 w 3074577"/>
                <a:gd name="connsiteY17" fmla="*/ 4030101 h 4030101"/>
                <a:gd name="connsiteX18" fmla="*/ 118101 w 3074577"/>
                <a:gd name="connsiteY18" fmla="*/ 3739987 h 4030101"/>
                <a:gd name="connsiteX19" fmla="*/ 489046 w 3074577"/>
                <a:gd name="connsiteY19" fmla="*/ 2596060 h 4030101"/>
                <a:gd name="connsiteX20" fmla="*/ 463444 w 3074577"/>
                <a:gd name="connsiteY20" fmla="*/ 2685395 h 4030101"/>
                <a:gd name="connsiteX21" fmla="*/ 463821 w 3074577"/>
                <a:gd name="connsiteY21" fmla="*/ 2685395 h 4030101"/>
                <a:gd name="connsiteX22" fmla="*/ 484697 w 3074577"/>
                <a:gd name="connsiteY22" fmla="*/ 2622730 h 4030101"/>
                <a:gd name="connsiteX23" fmla="*/ 1537289 w 3074577"/>
                <a:gd name="connsiteY23" fmla="*/ 2363133 h 4030101"/>
                <a:gd name="connsiteX24" fmla="*/ 2589880 w 3074577"/>
                <a:gd name="connsiteY24" fmla="*/ 2622730 h 4030101"/>
                <a:gd name="connsiteX25" fmla="*/ 2610757 w 3074577"/>
                <a:gd name="connsiteY25" fmla="*/ 2685395 h 4030101"/>
                <a:gd name="connsiteX26" fmla="*/ 2611132 w 3074577"/>
                <a:gd name="connsiteY26" fmla="*/ 2685395 h 4030101"/>
                <a:gd name="connsiteX27" fmla="*/ 2585530 w 3074577"/>
                <a:gd name="connsiteY27" fmla="*/ 2596060 h 4030101"/>
                <a:gd name="connsiteX28" fmla="*/ 2956475 w 3074577"/>
                <a:gd name="connsiteY28" fmla="*/ 3739987 h 4030101"/>
                <a:gd name="connsiteX29" fmla="*/ 3074577 w 3074577"/>
                <a:gd name="connsiteY29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848597 w 3074577"/>
                <a:gd name="connsiteY4" fmla="*/ 32855 h 4030101"/>
                <a:gd name="connsiteX5" fmla="*/ 847275 w 3074577"/>
                <a:gd name="connsiteY5" fmla="*/ 0 h 4030101"/>
                <a:gd name="connsiteX6" fmla="*/ 2227301 w 3074577"/>
                <a:gd name="connsiteY6" fmla="*/ 0 h 4030101"/>
                <a:gd name="connsiteX7" fmla="*/ 2225979 w 3074577"/>
                <a:gd name="connsiteY7" fmla="*/ 32855 h 4030101"/>
                <a:gd name="connsiteX8" fmla="*/ 2307269 w 3074577"/>
                <a:gd name="connsiteY8" fmla="*/ 1233030 h 4030101"/>
                <a:gd name="connsiteX9" fmla="*/ 2323939 w 3074577"/>
                <a:gd name="connsiteY9" fmla="*/ 1340901 h 4030101"/>
                <a:gd name="connsiteX10" fmla="*/ 3074577 w 3074577"/>
                <a:gd name="connsiteY10" fmla="*/ 4030101 h 4030101"/>
                <a:gd name="connsiteX11" fmla="*/ 3071242 w 3074577"/>
                <a:gd name="connsiteY11" fmla="*/ 4030101 h 4030101"/>
                <a:gd name="connsiteX12" fmla="*/ 3042271 w 3074577"/>
                <a:gd name="connsiteY12" fmla="*/ 3961674 h 4030101"/>
                <a:gd name="connsiteX13" fmla="*/ 1537289 w 3074577"/>
                <a:gd name="connsiteY13" fmla="*/ 3669628 h 4030101"/>
                <a:gd name="connsiteX14" fmla="*/ 32307 w 3074577"/>
                <a:gd name="connsiteY14" fmla="*/ 3961674 h 4030101"/>
                <a:gd name="connsiteX15" fmla="*/ 3335 w 3074577"/>
                <a:gd name="connsiteY15" fmla="*/ 4030101 h 4030101"/>
                <a:gd name="connsiteX16" fmla="*/ 0 w 3074577"/>
                <a:gd name="connsiteY16" fmla="*/ 4030101 h 4030101"/>
                <a:gd name="connsiteX17" fmla="*/ 118101 w 3074577"/>
                <a:gd name="connsiteY17" fmla="*/ 3739987 h 4030101"/>
                <a:gd name="connsiteX18" fmla="*/ 489046 w 3074577"/>
                <a:gd name="connsiteY18" fmla="*/ 2596060 h 4030101"/>
                <a:gd name="connsiteX19" fmla="*/ 463444 w 3074577"/>
                <a:gd name="connsiteY19" fmla="*/ 2685395 h 4030101"/>
                <a:gd name="connsiteX20" fmla="*/ 463821 w 3074577"/>
                <a:gd name="connsiteY20" fmla="*/ 2685395 h 4030101"/>
                <a:gd name="connsiteX21" fmla="*/ 484697 w 3074577"/>
                <a:gd name="connsiteY21" fmla="*/ 2622730 h 4030101"/>
                <a:gd name="connsiteX22" fmla="*/ 1537289 w 3074577"/>
                <a:gd name="connsiteY22" fmla="*/ 2363133 h 4030101"/>
                <a:gd name="connsiteX23" fmla="*/ 2589880 w 3074577"/>
                <a:gd name="connsiteY23" fmla="*/ 2622730 h 4030101"/>
                <a:gd name="connsiteX24" fmla="*/ 2610757 w 3074577"/>
                <a:gd name="connsiteY24" fmla="*/ 2685395 h 4030101"/>
                <a:gd name="connsiteX25" fmla="*/ 2611132 w 3074577"/>
                <a:gd name="connsiteY25" fmla="*/ 2685395 h 4030101"/>
                <a:gd name="connsiteX26" fmla="*/ 2585530 w 3074577"/>
                <a:gd name="connsiteY26" fmla="*/ 2596060 h 4030101"/>
                <a:gd name="connsiteX27" fmla="*/ 2956475 w 3074577"/>
                <a:gd name="connsiteY27" fmla="*/ 3739987 h 4030101"/>
                <a:gd name="connsiteX28" fmla="*/ 3074577 w 3074577"/>
                <a:gd name="connsiteY28" fmla="*/ 4030101 h 4030101"/>
                <a:gd name="connsiteX0" fmla="*/ 2323939 w 3074577"/>
                <a:gd name="connsiteY0" fmla="*/ 1399107 h 4088307"/>
                <a:gd name="connsiteX1" fmla="*/ 2322299 w 3074577"/>
                <a:gd name="connsiteY1" fmla="*/ 1399107 h 4088307"/>
                <a:gd name="connsiteX2" fmla="*/ 2307696 w 3074577"/>
                <a:gd name="connsiteY2" fmla="*/ 1354192 h 4088307"/>
                <a:gd name="connsiteX3" fmla="*/ 1537289 w 3074577"/>
                <a:gd name="connsiteY3" fmla="*/ 1159494 h 4088307"/>
                <a:gd name="connsiteX4" fmla="*/ 848597 w 3074577"/>
                <a:gd name="connsiteY4" fmla="*/ 91061 h 4088307"/>
                <a:gd name="connsiteX5" fmla="*/ 2227301 w 3074577"/>
                <a:gd name="connsiteY5" fmla="*/ 58206 h 4088307"/>
                <a:gd name="connsiteX6" fmla="*/ 2225979 w 3074577"/>
                <a:gd name="connsiteY6" fmla="*/ 91061 h 4088307"/>
                <a:gd name="connsiteX7" fmla="*/ 2307269 w 3074577"/>
                <a:gd name="connsiteY7" fmla="*/ 1291236 h 4088307"/>
                <a:gd name="connsiteX8" fmla="*/ 2323939 w 3074577"/>
                <a:gd name="connsiteY8" fmla="*/ 1399107 h 4088307"/>
                <a:gd name="connsiteX9" fmla="*/ 3074577 w 3074577"/>
                <a:gd name="connsiteY9" fmla="*/ 4088307 h 4088307"/>
                <a:gd name="connsiteX10" fmla="*/ 3071242 w 3074577"/>
                <a:gd name="connsiteY10" fmla="*/ 4088307 h 4088307"/>
                <a:gd name="connsiteX11" fmla="*/ 3042271 w 3074577"/>
                <a:gd name="connsiteY11" fmla="*/ 4019880 h 4088307"/>
                <a:gd name="connsiteX12" fmla="*/ 1537289 w 3074577"/>
                <a:gd name="connsiteY12" fmla="*/ 3727834 h 4088307"/>
                <a:gd name="connsiteX13" fmla="*/ 32307 w 3074577"/>
                <a:gd name="connsiteY13" fmla="*/ 4019880 h 4088307"/>
                <a:gd name="connsiteX14" fmla="*/ 3335 w 3074577"/>
                <a:gd name="connsiteY14" fmla="*/ 4088307 h 4088307"/>
                <a:gd name="connsiteX15" fmla="*/ 0 w 3074577"/>
                <a:gd name="connsiteY15" fmla="*/ 4088307 h 4088307"/>
                <a:gd name="connsiteX16" fmla="*/ 118101 w 3074577"/>
                <a:gd name="connsiteY16" fmla="*/ 3798193 h 4088307"/>
                <a:gd name="connsiteX17" fmla="*/ 489046 w 3074577"/>
                <a:gd name="connsiteY17" fmla="*/ 2654266 h 4088307"/>
                <a:gd name="connsiteX18" fmla="*/ 463444 w 3074577"/>
                <a:gd name="connsiteY18" fmla="*/ 2743601 h 4088307"/>
                <a:gd name="connsiteX19" fmla="*/ 463821 w 3074577"/>
                <a:gd name="connsiteY19" fmla="*/ 2743601 h 4088307"/>
                <a:gd name="connsiteX20" fmla="*/ 484697 w 3074577"/>
                <a:gd name="connsiteY20" fmla="*/ 2680936 h 4088307"/>
                <a:gd name="connsiteX21" fmla="*/ 1537289 w 3074577"/>
                <a:gd name="connsiteY21" fmla="*/ 2421339 h 4088307"/>
                <a:gd name="connsiteX22" fmla="*/ 2589880 w 3074577"/>
                <a:gd name="connsiteY22" fmla="*/ 2680936 h 4088307"/>
                <a:gd name="connsiteX23" fmla="*/ 2610757 w 3074577"/>
                <a:gd name="connsiteY23" fmla="*/ 2743601 h 4088307"/>
                <a:gd name="connsiteX24" fmla="*/ 2611132 w 3074577"/>
                <a:gd name="connsiteY24" fmla="*/ 2743601 h 4088307"/>
                <a:gd name="connsiteX25" fmla="*/ 2585530 w 3074577"/>
                <a:gd name="connsiteY25" fmla="*/ 2654266 h 4088307"/>
                <a:gd name="connsiteX26" fmla="*/ 2956475 w 3074577"/>
                <a:gd name="connsiteY26" fmla="*/ 3798193 h 4088307"/>
                <a:gd name="connsiteX27" fmla="*/ 3074577 w 3074577"/>
                <a:gd name="connsiteY27" fmla="*/ 4088307 h 4088307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2227301 w 3074577"/>
                <a:gd name="connsiteY4" fmla="*/ 0 h 4030101"/>
                <a:gd name="connsiteX5" fmla="*/ 2225979 w 3074577"/>
                <a:gd name="connsiteY5" fmla="*/ 32855 h 4030101"/>
                <a:gd name="connsiteX6" fmla="*/ 2307269 w 3074577"/>
                <a:gd name="connsiteY6" fmla="*/ 1233030 h 4030101"/>
                <a:gd name="connsiteX7" fmla="*/ 2323939 w 3074577"/>
                <a:gd name="connsiteY7" fmla="*/ 1340901 h 4030101"/>
                <a:gd name="connsiteX8" fmla="*/ 3074577 w 3074577"/>
                <a:gd name="connsiteY8" fmla="*/ 4030101 h 4030101"/>
                <a:gd name="connsiteX9" fmla="*/ 3071242 w 3074577"/>
                <a:gd name="connsiteY9" fmla="*/ 4030101 h 4030101"/>
                <a:gd name="connsiteX10" fmla="*/ 3042271 w 3074577"/>
                <a:gd name="connsiteY10" fmla="*/ 3961674 h 4030101"/>
                <a:gd name="connsiteX11" fmla="*/ 1537289 w 3074577"/>
                <a:gd name="connsiteY11" fmla="*/ 3669628 h 4030101"/>
                <a:gd name="connsiteX12" fmla="*/ 32307 w 3074577"/>
                <a:gd name="connsiteY12" fmla="*/ 3961674 h 4030101"/>
                <a:gd name="connsiteX13" fmla="*/ 3335 w 3074577"/>
                <a:gd name="connsiteY13" fmla="*/ 4030101 h 4030101"/>
                <a:gd name="connsiteX14" fmla="*/ 0 w 3074577"/>
                <a:gd name="connsiteY14" fmla="*/ 4030101 h 4030101"/>
                <a:gd name="connsiteX15" fmla="*/ 118101 w 3074577"/>
                <a:gd name="connsiteY15" fmla="*/ 3739987 h 4030101"/>
                <a:gd name="connsiteX16" fmla="*/ 489046 w 3074577"/>
                <a:gd name="connsiteY16" fmla="*/ 2596060 h 4030101"/>
                <a:gd name="connsiteX17" fmla="*/ 463444 w 3074577"/>
                <a:gd name="connsiteY17" fmla="*/ 2685395 h 4030101"/>
                <a:gd name="connsiteX18" fmla="*/ 463821 w 3074577"/>
                <a:gd name="connsiteY18" fmla="*/ 2685395 h 4030101"/>
                <a:gd name="connsiteX19" fmla="*/ 484697 w 3074577"/>
                <a:gd name="connsiteY19" fmla="*/ 2622730 h 4030101"/>
                <a:gd name="connsiteX20" fmla="*/ 1537289 w 3074577"/>
                <a:gd name="connsiteY20" fmla="*/ 2363133 h 4030101"/>
                <a:gd name="connsiteX21" fmla="*/ 2589880 w 3074577"/>
                <a:gd name="connsiteY21" fmla="*/ 2622730 h 4030101"/>
                <a:gd name="connsiteX22" fmla="*/ 2610757 w 3074577"/>
                <a:gd name="connsiteY22" fmla="*/ 2685395 h 4030101"/>
                <a:gd name="connsiteX23" fmla="*/ 2611132 w 3074577"/>
                <a:gd name="connsiteY23" fmla="*/ 2685395 h 4030101"/>
                <a:gd name="connsiteX24" fmla="*/ 2585530 w 3074577"/>
                <a:gd name="connsiteY24" fmla="*/ 2596060 h 4030101"/>
                <a:gd name="connsiteX25" fmla="*/ 2956475 w 3074577"/>
                <a:gd name="connsiteY25" fmla="*/ 3739987 h 4030101"/>
                <a:gd name="connsiteX26" fmla="*/ 3074577 w 3074577"/>
                <a:gd name="connsiteY26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2227301 w 3074577"/>
                <a:gd name="connsiteY4" fmla="*/ 0 h 4030101"/>
                <a:gd name="connsiteX5" fmla="*/ 2307269 w 3074577"/>
                <a:gd name="connsiteY5" fmla="*/ 1233030 h 4030101"/>
                <a:gd name="connsiteX6" fmla="*/ 2323939 w 3074577"/>
                <a:gd name="connsiteY6" fmla="*/ 1340901 h 4030101"/>
                <a:gd name="connsiteX7" fmla="*/ 3074577 w 3074577"/>
                <a:gd name="connsiteY7" fmla="*/ 4030101 h 4030101"/>
                <a:gd name="connsiteX8" fmla="*/ 3071242 w 3074577"/>
                <a:gd name="connsiteY8" fmla="*/ 4030101 h 4030101"/>
                <a:gd name="connsiteX9" fmla="*/ 3042271 w 3074577"/>
                <a:gd name="connsiteY9" fmla="*/ 3961674 h 4030101"/>
                <a:gd name="connsiteX10" fmla="*/ 1537289 w 3074577"/>
                <a:gd name="connsiteY10" fmla="*/ 3669628 h 4030101"/>
                <a:gd name="connsiteX11" fmla="*/ 32307 w 3074577"/>
                <a:gd name="connsiteY11" fmla="*/ 3961674 h 4030101"/>
                <a:gd name="connsiteX12" fmla="*/ 3335 w 3074577"/>
                <a:gd name="connsiteY12" fmla="*/ 4030101 h 4030101"/>
                <a:gd name="connsiteX13" fmla="*/ 0 w 3074577"/>
                <a:gd name="connsiteY13" fmla="*/ 4030101 h 4030101"/>
                <a:gd name="connsiteX14" fmla="*/ 118101 w 3074577"/>
                <a:gd name="connsiteY14" fmla="*/ 3739987 h 4030101"/>
                <a:gd name="connsiteX15" fmla="*/ 489046 w 3074577"/>
                <a:gd name="connsiteY15" fmla="*/ 2596060 h 4030101"/>
                <a:gd name="connsiteX16" fmla="*/ 463444 w 3074577"/>
                <a:gd name="connsiteY16" fmla="*/ 2685395 h 4030101"/>
                <a:gd name="connsiteX17" fmla="*/ 463821 w 3074577"/>
                <a:gd name="connsiteY17" fmla="*/ 2685395 h 4030101"/>
                <a:gd name="connsiteX18" fmla="*/ 484697 w 3074577"/>
                <a:gd name="connsiteY18" fmla="*/ 2622730 h 4030101"/>
                <a:gd name="connsiteX19" fmla="*/ 1537289 w 3074577"/>
                <a:gd name="connsiteY19" fmla="*/ 2363133 h 4030101"/>
                <a:gd name="connsiteX20" fmla="*/ 2589880 w 3074577"/>
                <a:gd name="connsiteY20" fmla="*/ 2622730 h 4030101"/>
                <a:gd name="connsiteX21" fmla="*/ 2610757 w 3074577"/>
                <a:gd name="connsiteY21" fmla="*/ 2685395 h 4030101"/>
                <a:gd name="connsiteX22" fmla="*/ 2611132 w 3074577"/>
                <a:gd name="connsiteY22" fmla="*/ 2685395 h 4030101"/>
                <a:gd name="connsiteX23" fmla="*/ 2585530 w 3074577"/>
                <a:gd name="connsiteY23" fmla="*/ 2596060 h 4030101"/>
                <a:gd name="connsiteX24" fmla="*/ 2956475 w 3074577"/>
                <a:gd name="connsiteY24" fmla="*/ 3739987 h 4030101"/>
                <a:gd name="connsiteX25" fmla="*/ 3074577 w 3074577"/>
                <a:gd name="connsiteY25" fmla="*/ 4030101 h 4030101"/>
                <a:gd name="connsiteX0" fmla="*/ 2323939 w 3074577"/>
                <a:gd name="connsiteY0" fmla="*/ 240364 h 2929564"/>
                <a:gd name="connsiteX1" fmla="*/ 2322299 w 3074577"/>
                <a:gd name="connsiteY1" fmla="*/ 240364 h 2929564"/>
                <a:gd name="connsiteX2" fmla="*/ 2307696 w 3074577"/>
                <a:gd name="connsiteY2" fmla="*/ 195449 h 2929564"/>
                <a:gd name="connsiteX3" fmla="*/ 1537289 w 3074577"/>
                <a:gd name="connsiteY3" fmla="*/ 751 h 2929564"/>
                <a:gd name="connsiteX4" fmla="*/ 2307269 w 3074577"/>
                <a:gd name="connsiteY4" fmla="*/ 132493 h 2929564"/>
                <a:gd name="connsiteX5" fmla="*/ 2323939 w 3074577"/>
                <a:gd name="connsiteY5" fmla="*/ 240364 h 2929564"/>
                <a:gd name="connsiteX6" fmla="*/ 3074577 w 3074577"/>
                <a:gd name="connsiteY6" fmla="*/ 2929564 h 2929564"/>
                <a:gd name="connsiteX7" fmla="*/ 3071242 w 3074577"/>
                <a:gd name="connsiteY7" fmla="*/ 2929564 h 2929564"/>
                <a:gd name="connsiteX8" fmla="*/ 3042271 w 3074577"/>
                <a:gd name="connsiteY8" fmla="*/ 2861137 h 2929564"/>
                <a:gd name="connsiteX9" fmla="*/ 1537289 w 3074577"/>
                <a:gd name="connsiteY9" fmla="*/ 2569091 h 2929564"/>
                <a:gd name="connsiteX10" fmla="*/ 32307 w 3074577"/>
                <a:gd name="connsiteY10" fmla="*/ 2861137 h 2929564"/>
                <a:gd name="connsiteX11" fmla="*/ 3335 w 3074577"/>
                <a:gd name="connsiteY11" fmla="*/ 2929564 h 2929564"/>
                <a:gd name="connsiteX12" fmla="*/ 0 w 3074577"/>
                <a:gd name="connsiteY12" fmla="*/ 2929564 h 2929564"/>
                <a:gd name="connsiteX13" fmla="*/ 118101 w 3074577"/>
                <a:gd name="connsiteY13" fmla="*/ 2639450 h 2929564"/>
                <a:gd name="connsiteX14" fmla="*/ 489046 w 3074577"/>
                <a:gd name="connsiteY14" fmla="*/ 1495523 h 2929564"/>
                <a:gd name="connsiteX15" fmla="*/ 463444 w 3074577"/>
                <a:gd name="connsiteY15" fmla="*/ 1584858 h 2929564"/>
                <a:gd name="connsiteX16" fmla="*/ 463821 w 3074577"/>
                <a:gd name="connsiteY16" fmla="*/ 1584858 h 2929564"/>
                <a:gd name="connsiteX17" fmla="*/ 484697 w 3074577"/>
                <a:gd name="connsiteY17" fmla="*/ 1522193 h 2929564"/>
                <a:gd name="connsiteX18" fmla="*/ 1537289 w 3074577"/>
                <a:gd name="connsiteY18" fmla="*/ 1262596 h 2929564"/>
                <a:gd name="connsiteX19" fmla="*/ 2589880 w 3074577"/>
                <a:gd name="connsiteY19" fmla="*/ 1522193 h 2929564"/>
                <a:gd name="connsiteX20" fmla="*/ 2610757 w 3074577"/>
                <a:gd name="connsiteY20" fmla="*/ 1584858 h 2929564"/>
                <a:gd name="connsiteX21" fmla="*/ 2611132 w 3074577"/>
                <a:gd name="connsiteY21" fmla="*/ 1584858 h 2929564"/>
                <a:gd name="connsiteX22" fmla="*/ 2585530 w 3074577"/>
                <a:gd name="connsiteY22" fmla="*/ 1495523 h 2929564"/>
                <a:gd name="connsiteX23" fmla="*/ 2956475 w 3074577"/>
                <a:gd name="connsiteY23" fmla="*/ 2639450 h 2929564"/>
                <a:gd name="connsiteX24" fmla="*/ 3074577 w 3074577"/>
                <a:gd name="connsiteY24" fmla="*/ 2929564 h 2929564"/>
                <a:gd name="connsiteX0" fmla="*/ 2323939 w 3074577"/>
                <a:gd name="connsiteY0" fmla="*/ 108597 h 2797797"/>
                <a:gd name="connsiteX1" fmla="*/ 2322299 w 3074577"/>
                <a:gd name="connsiteY1" fmla="*/ 108597 h 2797797"/>
                <a:gd name="connsiteX2" fmla="*/ 2307696 w 3074577"/>
                <a:gd name="connsiteY2" fmla="*/ 63682 h 2797797"/>
                <a:gd name="connsiteX3" fmla="*/ 2307269 w 3074577"/>
                <a:gd name="connsiteY3" fmla="*/ 726 h 2797797"/>
                <a:gd name="connsiteX4" fmla="*/ 2323939 w 3074577"/>
                <a:gd name="connsiteY4" fmla="*/ 108597 h 2797797"/>
                <a:gd name="connsiteX5" fmla="*/ 3074577 w 3074577"/>
                <a:gd name="connsiteY5" fmla="*/ 2797797 h 2797797"/>
                <a:gd name="connsiteX6" fmla="*/ 3071242 w 3074577"/>
                <a:gd name="connsiteY6" fmla="*/ 2797797 h 2797797"/>
                <a:gd name="connsiteX7" fmla="*/ 3042271 w 3074577"/>
                <a:gd name="connsiteY7" fmla="*/ 2729370 h 2797797"/>
                <a:gd name="connsiteX8" fmla="*/ 1537289 w 3074577"/>
                <a:gd name="connsiteY8" fmla="*/ 2437324 h 2797797"/>
                <a:gd name="connsiteX9" fmla="*/ 32307 w 3074577"/>
                <a:gd name="connsiteY9" fmla="*/ 2729370 h 2797797"/>
                <a:gd name="connsiteX10" fmla="*/ 3335 w 3074577"/>
                <a:gd name="connsiteY10" fmla="*/ 2797797 h 2797797"/>
                <a:gd name="connsiteX11" fmla="*/ 0 w 3074577"/>
                <a:gd name="connsiteY11" fmla="*/ 2797797 h 2797797"/>
                <a:gd name="connsiteX12" fmla="*/ 118101 w 3074577"/>
                <a:gd name="connsiteY12" fmla="*/ 2507683 h 2797797"/>
                <a:gd name="connsiteX13" fmla="*/ 489046 w 3074577"/>
                <a:gd name="connsiteY13" fmla="*/ 1363756 h 2797797"/>
                <a:gd name="connsiteX14" fmla="*/ 463444 w 3074577"/>
                <a:gd name="connsiteY14" fmla="*/ 1453091 h 2797797"/>
                <a:gd name="connsiteX15" fmla="*/ 463821 w 3074577"/>
                <a:gd name="connsiteY15" fmla="*/ 1453091 h 2797797"/>
                <a:gd name="connsiteX16" fmla="*/ 484697 w 3074577"/>
                <a:gd name="connsiteY16" fmla="*/ 1390426 h 2797797"/>
                <a:gd name="connsiteX17" fmla="*/ 1537289 w 3074577"/>
                <a:gd name="connsiteY17" fmla="*/ 1130829 h 2797797"/>
                <a:gd name="connsiteX18" fmla="*/ 2589880 w 3074577"/>
                <a:gd name="connsiteY18" fmla="*/ 1390426 h 2797797"/>
                <a:gd name="connsiteX19" fmla="*/ 2610757 w 3074577"/>
                <a:gd name="connsiteY19" fmla="*/ 1453091 h 2797797"/>
                <a:gd name="connsiteX20" fmla="*/ 2611132 w 3074577"/>
                <a:gd name="connsiteY20" fmla="*/ 1453091 h 2797797"/>
                <a:gd name="connsiteX21" fmla="*/ 2585530 w 3074577"/>
                <a:gd name="connsiteY21" fmla="*/ 1363756 h 2797797"/>
                <a:gd name="connsiteX22" fmla="*/ 2956475 w 3074577"/>
                <a:gd name="connsiteY22" fmla="*/ 2507683 h 2797797"/>
                <a:gd name="connsiteX23" fmla="*/ 3074577 w 3074577"/>
                <a:gd name="connsiteY23" fmla="*/ 2797797 h 2797797"/>
                <a:gd name="connsiteX0" fmla="*/ 2307269 w 3074577"/>
                <a:gd name="connsiteY0" fmla="*/ 726 h 2797797"/>
                <a:gd name="connsiteX1" fmla="*/ 2322299 w 3074577"/>
                <a:gd name="connsiteY1" fmla="*/ 108597 h 2797797"/>
                <a:gd name="connsiteX2" fmla="*/ 2307696 w 3074577"/>
                <a:gd name="connsiteY2" fmla="*/ 63682 h 2797797"/>
                <a:gd name="connsiteX3" fmla="*/ 2307269 w 3074577"/>
                <a:gd name="connsiteY3" fmla="*/ 726 h 2797797"/>
                <a:gd name="connsiteX4" fmla="*/ 3074577 w 3074577"/>
                <a:gd name="connsiteY4" fmla="*/ 2797797 h 2797797"/>
                <a:gd name="connsiteX5" fmla="*/ 3071242 w 3074577"/>
                <a:gd name="connsiteY5" fmla="*/ 2797797 h 2797797"/>
                <a:gd name="connsiteX6" fmla="*/ 3042271 w 3074577"/>
                <a:gd name="connsiteY6" fmla="*/ 2729370 h 2797797"/>
                <a:gd name="connsiteX7" fmla="*/ 1537289 w 3074577"/>
                <a:gd name="connsiteY7" fmla="*/ 2437324 h 2797797"/>
                <a:gd name="connsiteX8" fmla="*/ 32307 w 3074577"/>
                <a:gd name="connsiteY8" fmla="*/ 2729370 h 2797797"/>
                <a:gd name="connsiteX9" fmla="*/ 3335 w 3074577"/>
                <a:gd name="connsiteY9" fmla="*/ 2797797 h 2797797"/>
                <a:gd name="connsiteX10" fmla="*/ 0 w 3074577"/>
                <a:gd name="connsiteY10" fmla="*/ 2797797 h 2797797"/>
                <a:gd name="connsiteX11" fmla="*/ 118101 w 3074577"/>
                <a:gd name="connsiteY11" fmla="*/ 2507683 h 2797797"/>
                <a:gd name="connsiteX12" fmla="*/ 489046 w 3074577"/>
                <a:gd name="connsiteY12" fmla="*/ 1363756 h 2797797"/>
                <a:gd name="connsiteX13" fmla="*/ 463444 w 3074577"/>
                <a:gd name="connsiteY13" fmla="*/ 1453091 h 2797797"/>
                <a:gd name="connsiteX14" fmla="*/ 463821 w 3074577"/>
                <a:gd name="connsiteY14" fmla="*/ 1453091 h 2797797"/>
                <a:gd name="connsiteX15" fmla="*/ 484697 w 3074577"/>
                <a:gd name="connsiteY15" fmla="*/ 1390426 h 2797797"/>
                <a:gd name="connsiteX16" fmla="*/ 1537289 w 3074577"/>
                <a:gd name="connsiteY16" fmla="*/ 1130829 h 2797797"/>
                <a:gd name="connsiteX17" fmla="*/ 2589880 w 3074577"/>
                <a:gd name="connsiteY17" fmla="*/ 1390426 h 2797797"/>
                <a:gd name="connsiteX18" fmla="*/ 2610757 w 3074577"/>
                <a:gd name="connsiteY18" fmla="*/ 1453091 h 2797797"/>
                <a:gd name="connsiteX19" fmla="*/ 2611132 w 3074577"/>
                <a:gd name="connsiteY19" fmla="*/ 1453091 h 2797797"/>
                <a:gd name="connsiteX20" fmla="*/ 2585530 w 3074577"/>
                <a:gd name="connsiteY20" fmla="*/ 1363756 h 2797797"/>
                <a:gd name="connsiteX21" fmla="*/ 2956475 w 3074577"/>
                <a:gd name="connsiteY21" fmla="*/ 2507683 h 2797797"/>
                <a:gd name="connsiteX22" fmla="*/ 3074577 w 3074577"/>
                <a:gd name="connsiteY22" fmla="*/ 2797797 h 2797797"/>
                <a:gd name="connsiteX0" fmla="*/ 2307269 w 3074577"/>
                <a:gd name="connsiteY0" fmla="*/ 0 h 2797071"/>
                <a:gd name="connsiteX1" fmla="*/ 2322299 w 3074577"/>
                <a:gd name="connsiteY1" fmla="*/ 107871 h 2797071"/>
                <a:gd name="connsiteX2" fmla="*/ 2307269 w 3074577"/>
                <a:gd name="connsiteY2" fmla="*/ 0 h 2797071"/>
                <a:gd name="connsiteX3" fmla="*/ 3074577 w 3074577"/>
                <a:gd name="connsiteY3" fmla="*/ 2797071 h 2797071"/>
                <a:gd name="connsiteX4" fmla="*/ 3071242 w 3074577"/>
                <a:gd name="connsiteY4" fmla="*/ 2797071 h 2797071"/>
                <a:gd name="connsiteX5" fmla="*/ 3042271 w 3074577"/>
                <a:gd name="connsiteY5" fmla="*/ 2728644 h 2797071"/>
                <a:gd name="connsiteX6" fmla="*/ 1537289 w 3074577"/>
                <a:gd name="connsiteY6" fmla="*/ 2436598 h 2797071"/>
                <a:gd name="connsiteX7" fmla="*/ 32307 w 3074577"/>
                <a:gd name="connsiteY7" fmla="*/ 2728644 h 2797071"/>
                <a:gd name="connsiteX8" fmla="*/ 3335 w 3074577"/>
                <a:gd name="connsiteY8" fmla="*/ 2797071 h 2797071"/>
                <a:gd name="connsiteX9" fmla="*/ 0 w 3074577"/>
                <a:gd name="connsiteY9" fmla="*/ 2797071 h 2797071"/>
                <a:gd name="connsiteX10" fmla="*/ 118101 w 3074577"/>
                <a:gd name="connsiteY10" fmla="*/ 2506957 h 2797071"/>
                <a:gd name="connsiteX11" fmla="*/ 489046 w 3074577"/>
                <a:gd name="connsiteY11" fmla="*/ 1363030 h 2797071"/>
                <a:gd name="connsiteX12" fmla="*/ 463444 w 3074577"/>
                <a:gd name="connsiteY12" fmla="*/ 1452365 h 2797071"/>
                <a:gd name="connsiteX13" fmla="*/ 463821 w 3074577"/>
                <a:gd name="connsiteY13" fmla="*/ 1452365 h 2797071"/>
                <a:gd name="connsiteX14" fmla="*/ 484697 w 3074577"/>
                <a:gd name="connsiteY14" fmla="*/ 1389700 h 2797071"/>
                <a:gd name="connsiteX15" fmla="*/ 1537289 w 3074577"/>
                <a:gd name="connsiteY15" fmla="*/ 1130103 h 2797071"/>
                <a:gd name="connsiteX16" fmla="*/ 2589880 w 3074577"/>
                <a:gd name="connsiteY16" fmla="*/ 1389700 h 2797071"/>
                <a:gd name="connsiteX17" fmla="*/ 2610757 w 3074577"/>
                <a:gd name="connsiteY17" fmla="*/ 1452365 h 2797071"/>
                <a:gd name="connsiteX18" fmla="*/ 2611132 w 3074577"/>
                <a:gd name="connsiteY18" fmla="*/ 1452365 h 2797071"/>
                <a:gd name="connsiteX19" fmla="*/ 2585530 w 3074577"/>
                <a:gd name="connsiteY19" fmla="*/ 1363030 h 2797071"/>
                <a:gd name="connsiteX20" fmla="*/ 2956475 w 3074577"/>
                <a:gd name="connsiteY20" fmla="*/ 2506957 h 2797071"/>
                <a:gd name="connsiteX21" fmla="*/ 3074577 w 3074577"/>
                <a:gd name="connsiteY21" fmla="*/ 2797071 h 2797071"/>
                <a:gd name="connsiteX0" fmla="*/ 3074577 w 3074577"/>
                <a:gd name="connsiteY0" fmla="*/ 1666968 h 1666968"/>
                <a:gd name="connsiteX1" fmla="*/ 3071242 w 3074577"/>
                <a:gd name="connsiteY1" fmla="*/ 1666968 h 1666968"/>
                <a:gd name="connsiteX2" fmla="*/ 3042271 w 3074577"/>
                <a:gd name="connsiteY2" fmla="*/ 1598541 h 1666968"/>
                <a:gd name="connsiteX3" fmla="*/ 1537289 w 3074577"/>
                <a:gd name="connsiteY3" fmla="*/ 1306495 h 1666968"/>
                <a:gd name="connsiteX4" fmla="*/ 32307 w 3074577"/>
                <a:gd name="connsiteY4" fmla="*/ 1598541 h 1666968"/>
                <a:gd name="connsiteX5" fmla="*/ 3335 w 3074577"/>
                <a:gd name="connsiteY5" fmla="*/ 1666968 h 1666968"/>
                <a:gd name="connsiteX6" fmla="*/ 0 w 3074577"/>
                <a:gd name="connsiteY6" fmla="*/ 1666968 h 1666968"/>
                <a:gd name="connsiteX7" fmla="*/ 118101 w 3074577"/>
                <a:gd name="connsiteY7" fmla="*/ 1376854 h 1666968"/>
                <a:gd name="connsiteX8" fmla="*/ 489046 w 3074577"/>
                <a:gd name="connsiteY8" fmla="*/ 232927 h 1666968"/>
                <a:gd name="connsiteX9" fmla="*/ 463444 w 3074577"/>
                <a:gd name="connsiteY9" fmla="*/ 322262 h 1666968"/>
                <a:gd name="connsiteX10" fmla="*/ 463821 w 3074577"/>
                <a:gd name="connsiteY10" fmla="*/ 322262 h 1666968"/>
                <a:gd name="connsiteX11" fmla="*/ 484697 w 3074577"/>
                <a:gd name="connsiteY11" fmla="*/ 259597 h 1666968"/>
                <a:gd name="connsiteX12" fmla="*/ 1537289 w 3074577"/>
                <a:gd name="connsiteY12" fmla="*/ 0 h 1666968"/>
                <a:gd name="connsiteX13" fmla="*/ 2589880 w 3074577"/>
                <a:gd name="connsiteY13" fmla="*/ 259597 h 1666968"/>
                <a:gd name="connsiteX14" fmla="*/ 2610757 w 3074577"/>
                <a:gd name="connsiteY14" fmla="*/ 322262 h 1666968"/>
                <a:gd name="connsiteX15" fmla="*/ 2611132 w 3074577"/>
                <a:gd name="connsiteY15" fmla="*/ 322262 h 1666968"/>
                <a:gd name="connsiteX16" fmla="*/ 2585530 w 3074577"/>
                <a:gd name="connsiteY16" fmla="*/ 232927 h 1666968"/>
                <a:gd name="connsiteX17" fmla="*/ 2956475 w 3074577"/>
                <a:gd name="connsiteY17" fmla="*/ 1376854 h 1666968"/>
                <a:gd name="connsiteX18" fmla="*/ 3074577 w 3074577"/>
                <a:gd name="connsiteY18" fmla="*/ 1666968 h 166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74577" h="1666968">
                  <a:moveTo>
                    <a:pt x="3074577" y="1666968"/>
                  </a:moveTo>
                  <a:lnTo>
                    <a:pt x="3071242" y="1666968"/>
                  </a:lnTo>
                  <a:lnTo>
                    <a:pt x="3042271" y="1598541"/>
                  </a:lnTo>
                  <a:cubicBezTo>
                    <a:pt x="2899027" y="1431871"/>
                    <a:pt x="2279652" y="1306495"/>
                    <a:pt x="1537289" y="1306495"/>
                  </a:cubicBezTo>
                  <a:cubicBezTo>
                    <a:pt x="794926" y="1306495"/>
                    <a:pt x="175551" y="1431871"/>
                    <a:pt x="32307" y="1598541"/>
                  </a:cubicBezTo>
                  <a:lnTo>
                    <a:pt x="3335" y="1666968"/>
                  </a:lnTo>
                  <a:lnTo>
                    <a:pt x="0" y="1666968"/>
                  </a:lnTo>
                  <a:lnTo>
                    <a:pt x="118101" y="1376854"/>
                  </a:lnTo>
                  <a:cubicBezTo>
                    <a:pt x="255361" y="1020868"/>
                    <a:pt x="380805" y="636888"/>
                    <a:pt x="489046" y="232927"/>
                  </a:cubicBezTo>
                  <a:lnTo>
                    <a:pt x="463444" y="322262"/>
                  </a:lnTo>
                  <a:lnTo>
                    <a:pt x="463821" y="322262"/>
                  </a:lnTo>
                  <a:lnTo>
                    <a:pt x="484697" y="259597"/>
                  </a:lnTo>
                  <a:cubicBezTo>
                    <a:pt x="584883" y="111445"/>
                    <a:pt x="1018076" y="0"/>
                    <a:pt x="1537289" y="0"/>
                  </a:cubicBezTo>
                  <a:cubicBezTo>
                    <a:pt x="2056502" y="0"/>
                    <a:pt x="2489695" y="111445"/>
                    <a:pt x="2589880" y="259597"/>
                  </a:cubicBezTo>
                  <a:lnTo>
                    <a:pt x="2610757" y="322262"/>
                  </a:lnTo>
                  <a:lnTo>
                    <a:pt x="2611132" y="322262"/>
                  </a:lnTo>
                  <a:lnTo>
                    <a:pt x="2585530" y="232927"/>
                  </a:lnTo>
                  <a:cubicBezTo>
                    <a:pt x="2693771" y="636888"/>
                    <a:pt x="2819215" y="1020868"/>
                    <a:pt x="2956475" y="1376854"/>
                  </a:cubicBezTo>
                  <a:lnTo>
                    <a:pt x="3074577" y="1666968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 34"/>
            <p:cNvSpPr/>
            <p:nvPr/>
          </p:nvSpPr>
          <p:spPr>
            <a:xfrm rot="10800000">
              <a:off x="1590730" y="4709129"/>
              <a:ext cx="1175587" cy="1153768"/>
            </a:xfrm>
            <a:custGeom>
              <a:avLst/>
              <a:gdLst>
                <a:gd name="connsiteX0" fmla="*/ 1573302 w 1573302"/>
                <a:gd name="connsiteY0" fmla="*/ 1544101 h 1544101"/>
                <a:gd name="connsiteX1" fmla="*/ 1571662 w 1573302"/>
                <a:gd name="connsiteY1" fmla="*/ 1544101 h 1544101"/>
                <a:gd name="connsiteX2" fmla="*/ 1557059 w 1573302"/>
                <a:gd name="connsiteY2" fmla="*/ 1499186 h 1544101"/>
                <a:gd name="connsiteX3" fmla="*/ 786652 w 1573302"/>
                <a:gd name="connsiteY3" fmla="*/ 1304488 h 1544101"/>
                <a:gd name="connsiteX4" fmla="*/ 16244 w 1573302"/>
                <a:gd name="connsiteY4" fmla="*/ 1499186 h 1544101"/>
                <a:gd name="connsiteX5" fmla="*/ 1642 w 1573302"/>
                <a:gd name="connsiteY5" fmla="*/ 1544101 h 1544101"/>
                <a:gd name="connsiteX6" fmla="*/ 0 w 1573302"/>
                <a:gd name="connsiteY6" fmla="*/ 1544101 h 1544101"/>
                <a:gd name="connsiteX7" fmla="*/ 16670 w 1573302"/>
                <a:gd name="connsiteY7" fmla="*/ 1436230 h 1544101"/>
                <a:gd name="connsiteX8" fmla="*/ 97960 w 1573302"/>
                <a:gd name="connsiteY8" fmla="*/ 236055 h 1544101"/>
                <a:gd name="connsiteX9" fmla="*/ 96686 w 1573302"/>
                <a:gd name="connsiteY9" fmla="*/ 204385 h 1544101"/>
                <a:gd name="connsiteX10" fmla="*/ 96280 w 1573302"/>
                <a:gd name="connsiteY10" fmla="*/ 203200 h 1544101"/>
                <a:gd name="connsiteX11" fmla="*/ 786652 w 1573302"/>
                <a:gd name="connsiteY11" fmla="*/ 0 h 1544101"/>
                <a:gd name="connsiteX12" fmla="*/ 1477024 w 1573302"/>
                <a:gd name="connsiteY12" fmla="*/ 203200 h 1544101"/>
                <a:gd name="connsiteX13" fmla="*/ 1476616 w 1573302"/>
                <a:gd name="connsiteY13" fmla="*/ 204391 h 1544101"/>
                <a:gd name="connsiteX14" fmla="*/ 1475342 w 1573302"/>
                <a:gd name="connsiteY14" fmla="*/ 236055 h 1544101"/>
                <a:gd name="connsiteX15" fmla="*/ 1556632 w 1573302"/>
                <a:gd name="connsiteY15" fmla="*/ 1436230 h 154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73302" h="1544101">
                  <a:moveTo>
                    <a:pt x="1573302" y="1544101"/>
                  </a:moveTo>
                  <a:lnTo>
                    <a:pt x="1571662" y="1544101"/>
                  </a:lnTo>
                  <a:lnTo>
                    <a:pt x="1557059" y="1499186"/>
                  </a:lnTo>
                  <a:cubicBezTo>
                    <a:pt x="1483732" y="1388072"/>
                    <a:pt x="1166671" y="1304488"/>
                    <a:pt x="786652" y="1304488"/>
                  </a:cubicBezTo>
                  <a:cubicBezTo>
                    <a:pt x="406632" y="1304488"/>
                    <a:pt x="89572" y="1388072"/>
                    <a:pt x="16244" y="1499186"/>
                  </a:cubicBezTo>
                  <a:lnTo>
                    <a:pt x="1642" y="1544101"/>
                  </a:lnTo>
                  <a:lnTo>
                    <a:pt x="0" y="1544101"/>
                  </a:lnTo>
                  <a:lnTo>
                    <a:pt x="16670" y="1436230"/>
                  </a:lnTo>
                  <a:cubicBezTo>
                    <a:pt x="76246" y="1003929"/>
                    <a:pt x="102993" y="598771"/>
                    <a:pt x="97960" y="236055"/>
                  </a:cubicBezTo>
                  <a:lnTo>
                    <a:pt x="96686" y="204385"/>
                  </a:lnTo>
                  <a:lnTo>
                    <a:pt x="96280" y="203200"/>
                  </a:lnTo>
                  <a:cubicBezTo>
                    <a:pt x="96280" y="90976"/>
                    <a:pt x="405370" y="0"/>
                    <a:pt x="786652" y="0"/>
                  </a:cubicBezTo>
                  <a:cubicBezTo>
                    <a:pt x="1167934" y="0"/>
                    <a:pt x="1477024" y="90976"/>
                    <a:pt x="1477024" y="203200"/>
                  </a:cubicBezTo>
                  <a:lnTo>
                    <a:pt x="1476616" y="204391"/>
                  </a:lnTo>
                  <a:lnTo>
                    <a:pt x="1475342" y="236055"/>
                  </a:lnTo>
                  <a:cubicBezTo>
                    <a:pt x="1470309" y="598771"/>
                    <a:pt x="1497056" y="1003929"/>
                    <a:pt x="1556632" y="143623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 rot="10800000">
              <a:off x="532317" y="1763418"/>
              <a:ext cx="3292412" cy="1205663"/>
            </a:xfrm>
            <a:custGeom>
              <a:avLst/>
              <a:gdLst>
                <a:gd name="connsiteX0" fmla="*/ 0 w 4406273"/>
                <a:gd name="connsiteY0" fmla="*/ 1613553 h 1613553"/>
                <a:gd name="connsiteX1" fmla="*/ 24143 w 4406273"/>
                <a:gd name="connsiteY1" fmla="*/ 1579909 h 1613553"/>
                <a:gd name="connsiteX2" fmla="*/ 642951 w 4406273"/>
                <a:gd name="connsiteY2" fmla="*/ 416717 h 1613553"/>
                <a:gd name="connsiteX3" fmla="*/ 665847 w 4406273"/>
                <a:gd name="connsiteY3" fmla="*/ 360473 h 1613553"/>
                <a:gd name="connsiteX4" fmla="*/ 669183 w 4406273"/>
                <a:gd name="connsiteY4" fmla="*/ 360473 h 1613553"/>
                <a:gd name="connsiteX5" fmla="*/ 698155 w 4406273"/>
                <a:gd name="connsiteY5" fmla="*/ 292046 h 1613553"/>
                <a:gd name="connsiteX6" fmla="*/ 2203137 w 4406273"/>
                <a:gd name="connsiteY6" fmla="*/ 0 h 1613553"/>
                <a:gd name="connsiteX7" fmla="*/ 3708119 w 4406273"/>
                <a:gd name="connsiteY7" fmla="*/ 292046 h 1613553"/>
                <a:gd name="connsiteX8" fmla="*/ 3737090 w 4406273"/>
                <a:gd name="connsiteY8" fmla="*/ 360473 h 1613553"/>
                <a:gd name="connsiteX9" fmla="*/ 3740425 w 4406273"/>
                <a:gd name="connsiteY9" fmla="*/ 360473 h 1613553"/>
                <a:gd name="connsiteX10" fmla="*/ 3763321 w 4406273"/>
                <a:gd name="connsiteY10" fmla="*/ 416717 h 1613553"/>
                <a:gd name="connsiteX11" fmla="*/ 4382130 w 4406273"/>
                <a:gd name="connsiteY11" fmla="*/ 1579909 h 1613553"/>
                <a:gd name="connsiteX12" fmla="*/ 4406273 w 4406273"/>
                <a:gd name="connsiteY12" fmla="*/ 1613552 h 1613553"/>
                <a:gd name="connsiteX13" fmla="*/ 4368897 w 4406273"/>
                <a:gd name="connsiteY13" fmla="*/ 1587502 h 1613553"/>
                <a:gd name="connsiteX14" fmla="*/ 2203137 w 4406273"/>
                <a:gd name="connsiteY14" fmla="*/ 1301953 h 1613553"/>
                <a:gd name="connsiteX15" fmla="*/ 37377 w 4406273"/>
                <a:gd name="connsiteY15" fmla="*/ 1587502 h 1613553"/>
                <a:gd name="connsiteX16" fmla="*/ 0 w 4406273"/>
                <a:gd name="connsiteY16" fmla="*/ 1613553 h 161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406273" h="1613553">
                  <a:moveTo>
                    <a:pt x="0" y="1613553"/>
                  </a:moveTo>
                  <a:lnTo>
                    <a:pt x="24143" y="1579909"/>
                  </a:lnTo>
                  <a:cubicBezTo>
                    <a:pt x="239708" y="1259357"/>
                    <a:pt x="450235" y="865295"/>
                    <a:pt x="642951" y="416717"/>
                  </a:cubicBezTo>
                  <a:lnTo>
                    <a:pt x="665847" y="360473"/>
                  </a:lnTo>
                  <a:lnTo>
                    <a:pt x="669183" y="360473"/>
                  </a:lnTo>
                  <a:lnTo>
                    <a:pt x="698155" y="292046"/>
                  </a:lnTo>
                  <a:cubicBezTo>
                    <a:pt x="841399" y="125376"/>
                    <a:pt x="1460774" y="0"/>
                    <a:pt x="2203137" y="0"/>
                  </a:cubicBezTo>
                  <a:cubicBezTo>
                    <a:pt x="2945500" y="0"/>
                    <a:pt x="3564875" y="125376"/>
                    <a:pt x="3708119" y="292046"/>
                  </a:cubicBezTo>
                  <a:lnTo>
                    <a:pt x="3737090" y="360473"/>
                  </a:lnTo>
                  <a:lnTo>
                    <a:pt x="3740425" y="360473"/>
                  </a:lnTo>
                  <a:lnTo>
                    <a:pt x="3763321" y="416717"/>
                  </a:lnTo>
                  <a:cubicBezTo>
                    <a:pt x="3956038" y="865295"/>
                    <a:pt x="4166565" y="1259357"/>
                    <a:pt x="4382130" y="1579909"/>
                  </a:cubicBezTo>
                  <a:lnTo>
                    <a:pt x="4406273" y="1613552"/>
                  </a:lnTo>
                  <a:lnTo>
                    <a:pt x="4368897" y="1587502"/>
                  </a:lnTo>
                  <a:cubicBezTo>
                    <a:pt x="4081779" y="1422069"/>
                    <a:pt x="3220731" y="1301953"/>
                    <a:pt x="2203137" y="1301953"/>
                  </a:cubicBezTo>
                  <a:cubicBezTo>
                    <a:pt x="1185543" y="1301953"/>
                    <a:pt x="324495" y="1422069"/>
                    <a:pt x="37377" y="1587502"/>
                  </a:cubicBezTo>
                  <a:lnTo>
                    <a:pt x="0" y="1613553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Oval 47"/>
            <p:cNvSpPr/>
            <p:nvPr/>
          </p:nvSpPr>
          <p:spPr>
            <a:xfrm>
              <a:off x="484065" y="1388916"/>
              <a:ext cx="3388915" cy="607332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4 Options/Steps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666149" y="4206310"/>
            <a:ext cx="1502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STEP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383733" y="2245254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495051" y="95649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err="1"/>
              <a:t>Diceret</a:t>
            </a:r>
            <a:r>
              <a:rPr lang="en-US" sz="1600" dirty="0"/>
              <a:t> </a:t>
            </a:r>
            <a:r>
              <a:rPr lang="en-US" sz="1600" dirty="0" err="1"/>
              <a:t>scaevola</a:t>
            </a:r>
            <a:r>
              <a:rPr lang="en-US" sz="1600" dirty="0"/>
              <a:t> pro ne, </a:t>
            </a:r>
            <a:r>
              <a:rPr lang="en-US" sz="1600" dirty="0" err="1"/>
              <a:t>nostro</a:t>
            </a:r>
            <a:r>
              <a:rPr lang="en-US" sz="1600" dirty="0"/>
              <a:t> </a:t>
            </a:r>
            <a:r>
              <a:rPr lang="en-US" sz="1600" dirty="0" err="1"/>
              <a:t>reprehendunt</a:t>
            </a:r>
            <a:r>
              <a:rPr lang="en-US" sz="1600" dirty="0"/>
              <a:t> no vis, </a:t>
            </a:r>
            <a:r>
              <a:rPr lang="en-US" sz="1600" dirty="0" err="1"/>
              <a:t>illum</a:t>
            </a:r>
            <a:r>
              <a:rPr lang="en-US" sz="1600" dirty="0"/>
              <a:t> </a:t>
            </a:r>
            <a:r>
              <a:rPr lang="en-US" sz="1600" dirty="0" err="1"/>
              <a:t>utinam</a:t>
            </a:r>
            <a:r>
              <a:rPr lang="en-US" sz="1600" dirty="0"/>
              <a:t> </a:t>
            </a:r>
            <a:r>
              <a:rPr lang="en-US" sz="1600" dirty="0" err="1"/>
              <a:t>omittam</a:t>
            </a:r>
            <a:r>
              <a:rPr lang="en-US" sz="1600" dirty="0"/>
              <a:t> </a:t>
            </a:r>
            <a:r>
              <a:rPr lang="en-US" sz="1600" dirty="0" err="1"/>
              <a:t>usu</a:t>
            </a:r>
            <a:r>
              <a:rPr lang="en-US" sz="1600" dirty="0"/>
              <a:t> </a:t>
            </a:r>
            <a:r>
              <a:rPr lang="en-US" sz="1600" dirty="0" err="1"/>
              <a:t>eu</a:t>
            </a:r>
            <a:r>
              <a:rPr lang="en-US" sz="1600" dirty="0"/>
              <a:t>. Vim </a:t>
            </a:r>
            <a:r>
              <a:rPr lang="en-US" sz="1600" dirty="0" err="1"/>
              <a:t>volumus</a:t>
            </a:r>
            <a:r>
              <a:rPr lang="en-US" sz="1600" dirty="0"/>
              <a:t> </a:t>
            </a:r>
            <a:r>
              <a:rPr lang="en-US" sz="1600" dirty="0" err="1"/>
              <a:t>neglegentur</a:t>
            </a:r>
            <a:r>
              <a:rPr lang="en-US" sz="1600" dirty="0"/>
              <a:t> </a:t>
            </a:r>
            <a:r>
              <a:rPr lang="en-US" sz="1600" dirty="0" err="1"/>
              <a:t>te</a:t>
            </a:r>
            <a:r>
              <a:rPr lang="en-US" sz="1600" dirty="0"/>
              <a:t>, </a:t>
            </a:r>
            <a:r>
              <a:rPr lang="en-US" sz="1600" dirty="0" err="1"/>
              <a:t>aeque</a:t>
            </a:r>
            <a:r>
              <a:rPr lang="en-US" sz="1600" dirty="0"/>
              <a:t> </a:t>
            </a:r>
            <a:r>
              <a:rPr lang="en-US" sz="1600" dirty="0" err="1"/>
              <a:t>mollis</a:t>
            </a:r>
            <a:r>
              <a:rPr lang="en-US" sz="1600" dirty="0"/>
              <a:t> </a:t>
            </a:r>
            <a:r>
              <a:rPr lang="en-US" sz="1600" dirty="0" err="1"/>
              <a:t>vel</a:t>
            </a:r>
            <a:r>
              <a:rPr lang="en-US" sz="1600" dirty="0"/>
              <a:t> ne. 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4616594" y="1964733"/>
            <a:ext cx="0" cy="4143967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4272410" y="2136315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36" name="Oval 35"/>
          <p:cNvSpPr/>
          <p:nvPr/>
        </p:nvSpPr>
        <p:spPr>
          <a:xfrm>
            <a:off x="4272410" y="3094874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37" name="Oval 36"/>
          <p:cNvSpPr/>
          <p:nvPr/>
        </p:nvSpPr>
        <p:spPr>
          <a:xfrm>
            <a:off x="4272410" y="5011992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4272410" y="4053433"/>
            <a:ext cx="688368" cy="688368"/>
          </a:xfrm>
          <a:prstGeom prst="ellipse">
            <a:avLst/>
          </a:prstGeom>
          <a:solidFill>
            <a:srgbClr val="CB233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83733" y="2905958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383733" y="3566662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383733" y="4227366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383733" y="488807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383733" y="5548776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383733" y="1964733"/>
            <a:ext cx="2033067" cy="4143967"/>
            <a:chOff x="5383733" y="1964733"/>
            <a:chExt cx="2033067" cy="4143967"/>
          </a:xfrm>
        </p:grpSpPr>
        <p:cxnSp>
          <p:nvCxnSpPr>
            <p:cNvPr id="27" name="Straight Arrow Connector 26"/>
            <p:cNvCxnSpPr/>
            <p:nvPr/>
          </p:nvCxnSpPr>
          <p:spPr>
            <a:xfrm>
              <a:off x="5383733" y="1964733"/>
              <a:ext cx="0" cy="4143967"/>
            </a:xfrm>
            <a:prstGeom prst="straightConnector1">
              <a:avLst/>
            </a:prstGeom>
            <a:ln w="3175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5383733" y="1964733"/>
              <a:ext cx="2033067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Straight Arrow Connector 28"/>
          <p:cNvCxnSpPr/>
          <p:nvPr/>
        </p:nvCxnSpPr>
        <p:spPr>
          <a:xfrm flipV="1">
            <a:off x="4960778" y="4390976"/>
            <a:ext cx="309722" cy="3999"/>
          </a:xfrm>
          <a:prstGeom prst="straightConnector1">
            <a:avLst/>
          </a:prstGeom>
          <a:ln>
            <a:solidFill>
              <a:srgbClr val="CB23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Freeform 46"/>
          <p:cNvSpPr/>
          <p:nvPr/>
        </p:nvSpPr>
        <p:spPr>
          <a:xfrm rot="10800000">
            <a:off x="2480892" y="1882266"/>
            <a:ext cx="1031313" cy="3950208"/>
          </a:xfrm>
          <a:custGeom>
            <a:avLst/>
            <a:gdLst>
              <a:gd name="connsiteX0" fmla="*/ 0 w 1342943"/>
              <a:gd name="connsiteY0" fmla="*/ 5283193 h 5283193"/>
              <a:gd name="connsiteX1" fmla="*/ 24939 w 1342943"/>
              <a:gd name="connsiteY1" fmla="*/ 5236257 h 5283193"/>
              <a:gd name="connsiteX2" fmla="*/ 886190 w 1342943"/>
              <a:gd name="connsiteY2" fmla="*/ 2701666 h 5283193"/>
              <a:gd name="connsiteX3" fmla="*/ 1203405 w 1342943"/>
              <a:gd name="connsiteY3" fmla="*/ 289738 h 5283193"/>
              <a:gd name="connsiteX4" fmla="*/ 1205061 w 1342943"/>
              <a:gd name="connsiteY4" fmla="*/ 39167 h 5283193"/>
              <a:gd name="connsiteX5" fmla="*/ 1254957 w 1342943"/>
              <a:gd name="connsiteY5" fmla="*/ 21367 h 5283193"/>
              <a:gd name="connsiteX6" fmla="*/ 1342943 w 1342943"/>
              <a:gd name="connsiteY6" fmla="*/ 0 h 5283193"/>
              <a:gd name="connsiteX7" fmla="*/ 1341690 w 1342943"/>
              <a:gd name="connsiteY7" fmla="*/ 289741 h 5283193"/>
              <a:gd name="connsiteX8" fmla="*/ 1134055 w 1342943"/>
              <a:gd name="connsiteY8" fmla="*/ 2701669 h 5283193"/>
              <a:gd name="connsiteX9" fmla="*/ 650486 w 1342943"/>
              <a:gd name="connsiteY9" fmla="*/ 4979190 h 5283193"/>
              <a:gd name="connsiteX10" fmla="*/ 583417 w 1342943"/>
              <a:gd name="connsiteY10" fmla="*/ 5194260 h 5283193"/>
              <a:gd name="connsiteX11" fmla="*/ 475225 w 1342943"/>
              <a:gd name="connsiteY11" fmla="*/ 5206040 h 5283193"/>
              <a:gd name="connsiteX12" fmla="*/ 139610 w 1342943"/>
              <a:gd name="connsiteY12" fmla="*/ 5255665 h 528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2943" h="5283193">
                <a:moveTo>
                  <a:pt x="0" y="5283193"/>
                </a:moveTo>
                <a:lnTo>
                  <a:pt x="24939" y="5236257"/>
                </a:lnTo>
                <a:cubicBezTo>
                  <a:pt x="354655" y="4577982"/>
                  <a:pt x="661995" y="3697275"/>
                  <a:pt x="886190" y="2701666"/>
                </a:cubicBezTo>
                <a:cubicBezTo>
                  <a:pt x="1082361" y="1830509"/>
                  <a:pt x="1186437" y="997664"/>
                  <a:pt x="1203405" y="289738"/>
                </a:cubicBezTo>
                <a:lnTo>
                  <a:pt x="1205061" y="39167"/>
                </a:lnTo>
                <a:lnTo>
                  <a:pt x="1254957" y="21367"/>
                </a:lnTo>
                <a:lnTo>
                  <a:pt x="1342943" y="0"/>
                </a:lnTo>
                <a:lnTo>
                  <a:pt x="1341690" y="289741"/>
                </a:lnTo>
                <a:cubicBezTo>
                  <a:pt x="1330583" y="997667"/>
                  <a:pt x="1262460" y="1830512"/>
                  <a:pt x="1134055" y="2701669"/>
                </a:cubicBezTo>
                <a:cubicBezTo>
                  <a:pt x="1005651" y="3572827"/>
                  <a:pt x="835579" y="4356013"/>
                  <a:pt x="650486" y="4979190"/>
                </a:cubicBezTo>
                <a:lnTo>
                  <a:pt x="583417" y="5194260"/>
                </a:lnTo>
                <a:lnTo>
                  <a:pt x="475225" y="5206040"/>
                </a:lnTo>
                <a:cubicBezTo>
                  <a:pt x="354582" y="5220646"/>
                  <a:pt x="242203" y="5237279"/>
                  <a:pt x="139610" y="5255665"/>
                </a:cubicBez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751077" y="1526564"/>
            <a:ext cx="2826947" cy="372110"/>
          </a:xfrm>
          <a:prstGeom prst="ellips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34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/>
          <p:cNvGrpSpPr/>
          <p:nvPr/>
        </p:nvGrpSpPr>
        <p:grpSpPr>
          <a:xfrm>
            <a:off x="56694" y="1391481"/>
            <a:ext cx="4215384" cy="4473981"/>
            <a:chOff x="484065" y="1388916"/>
            <a:chExt cx="3388915" cy="4473981"/>
          </a:xfrm>
        </p:grpSpPr>
        <p:sp>
          <p:nvSpPr>
            <p:cNvPr id="51" name="Freeform 50"/>
            <p:cNvSpPr/>
            <p:nvPr/>
          </p:nvSpPr>
          <p:spPr>
            <a:xfrm>
              <a:off x="1376136" y="3704510"/>
              <a:ext cx="1604774" cy="1183661"/>
            </a:xfrm>
            <a:custGeom>
              <a:avLst/>
              <a:gdLst>
                <a:gd name="connsiteX0" fmla="*/ 0 w 2147688"/>
                <a:gd name="connsiteY0" fmla="*/ 0 h 1584107"/>
                <a:gd name="connsiteX1" fmla="*/ 375 w 2147688"/>
                <a:gd name="connsiteY1" fmla="*/ 0 h 1584107"/>
                <a:gd name="connsiteX2" fmla="*/ 21252 w 2147688"/>
                <a:gd name="connsiteY2" fmla="*/ 62665 h 1584107"/>
                <a:gd name="connsiteX3" fmla="*/ 1073843 w 2147688"/>
                <a:gd name="connsiteY3" fmla="*/ 322262 h 1584107"/>
                <a:gd name="connsiteX4" fmla="*/ 2126435 w 2147688"/>
                <a:gd name="connsiteY4" fmla="*/ 62665 h 1584107"/>
                <a:gd name="connsiteX5" fmla="*/ 2147311 w 2147688"/>
                <a:gd name="connsiteY5" fmla="*/ 0 h 1584107"/>
                <a:gd name="connsiteX6" fmla="*/ 2147688 w 2147688"/>
                <a:gd name="connsiteY6" fmla="*/ 0 h 1584107"/>
                <a:gd name="connsiteX7" fmla="*/ 2122086 w 2147688"/>
                <a:gd name="connsiteY7" fmla="*/ 89335 h 1584107"/>
                <a:gd name="connsiteX8" fmla="*/ 1894679 w 2147688"/>
                <a:gd name="connsiteY8" fmla="*/ 1123290 h 1584107"/>
                <a:gd name="connsiteX9" fmla="*/ 1860495 w 2147688"/>
                <a:gd name="connsiteY9" fmla="*/ 1344494 h 1584107"/>
                <a:gd name="connsiteX10" fmla="*/ 1858853 w 2147688"/>
                <a:gd name="connsiteY10" fmla="*/ 1344494 h 1584107"/>
                <a:gd name="connsiteX11" fmla="*/ 1844251 w 2147688"/>
                <a:gd name="connsiteY11" fmla="*/ 1389409 h 1584107"/>
                <a:gd name="connsiteX12" fmla="*/ 1073843 w 2147688"/>
                <a:gd name="connsiteY12" fmla="*/ 1584107 h 1584107"/>
                <a:gd name="connsiteX13" fmla="*/ 303436 w 2147688"/>
                <a:gd name="connsiteY13" fmla="*/ 1389409 h 1584107"/>
                <a:gd name="connsiteX14" fmla="*/ 288833 w 2147688"/>
                <a:gd name="connsiteY14" fmla="*/ 1344494 h 1584107"/>
                <a:gd name="connsiteX15" fmla="*/ 287193 w 2147688"/>
                <a:gd name="connsiteY15" fmla="*/ 1344494 h 1584107"/>
                <a:gd name="connsiteX16" fmla="*/ 253009 w 2147688"/>
                <a:gd name="connsiteY16" fmla="*/ 1123290 h 1584107"/>
                <a:gd name="connsiteX17" fmla="*/ 25602 w 2147688"/>
                <a:gd name="connsiteY17" fmla="*/ 89335 h 1584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47688" h="1584107">
                  <a:moveTo>
                    <a:pt x="0" y="0"/>
                  </a:moveTo>
                  <a:lnTo>
                    <a:pt x="375" y="0"/>
                  </a:lnTo>
                  <a:lnTo>
                    <a:pt x="21252" y="62665"/>
                  </a:lnTo>
                  <a:cubicBezTo>
                    <a:pt x="121437" y="210817"/>
                    <a:pt x="554630" y="322262"/>
                    <a:pt x="1073843" y="322262"/>
                  </a:cubicBezTo>
                  <a:cubicBezTo>
                    <a:pt x="1593056" y="322262"/>
                    <a:pt x="2026249" y="210817"/>
                    <a:pt x="2126435" y="62665"/>
                  </a:cubicBezTo>
                  <a:lnTo>
                    <a:pt x="2147311" y="0"/>
                  </a:lnTo>
                  <a:lnTo>
                    <a:pt x="2147688" y="0"/>
                  </a:lnTo>
                  <a:lnTo>
                    <a:pt x="2122086" y="89335"/>
                  </a:lnTo>
                  <a:cubicBezTo>
                    <a:pt x="2027375" y="442800"/>
                    <a:pt x="1951720" y="789604"/>
                    <a:pt x="1894679" y="1123290"/>
                  </a:cubicBezTo>
                  <a:lnTo>
                    <a:pt x="1860495" y="1344494"/>
                  </a:lnTo>
                  <a:lnTo>
                    <a:pt x="1858853" y="1344494"/>
                  </a:lnTo>
                  <a:lnTo>
                    <a:pt x="1844251" y="1389409"/>
                  </a:lnTo>
                  <a:cubicBezTo>
                    <a:pt x="1770923" y="1500523"/>
                    <a:pt x="1453863" y="1584107"/>
                    <a:pt x="1073843" y="1584107"/>
                  </a:cubicBezTo>
                  <a:cubicBezTo>
                    <a:pt x="693824" y="1584107"/>
                    <a:pt x="376763" y="1500523"/>
                    <a:pt x="303436" y="1389409"/>
                  </a:cubicBezTo>
                  <a:lnTo>
                    <a:pt x="288833" y="1344494"/>
                  </a:lnTo>
                  <a:lnTo>
                    <a:pt x="287193" y="1344494"/>
                  </a:lnTo>
                  <a:lnTo>
                    <a:pt x="253009" y="1123290"/>
                  </a:lnTo>
                  <a:cubicBezTo>
                    <a:pt x="195968" y="789604"/>
                    <a:pt x="120313" y="442800"/>
                    <a:pt x="25602" y="8933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 rot="10800000">
              <a:off x="1029844" y="2699732"/>
              <a:ext cx="2297355" cy="1245575"/>
            </a:xfrm>
            <a:custGeom>
              <a:avLst/>
              <a:gdLst>
                <a:gd name="connsiteX0" fmla="*/ 2993434 w 4413566"/>
                <a:gd name="connsiteY0" fmla="*/ 1340901 h 5288263"/>
                <a:gd name="connsiteX1" fmla="*/ 2991794 w 4413566"/>
                <a:gd name="connsiteY1" fmla="*/ 1340901 h 5288263"/>
                <a:gd name="connsiteX2" fmla="*/ 2977191 w 4413566"/>
                <a:gd name="connsiteY2" fmla="*/ 1295986 h 5288263"/>
                <a:gd name="connsiteX3" fmla="*/ 2206784 w 4413566"/>
                <a:gd name="connsiteY3" fmla="*/ 1101288 h 5288263"/>
                <a:gd name="connsiteX4" fmla="*/ 1436376 w 4413566"/>
                <a:gd name="connsiteY4" fmla="*/ 1295986 h 5288263"/>
                <a:gd name="connsiteX5" fmla="*/ 1421774 w 4413566"/>
                <a:gd name="connsiteY5" fmla="*/ 1340901 h 5288263"/>
                <a:gd name="connsiteX6" fmla="*/ 1420132 w 4413566"/>
                <a:gd name="connsiteY6" fmla="*/ 1340901 h 5288263"/>
                <a:gd name="connsiteX7" fmla="*/ 1436802 w 4413566"/>
                <a:gd name="connsiteY7" fmla="*/ 1233030 h 5288263"/>
                <a:gd name="connsiteX8" fmla="*/ 1518092 w 4413566"/>
                <a:gd name="connsiteY8" fmla="*/ 32855 h 5288263"/>
                <a:gd name="connsiteX9" fmla="*/ 1516770 w 4413566"/>
                <a:gd name="connsiteY9" fmla="*/ 0 h 5288263"/>
                <a:gd name="connsiteX10" fmla="*/ 2896796 w 4413566"/>
                <a:gd name="connsiteY10" fmla="*/ 0 h 5288263"/>
                <a:gd name="connsiteX11" fmla="*/ 2895474 w 4413566"/>
                <a:gd name="connsiteY11" fmla="*/ 32855 h 5288263"/>
                <a:gd name="connsiteX12" fmla="*/ 2976764 w 4413566"/>
                <a:gd name="connsiteY12" fmla="*/ 1233030 h 5288263"/>
                <a:gd name="connsiteX13" fmla="*/ 1272398 w 4413566"/>
                <a:gd name="connsiteY13" fmla="*/ 2128987 h 5288263"/>
                <a:gd name="connsiteX14" fmla="*/ 1297621 w 4413566"/>
                <a:gd name="connsiteY14" fmla="*/ 2014096 h 5288263"/>
                <a:gd name="connsiteX15" fmla="*/ 1286371 w 4413566"/>
                <a:gd name="connsiteY15" fmla="*/ 2071666 h 5288263"/>
                <a:gd name="connsiteX16" fmla="*/ 3141169 w 4413566"/>
                <a:gd name="connsiteY16" fmla="*/ 2128989 h 5288263"/>
                <a:gd name="connsiteX17" fmla="*/ 3127195 w 4413566"/>
                <a:gd name="connsiteY17" fmla="*/ 2071666 h 5288263"/>
                <a:gd name="connsiteX18" fmla="*/ 3115945 w 4413566"/>
                <a:gd name="connsiteY18" fmla="*/ 2014093 h 5288263"/>
                <a:gd name="connsiteX19" fmla="*/ 3744072 w 4413566"/>
                <a:gd name="connsiteY19" fmla="*/ 4030101 h 5288263"/>
                <a:gd name="connsiteX20" fmla="*/ 3740737 w 4413566"/>
                <a:gd name="connsiteY20" fmla="*/ 4030101 h 5288263"/>
                <a:gd name="connsiteX21" fmla="*/ 3711766 w 4413566"/>
                <a:gd name="connsiteY21" fmla="*/ 3961674 h 5288263"/>
                <a:gd name="connsiteX22" fmla="*/ 2206784 w 4413566"/>
                <a:gd name="connsiteY22" fmla="*/ 3669628 h 5288263"/>
                <a:gd name="connsiteX23" fmla="*/ 701802 w 4413566"/>
                <a:gd name="connsiteY23" fmla="*/ 3961674 h 5288263"/>
                <a:gd name="connsiteX24" fmla="*/ 672830 w 4413566"/>
                <a:gd name="connsiteY24" fmla="*/ 4030101 h 5288263"/>
                <a:gd name="connsiteX25" fmla="*/ 669495 w 4413566"/>
                <a:gd name="connsiteY25" fmla="*/ 4030101 h 5288263"/>
                <a:gd name="connsiteX26" fmla="*/ 787596 w 4413566"/>
                <a:gd name="connsiteY26" fmla="*/ 3739987 h 5288263"/>
                <a:gd name="connsiteX27" fmla="*/ 1158541 w 4413566"/>
                <a:gd name="connsiteY27" fmla="*/ 2596060 h 5288263"/>
                <a:gd name="connsiteX28" fmla="*/ 1132939 w 4413566"/>
                <a:gd name="connsiteY28" fmla="*/ 2685395 h 5288263"/>
                <a:gd name="connsiteX29" fmla="*/ 1133316 w 4413566"/>
                <a:gd name="connsiteY29" fmla="*/ 2685395 h 5288263"/>
                <a:gd name="connsiteX30" fmla="*/ 1154192 w 4413566"/>
                <a:gd name="connsiteY30" fmla="*/ 2622730 h 5288263"/>
                <a:gd name="connsiteX31" fmla="*/ 2206784 w 4413566"/>
                <a:gd name="connsiteY31" fmla="*/ 2363133 h 5288263"/>
                <a:gd name="connsiteX32" fmla="*/ 3259375 w 4413566"/>
                <a:gd name="connsiteY32" fmla="*/ 2622730 h 5288263"/>
                <a:gd name="connsiteX33" fmla="*/ 3280252 w 4413566"/>
                <a:gd name="connsiteY33" fmla="*/ 2685395 h 5288263"/>
                <a:gd name="connsiteX34" fmla="*/ 3280627 w 4413566"/>
                <a:gd name="connsiteY34" fmla="*/ 2685395 h 5288263"/>
                <a:gd name="connsiteX35" fmla="*/ 3255025 w 4413566"/>
                <a:gd name="connsiteY35" fmla="*/ 2596060 h 5288263"/>
                <a:gd name="connsiteX36" fmla="*/ 3625970 w 4413566"/>
                <a:gd name="connsiteY36" fmla="*/ 3739987 h 5288263"/>
                <a:gd name="connsiteX37" fmla="*/ 27790 w 4413566"/>
                <a:gd name="connsiteY37" fmla="*/ 5249537 h 5288263"/>
                <a:gd name="connsiteX38" fmla="*/ 498921 w 4413566"/>
                <a:gd name="connsiteY38" fmla="*/ 4412260 h 5288263"/>
                <a:gd name="connsiteX39" fmla="*/ 563234 w 4413566"/>
                <a:gd name="connsiteY39" fmla="*/ 4270326 h 5288263"/>
                <a:gd name="connsiteX40" fmla="*/ 498921 w 4413566"/>
                <a:gd name="connsiteY40" fmla="*/ 4412260 h 5288263"/>
                <a:gd name="connsiteX41" fmla="*/ 27790 w 4413566"/>
                <a:gd name="connsiteY41" fmla="*/ 5249537 h 5288263"/>
                <a:gd name="connsiteX42" fmla="*/ 0 w 4413566"/>
                <a:gd name="connsiteY42" fmla="*/ 5288263 h 5288263"/>
                <a:gd name="connsiteX43" fmla="*/ 27790 w 4413566"/>
                <a:gd name="connsiteY43" fmla="*/ 5249537 h 5288263"/>
                <a:gd name="connsiteX44" fmla="*/ 3647 w 4413566"/>
                <a:gd name="connsiteY44" fmla="*/ 5283181 h 5288263"/>
                <a:gd name="connsiteX45" fmla="*/ 41024 w 4413566"/>
                <a:gd name="connsiteY45" fmla="*/ 5257130 h 5288263"/>
                <a:gd name="connsiteX46" fmla="*/ 2206784 w 4413566"/>
                <a:gd name="connsiteY46" fmla="*/ 4971581 h 5288263"/>
                <a:gd name="connsiteX47" fmla="*/ 4372544 w 4413566"/>
                <a:gd name="connsiteY47" fmla="*/ 5257130 h 5288263"/>
                <a:gd name="connsiteX48" fmla="*/ 4409920 w 4413566"/>
                <a:gd name="connsiteY48" fmla="*/ 5283180 h 5288263"/>
                <a:gd name="connsiteX49" fmla="*/ 4413566 w 4413566"/>
                <a:gd name="connsiteY49" fmla="*/ 5288261 h 5288263"/>
                <a:gd name="connsiteX50" fmla="*/ 4372544 w 4413566"/>
                <a:gd name="connsiteY50" fmla="*/ 5259670 h 5288263"/>
                <a:gd name="connsiteX51" fmla="*/ 2206784 w 4413566"/>
                <a:gd name="connsiteY51" fmla="*/ 4974121 h 5288263"/>
                <a:gd name="connsiteX52" fmla="*/ 41024 w 4413566"/>
                <a:gd name="connsiteY52" fmla="*/ 5259670 h 5288263"/>
                <a:gd name="connsiteX0" fmla="*/ 2993434 w 4413566"/>
                <a:gd name="connsiteY0" fmla="*/ 1340901 h 5288263"/>
                <a:gd name="connsiteX1" fmla="*/ 2991794 w 4413566"/>
                <a:gd name="connsiteY1" fmla="*/ 1340901 h 5288263"/>
                <a:gd name="connsiteX2" fmla="*/ 2977191 w 4413566"/>
                <a:gd name="connsiteY2" fmla="*/ 1295986 h 5288263"/>
                <a:gd name="connsiteX3" fmla="*/ 2206784 w 4413566"/>
                <a:gd name="connsiteY3" fmla="*/ 1101288 h 5288263"/>
                <a:gd name="connsiteX4" fmla="*/ 1436376 w 4413566"/>
                <a:gd name="connsiteY4" fmla="*/ 1295986 h 5288263"/>
                <a:gd name="connsiteX5" fmla="*/ 1421774 w 4413566"/>
                <a:gd name="connsiteY5" fmla="*/ 1340901 h 5288263"/>
                <a:gd name="connsiteX6" fmla="*/ 1420132 w 4413566"/>
                <a:gd name="connsiteY6" fmla="*/ 1340901 h 5288263"/>
                <a:gd name="connsiteX7" fmla="*/ 1436802 w 4413566"/>
                <a:gd name="connsiteY7" fmla="*/ 1233030 h 5288263"/>
                <a:gd name="connsiteX8" fmla="*/ 1518092 w 4413566"/>
                <a:gd name="connsiteY8" fmla="*/ 32855 h 5288263"/>
                <a:gd name="connsiteX9" fmla="*/ 1516770 w 4413566"/>
                <a:gd name="connsiteY9" fmla="*/ 0 h 5288263"/>
                <a:gd name="connsiteX10" fmla="*/ 2896796 w 4413566"/>
                <a:gd name="connsiteY10" fmla="*/ 0 h 5288263"/>
                <a:gd name="connsiteX11" fmla="*/ 2895474 w 4413566"/>
                <a:gd name="connsiteY11" fmla="*/ 32855 h 5288263"/>
                <a:gd name="connsiteX12" fmla="*/ 2976764 w 4413566"/>
                <a:gd name="connsiteY12" fmla="*/ 1233030 h 5288263"/>
                <a:gd name="connsiteX13" fmla="*/ 2993434 w 4413566"/>
                <a:gd name="connsiteY13" fmla="*/ 1340901 h 5288263"/>
                <a:gd name="connsiteX14" fmla="*/ 1272398 w 4413566"/>
                <a:gd name="connsiteY14" fmla="*/ 2128987 h 5288263"/>
                <a:gd name="connsiteX15" fmla="*/ 1297621 w 4413566"/>
                <a:gd name="connsiteY15" fmla="*/ 2014096 h 5288263"/>
                <a:gd name="connsiteX16" fmla="*/ 1286371 w 4413566"/>
                <a:gd name="connsiteY16" fmla="*/ 2071666 h 5288263"/>
                <a:gd name="connsiteX17" fmla="*/ 1272398 w 4413566"/>
                <a:gd name="connsiteY17" fmla="*/ 2128987 h 5288263"/>
                <a:gd name="connsiteX18" fmla="*/ 3141169 w 4413566"/>
                <a:gd name="connsiteY18" fmla="*/ 2128989 h 5288263"/>
                <a:gd name="connsiteX19" fmla="*/ 3127195 w 4413566"/>
                <a:gd name="connsiteY19" fmla="*/ 2071666 h 5288263"/>
                <a:gd name="connsiteX20" fmla="*/ 3115945 w 4413566"/>
                <a:gd name="connsiteY20" fmla="*/ 2014093 h 5288263"/>
                <a:gd name="connsiteX21" fmla="*/ 3141169 w 4413566"/>
                <a:gd name="connsiteY21" fmla="*/ 2128989 h 5288263"/>
                <a:gd name="connsiteX22" fmla="*/ 3744072 w 4413566"/>
                <a:gd name="connsiteY22" fmla="*/ 4030101 h 5288263"/>
                <a:gd name="connsiteX23" fmla="*/ 3740737 w 4413566"/>
                <a:gd name="connsiteY23" fmla="*/ 4030101 h 5288263"/>
                <a:gd name="connsiteX24" fmla="*/ 3711766 w 4413566"/>
                <a:gd name="connsiteY24" fmla="*/ 3961674 h 5288263"/>
                <a:gd name="connsiteX25" fmla="*/ 2206784 w 4413566"/>
                <a:gd name="connsiteY25" fmla="*/ 3669628 h 5288263"/>
                <a:gd name="connsiteX26" fmla="*/ 701802 w 4413566"/>
                <a:gd name="connsiteY26" fmla="*/ 3961674 h 5288263"/>
                <a:gd name="connsiteX27" fmla="*/ 672830 w 4413566"/>
                <a:gd name="connsiteY27" fmla="*/ 4030101 h 5288263"/>
                <a:gd name="connsiteX28" fmla="*/ 669495 w 4413566"/>
                <a:gd name="connsiteY28" fmla="*/ 4030101 h 5288263"/>
                <a:gd name="connsiteX29" fmla="*/ 787596 w 4413566"/>
                <a:gd name="connsiteY29" fmla="*/ 3739987 h 5288263"/>
                <a:gd name="connsiteX30" fmla="*/ 1158541 w 4413566"/>
                <a:gd name="connsiteY30" fmla="*/ 2596060 h 5288263"/>
                <a:gd name="connsiteX31" fmla="*/ 1132939 w 4413566"/>
                <a:gd name="connsiteY31" fmla="*/ 2685395 h 5288263"/>
                <a:gd name="connsiteX32" fmla="*/ 1133316 w 4413566"/>
                <a:gd name="connsiteY32" fmla="*/ 2685395 h 5288263"/>
                <a:gd name="connsiteX33" fmla="*/ 1154192 w 4413566"/>
                <a:gd name="connsiteY33" fmla="*/ 2622730 h 5288263"/>
                <a:gd name="connsiteX34" fmla="*/ 2206784 w 4413566"/>
                <a:gd name="connsiteY34" fmla="*/ 2363133 h 5288263"/>
                <a:gd name="connsiteX35" fmla="*/ 3259375 w 4413566"/>
                <a:gd name="connsiteY35" fmla="*/ 2622730 h 5288263"/>
                <a:gd name="connsiteX36" fmla="*/ 3280252 w 4413566"/>
                <a:gd name="connsiteY36" fmla="*/ 2685395 h 5288263"/>
                <a:gd name="connsiteX37" fmla="*/ 3280627 w 4413566"/>
                <a:gd name="connsiteY37" fmla="*/ 2685395 h 5288263"/>
                <a:gd name="connsiteX38" fmla="*/ 3255025 w 4413566"/>
                <a:gd name="connsiteY38" fmla="*/ 2596060 h 5288263"/>
                <a:gd name="connsiteX39" fmla="*/ 3625970 w 4413566"/>
                <a:gd name="connsiteY39" fmla="*/ 3739987 h 5288263"/>
                <a:gd name="connsiteX40" fmla="*/ 3744072 w 4413566"/>
                <a:gd name="connsiteY40" fmla="*/ 4030101 h 5288263"/>
                <a:gd name="connsiteX41" fmla="*/ 27790 w 4413566"/>
                <a:gd name="connsiteY41" fmla="*/ 5249537 h 5288263"/>
                <a:gd name="connsiteX42" fmla="*/ 498921 w 4413566"/>
                <a:gd name="connsiteY42" fmla="*/ 4412260 h 5288263"/>
                <a:gd name="connsiteX43" fmla="*/ 563234 w 4413566"/>
                <a:gd name="connsiteY43" fmla="*/ 4270326 h 5288263"/>
                <a:gd name="connsiteX44" fmla="*/ 498921 w 4413566"/>
                <a:gd name="connsiteY44" fmla="*/ 4412260 h 5288263"/>
                <a:gd name="connsiteX45" fmla="*/ 27790 w 4413566"/>
                <a:gd name="connsiteY45" fmla="*/ 5249537 h 5288263"/>
                <a:gd name="connsiteX46" fmla="*/ 0 w 4413566"/>
                <a:gd name="connsiteY46" fmla="*/ 5288263 h 5288263"/>
                <a:gd name="connsiteX47" fmla="*/ 27790 w 4413566"/>
                <a:gd name="connsiteY47" fmla="*/ 5249537 h 5288263"/>
                <a:gd name="connsiteX48" fmla="*/ 3647 w 4413566"/>
                <a:gd name="connsiteY48" fmla="*/ 5283181 h 5288263"/>
                <a:gd name="connsiteX49" fmla="*/ 41024 w 4413566"/>
                <a:gd name="connsiteY49" fmla="*/ 5257130 h 5288263"/>
                <a:gd name="connsiteX50" fmla="*/ 2206784 w 4413566"/>
                <a:gd name="connsiteY50" fmla="*/ 4971581 h 5288263"/>
                <a:gd name="connsiteX51" fmla="*/ 4372544 w 4413566"/>
                <a:gd name="connsiteY51" fmla="*/ 5257130 h 5288263"/>
                <a:gd name="connsiteX52" fmla="*/ 4409920 w 4413566"/>
                <a:gd name="connsiteY52" fmla="*/ 5283180 h 5288263"/>
                <a:gd name="connsiteX53" fmla="*/ 4413566 w 4413566"/>
                <a:gd name="connsiteY53" fmla="*/ 5288261 h 5288263"/>
                <a:gd name="connsiteX54" fmla="*/ 2206784 w 4413566"/>
                <a:gd name="connsiteY54" fmla="*/ 4974121 h 5288263"/>
                <a:gd name="connsiteX55" fmla="*/ 41024 w 4413566"/>
                <a:gd name="connsiteY55" fmla="*/ 5259670 h 5288263"/>
                <a:gd name="connsiteX56" fmla="*/ 0 w 4413566"/>
                <a:gd name="connsiteY56" fmla="*/ 5288263 h 5288263"/>
                <a:gd name="connsiteX0" fmla="*/ 2993434 w 4409920"/>
                <a:gd name="connsiteY0" fmla="*/ 1340901 h 5288263"/>
                <a:gd name="connsiteX1" fmla="*/ 2991794 w 4409920"/>
                <a:gd name="connsiteY1" fmla="*/ 1340901 h 5288263"/>
                <a:gd name="connsiteX2" fmla="*/ 2977191 w 4409920"/>
                <a:gd name="connsiteY2" fmla="*/ 1295986 h 5288263"/>
                <a:gd name="connsiteX3" fmla="*/ 2206784 w 4409920"/>
                <a:gd name="connsiteY3" fmla="*/ 1101288 h 5288263"/>
                <a:gd name="connsiteX4" fmla="*/ 1436376 w 4409920"/>
                <a:gd name="connsiteY4" fmla="*/ 1295986 h 5288263"/>
                <a:gd name="connsiteX5" fmla="*/ 1421774 w 4409920"/>
                <a:gd name="connsiteY5" fmla="*/ 1340901 h 5288263"/>
                <a:gd name="connsiteX6" fmla="*/ 1420132 w 4409920"/>
                <a:gd name="connsiteY6" fmla="*/ 1340901 h 5288263"/>
                <a:gd name="connsiteX7" fmla="*/ 1436802 w 4409920"/>
                <a:gd name="connsiteY7" fmla="*/ 1233030 h 5288263"/>
                <a:gd name="connsiteX8" fmla="*/ 1518092 w 4409920"/>
                <a:gd name="connsiteY8" fmla="*/ 32855 h 5288263"/>
                <a:gd name="connsiteX9" fmla="*/ 1516770 w 4409920"/>
                <a:gd name="connsiteY9" fmla="*/ 0 h 5288263"/>
                <a:gd name="connsiteX10" fmla="*/ 2896796 w 4409920"/>
                <a:gd name="connsiteY10" fmla="*/ 0 h 5288263"/>
                <a:gd name="connsiteX11" fmla="*/ 2895474 w 4409920"/>
                <a:gd name="connsiteY11" fmla="*/ 32855 h 5288263"/>
                <a:gd name="connsiteX12" fmla="*/ 2976764 w 4409920"/>
                <a:gd name="connsiteY12" fmla="*/ 1233030 h 5288263"/>
                <a:gd name="connsiteX13" fmla="*/ 2993434 w 4409920"/>
                <a:gd name="connsiteY13" fmla="*/ 1340901 h 5288263"/>
                <a:gd name="connsiteX14" fmla="*/ 1272398 w 4409920"/>
                <a:gd name="connsiteY14" fmla="*/ 2128987 h 5288263"/>
                <a:gd name="connsiteX15" fmla="*/ 1297621 w 4409920"/>
                <a:gd name="connsiteY15" fmla="*/ 2014096 h 5288263"/>
                <a:gd name="connsiteX16" fmla="*/ 1286371 w 4409920"/>
                <a:gd name="connsiteY16" fmla="*/ 2071666 h 5288263"/>
                <a:gd name="connsiteX17" fmla="*/ 1272398 w 4409920"/>
                <a:gd name="connsiteY17" fmla="*/ 2128987 h 5288263"/>
                <a:gd name="connsiteX18" fmla="*/ 3141169 w 4409920"/>
                <a:gd name="connsiteY18" fmla="*/ 2128989 h 5288263"/>
                <a:gd name="connsiteX19" fmla="*/ 3127195 w 4409920"/>
                <a:gd name="connsiteY19" fmla="*/ 2071666 h 5288263"/>
                <a:gd name="connsiteX20" fmla="*/ 3115945 w 4409920"/>
                <a:gd name="connsiteY20" fmla="*/ 2014093 h 5288263"/>
                <a:gd name="connsiteX21" fmla="*/ 3141169 w 4409920"/>
                <a:gd name="connsiteY21" fmla="*/ 2128989 h 5288263"/>
                <a:gd name="connsiteX22" fmla="*/ 3744072 w 4409920"/>
                <a:gd name="connsiteY22" fmla="*/ 4030101 h 5288263"/>
                <a:gd name="connsiteX23" fmla="*/ 3740737 w 4409920"/>
                <a:gd name="connsiteY23" fmla="*/ 4030101 h 5288263"/>
                <a:gd name="connsiteX24" fmla="*/ 3711766 w 4409920"/>
                <a:gd name="connsiteY24" fmla="*/ 3961674 h 5288263"/>
                <a:gd name="connsiteX25" fmla="*/ 2206784 w 4409920"/>
                <a:gd name="connsiteY25" fmla="*/ 3669628 h 5288263"/>
                <a:gd name="connsiteX26" fmla="*/ 701802 w 4409920"/>
                <a:gd name="connsiteY26" fmla="*/ 3961674 h 5288263"/>
                <a:gd name="connsiteX27" fmla="*/ 672830 w 4409920"/>
                <a:gd name="connsiteY27" fmla="*/ 4030101 h 5288263"/>
                <a:gd name="connsiteX28" fmla="*/ 669495 w 4409920"/>
                <a:gd name="connsiteY28" fmla="*/ 4030101 h 5288263"/>
                <a:gd name="connsiteX29" fmla="*/ 787596 w 4409920"/>
                <a:gd name="connsiteY29" fmla="*/ 3739987 h 5288263"/>
                <a:gd name="connsiteX30" fmla="*/ 1158541 w 4409920"/>
                <a:gd name="connsiteY30" fmla="*/ 2596060 h 5288263"/>
                <a:gd name="connsiteX31" fmla="*/ 1132939 w 4409920"/>
                <a:gd name="connsiteY31" fmla="*/ 2685395 h 5288263"/>
                <a:gd name="connsiteX32" fmla="*/ 1133316 w 4409920"/>
                <a:gd name="connsiteY32" fmla="*/ 2685395 h 5288263"/>
                <a:gd name="connsiteX33" fmla="*/ 1154192 w 4409920"/>
                <a:gd name="connsiteY33" fmla="*/ 2622730 h 5288263"/>
                <a:gd name="connsiteX34" fmla="*/ 2206784 w 4409920"/>
                <a:gd name="connsiteY34" fmla="*/ 2363133 h 5288263"/>
                <a:gd name="connsiteX35" fmla="*/ 3259375 w 4409920"/>
                <a:gd name="connsiteY35" fmla="*/ 2622730 h 5288263"/>
                <a:gd name="connsiteX36" fmla="*/ 3280252 w 4409920"/>
                <a:gd name="connsiteY36" fmla="*/ 2685395 h 5288263"/>
                <a:gd name="connsiteX37" fmla="*/ 3280627 w 4409920"/>
                <a:gd name="connsiteY37" fmla="*/ 2685395 h 5288263"/>
                <a:gd name="connsiteX38" fmla="*/ 3255025 w 4409920"/>
                <a:gd name="connsiteY38" fmla="*/ 2596060 h 5288263"/>
                <a:gd name="connsiteX39" fmla="*/ 3625970 w 4409920"/>
                <a:gd name="connsiteY39" fmla="*/ 3739987 h 5288263"/>
                <a:gd name="connsiteX40" fmla="*/ 3744072 w 4409920"/>
                <a:gd name="connsiteY40" fmla="*/ 4030101 h 5288263"/>
                <a:gd name="connsiteX41" fmla="*/ 27790 w 4409920"/>
                <a:gd name="connsiteY41" fmla="*/ 5249537 h 5288263"/>
                <a:gd name="connsiteX42" fmla="*/ 498921 w 4409920"/>
                <a:gd name="connsiteY42" fmla="*/ 4412260 h 5288263"/>
                <a:gd name="connsiteX43" fmla="*/ 563234 w 4409920"/>
                <a:gd name="connsiteY43" fmla="*/ 4270326 h 5288263"/>
                <a:gd name="connsiteX44" fmla="*/ 498921 w 4409920"/>
                <a:gd name="connsiteY44" fmla="*/ 4412260 h 5288263"/>
                <a:gd name="connsiteX45" fmla="*/ 27790 w 4409920"/>
                <a:gd name="connsiteY45" fmla="*/ 5249537 h 5288263"/>
                <a:gd name="connsiteX46" fmla="*/ 0 w 4409920"/>
                <a:gd name="connsiteY46" fmla="*/ 5288263 h 5288263"/>
                <a:gd name="connsiteX47" fmla="*/ 27790 w 4409920"/>
                <a:gd name="connsiteY47" fmla="*/ 5249537 h 5288263"/>
                <a:gd name="connsiteX48" fmla="*/ 3647 w 4409920"/>
                <a:gd name="connsiteY48" fmla="*/ 5283181 h 5288263"/>
                <a:gd name="connsiteX49" fmla="*/ 41024 w 4409920"/>
                <a:gd name="connsiteY49" fmla="*/ 5257130 h 5288263"/>
                <a:gd name="connsiteX50" fmla="*/ 2206784 w 4409920"/>
                <a:gd name="connsiteY50" fmla="*/ 4971581 h 5288263"/>
                <a:gd name="connsiteX51" fmla="*/ 4372544 w 4409920"/>
                <a:gd name="connsiteY51" fmla="*/ 5257130 h 5288263"/>
                <a:gd name="connsiteX52" fmla="*/ 4409920 w 4409920"/>
                <a:gd name="connsiteY52" fmla="*/ 5283180 h 5288263"/>
                <a:gd name="connsiteX53" fmla="*/ 2206784 w 4409920"/>
                <a:gd name="connsiteY53" fmla="*/ 4974121 h 5288263"/>
                <a:gd name="connsiteX54" fmla="*/ 41024 w 4409920"/>
                <a:gd name="connsiteY54" fmla="*/ 5259670 h 5288263"/>
                <a:gd name="connsiteX55" fmla="*/ 0 w 4409920"/>
                <a:gd name="connsiteY55" fmla="*/ 5288263 h 5288263"/>
                <a:gd name="connsiteX0" fmla="*/ 2993434 w 4372544"/>
                <a:gd name="connsiteY0" fmla="*/ 1340901 h 5288263"/>
                <a:gd name="connsiteX1" fmla="*/ 2991794 w 4372544"/>
                <a:gd name="connsiteY1" fmla="*/ 1340901 h 5288263"/>
                <a:gd name="connsiteX2" fmla="*/ 2977191 w 4372544"/>
                <a:gd name="connsiteY2" fmla="*/ 1295986 h 5288263"/>
                <a:gd name="connsiteX3" fmla="*/ 2206784 w 4372544"/>
                <a:gd name="connsiteY3" fmla="*/ 1101288 h 5288263"/>
                <a:gd name="connsiteX4" fmla="*/ 1436376 w 4372544"/>
                <a:gd name="connsiteY4" fmla="*/ 1295986 h 5288263"/>
                <a:gd name="connsiteX5" fmla="*/ 1421774 w 4372544"/>
                <a:gd name="connsiteY5" fmla="*/ 1340901 h 5288263"/>
                <a:gd name="connsiteX6" fmla="*/ 1420132 w 4372544"/>
                <a:gd name="connsiteY6" fmla="*/ 1340901 h 5288263"/>
                <a:gd name="connsiteX7" fmla="*/ 1436802 w 4372544"/>
                <a:gd name="connsiteY7" fmla="*/ 1233030 h 5288263"/>
                <a:gd name="connsiteX8" fmla="*/ 1518092 w 4372544"/>
                <a:gd name="connsiteY8" fmla="*/ 32855 h 5288263"/>
                <a:gd name="connsiteX9" fmla="*/ 1516770 w 4372544"/>
                <a:gd name="connsiteY9" fmla="*/ 0 h 5288263"/>
                <a:gd name="connsiteX10" fmla="*/ 2896796 w 4372544"/>
                <a:gd name="connsiteY10" fmla="*/ 0 h 5288263"/>
                <a:gd name="connsiteX11" fmla="*/ 2895474 w 4372544"/>
                <a:gd name="connsiteY11" fmla="*/ 32855 h 5288263"/>
                <a:gd name="connsiteX12" fmla="*/ 2976764 w 4372544"/>
                <a:gd name="connsiteY12" fmla="*/ 1233030 h 5288263"/>
                <a:gd name="connsiteX13" fmla="*/ 2993434 w 4372544"/>
                <a:gd name="connsiteY13" fmla="*/ 1340901 h 5288263"/>
                <a:gd name="connsiteX14" fmla="*/ 1272398 w 4372544"/>
                <a:gd name="connsiteY14" fmla="*/ 2128987 h 5288263"/>
                <a:gd name="connsiteX15" fmla="*/ 1297621 w 4372544"/>
                <a:gd name="connsiteY15" fmla="*/ 2014096 h 5288263"/>
                <a:gd name="connsiteX16" fmla="*/ 1286371 w 4372544"/>
                <a:gd name="connsiteY16" fmla="*/ 2071666 h 5288263"/>
                <a:gd name="connsiteX17" fmla="*/ 1272398 w 4372544"/>
                <a:gd name="connsiteY17" fmla="*/ 2128987 h 5288263"/>
                <a:gd name="connsiteX18" fmla="*/ 3141169 w 4372544"/>
                <a:gd name="connsiteY18" fmla="*/ 2128989 h 5288263"/>
                <a:gd name="connsiteX19" fmla="*/ 3127195 w 4372544"/>
                <a:gd name="connsiteY19" fmla="*/ 2071666 h 5288263"/>
                <a:gd name="connsiteX20" fmla="*/ 3115945 w 4372544"/>
                <a:gd name="connsiteY20" fmla="*/ 2014093 h 5288263"/>
                <a:gd name="connsiteX21" fmla="*/ 3141169 w 4372544"/>
                <a:gd name="connsiteY21" fmla="*/ 2128989 h 5288263"/>
                <a:gd name="connsiteX22" fmla="*/ 3744072 w 4372544"/>
                <a:gd name="connsiteY22" fmla="*/ 4030101 h 5288263"/>
                <a:gd name="connsiteX23" fmla="*/ 3740737 w 4372544"/>
                <a:gd name="connsiteY23" fmla="*/ 4030101 h 5288263"/>
                <a:gd name="connsiteX24" fmla="*/ 3711766 w 4372544"/>
                <a:gd name="connsiteY24" fmla="*/ 3961674 h 5288263"/>
                <a:gd name="connsiteX25" fmla="*/ 2206784 w 4372544"/>
                <a:gd name="connsiteY25" fmla="*/ 3669628 h 5288263"/>
                <a:gd name="connsiteX26" fmla="*/ 701802 w 4372544"/>
                <a:gd name="connsiteY26" fmla="*/ 3961674 h 5288263"/>
                <a:gd name="connsiteX27" fmla="*/ 672830 w 4372544"/>
                <a:gd name="connsiteY27" fmla="*/ 4030101 h 5288263"/>
                <a:gd name="connsiteX28" fmla="*/ 669495 w 4372544"/>
                <a:gd name="connsiteY28" fmla="*/ 4030101 h 5288263"/>
                <a:gd name="connsiteX29" fmla="*/ 787596 w 4372544"/>
                <a:gd name="connsiteY29" fmla="*/ 3739987 h 5288263"/>
                <a:gd name="connsiteX30" fmla="*/ 1158541 w 4372544"/>
                <a:gd name="connsiteY30" fmla="*/ 2596060 h 5288263"/>
                <a:gd name="connsiteX31" fmla="*/ 1132939 w 4372544"/>
                <a:gd name="connsiteY31" fmla="*/ 2685395 h 5288263"/>
                <a:gd name="connsiteX32" fmla="*/ 1133316 w 4372544"/>
                <a:gd name="connsiteY32" fmla="*/ 2685395 h 5288263"/>
                <a:gd name="connsiteX33" fmla="*/ 1154192 w 4372544"/>
                <a:gd name="connsiteY33" fmla="*/ 2622730 h 5288263"/>
                <a:gd name="connsiteX34" fmla="*/ 2206784 w 4372544"/>
                <a:gd name="connsiteY34" fmla="*/ 2363133 h 5288263"/>
                <a:gd name="connsiteX35" fmla="*/ 3259375 w 4372544"/>
                <a:gd name="connsiteY35" fmla="*/ 2622730 h 5288263"/>
                <a:gd name="connsiteX36" fmla="*/ 3280252 w 4372544"/>
                <a:gd name="connsiteY36" fmla="*/ 2685395 h 5288263"/>
                <a:gd name="connsiteX37" fmla="*/ 3280627 w 4372544"/>
                <a:gd name="connsiteY37" fmla="*/ 2685395 h 5288263"/>
                <a:gd name="connsiteX38" fmla="*/ 3255025 w 4372544"/>
                <a:gd name="connsiteY38" fmla="*/ 2596060 h 5288263"/>
                <a:gd name="connsiteX39" fmla="*/ 3625970 w 4372544"/>
                <a:gd name="connsiteY39" fmla="*/ 3739987 h 5288263"/>
                <a:gd name="connsiteX40" fmla="*/ 3744072 w 4372544"/>
                <a:gd name="connsiteY40" fmla="*/ 4030101 h 5288263"/>
                <a:gd name="connsiteX41" fmla="*/ 27790 w 4372544"/>
                <a:gd name="connsiteY41" fmla="*/ 5249537 h 5288263"/>
                <a:gd name="connsiteX42" fmla="*/ 498921 w 4372544"/>
                <a:gd name="connsiteY42" fmla="*/ 4412260 h 5288263"/>
                <a:gd name="connsiteX43" fmla="*/ 563234 w 4372544"/>
                <a:gd name="connsiteY43" fmla="*/ 4270326 h 5288263"/>
                <a:gd name="connsiteX44" fmla="*/ 498921 w 4372544"/>
                <a:gd name="connsiteY44" fmla="*/ 4412260 h 5288263"/>
                <a:gd name="connsiteX45" fmla="*/ 27790 w 4372544"/>
                <a:gd name="connsiteY45" fmla="*/ 5249537 h 5288263"/>
                <a:gd name="connsiteX46" fmla="*/ 0 w 4372544"/>
                <a:gd name="connsiteY46" fmla="*/ 5288263 h 5288263"/>
                <a:gd name="connsiteX47" fmla="*/ 27790 w 4372544"/>
                <a:gd name="connsiteY47" fmla="*/ 5249537 h 5288263"/>
                <a:gd name="connsiteX48" fmla="*/ 3647 w 4372544"/>
                <a:gd name="connsiteY48" fmla="*/ 5283181 h 5288263"/>
                <a:gd name="connsiteX49" fmla="*/ 41024 w 4372544"/>
                <a:gd name="connsiteY49" fmla="*/ 5257130 h 5288263"/>
                <a:gd name="connsiteX50" fmla="*/ 2206784 w 4372544"/>
                <a:gd name="connsiteY50" fmla="*/ 4971581 h 5288263"/>
                <a:gd name="connsiteX51" fmla="*/ 4372544 w 4372544"/>
                <a:gd name="connsiteY51" fmla="*/ 5257130 h 5288263"/>
                <a:gd name="connsiteX52" fmla="*/ 2206784 w 4372544"/>
                <a:gd name="connsiteY52" fmla="*/ 4974121 h 5288263"/>
                <a:gd name="connsiteX53" fmla="*/ 41024 w 4372544"/>
                <a:gd name="connsiteY53" fmla="*/ 5259670 h 5288263"/>
                <a:gd name="connsiteX54" fmla="*/ 0 w 4372544"/>
                <a:gd name="connsiteY54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2206784 w 3744072"/>
                <a:gd name="connsiteY50" fmla="*/ 4971581 h 5288263"/>
                <a:gd name="connsiteX51" fmla="*/ 2206784 w 3744072"/>
                <a:gd name="connsiteY51" fmla="*/ 4974121 h 5288263"/>
                <a:gd name="connsiteX52" fmla="*/ 41024 w 3744072"/>
                <a:gd name="connsiteY52" fmla="*/ 5259670 h 5288263"/>
                <a:gd name="connsiteX53" fmla="*/ 0 w 3744072"/>
                <a:gd name="connsiteY53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2206784 w 3744072"/>
                <a:gd name="connsiteY50" fmla="*/ 4971581 h 5288263"/>
                <a:gd name="connsiteX51" fmla="*/ 41024 w 3744072"/>
                <a:gd name="connsiteY51" fmla="*/ 5259670 h 5288263"/>
                <a:gd name="connsiteX52" fmla="*/ 0 w 3744072"/>
                <a:gd name="connsiteY52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41024 w 3744072"/>
                <a:gd name="connsiteY50" fmla="*/ 5259670 h 5288263"/>
                <a:gd name="connsiteX51" fmla="*/ 0 w 3744072"/>
                <a:gd name="connsiteY51" fmla="*/ 5288263 h 5288263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37377 w 3740425"/>
                <a:gd name="connsiteY46" fmla="*/ 5259670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49" fmla="*/ 37377 w 3740425"/>
                <a:gd name="connsiteY49" fmla="*/ 5257130 h 5283181"/>
                <a:gd name="connsiteX50" fmla="*/ 37377 w 3740425"/>
                <a:gd name="connsiteY50" fmla="*/ 5259670 h 5283181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37377 w 3740425"/>
                <a:gd name="connsiteY46" fmla="*/ 5257130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49" fmla="*/ 37377 w 3740425"/>
                <a:gd name="connsiteY49" fmla="*/ 5257130 h 5283181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0 w 3740425"/>
                <a:gd name="connsiteY46" fmla="*/ 5283181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0" fmla="*/ 2965644 w 3716282"/>
                <a:gd name="connsiteY0" fmla="*/ 1340901 h 5249537"/>
                <a:gd name="connsiteX1" fmla="*/ 2964004 w 3716282"/>
                <a:gd name="connsiteY1" fmla="*/ 1340901 h 5249537"/>
                <a:gd name="connsiteX2" fmla="*/ 2949401 w 3716282"/>
                <a:gd name="connsiteY2" fmla="*/ 1295986 h 5249537"/>
                <a:gd name="connsiteX3" fmla="*/ 2178994 w 3716282"/>
                <a:gd name="connsiteY3" fmla="*/ 1101288 h 5249537"/>
                <a:gd name="connsiteX4" fmla="*/ 1408586 w 3716282"/>
                <a:gd name="connsiteY4" fmla="*/ 1295986 h 5249537"/>
                <a:gd name="connsiteX5" fmla="*/ 1393984 w 3716282"/>
                <a:gd name="connsiteY5" fmla="*/ 1340901 h 5249537"/>
                <a:gd name="connsiteX6" fmla="*/ 1392342 w 3716282"/>
                <a:gd name="connsiteY6" fmla="*/ 1340901 h 5249537"/>
                <a:gd name="connsiteX7" fmla="*/ 1409012 w 3716282"/>
                <a:gd name="connsiteY7" fmla="*/ 1233030 h 5249537"/>
                <a:gd name="connsiteX8" fmla="*/ 1490302 w 3716282"/>
                <a:gd name="connsiteY8" fmla="*/ 32855 h 5249537"/>
                <a:gd name="connsiteX9" fmla="*/ 1488980 w 3716282"/>
                <a:gd name="connsiteY9" fmla="*/ 0 h 5249537"/>
                <a:gd name="connsiteX10" fmla="*/ 2869006 w 3716282"/>
                <a:gd name="connsiteY10" fmla="*/ 0 h 5249537"/>
                <a:gd name="connsiteX11" fmla="*/ 2867684 w 3716282"/>
                <a:gd name="connsiteY11" fmla="*/ 32855 h 5249537"/>
                <a:gd name="connsiteX12" fmla="*/ 2948974 w 3716282"/>
                <a:gd name="connsiteY12" fmla="*/ 1233030 h 5249537"/>
                <a:gd name="connsiteX13" fmla="*/ 2965644 w 3716282"/>
                <a:gd name="connsiteY13" fmla="*/ 1340901 h 5249537"/>
                <a:gd name="connsiteX14" fmla="*/ 1244608 w 3716282"/>
                <a:gd name="connsiteY14" fmla="*/ 2128987 h 5249537"/>
                <a:gd name="connsiteX15" fmla="*/ 1269831 w 3716282"/>
                <a:gd name="connsiteY15" fmla="*/ 2014096 h 5249537"/>
                <a:gd name="connsiteX16" fmla="*/ 1258581 w 3716282"/>
                <a:gd name="connsiteY16" fmla="*/ 2071666 h 5249537"/>
                <a:gd name="connsiteX17" fmla="*/ 1244608 w 3716282"/>
                <a:gd name="connsiteY17" fmla="*/ 2128987 h 5249537"/>
                <a:gd name="connsiteX18" fmla="*/ 3113379 w 3716282"/>
                <a:gd name="connsiteY18" fmla="*/ 2128989 h 5249537"/>
                <a:gd name="connsiteX19" fmla="*/ 3099405 w 3716282"/>
                <a:gd name="connsiteY19" fmla="*/ 2071666 h 5249537"/>
                <a:gd name="connsiteX20" fmla="*/ 3088155 w 3716282"/>
                <a:gd name="connsiteY20" fmla="*/ 2014093 h 5249537"/>
                <a:gd name="connsiteX21" fmla="*/ 3113379 w 3716282"/>
                <a:gd name="connsiteY21" fmla="*/ 2128989 h 5249537"/>
                <a:gd name="connsiteX22" fmla="*/ 3716282 w 3716282"/>
                <a:gd name="connsiteY22" fmla="*/ 4030101 h 5249537"/>
                <a:gd name="connsiteX23" fmla="*/ 3712947 w 3716282"/>
                <a:gd name="connsiteY23" fmla="*/ 4030101 h 5249537"/>
                <a:gd name="connsiteX24" fmla="*/ 3683976 w 3716282"/>
                <a:gd name="connsiteY24" fmla="*/ 3961674 h 5249537"/>
                <a:gd name="connsiteX25" fmla="*/ 2178994 w 3716282"/>
                <a:gd name="connsiteY25" fmla="*/ 3669628 h 5249537"/>
                <a:gd name="connsiteX26" fmla="*/ 674012 w 3716282"/>
                <a:gd name="connsiteY26" fmla="*/ 3961674 h 5249537"/>
                <a:gd name="connsiteX27" fmla="*/ 645040 w 3716282"/>
                <a:gd name="connsiteY27" fmla="*/ 4030101 h 5249537"/>
                <a:gd name="connsiteX28" fmla="*/ 641705 w 3716282"/>
                <a:gd name="connsiteY28" fmla="*/ 4030101 h 5249537"/>
                <a:gd name="connsiteX29" fmla="*/ 759806 w 3716282"/>
                <a:gd name="connsiteY29" fmla="*/ 3739987 h 5249537"/>
                <a:gd name="connsiteX30" fmla="*/ 1130751 w 3716282"/>
                <a:gd name="connsiteY30" fmla="*/ 2596060 h 5249537"/>
                <a:gd name="connsiteX31" fmla="*/ 1105149 w 3716282"/>
                <a:gd name="connsiteY31" fmla="*/ 2685395 h 5249537"/>
                <a:gd name="connsiteX32" fmla="*/ 1105526 w 3716282"/>
                <a:gd name="connsiteY32" fmla="*/ 2685395 h 5249537"/>
                <a:gd name="connsiteX33" fmla="*/ 1126402 w 3716282"/>
                <a:gd name="connsiteY33" fmla="*/ 2622730 h 5249537"/>
                <a:gd name="connsiteX34" fmla="*/ 2178994 w 3716282"/>
                <a:gd name="connsiteY34" fmla="*/ 2363133 h 5249537"/>
                <a:gd name="connsiteX35" fmla="*/ 3231585 w 3716282"/>
                <a:gd name="connsiteY35" fmla="*/ 2622730 h 5249537"/>
                <a:gd name="connsiteX36" fmla="*/ 3252462 w 3716282"/>
                <a:gd name="connsiteY36" fmla="*/ 2685395 h 5249537"/>
                <a:gd name="connsiteX37" fmla="*/ 3252837 w 3716282"/>
                <a:gd name="connsiteY37" fmla="*/ 2685395 h 5249537"/>
                <a:gd name="connsiteX38" fmla="*/ 3227235 w 3716282"/>
                <a:gd name="connsiteY38" fmla="*/ 2596060 h 5249537"/>
                <a:gd name="connsiteX39" fmla="*/ 3598180 w 3716282"/>
                <a:gd name="connsiteY39" fmla="*/ 3739987 h 5249537"/>
                <a:gd name="connsiteX40" fmla="*/ 3716282 w 3716282"/>
                <a:gd name="connsiteY40" fmla="*/ 4030101 h 5249537"/>
                <a:gd name="connsiteX41" fmla="*/ 0 w 3716282"/>
                <a:gd name="connsiteY41" fmla="*/ 5249537 h 5249537"/>
                <a:gd name="connsiteX42" fmla="*/ 471131 w 3716282"/>
                <a:gd name="connsiteY42" fmla="*/ 4412260 h 5249537"/>
                <a:gd name="connsiteX43" fmla="*/ 535444 w 3716282"/>
                <a:gd name="connsiteY43" fmla="*/ 4270326 h 5249537"/>
                <a:gd name="connsiteX44" fmla="*/ 471131 w 3716282"/>
                <a:gd name="connsiteY44" fmla="*/ 4412260 h 5249537"/>
                <a:gd name="connsiteX45" fmla="*/ 0 w 3716282"/>
                <a:gd name="connsiteY45" fmla="*/ 5249537 h 5249537"/>
                <a:gd name="connsiteX0" fmla="*/ 2494513 w 3245151"/>
                <a:gd name="connsiteY0" fmla="*/ 1340901 h 4412260"/>
                <a:gd name="connsiteX1" fmla="*/ 2492873 w 3245151"/>
                <a:gd name="connsiteY1" fmla="*/ 1340901 h 4412260"/>
                <a:gd name="connsiteX2" fmla="*/ 2478270 w 3245151"/>
                <a:gd name="connsiteY2" fmla="*/ 1295986 h 4412260"/>
                <a:gd name="connsiteX3" fmla="*/ 1707863 w 3245151"/>
                <a:gd name="connsiteY3" fmla="*/ 1101288 h 4412260"/>
                <a:gd name="connsiteX4" fmla="*/ 937455 w 3245151"/>
                <a:gd name="connsiteY4" fmla="*/ 1295986 h 4412260"/>
                <a:gd name="connsiteX5" fmla="*/ 922853 w 3245151"/>
                <a:gd name="connsiteY5" fmla="*/ 1340901 h 4412260"/>
                <a:gd name="connsiteX6" fmla="*/ 921211 w 3245151"/>
                <a:gd name="connsiteY6" fmla="*/ 1340901 h 4412260"/>
                <a:gd name="connsiteX7" fmla="*/ 937881 w 3245151"/>
                <a:gd name="connsiteY7" fmla="*/ 1233030 h 4412260"/>
                <a:gd name="connsiteX8" fmla="*/ 1019171 w 3245151"/>
                <a:gd name="connsiteY8" fmla="*/ 32855 h 4412260"/>
                <a:gd name="connsiteX9" fmla="*/ 1017849 w 3245151"/>
                <a:gd name="connsiteY9" fmla="*/ 0 h 4412260"/>
                <a:gd name="connsiteX10" fmla="*/ 2397875 w 3245151"/>
                <a:gd name="connsiteY10" fmla="*/ 0 h 4412260"/>
                <a:gd name="connsiteX11" fmla="*/ 2396553 w 3245151"/>
                <a:gd name="connsiteY11" fmla="*/ 32855 h 4412260"/>
                <a:gd name="connsiteX12" fmla="*/ 2477843 w 3245151"/>
                <a:gd name="connsiteY12" fmla="*/ 1233030 h 4412260"/>
                <a:gd name="connsiteX13" fmla="*/ 2494513 w 3245151"/>
                <a:gd name="connsiteY13" fmla="*/ 1340901 h 4412260"/>
                <a:gd name="connsiteX14" fmla="*/ 773477 w 3245151"/>
                <a:gd name="connsiteY14" fmla="*/ 2128987 h 4412260"/>
                <a:gd name="connsiteX15" fmla="*/ 798700 w 3245151"/>
                <a:gd name="connsiteY15" fmla="*/ 2014096 h 4412260"/>
                <a:gd name="connsiteX16" fmla="*/ 787450 w 3245151"/>
                <a:gd name="connsiteY16" fmla="*/ 2071666 h 4412260"/>
                <a:gd name="connsiteX17" fmla="*/ 773477 w 3245151"/>
                <a:gd name="connsiteY17" fmla="*/ 2128987 h 4412260"/>
                <a:gd name="connsiteX18" fmla="*/ 2642248 w 3245151"/>
                <a:gd name="connsiteY18" fmla="*/ 2128989 h 4412260"/>
                <a:gd name="connsiteX19" fmla="*/ 2628274 w 3245151"/>
                <a:gd name="connsiteY19" fmla="*/ 2071666 h 4412260"/>
                <a:gd name="connsiteX20" fmla="*/ 2617024 w 3245151"/>
                <a:gd name="connsiteY20" fmla="*/ 2014093 h 4412260"/>
                <a:gd name="connsiteX21" fmla="*/ 2642248 w 3245151"/>
                <a:gd name="connsiteY21" fmla="*/ 2128989 h 4412260"/>
                <a:gd name="connsiteX22" fmla="*/ 3245151 w 3245151"/>
                <a:gd name="connsiteY22" fmla="*/ 4030101 h 4412260"/>
                <a:gd name="connsiteX23" fmla="*/ 3241816 w 3245151"/>
                <a:gd name="connsiteY23" fmla="*/ 4030101 h 4412260"/>
                <a:gd name="connsiteX24" fmla="*/ 3212845 w 3245151"/>
                <a:gd name="connsiteY24" fmla="*/ 3961674 h 4412260"/>
                <a:gd name="connsiteX25" fmla="*/ 1707863 w 3245151"/>
                <a:gd name="connsiteY25" fmla="*/ 3669628 h 4412260"/>
                <a:gd name="connsiteX26" fmla="*/ 202881 w 3245151"/>
                <a:gd name="connsiteY26" fmla="*/ 3961674 h 4412260"/>
                <a:gd name="connsiteX27" fmla="*/ 173909 w 3245151"/>
                <a:gd name="connsiteY27" fmla="*/ 4030101 h 4412260"/>
                <a:gd name="connsiteX28" fmla="*/ 170574 w 3245151"/>
                <a:gd name="connsiteY28" fmla="*/ 4030101 h 4412260"/>
                <a:gd name="connsiteX29" fmla="*/ 288675 w 3245151"/>
                <a:gd name="connsiteY29" fmla="*/ 3739987 h 4412260"/>
                <a:gd name="connsiteX30" fmla="*/ 659620 w 3245151"/>
                <a:gd name="connsiteY30" fmla="*/ 2596060 h 4412260"/>
                <a:gd name="connsiteX31" fmla="*/ 634018 w 3245151"/>
                <a:gd name="connsiteY31" fmla="*/ 2685395 h 4412260"/>
                <a:gd name="connsiteX32" fmla="*/ 634395 w 3245151"/>
                <a:gd name="connsiteY32" fmla="*/ 2685395 h 4412260"/>
                <a:gd name="connsiteX33" fmla="*/ 655271 w 3245151"/>
                <a:gd name="connsiteY33" fmla="*/ 2622730 h 4412260"/>
                <a:gd name="connsiteX34" fmla="*/ 1707863 w 3245151"/>
                <a:gd name="connsiteY34" fmla="*/ 2363133 h 4412260"/>
                <a:gd name="connsiteX35" fmla="*/ 2760454 w 3245151"/>
                <a:gd name="connsiteY35" fmla="*/ 2622730 h 4412260"/>
                <a:gd name="connsiteX36" fmla="*/ 2781331 w 3245151"/>
                <a:gd name="connsiteY36" fmla="*/ 2685395 h 4412260"/>
                <a:gd name="connsiteX37" fmla="*/ 2781706 w 3245151"/>
                <a:gd name="connsiteY37" fmla="*/ 2685395 h 4412260"/>
                <a:gd name="connsiteX38" fmla="*/ 2756104 w 3245151"/>
                <a:gd name="connsiteY38" fmla="*/ 2596060 h 4412260"/>
                <a:gd name="connsiteX39" fmla="*/ 3127049 w 3245151"/>
                <a:gd name="connsiteY39" fmla="*/ 3739987 h 4412260"/>
                <a:gd name="connsiteX40" fmla="*/ 3245151 w 3245151"/>
                <a:gd name="connsiteY40" fmla="*/ 4030101 h 4412260"/>
                <a:gd name="connsiteX41" fmla="*/ 0 w 3245151"/>
                <a:gd name="connsiteY41" fmla="*/ 4412260 h 4412260"/>
                <a:gd name="connsiteX42" fmla="*/ 0 w 3245151"/>
                <a:gd name="connsiteY42" fmla="*/ 4412260 h 4412260"/>
                <a:gd name="connsiteX43" fmla="*/ 64313 w 3245151"/>
                <a:gd name="connsiteY43" fmla="*/ 4270326 h 4412260"/>
                <a:gd name="connsiteX44" fmla="*/ 0 w 3245151"/>
                <a:gd name="connsiteY44" fmla="*/ 4412260 h 4412260"/>
                <a:gd name="connsiteX0" fmla="*/ 2494513 w 3245151"/>
                <a:gd name="connsiteY0" fmla="*/ 1340901 h 4412260"/>
                <a:gd name="connsiteX1" fmla="*/ 2492873 w 3245151"/>
                <a:gd name="connsiteY1" fmla="*/ 1340901 h 4412260"/>
                <a:gd name="connsiteX2" fmla="*/ 2478270 w 3245151"/>
                <a:gd name="connsiteY2" fmla="*/ 1295986 h 4412260"/>
                <a:gd name="connsiteX3" fmla="*/ 1707863 w 3245151"/>
                <a:gd name="connsiteY3" fmla="*/ 1101288 h 4412260"/>
                <a:gd name="connsiteX4" fmla="*/ 937455 w 3245151"/>
                <a:gd name="connsiteY4" fmla="*/ 1295986 h 4412260"/>
                <a:gd name="connsiteX5" fmla="*/ 922853 w 3245151"/>
                <a:gd name="connsiteY5" fmla="*/ 1340901 h 4412260"/>
                <a:gd name="connsiteX6" fmla="*/ 921211 w 3245151"/>
                <a:gd name="connsiteY6" fmla="*/ 1340901 h 4412260"/>
                <a:gd name="connsiteX7" fmla="*/ 937881 w 3245151"/>
                <a:gd name="connsiteY7" fmla="*/ 1233030 h 4412260"/>
                <a:gd name="connsiteX8" fmla="*/ 1019171 w 3245151"/>
                <a:gd name="connsiteY8" fmla="*/ 32855 h 4412260"/>
                <a:gd name="connsiteX9" fmla="*/ 1017849 w 3245151"/>
                <a:gd name="connsiteY9" fmla="*/ 0 h 4412260"/>
                <a:gd name="connsiteX10" fmla="*/ 2397875 w 3245151"/>
                <a:gd name="connsiteY10" fmla="*/ 0 h 4412260"/>
                <a:gd name="connsiteX11" fmla="*/ 2396553 w 3245151"/>
                <a:gd name="connsiteY11" fmla="*/ 32855 h 4412260"/>
                <a:gd name="connsiteX12" fmla="*/ 2477843 w 3245151"/>
                <a:gd name="connsiteY12" fmla="*/ 1233030 h 4412260"/>
                <a:gd name="connsiteX13" fmla="*/ 2494513 w 3245151"/>
                <a:gd name="connsiteY13" fmla="*/ 1340901 h 4412260"/>
                <a:gd name="connsiteX14" fmla="*/ 773477 w 3245151"/>
                <a:gd name="connsiteY14" fmla="*/ 2128987 h 4412260"/>
                <a:gd name="connsiteX15" fmla="*/ 798700 w 3245151"/>
                <a:gd name="connsiteY15" fmla="*/ 2014096 h 4412260"/>
                <a:gd name="connsiteX16" fmla="*/ 787450 w 3245151"/>
                <a:gd name="connsiteY16" fmla="*/ 2071666 h 4412260"/>
                <a:gd name="connsiteX17" fmla="*/ 773477 w 3245151"/>
                <a:gd name="connsiteY17" fmla="*/ 2128987 h 4412260"/>
                <a:gd name="connsiteX18" fmla="*/ 2642248 w 3245151"/>
                <a:gd name="connsiteY18" fmla="*/ 2128989 h 4412260"/>
                <a:gd name="connsiteX19" fmla="*/ 2628274 w 3245151"/>
                <a:gd name="connsiteY19" fmla="*/ 2071666 h 4412260"/>
                <a:gd name="connsiteX20" fmla="*/ 2617024 w 3245151"/>
                <a:gd name="connsiteY20" fmla="*/ 2014093 h 4412260"/>
                <a:gd name="connsiteX21" fmla="*/ 2642248 w 3245151"/>
                <a:gd name="connsiteY21" fmla="*/ 2128989 h 4412260"/>
                <a:gd name="connsiteX22" fmla="*/ 3245151 w 3245151"/>
                <a:gd name="connsiteY22" fmla="*/ 4030101 h 4412260"/>
                <a:gd name="connsiteX23" fmla="*/ 3241816 w 3245151"/>
                <a:gd name="connsiteY23" fmla="*/ 4030101 h 4412260"/>
                <a:gd name="connsiteX24" fmla="*/ 3212845 w 3245151"/>
                <a:gd name="connsiteY24" fmla="*/ 3961674 h 4412260"/>
                <a:gd name="connsiteX25" fmla="*/ 1707863 w 3245151"/>
                <a:gd name="connsiteY25" fmla="*/ 3669628 h 4412260"/>
                <a:gd name="connsiteX26" fmla="*/ 202881 w 3245151"/>
                <a:gd name="connsiteY26" fmla="*/ 3961674 h 4412260"/>
                <a:gd name="connsiteX27" fmla="*/ 173909 w 3245151"/>
                <a:gd name="connsiteY27" fmla="*/ 4030101 h 4412260"/>
                <a:gd name="connsiteX28" fmla="*/ 170574 w 3245151"/>
                <a:gd name="connsiteY28" fmla="*/ 4030101 h 4412260"/>
                <a:gd name="connsiteX29" fmla="*/ 288675 w 3245151"/>
                <a:gd name="connsiteY29" fmla="*/ 3739987 h 4412260"/>
                <a:gd name="connsiteX30" fmla="*/ 659620 w 3245151"/>
                <a:gd name="connsiteY30" fmla="*/ 2596060 h 4412260"/>
                <a:gd name="connsiteX31" fmla="*/ 634018 w 3245151"/>
                <a:gd name="connsiteY31" fmla="*/ 2685395 h 4412260"/>
                <a:gd name="connsiteX32" fmla="*/ 634395 w 3245151"/>
                <a:gd name="connsiteY32" fmla="*/ 2685395 h 4412260"/>
                <a:gd name="connsiteX33" fmla="*/ 655271 w 3245151"/>
                <a:gd name="connsiteY33" fmla="*/ 2622730 h 4412260"/>
                <a:gd name="connsiteX34" fmla="*/ 1707863 w 3245151"/>
                <a:gd name="connsiteY34" fmla="*/ 2363133 h 4412260"/>
                <a:gd name="connsiteX35" fmla="*/ 2760454 w 3245151"/>
                <a:gd name="connsiteY35" fmla="*/ 2622730 h 4412260"/>
                <a:gd name="connsiteX36" fmla="*/ 2781331 w 3245151"/>
                <a:gd name="connsiteY36" fmla="*/ 2685395 h 4412260"/>
                <a:gd name="connsiteX37" fmla="*/ 2781706 w 3245151"/>
                <a:gd name="connsiteY37" fmla="*/ 2685395 h 4412260"/>
                <a:gd name="connsiteX38" fmla="*/ 2756104 w 3245151"/>
                <a:gd name="connsiteY38" fmla="*/ 2596060 h 4412260"/>
                <a:gd name="connsiteX39" fmla="*/ 3127049 w 3245151"/>
                <a:gd name="connsiteY39" fmla="*/ 3739987 h 4412260"/>
                <a:gd name="connsiteX40" fmla="*/ 3245151 w 3245151"/>
                <a:gd name="connsiteY40" fmla="*/ 4030101 h 4412260"/>
                <a:gd name="connsiteX41" fmla="*/ 64313 w 3245151"/>
                <a:gd name="connsiteY41" fmla="*/ 4270326 h 4412260"/>
                <a:gd name="connsiteX42" fmla="*/ 0 w 3245151"/>
                <a:gd name="connsiteY42" fmla="*/ 4412260 h 4412260"/>
                <a:gd name="connsiteX43" fmla="*/ 64313 w 3245151"/>
                <a:gd name="connsiteY43" fmla="*/ 4270326 h 4412260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2471674 w 3074577"/>
                <a:gd name="connsiteY18" fmla="*/ 2128989 h 4030101"/>
                <a:gd name="connsiteX19" fmla="*/ 2457700 w 3074577"/>
                <a:gd name="connsiteY19" fmla="*/ 2071666 h 4030101"/>
                <a:gd name="connsiteX20" fmla="*/ 2446450 w 3074577"/>
                <a:gd name="connsiteY20" fmla="*/ 2014093 h 4030101"/>
                <a:gd name="connsiteX21" fmla="*/ 2471674 w 3074577"/>
                <a:gd name="connsiteY21" fmla="*/ 2128989 h 4030101"/>
                <a:gd name="connsiteX22" fmla="*/ 3074577 w 3074577"/>
                <a:gd name="connsiteY22" fmla="*/ 4030101 h 4030101"/>
                <a:gd name="connsiteX23" fmla="*/ 3071242 w 3074577"/>
                <a:gd name="connsiteY23" fmla="*/ 4030101 h 4030101"/>
                <a:gd name="connsiteX24" fmla="*/ 3042271 w 3074577"/>
                <a:gd name="connsiteY24" fmla="*/ 3961674 h 4030101"/>
                <a:gd name="connsiteX25" fmla="*/ 1537289 w 3074577"/>
                <a:gd name="connsiteY25" fmla="*/ 3669628 h 4030101"/>
                <a:gd name="connsiteX26" fmla="*/ 32307 w 3074577"/>
                <a:gd name="connsiteY26" fmla="*/ 3961674 h 4030101"/>
                <a:gd name="connsiteX27" fmla="*/ 3335 w 3074577"/>
                <a:gd name="connsiteY27" fmla="*/ 4030101 h 4030101"/>
                <a:gd name="connsiteX28" fmla="*/ 0 w 3074577"/>
                <a:gd name="connsiteY28" fmla="*/ 4030101 h 4030101"/>
                <a:gd name="connsiteX29" fmla="*/ 118101 w 3074577"/>
                <a:gd name="connsiteY29" fmla="*/ 3739987 h 4030101"/>
                <a:gd name="connsiteX30" fmla="*/ 489046 w 3074577"/>
                <a:gd name="connsiteY30" fmla="*/ 2596060 h 4030101"/>
                <a:gd name="connsiteX31" fmla="*/ 463444 w 3074577"/>
                <a:gd name="connsiteY31" fmla="*/ 2685395 h 4030101"/>
                <a:gd name="connsiteX32" fmla="*/ 463821 w 3074577"/>
                <a:gd name="connsiteY32" fmla="*/ 2685395 h 4030101"/>
                <a:gd name="connsiteX33" fmla="*/ 484697 w 3074577"/>
                <a:gd name="connsiteY33" fmla="*/ 2622730 h 4030101"/>
                <a:gd name="connsiteX34" fmla="*/ 1537289 w 3074577"/>
                <a:gd name="connsiteY34" fmla="*/ 2363133 h 4030101"/>
                <a:gd name="connsiteX35" fmla="*/ 2589880 w 3074577"/>
                <a:gd name="connsiteY35" fmla="*/ 2622730 h 4030101"/>
                <a:gd name="connsiteX36" fmla="*/ 2610757 w 3074577"/>
                <a:gd name="connsiteY36" fmla="*/ 2685395 h 4030101"/>
                <a:gd name="connsiteX37" fmla="*/ 2611132 w 3074577"/>
                <a:gd name="connsiteY37" fmla="*/ 2685395 h 4030101"/>
                <a:gd name="connsiteX38" fmla="*/ 2585530 w 3074577"/>
                <a:gd name="connsiteY38" fmla="*/ 2596060 h 4030101"/>
                <a:gd name="connsiteX39" fmla="*/ 2956475 w 3074577"/>
                <a:gd name="connsiteY39" fmla="*/ 3739987 h 4030101"/>
                <a:gd name="connsiteX40" fmla="*/ 3074577 w 3074577"/>
                <a:gd name="connsiteY40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2446450 w 3074577"/>
                <a:gd name="connsiteY18" fmla="*/ 2014093 h 4030101"/>
                <a:gd name="connsiteX19" fmla="*/ 2457700 w 3074577"/>
                <a:gd name="connsiteY19" fmla="*/ 2071666 h 4030101"/>
                <a:gd name="connsiteX20" fmla="*/ 2446450 w 3074577"/>
                <a:gd name="connsiteY20" fmla="*/ 2014093 h 4030101"/>
                <a:gd name="connsiteX21" fmla="*/ 3074577 w 3074577"/>
                <a:gd name="connsiteY21" fmla="*/ 4030101 h 4030101"/>
                <a:gd name="connsiteX22" fmla="*/ 3071242 w 3074577"/>
                <a:gd name="connsiteY22" fmla="*/ 4030101 h 4030101"/>
                <a:gd name="connsiteX23" fmla="*/ 3042271 w 3074577"/>
                <a:gd name="connsiteY23" fmla="*/ 3961674 h 4030101"/>
                <a:gd name="connsiteX24" fmla="*/ 1537289 w 3074577"/>
                <a:gd name="connsiteY24" fmla="*/ 3669628 h 4030101"/>
                <a:gd name="connsiteX25" fmla="*/ 32307 w 3074577"/>
                <a:gd name="connsiteY25" fmla="*/ 3961674 h 4030101"/>
                <a:gd name="connsiteX26" fmla="*/ 3335 w 3074577"/>
                <a:gd name="connsiteY26" fmla="*/ 4030101 h 4030101"/>
                <a:gd name="connsiteX27" fmla="*/ 0 w 3074577"/>
                <a:gd name="connsiteY27" fmla="*/ 4030101 h 4030101"/>
                <a:gd name="connsiteX28" fmla="*/ 118101 w 3074577"/>
                <a:gd name="connsiteY28" fmla="*/ 3739987 h 4030101"/>
                <a:gd name="connsiteX29" fmla="*/ 489046 w 3074577"/>
                <a:gd name="connsiteY29" fmla="*/ 2596060 h 4030101"/>
                <a:gd name="connsiteX30" fmla="*/ 463444 w 3074577"/>
                <a:gd name="connsiteY30" fmla="*/ 2685395 h 4030101"/>
                <a:gd name="connsiteX31" fmla="*/ 463821 w 3074577"/>
                <a:gd name="connsiteY31" fmla="*/ 2685395 h 4030101"/>
                <a:gd name="connsiteX32" fmla="*/ 484697 w 3074577"/>
                <a:gd name="connsiteY32" fmla="*/ 2622730 h 4030101"/>
                <a:gd name="connsiteX33" fmla="*/ 1537289 w 3074577"/>
                <a:gd name="connsiteY33" fmla="*/ 2363133 h 4030101"/>
                <a:gd name="connsiteX34" fmla="*/ 2589880 w 3074577"/>
                <a:gd name="connsiteY34" fmla="*/ 2622730 h 4030101"/>
                <a:gd name="connsiteX35" fmla="*/ 2610757 w 3074577"/>
                <a:gd name="connsiteY35" fmla="*/ 2685395 h 4030101"/>
                <a:gd name="connsiteX36" fmla="*/ 2611132 w 3074577"/>
                <a:gd name="connsiteY36" fmla="*/ 2685395 h 4030101"/>
                <a:gd name="connsiteX37" fmla="*/ 2585530 w 3074577"/>
                <a:gd name="connsiteY37" fmla="*/ 2596060 h 4030101"/>
                <a:gd name="connsiteX38" fmla="*/ 2956475 w 3074577"/>
                <a:gd name="connsiteY38" fmla="*/ 3739987 h 4030101"/>
                <a:gd name="connsiteX39" fmla="*/ 3074577 w 3074577"/>
                <a:gd name="connsiteY39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3074577 w 3074577"/>
                <a:gd name="connsiteY18" fmla="*/ 4030101 h 4030101"/>
                <a:gd name="connsiteX19" fmla="*/ 3071242 w 3074577"/>
                <a:gd name="connsiteY19" fmla="*/ 4030101 h 4030101"/>
                <a:gd name="connsiteX20" fmla="*/ 3042271 w 3074577"/>
                <a:gd name="connsiteY20" fmla="*/ 3961674 h 4030101"/>
                <a:gd name="connsiteX21" fmla="*/ 1537289 w 3074577"/>
                <a:gd name="connsiteY21" fmla="*/ 3669628 h 4030101"/>
                <a:gd name="connsiteX22" fmla="*/ 32307 w 3074577"/>
                <a:gd name="connsiteY22" fmla="*/ 3961674 h 4030101"/>
                <a:gd name="connsiteX23" fmla="*/ 3335 w 3074577"/>
                <a:gd name="connsiteY23" fmla="*/ 4030101 h 4030101"/>
                <a:gd name="connsiteX24" fmla="*/ 0 w 3074577"/>
                <a:gd name="connsiteY24" fmla="*/ 4030101 h 4030101"/>
                <a:gd name="connsiteX25" fmla="*/ 118101 w 3074577"/>
                <a:gd name="connsiteY25" fmla="*/ 3739987 h 4030101"/>
                <a:gd name="connsiteX26" fmla="*/ 489046 w 3074577"/>
                <a:gd name="connsiteY26" fmla="*/ 2596060 h 4030101"/>
                <a:gd name="connsiteX27" fmla="*/ 463444 w 3074577"/>
                <a:gd name="connsiteY27" fmla="*/ 2685395 h 4030101"/>
                <a:gd name="connsiteX28" fmla="*/ 463821 w 3074577"/>
                <a:gd name="connsiteY28" fmla="*/ 2685395 h 4030101"/>
                <a:gd name="connsiteX29" fmla="*/ 484697 w 3074577"/>
                <a:gd name="connsiteY29" fmla="*/ 2622730 h 4030101"/>
                <a:gd name="connsiteX30" fmla="*/ 1537289 w 3074577"/>
                <a:gd name="connsiteY30" fmla="*/ 2363133 h 4030101"/>
                <a:gd name="connsiteX31" fmla="*/ 2589880 w 3074577"/>
                <a:gd name="connsiteY31" fmla="*/ 2622730 h 4030101"/>
                <a:gd name="connsiteX32" fmla="*/ 2610757 w 3074577"/>
                <a:gd name="connsiteY32" fmla="*/ 2685395 h 4030101"/>
                <a:gd name="connsiteX33" fmla="*/ 2611132 w 3074577"/>
                <a:gd name="connsiteY33" fmla="*/ 2685395 h 4030101"/>
                <a:gd name="connsiteX34" fmla="*/ 2585530 w 3074577"/>
                <a:gd name="connsiteY34" fmla="*/ 2596060 h 4030101"/>
                <a:gd name="connsiteX35" fmla="*/ 2956475 w 3074577"/>
                <a:gd name="connsiteY35" fmla="*/ 3739987 h 4030101"/>
                <a:gd name="connsiteX36" fmla="*/ 3074577 w 3074577"/>
                <a:gd name="connsiteY36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16876 w 3074577"/>
                <a:gd name="connsiteY14" fmla="*/ 2071666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3074577 w 3074577"/>
                <a:gd name="connsiteY17" fmla="*/ 4030101 h 4030101"/>
                <a:gd name="connsiteX18" fmla="*/ 3071242 w 3074577"/>
                <a:gd name="connsiteY18" fmla="*/ 4030101 h 4030101"/>
                <a:gd name="connsiteX19" fmla="*/ 3042271 w 3074577"/>
                <a:gd name="connsiteY19" fmla="*/ 3961674 h 4030101"/>
                <a:gd name="connsiteX20" fmla="*/ 1537289 w 3074577"/>
                <a:gd name="connsiteY20" fmla="*/ 3669628 h 4030101"/>
                <a:gd name="connsiteX21" fmla="*/ 32307 w 3074577"/>
                <a:gd name="connsiteY21" fmla="*/ 3961674 h 4030101"/>
                <a:gd name="connsiteX22" fmla="*/ 3335 w 3074577"/>
                <a:gd name="connsiteY22" fmla="*/ 4030101 h 4030101"/>
                <a:gd name="connsiteX23" fmla="*/ 0 w 3074577"/>
                <a:gd name="connsiteY23" fmla="*/ 4030101 h 4030101"/>
                <a:gd name="connsiteX24" fmla="*/ 118101 w 3074577"/>
                <a:gd name="connsiteY24" fmla="*/ 3739987 h 4030101"/>
                <a:gd name="connsiteX25" fmla="*/ 489046 w 3074577"/>
                <a:gd name="connsiteY25" fmla="*/ 2596060 h 4030101"/>
                <a:gd name="connsiteX26" fmla="*/ 463444 w 3074577"/>
                <a:gd name="connsiteY26" fmla="*/ 2685395 h 4030101"/>
                <a:gd name="connsiteX27" fmla="*/ 463821 w 3074577"/>
                <a:gd name="connsiteY27" fmla="*/ 2685395 h 4030101"/>
                <a:gd name="connsiteX28" fmla="*/ 484697 w 3074577"/>
                <a:gd name="connsiteY28" fmla="*/ 2622730 h 4030101"/>
                <a:gd name="connsiteX29" fmla="*/ 1537289 w 3074577"/>
                <a:gd name="connsiteY29" fmla="*/ 2363133 h 4030101"/>
                <a:gd name="connsiteX30" fmla="*/ 2589880 w 3074577"/>
                <a:gd name="connsiteY30" fmla="*/ 2622730 h 4030101"/>
                <a:gd name="connsiteX31" fmla="*/ 2610757 w 3074577"/>
                <a:gd name="connsiteY31" fmla="*/ 2685395 h 4030101"/>
                <a:gd name="connsiteX32" fmla="*/ 2611132 w 3074577"/>
                <a:gd name="connsiteY32" fmla="*/ 2685395 h 4030101"/>
                <a:gd name="connsiteX33" fmla="*/ 2585530 w 3074577"/>
                <a:gd name="connsiteY33" fmla="*/ 2596060 h 4030101"/>
                <a:gd name="connsiteX34" fmla="*/ 2956475 w 3074577"/>
                <a:gd name="connsiteY34" fmla="*/ 3739987 h 4030101"/>
                <a:gd name="connsiteX35" fmla="*/ 3074577 w 3074577"/>
                <a:gd name="connsiteY35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3074577 w 3074577"/>
                <a:gd name="connsiteY14" fmla="*/ 4030101 h 4030101"/>
                <a:gd name="connsiteX15" fmla="*/ 3071242 w 3074577"/>
                <a:gd name="connsiteY15" fmla="*/ 4030101 h 4030101"/>
                <a:gd name="connsiteX16" fmla="*/ 3042271 w 3074577"/>
                <a:gd name="connsiteY16" fmla="*/ 3961674 h 4030101"/>
                <a:gd name="connsiteX17" fmla="*/ 1537289 w 3074577"/>
                <a:gd name="connsiteY17" fmla="*/ 3669628 h 4030101"/>
                <a:gd name="connsiteX18" fmla="*/ 32307 w 3074577"/>
                <a:gd name="connsiteY18" fmla="*/ 3961674 h 4030101"/>
                <a:gd name="connsiteX19" fmla="*/ 3335 w 3074577"/>
                <a:gd name="connsiteY19" fmla="*/ 4030101 h 4030101"/>
                <a:gd name="connsiteX20" fmla="*/ 0 w 3074577"/>
                <a:gd name="connsiteY20" fmla="*/ 4030101 h 4030101"/>
                <a:gd name="connsiteX21" fmla="*/ 118101 w 3074577"/>
                <a:gd name="connsiteY21" fmla="*/ 3739987 h 4030101"/>
                <a:gd name="connsiteX22" fmla="*/ 489046 w 3074577"/>
                <a:gd name="connsiteY22" fmla="*/ 2596060 h 4030101"/>
                <a:gd name="connsiteX23" fmla="*/ 463444 w 3074577"/>
                <a:gd name="connsiteY23" fmla="*/ 2685395 h 4030101"/>
                <a:gd name="connsiteX24" fmla="*/ 463821 w 3074577"/>
                <a:gd name="connsiteY24" fmla="*/ 2685395 h 4030101"/>
                <a:gd name="connsiteX25" fmla="*/ 484697 w 3074577"/>
                <a:gd name="connsiteY25" fmla="*/ 2622730 h 4030101"/>
                <a:gd name="connsiteX26" fmla="*/ 1537289 w 3074577"/>
                <a:gd name="connsiteY26" fmla="*/ 2363133 h 4030101"/>
                <a:gd name="connsiteX27" fmla="*/ 2589880 w 3074577"/>
                <a:gd name="connsiteY27" fmla="*/ 2622730 h 4030101"/>
                <a:gd name="connsiteX28" fmla="*/ 2610757 w 3074577"/>
                <a:gd name="connsiteY28" fmla="*/ 2685395 h 4030101"/>
                <a:gd name="connsiteX29" fmla="*/ 2611132 w 3074577"/>
                <a:gd name="connsiteY29" fmla="*/ 2685395 h 4030101"/>
                <a:gd name="connsiteX30" fmla="*/ 2585530 w 3074577"/>
                <a:gd name="connsiteY30" fmla="*/ 2596060 h 4030101"/>
                <a:gd name="connsiteX31" fmla="*/ 2956475 w 3074577"/>
                <a:gd name="connsiteY31" fmla="*/ 3739987 h 4030101"/>
                <a:gd name="connsiteX32" fmla="*/ 3074577 w 3074577"/>
                <a:gd name="connsiteY32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67307 w 3074577"/>
                <a:gd name="connsiteY6" fmla="*/ 1233030 h 4030101"/>
                <a:gd name="connsiteX7" fmla="*/ 848597 w 3074577"/>
                <a:gd name="connsiteY7" fmla="*/ 32855 h 4030101"/>
                <a:gd name="connsiteX8" fmla="*/ 847275 w 3074577"/>
                <a:gd name="connsiteY8" fmla="*/ 0 h 4030101"/>
                <a:gd name="connsiteX9" fmla="*/ 2227301 w 3074577"/>
                <a:gd name="connsiteY9" fmla="*/ 0 h 4030101"/>
                <a:gd name="connsiteX10" fmla="*/ 2225979 w 3074577"/>
                <a:gd name="connsiteY10" fmla="*/ 32855 h 4030101"/>
                <a:gd name="connsiteX11" fmla="*/ 2307269 w 3074577"/>
                <a:gd name="connsiteY11" fmla="*/ 1233030 h 4030101"/>
                <a:gd name="connsiteX12" fmla="*/ 2323939 w 3074577"/>
                <a:gd name="connsiteY12" fmla="*/ 1340901 h 4030101"/>
                <a:gd name="connsiteX13" fmla="*/ 3074577 w 3074577"/>
                <a:gd name="connsiteY13" fmla="*/ 4030101 h 4030101"/>
                <a:gd name="connsiteX14" fmla="*/ 3071242 w 3074577"/>
                <a:gd name="connsiteY14" fmla="*/ 4030101 h 4030101"/>
                <a:gd name="connsiteX15" fmla="*/ 3042271 w 3074577"/>
                <a:gd name="connsiteY15" fmla="*/ 3961674 h 4030101"/>
                <a:gd name="connsiteX16" fmla="*/ 1537289 w 3074577"/>
                <a:gd name="connsiteY16" fmla="*/ 3669628 h 4030101"/>
                <a:gd name="connsiteX17" fmla="*/ 32307 w 3074577"/>
                <a:gd name="connsiteY17" fmla="*/ 3961674 h 4030101"/>
                <a:gd name="connsiteX18" fmla="*/ 3335 w 3074577"/>
                <a:gd name="connsiteY18" fmla="*/ 4030101 h 4030101"/>
                <a:gd name="connsiteX19" fmla="*/ 0 w 3074577"/>
                <a:gd name="connsiteY19" fmla="*/ 4030101 h 4030101"/>
                <a:gd name="connsiteX20" fmla="*/ 118101 w 3074577"/>
                <a:gd name="connsiteY20" fmla="*/ 3739987 h 4030101"/>
                <a:gd name="connsiteX21" fmla="*/ 489046 w 3074577"/>
                <a:gd name="connsiteY21" fmla="*/ 2596060 h 4030101"/>
                <a:gd name="connsiteX22" fmla="*/ 463444 w 3074577"/>
                <a:gd name="connsiteY22" fmla="*/ 2685395 h 4030101"/>
                <a:gd name="connsiteX23" fmla="*/ 463821 w 3074577"/>
                <a:gd name="connsiteY23" fmla="*/ 2685395 h 4030101"/>
                <a:gd name="connsiteX24" fmla="*/ 484697 w 3074577"/>
                <a:gd name="connsiteY24" fmla="*/ 2622730 h 4030101"/>
                <a:gd name="connsiteX25" fmla="*/ 1537289 w 3074577"/>
                <a:gd name="connsiteY25" fmla="*/ 2363133 h 4030101"/>
                <a:gd name="connsiteX26" fmla="*/ 2589880 w 3074577"/>
                <a:gd name="connsiteY26" fmla="*/ 2622730 h 4030101"/>
                <a:gd name="connsiteX27" fmla="*/ 2610757 w 3074577"/>
                <a:gd name="connsiteY27" fmla="*/ 2685395 h 4030101"/>
                <a:gd name="connsiteX28" fmla="*/ 2611132 w 3074577"/>
                <a:gd name="connsiteY28" fmla="*/ 2685395 h 4030101"/>
                <a:gd name="connsiteX29" fmla="*/ 2585530 w 3074577"/>
                <a:gd name="connsiteY29" fmla="*/ 2596060 h 4030101"/>
                <a:gd name="connsiteX30" fmla="*/ 2956475 w 3074577"/>
                <a:gd name="connsiteY30" fmla="*/ 3739987 h 4030101"/>
                <a:gd name="connsiteX31" fmla="*/ 3074577 w 3074577"/>
                <a:gd name="connsiteY31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67307 w 3074577"/>
                <a:gd name="connsiteY5" fmla="*/ 1233030 h 4030101"/>
                <a:gd name="connsiteX6" fmla="*/ 848597 w 3074577"/>
                <a:gd name="connsiteY6" fmla="*/ 32855 h 4030101"/>
                <a:gd name="connsiteX7" fmla="*/ 847275 w 3074577"/>
                <a:gd name="connsiteY7" fmla="*/ 0 h 4030101"/>
                <a:gd name="connsiteX8" fmla="*/ 2227301 w 3074577"/>
                <a:gd name="connsiteY8" fmla="*/ 0 h 4030101"/>
                <a:gd name="connsiteX9" fmla="*/ 2225979 w 3074577"/>
                <a:gd name="connsiteY9" fmla="*/ 32855 h 4030101"/>
                <a:gd name="connsiteX10" fmla="*/ 2307269 w 3074577"/>
                <a:gd name="connsiteY10" fmla="*/ 1233030 h 4030101"/>
                <a:gd name="connsiteX11" fmla="*/ 2323939 w 3074577"/>
                <a:gd name="connsiteY11" fmla="*/ 1340901 h 4030101"/>
                <a:gd name="connsiteX12" fmla="*/ 3074577 w 3074577"/>
                <a:gd name="connsiteY12" fmla="*/ 4030101 h 4030101"/>
                <a:gd name="connsiteX13" fmla="*/ 3071242 w 3074577"/>
                <a:gd name="connsiteY13" fmla="*/ 4030101 h 4030101"/>
                <a:gd name="connsiteX14" fmla="*/ 3042271 w 3074577"/>
                <a:gd name="connsiteY14" fmla="*/ 3961674 h 4030101"/>
                <a:gd name="connsiteX15" fmla="*/ 1537289 w 3074577"/>
                <a:gd name="connsiteY15" fmla="*/ 3669628 h 4030101"/>
                <a:gd name="connsiteX16" fmla="*/ 32307 w 3074577"/>
                <a:gd name="connsiteY16" fmla="*/ 3961674 h 4030101"/>
                <a:gd name="connsiteX17" fmla="*/ 3335 w 3074577"/>
                <a:gd name="connsiteY17" fmla="*/ 4030101 h 4030101"/>
                <a:gd name="connsiteX18" fmla="*/ 0 w 3074577"/>
                <a:gd name="connsiteY18" fmla="*/ 4030101 h 4030101"/>
                <a:gd name="connsiteX19" fmla="*/ 118101 w 3074577"/>
                <a:gd name="connsiteY19" fmla="*/ 3739987 h 4030101"/>
                <a:gd name="connsiteX20" fmla="*/ 489046 w 3074577"/>
                <a:gd name="connsiteY20" fmla="*/ 2596060 h 4030101"/>
                <a:gd name="connsiteX21" fmla="*/ 463444 w 3074577"/>
                <a:gd name="connsiteY21" fmla="*/ 2685395 h 4030101"/>
                <a:gd name="connsiteX22" fmla="*/ 463821 w 3074577"/>
                <a:gd name="connsiteY22" fmla="*/ 2685395 h 4030101"/>
                <a:gd name="connsiteX23" fmla="*/ 484697 w 3074577"/>
                <a:gd name="connsiteY23" fmla="*/ 2622730 h 4030101"/>
                <a:gd name="connsiteX24" fmla="*/ 1537289 w 3074577"/>
                <a:gd name="connsiteY24" fmla="*/ 2363133 h 4030101"/>
                <a:gd name="connsiteX25" fmla="*/ 2589880 w 3074577"/>
                <a:gd name="connsiteY25" fmla="*/ 2622730 h 4030101"/>
                <a:gd name="connsiteX26" fmla="*/ 2610757 w 3074577"/>
                <a:gd name="connsiteY26" fmla="*/ 2685395 h 4030101"/>
                <a:gd name="connsiteX27" fmla="*/ 2611132 w 3074577"/>
                <a:gd name="connsiteY27" fmla="*/ 2685395 h 4030101"/>
                <a:gd name="connsiteX28" fmla="*/ 2585530 w 3074577"/>
                <a:gd name="connsiteY28" fmla="*/ 2596060 h 4030101"/>
                <a:gd name="connsiteX29" fmla="*/ 2956475 w 3074577"/>
                <a:gd name="connsiteY29" fmla="*/ 3739987 h 4030101"/>
                <a:gd name="connsiteX30" fmla="*/ 3074577 w 3074577"/>
                <a:gd name="connsiteY30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848597 w 3074577"/>
                <a:gd name="connsiteY5" fmla="*/ 32855 h 4030101"/>
                <a:gd name="connsiteX6" fmla="*/ 847275 w 3074577"/>
                <a:gd name="connsiteY6" fmla="*/ 0 h 4030101"/>
                <a:gd name="connsiteX7" fmla="*/ 2227301 w 3074577"/>
                <a:gd name="connsiteY7" fmla="*/ 0 h 4030101"/>
                <a:gd name="connsiteX8" fmla="*/ 2225979 w 3074577"/>
                <a:gd name="connsiteY8" fmla="*/ 32855 h 4030101"/>
                <a:gd name="connsiteX9" fmla="*/ 2307269 w 3074577"/>
                <a:gd name="connsiteY9" fmla="*/ 1233030 h 4030101"/>
                <a:gd name="connsiteX10" fmla="*/ 2323939 w 3074577"/>
                <a:gd name="connsiteY10" fmla="*/ 1340901 h 4030101"/>
                <a:gd name="connsiteX11" fmla="*/ 3074577 w 3074577"/>
                <a:gd name="connsiteY11" fmla="*/ 4030101 h 4030101"/>
                <a:gd name="connsiteX12" fmla="*/ 3071242 w 3074577"/>
                <a:gd name="connsiteY12" fmla="*/ 4030101 h 4030101"/>
                <a:gd name="connsiteX13" fmla="*/ 3042271 w 3074577"/>
                <a:gd name="connsiteY13" fmla="*/ 3961674 h 4030101"/>
                <a:gd name="connsiteX14" fmla="*/ 1537289 w 3074577"/>
                <a:gd name="connsiteY14" fmla="*/ 3669628 h 4030101"/>
                <a:gd name="connsiteX15" fmla="*/ 32307 w 3074577"/>
                <a:gd name="connsiteY15" fmla="*/ 3961674 h 4030101"/>
                <a:gd name="connsiteX16" fmla="*/ 3335 w 3074577"/>
                <a:gd name="connsiteY16" fmla="*/ 4030101 h 4030101"/>
                <a:gd name="connsiteX17" fmla="*/ 0 w 3074577"/>
                <a:gd name="connsiteY17" fmla="*/ 4030101 h 4030101"/>
                <a:gd name="connsiteX18" fmla="*/ 118101 w 3074577"/>
                <a:gd name="connsiteY18" fmla="*/ 3739987 h 4030101"/>
                <a:gd name="connsiteX19" fmla="*/ 489046 w 3074577"/>
                <a:gd name="connsiteY19" fmla="*/ 2596060 h 4030101"/>
                <a:gd name="connsiteX20" fmla="*/ 463444 w 3074577"/>
                <a:gd name="connsiteY20" fmla="*/ 2685395 h 4030101"/>
                <a:gd name="connsiteX21" fmla="*/ 463821 w 3074577"/>
                <a:gd name="connsiteY21" fmla="*/ 2685395 h 4030101"/>
                <a:gd name="connsiteX22" fmla="*/ 484697 w 3074577"/>
                <a:gd name="connsiteY22" fmla="*/ 2622730 h 4030101"/>
                <a:gd name="connsiteX23" fmla="*/ 1537289 w 3074577"/>
                <a:gd name="connsiteY23" fmla="*/ 2363133 h 4030101"/>
                <a:gd name="connsiteX24" fmla="*/ 2589880 w 3074577"/>
                <a:gd name="connsiteY24" fmla="*/ 2622730 h 4030101"/>
                <a:gd name="connsiteX25" fmla="*/ 2610757 w 3074577"/>
                <a:gd name="connsiteY25" fmla="*/ 2685395 h 4030101"/>
                <a:gd name="connsiteX26" fmla="*/ 2611132 w 3074577"/>
                <a:gd name="connsiteY26" fmla="*/ 2685395 h 4030101"/>
                <a:gd name="connsiteX27" fmla="*/ 2585530 w 3074577"/>
                <a:gd name="connsiteY27" fmla="*/ 2596060 h 4030101"/>
                <a:gd name="connsiteX28" fmla="*/ 2956475 w 3074577"/>
                <a:gd name="connsiteY28" fmla="*/ 3739987 h 4030101"/>
                <a:gd name="connsiteX29" fmla="*/ 3074577 w 3074577"/>
                <a:gd name="connsiteY29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848597 w 3074577"/>
                <a:gd name="connsiteY4" fmla="*/ 32855 h 4030101"/>
                <a:gd name="connsiteX5" fmla="*/ 847275 w 3074577"/>
                <a:gd name="connsiteY5" fmla="*/ 0 h 4030101"/>
                <a:gd name="connsiteX6" fmla="*/ 2227301 w 3074577"/>
                <a:gd name="connsiteY6" fmla="*/ 0 h 4030101"/>
                <a:gd name="connsiteX7" fmla="*/ 2225979 w 3074577"/>
                <a:gd name="connsiteY7" fmla="*/ 32855 h 4030101"/>
                <a:gd name="connsiteX8" fmla="*/ 2307269 w 3074577"/>
                <a:gd name="connsiteY8" fmla="*/ 1233030 h 4030101"/>
                <a:gd name="connsiteX9" fmla="*/ 2323939 w 3074577"/>
                <a:gd name="connsiteY9" fmla="*/ 1340901 h 4030101"/>
                <a:gd name="connsiteX10" fmla="*/ 3074577 w 3074577"/>
                <a:gd name="connsiteY10" fmla="*/ 4030101 h 4030101"/>
                <a:gd name="connsiteX11" fmla="*/ 3071242 w 3074577"/>
                <a:gd name="connsiteY11" fmla="*/ 4030101 h 4030101"/>
                <a:gd name="connsiteX12" fmla="*/ 3042271 w 3074577"/>
                <a:gd name="connsiteY12" fmla="*/ 3961674 h 4030101"/>
                <a:gd name="connsiteX13" fmla="*/ 1537289 w 3074577"/>
                <a:gd name="connsiteY13" fmla="*/ 3669628 h 4030101"/>
                <a:gd name="connsiteX14" fmla="*/ 32307 w 3074577"/>
                <a:gd name="connsiteY14" fmla="*/ 3961674 h 4030101"/>
                <a:gd name="connsiteX15" fmla="*/ 3335 w 3074577"/>
                <a:gd name="connsiteY15" fmla="*/ 4030101 h 4030101"/>
                <a:gd name="connsiteX16" fmla="*/ 0 w 3074577"/>
                <a:gd name="connsiteY16" fmla="*/ 4030101 h 4030101"/>
                <a:gd name="connsiteX17" fmla="*/ 118101 w 3074577"/>
                <a:gd name="connsiteY17" fmla="*/ 3739987 h 4030101"/>
                <a:gd name="connsiteX18" fmla="*/ 489046 w 3074577"/>
                <a:gd name="connsiteY18" fmla="*/ 2596060 h 4030101"/>
                <a:gd name="connsiteX19" fmla="*/ 463444 w 3074577"/>
                <a:gd name="connsiteY19" fmla="*/ 2685395 h 4030101"/>
                <a:gd name="connsiteX20" fmla="*/ 463821 w 3074577"/>
                <a:gd name="connsiteY20" fmla="*/ 2685395 h 4030101"/>
                <a:gd name="connsiteX21" fmla="*/ 484697 w 3074577"/>
                <a:gd name="connsiteY21" fmla="*/ 2622730 h 4030101"/>
                <a:gd name="connsiteX22" fmla="*/ 1537289 w 3074577"/>
                <a:gd name="connsiteY22" fmla="*/ 2363133 h 4030101"/>
                <a:gd name="connsiteX23" fmla="*/ 2589880 w 3074577"/>
                <a:gd name="connsiteY23" fmla="*/ 2622730 h 4030101"/>
                <a:gd name="connsiteX24" fmla="*/ 2610757 w 3074577"/>
                <a:gd name="connsiteY24" fmla="*/ 2685395 h 4030101"/>
                <a:gd name="connsiteX25" fmla="*/ 2611132 w 3074577"/>
                <a:gd name="connsiteY25" fmla="*/ 2685395 h 4030101"/>
                <a:gd name="connsiteX26" fmla="*/ 2585530 w 3074577"/>
                <a:gd name="connsiteY26" fmla="*/ 2596060 h 4030101"/>
                <a:gd name="connsiteX27" fmla="*/ 2956475 w 3074577"/>
                <a:gd name="connsiteY27" fmla="*/ 3739987 h 4030101"/>
                <a:gd name="connsiteX28" fmla="*/ 3074577 w 3074577"/>
                <a:gd name="connsiteY28" fmla="*/ 4030101 h 4030101"/>
                <a:gd name="connsiteX0" fmla="*/ 2323939 w 3074577"/>
                <a:gd name="connsiteY0" fmla="*/ 1399107 h 4088307"/>
                <a:gd name="connsiteX1" fmla="*/ 2322299 w 3074577"/>
                <a:gd name="connsiteY1" fmla="*/ 1399107 h 4088307"/>
                <a:gd name="connsiteX2" fmla="*/ 2307696 w 3074577"/>
                <a:gd name="connsiteY2" fmla="*/ 1354192 h 4088307"/>
                <a:gd name="connsiteX3" fmla="*/ 1537289 w 3074577"/>
                <a:gd name="connsiteY3" fmla="*/ 1159494 h 4088307"/>
                <a:gd name="connsiteX4" fmla="*/ 848597 w 3074577"/>
                <a:gd name="connsiteY4" fmla="*/ 91061 h 4088307"/>
                <a:gd name="connsiteX5" fmla="*/ 2227301 w 3074577"/>
                <a:gd name="connsiteY5" fmla="*/ 58206 h 4088307"/>
                <a:gd name="connsiteX6" fmla="*/ 2225979 w 3074577"/>
                <a:gd name="connsiteY6" fmla="*/ 91061 h 4088307"/>
                <a:gd name="connsiteX7" fmla="*/ 2307269 w 3074577"/>
                <a:gd name="connsiteY7" fmla="*/ 1291236 h 4088307"/>
                <a:gd name="connsiteX8" fmla="*/ 2323939 w 3074577"/>
                <a:gd name="connsiteY8" fmla="*/ 1399107 h 4088307"/>
                <a:gd name="connsiteX9" fmla="*/ 3074577 w 3074577"/>
                <a:gd name="connsiteY9" fmla="*/ 4088307 h 4088307"/>
                <a:gd name="connsiteX10" fmla="*/ 3071242 w 3074577"/>
                <a:gd name="connsiteY10" fmla="*/ 4088307 h 4088307"/>
                <a:gd name="connsiteX11" fmla="*/ 3042271 w 3074577"/>
                <a:gd name="connsiteY11" fmla="*/ 4019880 h 4088307"/>
                <a:gd name="connsiteX12" fmla="*/ 1537289 w 3074577"/>
                <a:gd name="connsiteY12" fmla="*/ 3727834 h 4088307"/>
                <a:gd name="connsiteX13" fmla="*/ 32307 w 3074577"/>
                <a:gd name="connsiteY13" fmla="*/ 4019880 h 4088307"/>
                <a:gd name="connsiteX14" fmla="*/ 3335 w 3074577"/>
                <a:gd name="connsiteY14" fmla="*/ 4088307 h 4088307"/>
                <a:gd name="connsiteX15" fmla="*/ 0 w 3074577"/>
                <a:gd name="connsiteY15" fmla="*/ 4088307 h 4088307"/>
                <a:gd name="connsiteX16" fmla="*/ 118101 w 3074577"/>
                <a:gd name="connsiteY16" fmla="*/ 3798193 h 4088307"/>
                <a:gd name="connsiteX17" fmla="*/ 489046 w 3074577"/>
                <a:gd name="connsiteY17" fmla="*/ 2654266 h 4088307"/>
                <a:gd name="connsiteX18" fmla="*/ 463444 w 3074577"/>
                <a:gd name="connsiteY18" fmla="*/ 2743601 h 4088307"/>
                <a:gd name="connsiteX19" fmla="*/ 463821 w 3074577"/>
                <a:gd name="connsiteY19" fmla="*/ 2743601 h 4088307"/>
                <a:gd name="connsiteX20" fmla="*/ 484697 w 3074577"/>
                <a:gd name="connsiteY20" fmla="*/ 2680936 h 4088307"/>
                <a:gd name="connsiteX21" fmla="*/ 1537289 w 3074577"/>
                <a:gd name="connsiteY21" fmla="*/ 2421339 h 4088307"/>
                <a:gd name="connsiteX22" fmla="*/ 2589880 w 3074577"/>
                <a:gd name="connsiteY22" fmla="*/ 2680936 h 4088307"/>
                <a:gd name="connsiteX23" fmla="*/ 2610757 w 3074577"/>
                <a:gd name="connsiteY23" fmla="*/ 2743601 h 4088307"/>
                <a:gd name="connsiteX24" fmla="*/ 2611132 w 3074577"/>
                <a:gd name="connsiteY24" fmla="*/ 2743601 h 4088307"/>
                <a:gd name="connsiteX25" fmla="*/ 2585530 w 3074577"/>
                <a:gd name="connsiteY25" fmla="*/ 2654266 h 4088307"/>
                <a:gd name="connsiteX26" fmla="*/ 2956475 w 3074577"/>
                <a:gd name="connsiteY26" fmla="*/ 3798193 h 4088307"/>
                <a:gd name="connsiteX27" fmla="*/ 3074577 w 3074577"/>
                <a:gd name="connsiteY27" fmla="*/ 4088307 h 4088307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2227301 w 3074577"/>
                <a:gd name="connsiteY4" fmla="*/ 0 h 4030101"/>
                <a:gd name="connsiteX5" fmla="*/ 2225979 w 3074577"/>
                <a:gd name="connsiteY5" fmla="*/ 32855 h 4030101"/>
                <a:gd name="connsiteX6" fmla="*/ 2307269 w 3074577"/>
                <a:gd name="connsiteY6" fmla="*/ 1233030 h 4030101"/>
                <a:gd name="connsiteX7" fmla="*/ 2323939 w 3074577"/>
                <a:gd name="connsiteY7" fmla="*/ 1340901 h 4030101"/>
                <a:gd name="connsiteX8" fmla="*/ 3074577 w 3074577"/>
                <a:gd name="connsiteY8" fmla="*/ 4030101 h 4030101"/>
                <a:gd name="connsiteX9" fmla="*/ 3071242 w 3074577"/>
                <a:gd name="connsiteY9" fmla="*/ 4030101 h 4030101"/>
                <a:gd name="connsiteX10" fmla="*/ 3042271 w 3074577"/>
                <a:gd name="connsiteY10" fmla="*/ 3961674 h 4030101"/>
                <a:gd name="connsiteX11" fmla="*/ 1537289 w 3074577"/>
                <a:gd name="connsiteY11" fmla="*/ 3669628 h 4030101"/>
                <a:gd name="connsiteX12" fmla="*/ 32307 w 3074577"/>
                <a:gd name="connsiteY12" fmla="*/ 3961674 h 4030101"/>
                <a:gd name="connsiteX13" fmla="*/ 3335 w 3074577"/>
                <a:gd name="connsiteY13" fmla="*/ 4030101 h 4030101"/>
                <a:gd name="connsiteX14" fmla="*/ 0 w 3074577"/>
                <a:gd name="connsiteY14" fmla="*/ 4030101 h 4030101"/>
                <a:gd name="connsiteX15" fmla="*/ 118101 w 3074577"/>
                <a:gd name="connsiteY15" fmla="*/ 3739987 h 4030101"/>
                <a:gd name="connsiteX16" fmla="*/ 489046 w 3074577"/>
                <a:gd name="connsiteY16" fmla="*/ 2596060 h 4030101"/>
                <a:gd name="connsiteX17" fmla="*/ 463444 w 3074577"/>
                <a:gd name="connsiteY17" fmla="*/ 2685395 h 4030101"/>
                <a:gd name="connsiteX18" fmla="*/ 463821 w 3074577"/>
                <a:gd name="connsiteY18" fmla="*/ 2685395 h 4030101"/>
                <a:gd name="connsiteX19" fmla="*/ 484697 w 3074577"/>
                <a:gd name="connsiteY19" fmla="*/ 2622730 h 4030101"/>
                <a:gd name="connsiteX20" fmla="*/ 1537289 w 3074577"/>
                <a:gd name="connsiteY20" fmla="*/ 2363133 h 4030101"/>
                <a:gd name="connsiteX21" fmla="*/ 2589880 w 3074577"/>
                <a:gd name="connsiteY21" fmla="*/ 2622730 h 4030101"/>
                <a:gd name="connsiteX22" fmla="*/ 2610757 w 3074577"/>
                <a:gd name="connsiteY22" fmla="*/ 2685395 h 4030101"/>
                <a:gd name="connsiteX23" fmla="*/ 2611132 w 3074577"/>
                <a:gd name="connsiteY23" fmla="*/ 2685395 h 4030101"/>
                <a:gd name="connsiteX24" fmla="*/ 2585530 w 3074577"/>
                <a:gd name="connsiteY24" fmla="*/ 2596060 h 4030101"/>
                <a:gd name="connsiteX25" fmla="*/ 2956475 w 3074577"/>
                <a:gd name="connsiteY25" fmla="*/ 3739987 h 4030101"/>
                <a:gd name="connsiteX26" fmla="*/ 3074577 w 3074577"/>
                <a:gd name="connsiteY26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2227301 w 3074577"/>
                <a:gd name="connsiteY4" fmla="*/ 0 h 4030101"/>
                <a:gd name="connsiteX5" fmla="*/ 2307269 w 3074577"/>
                <a:gd name="connsiteY5" fmla="*/ 1233030 h 4030101"/>
                <a:gd name="connsiteX6" fmla="*/ 2323939 w 3074577"/>
                <a:gd name="connsiteY6" fmla="*/ 1340901 h 4030101"/>
                <a:gd name="connsiteX7" fmla="*/ 3074577 w 3074577"/>
                <a:gd name="connsiteY7" fmla="*/ 4030101 h 4030101"/>
                <a:gd name="connsiteX8" fmla="*/ 3071242 w 3074577"/>
                <a:gd name="connsiteY8" fmla="*/ 4030101 h 4030101"/>
                <a:gd name="connsiteX9" fmla="*/ 3042271 w 3074577"/>
                <a:gd name="connsiteY9" fmla="*/ 3961674 h 4030101"/>
                <a:gd name="connsiteX10" fmla="*/ 1537289 w 3074577"/>
                <a:gd name="connsiteY10" fmla="*/ 3669628 h 4030101"/>
                <a:gd name="connsiteX11" fmla="*/ 32307 w 3074577"/>
                <a:gd name="connsiteY11" fmla="*/ 3961674 h 4030101"/>
                <a:gd name="connsiteX12" fmla="*/ 3335 w 3074577"/>
                <a:gd name="connsiteY12" fmla="*/ 4030101 h 4030101"/>
                <a:gd name="connsiteX13" fmla="*/ 0 w 3074577"/>
                <a:gd name="connsiteY13" fmla="*/ 4030101 h 4030101"/>
                <a:gd name="connsiteX14" fmla="*/ 118101 w 3074577"/>
                <a:gd name="connsiteY14" fmla="*/ 3739987 h 4030101"/>
                <a:gd name="connsiteX15" fmla="*/ 489046 w 3074577"/>
                <a:gd name="connsiteY15" fmla="*/ 2596060 h 4030101"/>
                <a:gd name="connsiteX16" fmla="*/ 463444 w 3074577"/>
                <a:gd name="connsiteY16" fmla="*/ 2685395 h 4030101"/>
                <a:gd name="connsiteX17" fmla="*/ 463821 w 3074577"/>
                <a:gd name="connsiteY17" fmla="*/ 2685395 h 4030101"/>
                <a:gd name="connsiteX18" fmla="*/ 484697 w 3074577"/>
                <a:gd name="connsiteY18" fmla="*/ 2622730 h 4030101"/>
                <a:gd name="connsiteX19" fmla="*/ 1537289 w 3074577"/>
                <a:gd name="connsiteY19" fmla="*/ 2363133 h 4030101"/>
                <a:gd name="connsiteX20" fmla="*/ 2589880 w 3074577"/>
                <a:gd name="connsiteY20" fmla="*/ 2622730 h 4030101"/>
                <a:gd name="connsiteX21" fmla="*/ 2610757 w 3074577"/>
                <a:gd name="connsiteY21" fmla="*/ 2685395 h 4030101"/>
                <a:gd name="connsiteX22" fmla="*/ 2611132 w 3074577"/>
                <a:gd name="connsiteY22" fmla="*/ 2685395 h 4030101"/>
                <a:gd name="connsiteX23" fmla="*/ 2585530 w 3074577"/>
                <a:gd name="connsiteY23" fmla="*/ 2596060 h 4030101"/>
                <a:gd name="connsiteX24" fmla="*/ 2956475 w 3074577"/>
                <a:gd name="connsiteY24" fmla="*/ 3739987 h 4030101"/>
                <a:gd name="connsiteX25" fmla="*/ 3074577 w 3074577"/>
                <a:gd name="connsiteY25" fmla="*/ 4030101 h 4030101"/>
                <a:gd name="connsiteX0" fmla="*/ 2323939 w 3074577"/>
                <a:gd name="connsiteY0" fmla="*/ 240364 h 2929564"/>
                <a:gd name="connsiteX1" fmla="*/ 2322299 w 3074577"/>
                <a:gd name="connsiteY1" fmla="*/ 240364 h 2929564"/>
                <a:gd name="connsiteX2" fmla="*/ 2307696 w 3074577"/>
                <a:gd name="connsiteY2" fmla="*/ 195449 h 2929564"/>
                <a:gd name="connsiteX3" fmla="*/ 1537289 w 3074577"/>
                <a:gd name="connsiteY3" fmla="*/ 751 h 2929564"/>
                <a:gd name="connsiteX4" fmla="*/ 2307269 w 3074577"/>
                <a:gd name="connsiteY4" fmla="*/ 132493 h 2929564"/>
                <a:gd name="connsiteX5" fmla="*/ 2323939 w 3074577"/>
                <a:gd name="connsiteY5" fmla="*/ 240364 h 2929564"/>
                <a:gd name="connsiteX6" fmla="*/ 3074577 w 3074577"/>
                <a:gd name="connsiteY6" fmla="*/ 2929564 h 2929564"/>
                <a:gd name="connsiteX7" fmla="*/ 3071242 w 3074577"/>
                <a:gd name="connsiteY7" fmla="*/ 2929564 h 2929564"/>
                <a:gd name="connsiteX8" fmla="*/ 3042271 w 3074577"/>
                <a:gd name="connsiteY8" fmla="*/ 2861137 h 2929564"/>
                <a:gd name="connsiteX9" fmla="*/ 1537289 w 3074577"/>
                <a:gd name="connsiteY9" fmla="*/ 2569091 h 2929564"/>
                <a:gd name="connsiteX10" fmla="*/ 32307 w 3074577"/>
                <a:gd name="connsiteY10" fmla="*/ 2861137 h 2929564"/>
                <a:gd name="connsiteX11" fmla="*/ 3335 w 3074577"/>
                <a:gd name="connsiteY11" fmla="*/ 2929564 h 2929564"/>
                <a:gd name="connsiteX12" fmla="*/ 0 w 3074577"/>
                <a:gd name="connsiteY12" fmla="*/ 2929564 h 2929564"/>
                <a:gd name="connsiteX13" fmla="*/ 118101 w 3074577"/>
                <a:gd name="connsiteY13" fmla="*/ 2639450 h 2929564"/>
                <a:gd name="connsiteX14" fmla="*/ 489046 w 3074577"/>
                <a:gd name="connsiteY14" fmla="*/ 1495523 h 2929564"/>
                <a:gd name="connsiteX15" fmla="*/ 463444 w 3074577"/>
                <a:gd name="connsiteY15" fmla="*/ 1584858 h 2929564"/>
                <a:gd name="connsiteX16" fmla="*/ 463821 w 3074577"/>
                <a:gd name="connsiteY16" fmla="*/ 1584858 h 2929564"/>
                <a:gd name="connsiteX17" fmla="*/ 484697 w 3074577"/>
                <a:gd name="connsiteY17" fmla="*/ 1522193 h 2929564"/>
                <a:gd name="connsiteX18" fmla="*/ 1537289 w 3074577"/>
                <a:gd name="connsiteY18" fmla="*/ 1262596 h 2929564"/>
                <a:gd name="connsiteX19" fmla="*/ 2589880 w 3074577"/>
                <a:gd name="connsiteY19" fmla="*/ 1522193 h 2929564"/>
                <a:gd name="connsiteX20" fmla="*/ 2610757 w 3074577"/>
                <a:gd name="connsiteY20" fmla="*/ 1584858 h 2929564"/>
                <a:gd name="connsiteX21" fmla="*/ 2611132 w 3074577"/>
                <a:gd name="connsiteY21" fmla="*/ 1584858 h 2929564"/>
                <a:gd name="connsiteX22" fmla="*/ 2585530 w 3074577"/>
                <a:gd name="connsiteY22" fmla="*/ 1495523 h 2929564"/>
                <a:gd name="connsiteX23" fmla="*/ 2956475 w 3074577"/>
                <a:gd name="connsiteY23" fmla="*/ 2639450 h 2929564"/>
                <a:gd name="connsiteX24" fmla="*/ 3074577 w 3074577"/>
                <a:gd name="connsiteY24" fmla="*/ 2929564 h 2929564"/>
                <a:gd name="connsiteX0" fmla="*/ 2323939 w 3074577"/>
                <a:gd name="connsiteY0" fmla="*/ 108597 h 2797797"/>
                <a:gd name="connsiteX1" fmla="*/ 2322299 w 3074577"/>
                <a:gd name="connsiteY1" fmla="*/ 108597 h 2797797"/>
                <a:gd name="connsiteX2" fmla="*/ 2307696 w 3074577"/>
                <a:gd name="connsiteY2" fmla="*/ 63682 h 2797797"/>
                <a:gd name="connsiteX3" fmla="*/ 2307269 w 3074577"/>
                <a:gd name="connsiteY3" fmla="*/ 726 h 2797797"/>
                <a:gd name="connsiteX4" fmla="*/ 2323939 w 3074577"/>
                <a:gd name="connsiteY4" fmla="*/ 108597 h 2797797"/>
                <a:gd name="connsiteX5" fmla="*/ 3074577 w 3074577"/>
                <a:gd name="connsiteY5" fmla="*/ 2797797 h 2797797"/>
                <a:gd name="connsiteX6" fmla="*/ 3071242 w 3074577"/>
                <a:gd name="connsiteY6" fmla="*/ 2797797 h 2797797"/>
                <a:gd name="connsiteX7" fmla="*/ 3042271 w 3074577"/>
                <a:gd name="connsiteY7" fmla="*/ 2729370 h 2797797"/>
                <a:gd name="connsiteX8" fmla="*/ 1537289 w 3074577"/>
                <a:gd name="connsiteY8" fmla="*/ 2437324 h 2797797"/>
                <a:gd name="connsiteX9" fmla="*/ 32307 w 3074577"/>
                <a:gd name="connsiteY9" fmla="*/ 2729370 h 2797797"/>
                <a:gd name="connsiteX10" fmla="*/ 3335 w 3074577"/>
                <a:gd name="connsiteY10" fmla="*/ 2797797 h 2797797"/>
                <a:gd name="connsiteX11" fmla="*/ 0 w 3074577"/>
                <a:gd name="connsiteY11" fmla="*/ 2797797 h 2797797"/>
                <a:gd name="connsiteX12" fmla="*/ 118101 w 3074577"/>
                <a:gd name="connsiteY12" fmla="*/ 2507683 h 2797797"/>
                <a:gd name="connsiteX13" fmla="*/ 489046 w 3074577"/>
                <a:gd name="connsiteY13" fmla="*/ 1363756 h 2797797"/>
                <a:gd name="connsiteX14" fmla="*/ 463444 w 3074577"/>
                <a:gd name="connsiteY14" fmla="*/ 1453091 h 2797797"/>
                <a:gd name="connsiteX15" fmla="*/ 463821 w 3074577"/>
                <a:gd name="connsiteY15" fmla="*/ 1453091 h 2797797"/>
                <a:gd name="connsiteX16" fmla="*/ 484697 w 3074577"/>
                <a:gd name="connsiteY16" fmla="*/ 1390426 h 2797797"/>
                <a:gd name="connsiteX17" fmla="*/ 1537289 w 3074577"/>
                <a:gd name="connsiteY17" fmla="*/ 1130829 h 2797797"/>
                <a:gd name="connsiteX18" fmla="*/ 2589880 w 3074577"/>
                <a:gd name="connsiteY18" fmla="*/ 1390426 h 2797797"/>
                <a:gd name="connsiteX19" fmla="*/ 2610757 w 3074577"/>
                <a:gd name="connsiteY19" fmla="*/ 1453091 h 2797797"/>
                <a:gd name="connsiteX20" fmla="*/ 2611132 w 3074577"/>
                <a:gd name="connsiteY20" fmla="*/ 1453091 h 2797797"/>
                <a:gd name="connsiteX21" fmla="*/ 2585530 w 3074577"/>
                <a:gd name="connsiteY21" fmla="*/ 1363756 h 2797797"/>
                <a:gd name="connsiteX22" fmla="*/ 2956475 w 3074577"/>
                <a:gd name="connsiteY22" fmla="*/ 2507683 h 2797797"/>
                <a:gd name="connsiteX23" fmla="*/ 3074577 w 3074577"/>
                <a:gd name="connsiteY23" fmla="*/ 2797797 h 2797797"/>
                <a:gd name="connsiteX0" fmla="*/ 2307269 w 3074577"/>
                <a:gd name="connsiteY0" fmla="*/ 726 h 2797797"/>
                <a:gd name="connsiteX1" fmla="*/ 2322299 w 3074577"/>
                <a:gd name="connsiteY1" fmla="*/ 108597 h 2797797"/>
                <a:gd name="connsiteX2" fmla="*/ 2307696 w 3074577"/>
                <a:gd name="connsiteY2" fmla="*/ 63682 h 2797797"/>
                <a:gd name="connsiteX3" fmla="*/ 2307269 w 3074577"/>
                <a:gd name="connsiteY3" fmla="*/ 726 h 2797797"/>
                <a:gd name="connsiteX4" fmla="*/ 3074577 w 3074577"/>
                <a:gd name="connsiteY4" fmla="*/ 2797797 h 2797797"/>
                <a:gd name="connsiteX5" fmla="*/ 3071242 w 3074577"/>
                <a:gd name="connsiteY5" fmla="*/ 2797797 h 2797797"/>
                <a:gd name="connsiteX6" fmla="*/ 3042271 w 3074577"/>
                <a:gd name="connsiteY6" fmla="*/ 2729370 h 2797797"/>
                <a:gd name="connsiteX7" fmla="*/ 1537289 w 3074577"/>
                <a:gd name="connsiteY7" fmla="*/ 2437324 h 2797797"/>
                <a:gd name="connsiteX8" fmla="*/ 32307 w 3074577"/>
                <a:gd name="connsiteY8" fmla="*/ 2729370 h 2797797"/>
                <a:gd name="connsiteX9" fmla="*/ 3335 w 3074577"/>
                <a:gd name="connsiteY9" fmla="*/ 2797797 h 2797797"/>
                <a:gd name="connsiteX10" fmla="*/ 0 w 3074577"/>
                <a:gd name="connsiteY10" fmla="*/ 2797797 h 2797797"/>
                <a:gd name="connsiteX11" fmla="*/ 118101 w 3074577"/>
                <a:gd name="connsiteY11" fmla="*/ 2507683 h 2797797"/>
                <a:gd name="connsiteX12" fmla="*/ 489046 w 3074577"/>
                <a:gd name="connsiteY12" fmla="*/ 1363756 h 2797797"/>
                <a:gd name="connsiteX13" fmla="*/ 463444 w 3074577"/>
                <a:gd name="connsiteY13" fmla="*/ 1453091 h 2797797"/>
                <a:gd name="connsiteX14" fmla="*/ 463821 w 3074577"/>
                <a:gd name="connsiteY14" fmla="*/ 1453091 h 2797797"/>
                <a:gd name="connsiteX15" fmla="*/ 484697 w 3074577"/>
                <a:gd name="connsiteY15" fmla="*/ 1390426 h 2797797"/>
                <a:gd name="connsiteX16" fmla="*/ 1537289 w 3074577"/>
                <a:gd name="connsiteY16" fmla="*/ 1130829 h 2797797"/>
                <a:gd name="connsiteX17" fmla="*/ 2589880 w 3074577"/>
                <a:gd name="connsiteY17" fmla="*/ 1390426 h 2797797"/>
                <a:gd name="connsiteX18" fmla="*/ 2610757 w 3074577"/>
                <a:gd name="connsiteY18" fmla="*/ 1453091 h 2797797"/>
                <a:gd name="connsiteX19" fmla="*/ 2611132 w 3074577"/>
                <a:gd name="connsiteY19" fmla="*/ 1453091 h 2797797"/>
                <a:gd name="connsiteX20" fmla="*/ 2585530 w 3074577"/>
                <a:gd name="connsiteY20" fmla="*/ 1363756 h 2797797"/>
                <a:gd name="connsiteX21" fmla="*/ 2956475 w 3074577"/>
                <a:gd name="connsiteY21" fmla="*/ 2507683 h 2797797"/>
                <a:gd name="connsiteX22" fmla="*/ 3074577 w 3074577"/>
                <a:gd name="connsiteY22" fmla="*/ 2797797 h 2797797"/>
                <a:gd name="connsiteX0" fmla="*/ 2307269 w 3074577"/>
                <a:gd name="connsiteY0" fmla="*/ 0 h 2797071"/>
                <a:gd name="connsiteX1" fmla="*/ 2322299 w 3074577"/>
                <a:gd name="connsiteY1" fmla="*/ 107871 h 2797071"/>
                <a:gd name="connsiteX2" fmla="*/ 2307269 w 3074577"/>
                <a:gd name="connsiteY2" fmla="*/ 0 h 2797071"/>
                <a:gd name="connsiteX3" fmla="*/ 3074577 w 3074577"/>
                <a:gd name="connsiteY3" fmla="*/ 2797071 h 2797071"/>
                <a:gd name="connsiteX4" fmla="*/ 3071242 w 3074577"/>
                <a:gd name="connsiteY4" fmla="*/ 2797071 h 2797071"/>
                <a:gd name="connsiteX5" fmla="*/ 3042271 w 3074577"/>
                <a:gd name="connsiteY5" fmla="*/ 2728644 h 2797071"/>
                <a:gd name="connsiteX6" fmla="*/ 1537289 w 3074577"/>
                <a:gd name="connsiteY6" fmla="*/ 2436598 h 2797071"/>
                <a:gd name="connsiteX7" fmla="*/ 32307 w 3074577"/>
                <a:gd name="connsiteY7" fmla="*/ 2728644 h 2797071"/>
                <a:gd name="connsiteX8" fmla="*/ 3335 w 3074577"/>
                <a:gd name="connsiteY8" fmla="*/ 2797071 h 2797071"/>
                <a:gd name="connsiteX9" fmla="*/ 0 w 3074577"/>
                <a:gd name="connsiteY9" fmla="*/ 2797071 h 2797071"/>
                <a:gd name="connsiteX10" fmla="*/ 118101 w 3074577"/>
                <a:gd name="connsiteY10" fmla="*/ 2506957 h 2797071"/>
                <a:gd name="connsiteX11" fmla="*/ 489046 w 3074577"/>
                <a:gd name="connsiteY11" fmla="*/ 1363030 h 2797071"/>
                <a:gd name="connsiteX12" fmla="*/ 463444 w 3074577"/>
                <a:gd name="connsiteY12" fmla="*/ 1452365 h 2797071"/>
                <a:gd name="connsiteX13" fmla="*/ 463821 w 3074577"/>
                <a:gd name="connsiteY13" fmla="*/ 1452365 h 2797071"/>
                <a:gd name="connsiteX14" fmla="*/ 484697 w 3074577"/>
                <a:gd name="connsiteY14" fmla="*/ 1389700 h 2797071"/>
                <a:gd name="connsiteX15" fmla="*/ 1537289 w 3074577"/>
                <a:gd name="connsiteY15" fmla="*/ 1130103 h 2797071"/>
                <a:gd name="connsiteX16" fmla="*/ 2589880 w 3074577"/>
                <a:gd name="connsiteY16" fmla="*/ 1389700 h 2797071"/>
                <a:gd name="connsiteX17" fmla="*/ 2610757 w 3074577"/>
                <a:gd name="connsiteY17" fmla="*/ 1452365 h 2797071"/>
                <a:gd name="connsiteX18" fmla="*/ 2611132 w 3074577"/>
                <a:gd name="connsiteY18" fmla="*/ 1452365 h 2797071"/>
                <a:gd name="connsiteX19" fmla="*/ 2585530 w 3074577"/>
                <a:gd name="connsiteY19" fmla="*/ 1363030 h 2797071"/>
                <a:gd name="connsiteX20" fmla="*/ 2956475 w 3074577"/>
                <a:gd name="connsiteY20" fmla="*/ 2506957 h 2797071"/>
                <a:gd name="connsiteX21" fmla="*/ 3074577 w 3074577"/>
                <a:gd name="connsiteY21" fmla="*/ 2797071 h 2797071"/>
                <a:gd name="connsiteX0" fmla="*/ 3074577 w 3074577"/>
                <a:gd name="connsiteY0" fmla="*/ 1666968 h 1666968"/>
                <a:gd name="connsiteX1" fmla="*/ 3071242 w 3074577"/>
                <a:gd name="connsiteY1" fmla="*/ 1666968 h 1666968"/>
                <a:gd name="connsiteX2" fmla="*/ 3042271 w 3074577"/>
                <a:gd name="connsiteY2" fmla="*/ 1598541 h 1666968"/>
                <a:gd name="connsiteX3" fmla="*/ 1537289 w 3074577"/>
                <a:gd name="connsiteY3" fmla="*/ 1306495 h 1666968"/>
                <a:gd name="connsiteX4" fmla="*/ 32307 w 3074577"/>
                <a:gd name="connsiteY4" fmla="*/ 1598541 h 1666968"/>
                <a:gd name="connsiteX5" fmla="*/ 3335 w 3074577"/>
                <a:gd name="connsiteY5" fmla="*/ 1666968 h 1666968"/>
                <a:gd name="connsiteX6" fmla="*/ 0 w 3074577"/>
                <a:gd name="connsiteY6" fmla="*/ 1666968 h 1666968"/>
                <a:gd name="connsiteX7" fmla="*/ 118101 w 3074577"/>
                <a:gd name="connsiteY7" fmla="*/ 1376854 h 1666968"/>
                <a:gd name="connsiteX8" fmla="*/ 489046 w 3074577"/>
                <a:gd name="connsiteY8" fmla="*/ 232927 h 1666968"/>
                <a:gd name="connsiteX9" fmla="*/ 463444 w 3074577"/>
                <a:gd name="connsiteY9" fmla="*/ 322262 h 1666968"/>
                <a:gd name="connsiteX10" fmla="*/ 463821 w 3074577"/>
                <a:gd name="connsiteY10" fmla="*/ 322262 h 1666968"/>
                <a:gd name="connsiteX11" fmla="*/ 484697 w 3074577"/>
                <a:gd name="connsiteY11" fmla="*/ 259597 h 1666968"/>
                <a:gd name="connsiteX12" fmla="*/ 1537289 w 3074577"/>
                <a:gd name="connsiteY12" fmla="*/ 0 h 1666968"/>
                <a:gd name="connsiteX13" fmla="*/ 2589880 w 3074577"/>
                <a:gd name="connsiteY13" fmla="*/ 259597 h 1666968"/>
                <a:gd name="connsiteX14" fmla="*/ 2610757 w 3074577"/>
                <a:gd name="connsiteY14" fmla="*/ 322262 h 1666968"/>
                <a:gd name="connsiteX15" fmla="*/ 2611132 w 3074577"/>
                <a:gd name="connsiteY15" fmla="*/ 322262 h 1666968"/>
                <a:gd name="connsiteX16" fmla="*/ 2585530 w 3074577"/>
                <a:gd name="connsiteY16" fmla="*/ 232927 h 1666968"/>
                <a:gd name="connsiteX17" fmla="*/ 2956475 w 3074577"/>
                <a:gd name="connsiteY17" fmla="*/ 1376854 h 1666968"/>
                <a:gd name="connsiteX18" fmla="*/ 3074577 w 3074577"/>
                <a:gd name="connsiteY18" fmla="*/ 1666968 h 166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74577" h="1666968">
                  <a:moveTo>
                    <a:pt x="3074577" y="1666968"/>
                  </a:moveTo>
                  <a:lnTo>
                    <a:pt x="3071242" y="1666968"/>
                  </a:lnTo>
                  <a:lnTo>
                    <a:pt x="3042271" y="1598541"/>
                  </a:lnTo>
                  <a:cubicBezTo>
                    <a:pt x="2899027" y="1431871"/>
                    <a:pt x="2279652" y="1306495"/>
                    <a:pt x="1537289" y="1306495"/>
                  </a:cubicBezTo>
                  <a:cubicBezTo>
                    <a:pt x="794926" y="1306495"/>
                    <a:pt x="175551" y="1431871"/>
                    <a:pt x="32307" y="1598541"/>
                  </a:cubicBezTo>
                  <a:lnTo>
                    <a:pt x="3335" y="1666968"/>
                  </a:lnTo>
                  <a:lnTo>
                    <a:pt x="0" y="1666968"/>
                  </a:lnTo>
                  <a:lnTo>
                    <a:pt x="118101" y="1376854"/>
                  </a:lnTo>
                  <a:cubicBezTo>
                    <a:pt x="255361" y="1020868"/>
                    <a:pt x="380805" y="636888"/>
                    <a:pt x="489046" y="232927"/>
                  </a:cubicBezTo>
                  <a:lnTo>
                    <a:pt x="463444" y="322262"/>
                  </a:lnTo>
                  <a:lnTo>
                    <a:pt x="463821" y="322262"/>
                  </a:lnTo>
                  <a:lnTo>
                    <a:pt x="484697" y="259597"/>
                  </a:lnTo>
                  <a:cubicBezTo>
                    <a:pt x="584883" y="111445"/>
                    <a:pt x="1018076" y="0"/>
                    <a:pt x="1537289" y="0"/>
                  </a:cubicBezTo>
                  <a:cubicBezTo>
                    <a:pt x="2056502" y="0"/>
                    <a:pt x="2489695" y="111445"/>
                    <a:pt x="2589880" y="259597"/>
                  </a:cubicBezTo>
                  <a:lnTo>
                    <a:pt x="2610757" y="322262"/>
                  </a:lnTo>
                  <a:lnTo>
                    <a:pt x="2611132" y="322262"/>
                  </a:lnTo>
                  <a:lnTo>
                    <a:pt x="2585530" y="232927"/>
                  </a:lnTo>
                  <a:cubicBezTo>
                    <a:pt x="2693771" y="636888"/>
                    <a:pt x="2819215" y="1020868"/>
                    <a:pt x="2956475" y="1376854"/>
                  </a:cubicBezTo>
                  <a:lnTo>
                    <a:pt x="3074577" y="1666968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 52"/>
            <p:cNvSpPr/>
            <p:nvPr/>
          </p:nvSpPr>
          <p:spPr>
            <a:xfrm rot="10800000">
              <a:off x="1590730" y="4709129"/>
              <a:ext cx="1175587" cy="1153768"/>
            </a:xfrm>
            <a:custGeom>
              <a:avLst/>
              <a:gdLst>
                <a:gd name="connsiteX0" fmla="*/ 1573302 w 1573302"/>
                <a:gd name="connsiteY0" fmla="*/ 1544101 h 1544101"/>
                <a:gd name="connsiteX1" fmla="*/ 1571662 w 1573302"/>
                <a:gd name="connsiteY1" fmla="*/ 1544101 h 1544101"/>
                <a:gd name="connsiteX2" fmla="*/ 1557059 w 1573302"/>
                <a:gd name="connsiteY2" fmla="*/ 1499186 h 1544101"/>
                <a:gd name="connsiteX3" fmla="*/ 786652 w 1573302"/>
                <a:gd name="connsiteY3" fmla="*/ 1304488 h 1544101"/>
                <a:gd name="connsiteX4" fmla="*/ 16244 w 1573302"/>
                <a:gd name="connsiteY4" fmla="*/ 1499186 h 1544101"/>
                <a:gd name="connsiteX5" fmla="*/ 1642 w 1573302"/>
                <a:gd name="connsiteY5" fmla="*/ 1544101 h 1544101"/>
                <a:gd name="connsiteX6" fmla="*/ 0 w 1573302"/>
                <a:gd name="connsiteY6" fmla="*/ 1544101 h 1544101"/>
                <a:gd name="connsiteX7" fmla="*/ 16670 w 1573302"/>
                <a:gd name="connsiteY7" fmla="*/ 1436230 h 1544101"/>
                <a:gd name="connsiteX8" fmla="*/ 97960 w 1573302"/>
                <a:gd name="connsiteY8" fmla="*/ 236055 h 1544101"/>
                <a:gd name="connsiteX9" fmla="*/ 96686 w 1573302"/>
                <a:gd name="connsiteY9" fmla="*/ 204385 h 1544101"/>
                <a:gd name="connsiteX10" fmla="*/ 96280 w 1573302"/>
                <a:gd name="connsiteY10" fmla="*/ 203200 h 1544101"/>
                <a:gd name="connsiteX11" fmla="*/ 786652 w 1573302"/>
                <a:gd name="connsiteY11" fmla="*/ 0 h 1544101"/>
                <a:gd name="connsiteX12" fmla="*/ 1477024 w 1573302"/>
                <a:gd name="connsiteY12" fmla="*/ 203200 h 1544101"/>
                <a:gd name="connsiteX13" fmla="*/ 1476616 w 1573302"/>
                <a:gd name="connsiteY13" fmla="*/ 204391 h 1544101"/>
                <a:gd name="connsiteX14" fmla="*/ 1475342 w 1573302"/>
                <a:gd name="connsiteY14" fmla="*/ 236055 h 1544101"/>
                <a:gd name="connsiteX15" fmla="*/ 1556632 w 1573302"/>
                <a:gd name="connsiteY15" fmla="*/ 1436230 h 154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73302" h="1544101">
                  <a:moveTo>
                    <a:pt x="1573302" y="1544101"/>
                  </a:moveTo>
                  <a:lnTo>
                    <a:pt x="1571662" y="1544101"/>
                  </a:lnTo>
                  <a:lnTo>
                    <a:pt x="1557059" y="1499186"/>
                  </a:lnTo>
                  <a:cubicBezTo>
                    <a:pt x="1483732" y="1388072"/>
                    <a:pt x="1166671" y="1304488"/>
                    <a:pt x="786652" y="1304488"/>
                  </a:cubicBezTo>
                  <a:cubicBezTo>
                    <a:pt x="406632" y="1304488"/>
                    <a:pt x="89572" y="1388072"/>
                    <a:pt x="16244" y="1499186"/>
                  </a:cubicBezTo>
                  <a:lnTo>
                    <a:pt x="1642" y="1544101"/>
                  </a:lnTo>
                  <a:lnTo>
                    <a:pt x="0" y="1544101"/>
                  </a:lnTo>
                  <a:lnTo>
                    <a:pt x="16670" y="1436230"/>
                  </a:lnTo>
                  <a:cubicBezTo>
                    <a:pt x="76246" y="1003929"/>
                    <a:pt x="102993" y="598771"/>
                    <a:pt x="97960" y="236055"/>
                  </a:cubicBezTo>
                  <a:lnTo>
                    <a:pt x="96686" y="204385"/>
                  </a:lnTo>
                  <a:lnTo>
                    <a:pt x="96280" y="203200"/>
                  </a:lnTo>
                  <a:cubicBezTo>
                    <a:pt x="96280" y="90976"/>
                    <a:pt x="405370" y="0"/>
                    <a:pt x="786652" y="0"/>
                  </a:cubicBezTo>
                  <a:cubicBezTo>
                    <a:pt x="1167934" y="0"/>
                    <a:pt x="1477024" y="90976"/>
                    <a:pt x="1477024" y="203200"/>
                  </a:cubicBezTo>
                  <a:lnTo>
                    <a:pt x="1476616" y="204391"/>
                  </a:lnTo>
                  <a:lnTo>
                    <a:pt x="1475342" y="236055"/>
                  </a:lnTo>
                  <a:cubicBezTo>
                    <a:pt x="1470309" y="598771"/>
                    <a:pt x="1497056" y="1003929"/>
                    <a:pt x="1556632" y="1436230"/>
                  </a:cubicBezTo>
                  <a:close/>
                </a:path>
              </a:pathLst>
            </a:custGeom>
            <a:solidFill>
              <a:srgbClr val="CB233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 53"/>
            <p:cNvSpPr/>
            <p:nvPr/>
          </p:nvSpPr>
          <p:spPr>
            <a:xfrm rot="10800000">
              <a:off x="532317" y="1763418"/>
              <a:ext cx="3292412" cy="1205663"/>
            </a:xfrm>
            <a:custGeom>
              <a:avLst/>
              <a:gdLst>
                <a:gd name="connsiteX0" fmla="*/ 0 w 4406273"/>
                <a:gd name="connsiteY0" fmla="*/ 1613553 h 1613553"/>
                <a:gd name="connsiteX1" fmla="*/ 24143 w 4406273"/>
                <a:gd name="connsiteY1" fmla="*/ 1579909 h 1613553"/>
                <a:gd name="connsiteX2" fmla="*/ 642951 w 4406273"/>
                <a:gd name="connsiteY2" fmla="*/ 416717 h 1613553"/>
                <a:gd name="connsiteX3" fmla="*/ 665847 w 4406273"/>
                <a:gd name="connsiteY3" fmla="*/ 360473 h 1613553"/>
                <a:gd name="connsiteX4" fmla="*/ 669183 w 4406273"/>
                <a:gd name="connsiteY4" fmla="*/ 360473 h 1613553"/>
                <a:gd name="connsiteX5" fmla="*/ 698155 w 4406273"/>
                <a:gd name="connsiteY5" fmla="*/ 292046 h 1613553"/>
                <a:gd name="connsiteX6" fmla="*/ 2203137 w 4406273"/>
                <a:gd name="connsiteY6" fmla="*/ 0 h 1613553"/>
                <a:gd name="connsiteX7" fmla="*/ 3708119 w 4406273"/>
                <a:gd name="connsiteY7" fmla="*/ 292046 h 1613553"/>
                <a:gd name="connsiteX8" fmla="*/ 3737090 w 4406273"/>
                <a:gd name="connsiteY8" fmla="*/ 360473 h 1613553"/>
                <a:gd name="connsiteX9" fmla="*/ 3740425 w 4406273"/>
                <a:gd name="connsiteY9" fmla="*/ 360473 h 1613553"/>
                <a:gd name="connsiteX10" fmla="*/ 3763321 w 4406273"/>
                <a:gd name="connsiteY10" fmla="*/ 416717 h 1613553"/>
                <a:gd name="connsiteX11" fmla="*/ 4382130 w 4406273"/>
                <a:gd name="connsiteY11" fmla="*/ 1579909 h 1613553"/>
                <a:gd name="connsiteX12" fmla="*/ 4406273 w 4406273"/>
                <a:gd name="connsiteY12" fmla="*/ 1613552 h 1613553"/>
                <a:gd name="connsiteX13" fmla="*/ 4368897 w 4406273"/>
                <a:gd name="connsiteY13" fmla="*/ 1587502 h 1613553"/>
                <a:gd name="connsiteX14" fmla="*/ 2203137 w 4406273"/>
                <a:gd name="connsiteY14" fmla="*/ 1301953 h 1613553"/>
                <a:gd name="connsiteX15" fmla="*/ 37377 w 4406273"/>
                <a:gd name="connsiteY15" fmla="*/ 1587502 h 1613553"/>
                <a:gd name="connsiteX16" fmla="*/ 0 w 4406273"/>
                <a:gd name="connsiteY16" fmla="*/ 1613553 h 161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406273" h="1613553">
                  <a:moveTo>
                    <a:pt x="0" y="1613553"/>
                  </a:moveTo>
                  <a:lnTo>
                    <a:pt x="24143" y="1579909"/>
                  </a:lnTo>
                  <a:cubicBezTo>
                    <a:pt x="239708" y="1259357"/>
                    <a:pt x="450235" y="865295"/>
                    <a:pt x="642951" y="416717"/>
                  </a:cubicBezTo>
                  <a:lnTo>
                    <a:pt x="665847" y="360473"/>
                  </a:lnTo>
                  <a:lnTo>
                    <a:pt x="669183" y="360473"/>
                  </a:lnTo>
                  <a:lnTo>
                    <a:pt x="698155" y="292046"/>
                  </a:lnTo>
                  <a:cubicBezTo>
                    <a:pt x="841399" y="125376"/>
                    <a:pt x="1460774" y="0"/>
                    <a:pt x="2203137" y="0"/>
                  </a:cubicBezTo>
                  <a:cubicBezTo>
                    <a:pt x="2945500" y="0"/>
                    <a:pt x="3564875" y="125376"/>
                    <a:pt x="3708119" y="292046"/>
                  </a:cubicBezTo>
                  <a:lnTo>
                    <a:pt x="3737090" y="360473"/>
                  </a:lnTo>
                  <a:lnTo>
                    <a:pt x="3740425" y="360473"/>
                  </a:lnTo>
                  <a:lnTo>
                    <a:pt x="3763321" y="416717"/>
                  </a:lnTo>
                  <a:cubicBezTo>
                    <a:pt x="3956038" y="865295"/>
                    <a:pt x="4166565" y="1259357"/>
                    <a:pt x="4382130" y="1579909"/>
                  </a:cubicBezTo>
                  <a:lnTo>
                    <a:pt x="4406273" y="1613552"/>
                  </a:lnTo>
                  <a:lnTo>
                    <a:pt x="4368897" y="1587502"/>
                  </a:lnTo>
                  <a:cubicBezTo>
                    <a:pt x="4081779" y="1422069"/>
                    <a:pt x="3220731" y="1301953"/>
                    <a:pt x="2203137" y="1301953"/>
                  </a:cubicBezTo>
                  <a:cubicBezTo>
                    <a:pt x="1185543" y="1301953"/>
                    <a:pt x="324495" y="1422069"/>
                    <a:pt x="37377" y="1587502"/>
                  </a:cubicBezTo>
                  <a:lnTo>
                    <a:pt x="0" y="1613553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Oval 54"/>
            <p:cNvSpPr/>
            <p:nvPr/>
          </p:nvSpPr>
          <p:spPr>
            <a:xfrm>
              <a:off x="484065" y="1388916"/>
              <a:ext cx="3388915" cy="607332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4 Options/Steps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666149" y="5179444"/>
            <a:ext cx="1502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STEP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383733" y="2245254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495051" y="95649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err="1"/>
              <a:t>Diceret</a:t>
            </a:r>
            <a:r>
              <a:rPr lang="en-US" sz="1600" dirty="0"/>
              <a:t> </a:t>
            </a:r>
            <a:r>
              <a:rPr lang="en-US" sz="1600" dirty="0" err="1"/>
              <a:t>scaevola</a:t>
            </a:r>
            <a:r>
              <a:rPr lang="en-US" sz="1600" dirty="0"/>
              <a:t> pro ne, </a:t>
            </a:r>
            <a:r>
              <a:rPr lang="en-US" sz="1600" dirty="0" err="1"/>
              <a:t>nostro</a:t>
            </a:r>
            <a:r>
              <a:rPr lang="en-US" sz="1600" dirty="0"/>
              <a:t> </a:t>
            </a:r>
            <a:r>
              <a:rPr lang="en-US" sz="1600" dirty="0" err="1"/>
              <a:t>reprehendunt</a:t>
            </a:r>
            <a:r>
              <a:rPr lang="en-US" sz="1600" dirty="0"/>
              <a:t> no vis, </a:t>
            </a:r>
            <a:r>
              <a:rPr lang="en-US" sz="1600" dirty="0" err="1"/>
              <a:t>illum</a:t>
            </a:r>
            <a:r>
              <a:rPr lang="en-US" sz="1600" dirty="0"/>
              <a:t> </a:t>
            </a:r>
            <a:r>
              <a:rPr lang="en-US" sz="1600" dirty="0" err="1"/>
              <a:t>utinam</a:t>
            </a:r>
            <a:r>
              <a:rPr lang="en-US" sz="1600" dirty="0"/>
              <a:t> </a:t>
            </a:r>
            <a:r>
              <a:rPr lang="en-US" sz="1600" dirty="0" err="1"/>
              <a:t>omittam</a:t>
            </a:r>
            <a:r>
              <a:rPr lang="en-US" sz="1600" dirty="0"/>
              <a:t> </a:t>
            </a:r>
            <a:r>
              <a:rPr lang="en-US" sz="1600" dirty="0" err="1"/>
              <a:t>usu</a:t>
            </a:r>
            <a:r>
              <a:rPr lang="en-US" sz="1600" dirty="0"/>
              <a:t> </a:t>
            </a:r>
            <a:r>
              <a:rPr lang="en-US" sz="1600" dirty="0" err="1"/>
              <a:t>eu</a:t>
            </a:r>
            <a:r>
              <a:rPr lang="en-US" sz="1600" dirty="0"/>
              <a:t>. Vim </a:t>
            </a:r>
            <a:r>
              <a:rPr lang="en-US" sz="1600" dirty="0" err="1"/>
              <a:t>volumus</a:t>
            </a:r>
            <a:r>
              <a:rPr lang="en-US" sz="1600" dirty="0"/>
              <a:t> </a:t>
            </a:r>
            <a:r>
              <a:rPr lang="en-US" sz="1600" dirty="0" err="1"/>
              <a:t>neglegentur</a:t>
            </a:r>
            <a:r>
              <a:rPr lang="en-US" sz="1600" dirty="0"/>
              <a:t> </a:t>
            </a:r>
            <a:r>
              <a:rPr lang="en-US" sz="1600" dirty="0" err="1"/>
              <a:t>te</a:t>
            </a:r>
            <a:r>
              <a:rPr lang="en-US" sz="1600" dirty="0"/>
              <a:t>, </a:t>
            </a:r>
            <a:r>
              <a:rPr lang="en-US" sz="1600" dirty="0" err="1"/>
              <a:t>aeque</a:t>
            </a:r>
            <a:r>
              <a:rPr lang="en-US" sz="1600" dirty="0"/>
              <a:t> </a:t>
            </a:r>
            <a:r>
              <a:rPr lang="en-US" sz="1600" dirty="0" err="1"/>
              <a:t>mollis</a:t>
            </a:r>
            <a:r>
              <a:rPr lang="en-US" sz="1600" dirty="0"/>
              <a:t> </a:t>
            </a:r>
            <a:r>
              <a:rPr lang="en-US" sz="1600" dirty="0" err="1"/>
              <a:t>vel</a:t>
            </a:r>
            <a:r>
              <a:rPr lang="en-US" sz="1600" dirty="0"/>
              <a:t> ne. 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4616594" y="1964733"/>
            <a:ext cx="0" cy="4143967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4272410" y="2136315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36" name="Oval 35"/>
          <p:cNvSpPr/>
          <p:nvPr/>
        </p:nvSpPr>
        <p:spPr>
          <a:xfrm>
            <a:off x="4272410" y="3094874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37" name="Oval 36"/>
          <p:cNvSpPr/>
          <p:nvPr/>
        </p:nvSpPr>
        <p:spPr>
          <a:xfrm>
            <a:off x="4272410" y="5011992"/>
            <a:ext cx="688368" cy="688368"/>
          </a:xfrm>
          <a:prstGeom prst="ellipse">
            <a:avLst/>
          </a:prstGeom>
          <a:solidFill>
            <a:srgbClr val="CB233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39" name="Oval 38"/>
          <p:cNvSpPr/>
          <p:nvPr/>
        </p:nvSpPr>
        <p:spPr>
          <a:xfrm>
            <a:off x="4272410" y="4053433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83733" y="2905958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383733" y="3566662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383733" y="4227366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383733" y="488807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383733" y="5548776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383733" y="1964733"/>
            <a:ext cx="2033067" cy="4143967"/>
            <a:chOff x="5383733" y="1964733"/>
            <a:chExt cx="2033067" cy="4143967"/>
          </a:xfrm>
        </p:grpSpPr>
        <p:cxnSp>
          <p:nvCxnSpPr>
            <p:cNvPr id="27" name="Straight Arrow Connector 26"/>
            <p:cNvCxnSpPr/>
            <p:nvPr/>
          </p:nvCxnSpPr>
          <p:spPr>
            <a:xfrm>
              <a:off x="5383733" y="1964733"/>
              <a:ext cx="0" cy="4143967"/>
            </a:xfrm>
            <a:prstGeom prst="straightConnector1">
              <a:avLst/>
            </a:prstGeom>
            <a:ln w="3175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5383733" y="1964733"/>
              <a:ext cx="2033067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Straight Arrow Connector 28"/>
          <p:cNvCxnSpPr/>
          <p:nvPr/>
        </p:nvCxnSpPr>
        <p:spPr>
          <a:xfrm flipV="1">
            <a:off x="4960778" y="4390976"/>
            <a:ext cx="309722" cy="3999"/>
          </a:xfrm>
          <a:prstGeom prst="straightConnector1">
            <a:avLst/>
          </a:prstGeom>
          <a:ln>
            <a:solidFill>
              <a:srgbClr val="CB23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Freeform 37"/>
          <p:cNvSpPr/>
          <p:nvPr/>
        </p:nvSpPr>
        <p:spPr>
          <a:xfrm rot="10800000">
            <a:off x="2480892" y="1882266"/>
            <a:ext cx="1031313" cy="3950208"/>
          </a:xfrm>
          <a:custGeom>
            <a:avLst/>
            <a:gdLst>
              <a:gd name="connsiteX0" fmla="*/ 0 w 1342943"/>
              <a:gd name="connsiteY0" fmla="*/ 5283193 h 5283193"/>
              <a:gd name="connsiteX1" fmla="*/ 24939 w 1342943"/>
              <a:gd name="connsiteY1" fmla="*/ 5236257 h 5283193"/>
              <a:gd name="connsiteX2" fmla="*/ 886190 w 1342943"/>
              <a:gd name="connsiteY2" fmla="*/ 2701666 h 5283193"/>
              <a:gd name="connsiteX3" fmla="*/ 1203405 w 1342943"/>
              <a:gd name="connsiteY3" fmla="*/ 289738 h 5283193"/>
              <a:gd name="connsiteX4" fmla="*/ 1205061 w 1342943"/>
              <a:gd name="connsiteY4" fmla="*/ 39167 h 5283193"/>
              <a:gd name="connsiteX5" fmla="*/ 1254957 w 1342943"/>
              <a:gd name="connsiteY5" fmla="*/ 21367 h 5283193"/>
              <a:gd name="connsiteX6" fmla="*/ 1342943 w 1342943"/>
              <a:gd name="connsiteY6" fmla="*/ 0 h 5283193"/>
              <a:gd name="connsiteX7" fmla="*/ 1341690 w 1342943"/>
              <a:gd name="connsiteY7" fmla="*/ 289741 h 5283193"/>
              <a:gd name="connsiteX8" fmla="*/ 1134055 w 1342943"/>
              <a:gd name="connsiteY8" fmla="*/ 2701669 h 5283193"/>
              <a:gd name="connsiteX9" fmla="*/ 650486 w 1342943"/>
              <a:gd name="connsiteY9" fmla="*/ 4979190 h 5283193"/>
              <a:gd name="connsiteX10" fmla="*/ 583417 w 1342943"/>
              <a:gd name="connsiteY10" fmla="*/ 5194260 h 5283193"/>
              <a:gd name="connsiteX11" fmla="*/ 475225 w 1342943"/>
              <a:gd name="connsiteY11" fmla="*/ 5206040 h 5283193"/>
              <a:gd name="connsiteX12" fmla="*/ 139610 w 1342943"/>
              <a:gd name="connsiteY12" fmla="*/ 5255665 h 528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2943" h="5283193">
                <a:moveTo>
                  <a:pt x="0" y="5283193"/>
                </a:moveTo>
                <a:lnTo>
                  <a:pt x="24939" y="5236257"/>
                </a:lnTo>
                <a:cubicBezTo>
                  <a:pt x="354655" y="4577982"/>
                  <a:pt x="661995" y="3697275"/>
                  <a:pt x="886190" y="2701666"/>
                </a:cubicBezTo>
                <a:cubicBezTo>
                  <a:pt x="1082361" y="1830509"/>
                  <a:pt x="1186437" y="997664"/>
                  <a:pt x="1203405" y="289738"/>
                </a:cubicBezTo>
                <a:lnTo>
                  <a:pt x="1205061" y="39167"/>
                </a:lnTo>
                <a:lnTo>
                  <a:pt x="1254957" y="21367"/>
                </a:lnTo>
                <a:lnTo>
                  <a:pt x="1342943" y="0"/>
                </a:lnTo>
                <a:lnTo>
                  <a:pt x="1341690" y="289741"/>
                </a:lnTo>
                <a:cubicBezTo>
                  <a:pt x="1330583" y="997667"/>
                  <a:pt x="1262460" y="1830512"/>
                  <a:pt x="1134055" y="2701669"/>
                </a:cubicBezTo>
                <a:cubicBezTo>
                  <a:pt x="1005651" y="3572827"/>
                  <a:pt x="835579" y="4356013"/>
                  <a:pt x="650486" y="4979190"/>
                </a:cubicBezTo>
                <a:lnTo>
                  <a:pt x="583417" y="5194260"/>
                </a:lnTo>
                <a:lnTo>
                  <a:pt x="475225" y="5206040"/>
                </a:lnTo>
                <a:cubicBezTo>
                  <a:pt x="354582" y="5220646"/>
                  <a:pt x="242203" y="5237279"/>
                  <a:pt x="139610" y="5255665"/>
                </a:cubicBez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751077" y="1526564"/>
            <a:ext cx="2826947" cy="372110"/>
          </a:xfrm>
          <a:prstGeom prst="ellips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63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552</Words>
  <PresentationFormat>On-screen Show (4:3)</PresentationFormat>
  <Paragraphs>52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Template PresentationGo</vt:lpstr>
      <vt:lpstr>PowerPoint Funnel With 4 Options/Steps</vt:lpstr>
      <vt:lpstr>PowerPoint Funnel With 4 Options/Steps</vt:lpstr>
      <vt:lpstr>PowerPoint Funnel With 4 Options/Steps</vt:lpstr>
      <vt:lpstr>PowerPoint Funnel With 4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4 Options/Steps</dc:title>
  <dc:creator>PresentationGo.com</dc:creator>
  <dcterms:created xsi:type="dcterms:W3CDTF">2014-11-26T05:14:11Z</dcterms:created>
  <dcterms:modified xsi:type="dcterms:W3CDTF">2015-01-25T06:01:36Z</dcterms:modified>
</cp:coreProperties>
</file>