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59" r:id="rId4"/>
    <p:sldId id="360" r:id="rId5"/>
    <p:sldId id="361" r:id="rId6"/>
    <p:sldId id="362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D10B3-E938-EF60-AE9F-E6513F68B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A7CD7-C935-A712-2E77-75694865D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7EDECD-6EEB-99CF-659F-4EB28182A1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A5247-A302-2AA8-B2AB-6A4165342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74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7533F-AE15-E532-24AB-FD4506994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C3701-344A-F832-3F0C-7A708F7D1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FB0C3-A611-AFA3-89BD-0CC860F26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4A0283-4362-8B2A-976B-B4954CE3DB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59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1E972-BF52-8BD0-AE3C-7C28BC2E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4FB2F-8433-44CF-55F9-1D583C4E2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470DB0-5897-D83E-CD49-B40B18FBF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3A186-33CD-245A-084D-B308A7DAF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41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B3F5D5-4E4F-D10C-AB9A-01585FE5E8D6}"/>
              </a:ext>
            </a:extLst>
          </p:cNvPr>
          <p:cNvGrpSpPr/>
          <p:nvPr/>
        </p:nvGrpSpPr>
        <p:grpSpPr>
          <a:xfrm>
            <a:off x="1590821" y="1287885"/>
            <a:ext cx="4215385" cy="4473981"/>
            <a:chOff x="484065" y="1388916"/>
            <a:chExt cx="3388915" cy="4473981"/>
          </a:xfrm>
        </p:grpSpPr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E4D3281F-295A-4C86-F077-4F225CF6DF26}"/>
                </a:ext>
              </a:extLst>
            </p:cNvPr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2F7850F9-DE3C-0015-AF4F-EEA956D3FC87}"/>
                </a:ext>
              </a:extLst>
            </p:cNvPr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66490F15-1D6B-8B36-A460-E927E1660200}"/>
                </a:ext>
              </a:extLst>
            </p:cNvPr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7A2DCA8-6A3C-5330-9C17-EEB95AB89E6E}"/>
                </a:ext>
              </a:extLst>
            </p:cNvPr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rgbClr val="CB2332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05F8A328-84CC-F776-827D-4C86AF972C99}"/>
                </a:ext>
              </a:extLst>
            </p:cNvPr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TextBox 19">
            <a:extLst>
              <a:ext uri="{FF2B5EF4-FFF2-40B4-BE49-F238E27FC236}">
                <a16:creationId xmlns:a16="http://schemas.microsoft.com/office/drawing/2014/main" id="{6B57C322-8451-0094-0D9E-A096161DCAC3}"/>
              </a:ext>
            </a:extLst>
          </p:cNvPr>
          <p:cNvSpPr txBox="1"/>
          <p:nvPr/>
        </p:nvSpPr>
        <p:spPr>
          <a:xfrm>
            <a:off x="5200276" y="2199698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STEP</a:t>
            </a: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D4C46E5F-2D1F-863D-701C-DC17E1A5BEEA}"/>
              </a:ext>
            </a:extLst>
          </p:cNvPr>
          <p:cNvSpPr txBox="1"/>
          <p:nvPr/>
        </p:nvSpPr>
        <p:spPr>
          <a:xfrm>
            <a:off x="6917860" y="21416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420621-8F8A-C90E-DCC4-09C2B777CB0F}"/>
              </a:ext>
            </a:extLst>
          </p:cNvPr>
          <p:cNvSpPr/>
          <p:nvPr/>
        </p:nvSpPr>
        <p:spPr>
          <a:xfrm>
            <a:off x="6029178" y="85289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6AD127B-DDAE-D836-794C-6E2C95454774}"/>
              </a:ext>
            </a:extLst>
          </p:cNvPr>
          <p:cNvGrpSpPr/>
          <p:nvPr/>
        </p:nvGrpSpPr>
        <p:grpSpPr>
          <a:xfrm>
            <a:off x="5806537" y="1861137"/>
            <a:ext cx="688368" cy="4143967"/>
            <a:chOff x="4588870" y="1964733"/>
            <a:chExt cx="688368" cy="4143967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F4D656BB-D57E-335A-32DF-2819E98C4270}"/>
                </a:ext>
              </a:extLst>
            </p:cNvPr>
            <p:cNvCxnSpPr/>
            <p:nvPr/>
          </p:nvCxnSpPr>
          <p:spPr>
            <a:xfrm>
              <a:off x="4933054" y="1964733"/>
              <a:ext cx="0" cy="4143967"/>
            </a:xfrm>
            <a:prstGeom prst="straightConnector1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FABCD2D-4F7F-DBB2-E787-1F943491003B}"/>
                </a:ext>
              </a:extLst>
            </p:cNvPr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0FAF562F-6178-DCE6-89AC-5B87C173148B}"/>
              </a:ext>
            </a:extLst>
          </p:cNvPr>
          <p:cNvSpPr/>
          <p:nvPr/>
        </p:nvSpPr>
        <p:spPr>
          <a:xfrm>
            <a:off x="5806537" y="2991278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1CE01FE-2CE5-4CEE-A8DC-FD61AE761DD6}"/>
              </a:ext>
            </a:extLst>
          </p:cNvPr>
          <p:cNvSpPr/>
          <p:nvPr/>
        </p:nvSpPr>
        <p:spPr>
          <a:xfrm>
            <a:off x="5806537" y="490839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0D8850A-AE4D-32EE-3BFE-905E0CC5C47D}"/>
              </a:ext>
            </a:extLst>
          </p:cNvPr>
          <p:cNvSpPr/>
          <p:nvPr/>
        </p:nvSpPr>
        <p:spPr>
          <a:xfrm>
            <a:off x="5806537" y="3949837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7" name="TextBox 39">
            <a:extLst>
              <a:ext uri="{FF2B5EF4-FFF2-40B4-BE49-F238E27FC236}">
                <a16:creationId xmlns:a16="http://schemas.microsoft.com/office/drawing/2014/main" id="{0CC04E11-5327-160C-C6C6-2B3B9C144DAE}"/>
              </a:ext>
            </a:extLst>
          </p:cNvPr>
          <p:cNvSpPr txBox="1"/>
          <p:nvPr/>
        </p:nvSpPr>
        <p:spPr>
          <a:xfrm>
            <a:off x="6917860" y="28023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38" name="TextBox 40">
            <a:extLst>
              <a:ext uri="{FF2B5EF4-FFF2-40B4-BE49-F238E27FC236}">
                <a16:creationId xmlns:a16="http://schemas.microsoft.com/office/drawing/2014/main" id="{F47282BD-F8DD-6C2B-3080-C1AD53418204}"/>
              </a:ext>
            </a:extLst>
          </p:cNvPr>
          <p:cNvSpPr txBox="1"/>
          <p:nvPr/>
        </p:nvSpPr>
        <p:spPr>
          <a:xfrm>
            <a:off x="6917860" y="34630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39" name="TextBox 41">
            <a:extLst>
              <a:ext uri="{FF2B5EF4-FFF2-40B4-BE49-F238E27FC236}">
                <a16:creationId xmlns:a16="http://schemas.microsoft.com/office/drawing/2014/main" id="{80496F8D-C284-52E8-6744-83C6910FB62F}"/>
              </a:ext>
            </a:extLst>
          </p:cNvPr>
          <p:cNvSpPr txBox="1"/>
          <p:nvPr/>
        </p:nvSpPr>
        <p:spPr>
          <a:xfrm>
            <a:off x="6917860" y="41237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40" name="TextBox 42">
            <a:extLst>
              <a:ext uri="{FF2B5EF4-FFF2-40B4-BE49-F238E27FC236}">
                <a16:creationId xmlns:a16="http://schemas.microsoft.com/office/drawing/2014/main" id="{1406F764-2C2D-C478-4820-E49CBD8F8B38}"/>
              </a:ext>
            </a:extLst>
          </p:cNvPr>
          <p:cNvSpPr txBox="1"/>
          <p:nvPr/>
        </p:nvSpPr>
        <p:spPr>
          <a:xfrm>
            <a:off x="6917860" y="47844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41" name="TextBox 43">
            <a:extLst>
              <a:ext uri="{FF2B5EF4-FFF2-40B4-BE49-F238E27FC236}">
                <a16:creationId xmlns:a16="http://schemas.microsoft.com/office/drawing/2014/main" id="{CBFF32DB-1F00-0C0A-3EA3-D8C092CD64FE}"/>
              </a:ext>
            </a:extLst>
          </p:cNvPr>
          <p:cNvSpPr txBox="1"/>
          <p:nvPr/>
        </p:nvSpPr>
        <p:spPr>
          <a:xfrm>
            <a:off x="6917860" y="544518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445E21-3EAE-49D1-146B-9F45C82FFAB0}"/>
              </a:ext>
            </a:extLst>
          </p:cNvPr>
          <p:cNvGrpSpPr/>
          <p:nvPr/>
        </p:nvGrpSpPr>
        <p:grpSpPr>
          <a:xfrm>
            <a:off x="6917860" y="1861137"/>
            <a:ext cx="2033067" cy="4143967"/>
            <a:chOff x="5383733" y="1964733"/>
            <a:chExt cx="2033067" cy="4143967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BC09EC2-51D9-21F5-DA64-71B23B025F92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5313859-3A87-D609-DA65-9885DFA3B3C3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B3E19BB-AEC9-B542-3E52-AA173E945F1A}"/>
              </a:ext>
            </a:extLst>
          </p:cNvPr>
          <p:cNvCxnSpPr>
            <a:stCxn id="49" idx="6"/>
          </p:cNvCxnSpPr>
          <p:nvPr/>
        </p:nvCxnSpPr>
        <p:spPr>
          <a:xfrm flipV="1">
            <a:off x="6494905" y="2372904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4" name="Freeform 53">
            <a:extLst>
              <a:ext uri="{FF2B5EF4-FFF2-40B4-BE49-F238E27FC236}">
                <a16:creationId xmlns:a16="http://schemas.microsoft.com/office/drawing/2014/main" id="{7525D6CF-0576-0CBF-E23D-2A7DEE5D6B49}"/>
              </a:ext>
            </a:extLst>
          </p:cNvPr>
          <p:cNvSpPr/>
          <p:nvPr/>
        </p:nvSpPr>
        <p:spPr>
          <a:xfrm rot="10800000">
            <a:off x="4015019" y="177867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48ABBA7-194B-38C5-1844-C4396D6B8ED3}"/>
              </a:ext>
            </a:extLst>
          </p:cNvPr>
          <p:cNvSpPr/>
          <p:nvPr/>
        </p:nvSpPr>
        <p:spPr>
          <a:xfrm>
            <a:off x="2285204" y="142296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8976B-436D-41A5-4DD8-CEC0B95CF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A00DE-AE01-FB65-4D80-BFFF0C83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0DCDEC-4DA9-B96F-377A-46A5370D7F46}"/>
              </a:ext>
            </a:extLst>
          </p:cNvPr>
          <p:cNvGrpSpPr/>
          <p:nvPr/>
        </p:nvGrpSpPr>
        <p:grpSpPr>
          <a:xfrm>
            <a:off x="1590821" y="1287885"/>
            <a:ext cx="4215385" cy="4473981"/>
            <a:chOff x="484065" y="1388916"/>
            <a:chExt cx="3388915" cy="4473981"/>
          </a:xfrm>
        </p:grpSpPr>
        <p:sp>
          <p:nvSpPr>
            <p:cNvPr id="23" name="Freeform 49">
              <a:extLst>
                <a:ext uri="{FF2B5EF4-FFF2-40B4-BE49-F238E27FC236}">
                  <a16:creationId xmlns:a16="http://schemas.microsoft.com/office/drawing/2014/main" id="{F4D8C501-A674-952F-5628-9D88547B0DF1}"/>
                </a:ext>
              </a:extLst>
            </p:cNvPr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50">
              <a:extLst>
                <a:ext uri="{FF2B5EF4-FFF2-40B4-BE49-F238E27FC236}">
                  <a16:creationId xmlns:a16="http://schemas.microsoft.com/office/drawing/2014/main" id="{942DF763-4528-2AA8-EC8E-ECF2A612E40E}"/>
                </a:ext>
              </a:extLst>
            </p:cNvPr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51">
              <a:extLst>
                <a:ext uri="{FF2B5EF4-FFF2-40B4-BE49-F238E27FC236}">
                  <a16:creationId xmlns:a16="http://schemas.microsoft.com/office/drawing/2014/main" id="{FC5D263B-4E4C-F158-87C1-CE35045EBC95}"/>
                </a:ext>
              </a:extLst>
            </p:cNvPr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52">
              <a:extLst>
                <a:ext uri="{FF2B5EF4-FFF2-40B4-BE49-F238E27FC236}">
                  <a16:creationId xmlns:a16="http://schemas.microsoft.com/office/drawing/2014/main" id="{9BFFE607-BDCE-7ACB-CF9D-514516D41DEE}"/>
                </a:ext>
              </a:extLst>
            </p:cNvPr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3E4E3A6-FDCF-04EC-39B7-F4215FB0F61E}"/>
                </a:ext>
              </a:extLst>
            </p:cNvPr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TextBox 19">
            <a:extLst>
              <a:ext uri="{FF2B5EF4-FFF2-40B4-BE49-F238E27FC236}">
                <a16:creationId xmlns:a16="http://schemas.microsoft.com/office/drawing/2014/main" id="{1980219A-B99A-94E1-7D9B-BFA3D8B62D6E}"/>
              </a:ext>
            </a:extLst>
          </p:cNvPr>
          <p:cNvSpPr txBox="1"/>
          <p:nvPr/>
        </p:nvSpPr>
        <p:spPr>
          <a:xfrm>
            <a:off x="5200276" y="3140738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STEP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79DDDA87-7843-31C3-C14B-0DE07A74E30B}"/>
              </a:ext>
            </a:extLst>
          </p:cNvPr>
          <p:cNvSpPr txBox="1"/>
          <p:nvPr/>
        </p:nvSpPr>
        <p:spPr>
          <a:xfrm>
            <a:off x="6917860" y="21416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AF1606-390B-36B0-6A99-B58C25BDE7BE}"/>
              </a:ext>
            </a:extLst>
          </p:cNvPr>
          <p:cNvSpPr/>
          <p:nvPr/>
        </p:nvSpPr>
        <p:spPr>
          <a:xfrm>
            <a:off x="6029178" y="85289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3E97AC-CE6E-2CEB-D26D-398B7303DDD5}"/>
              </a:ext>
            </a:extLst>
          </p:cNvPr>
          <p:cNvCxnSpPr/>
          <p:nvPr/>
        </p:nvCxnSpPr>
        <p:spPr>
          <a:xfrm>
            <a:off x="6150721" y="186113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EE447F4F-A7C8-3FF4-8821-94BA3683DC58}"/>
              </a:ext>
            </a:extLst>
          </p:cNvPr>
          <p:cNvSpPr/>
          <p:nvPr/>
        </p:nvSpPr>
        <p:spPr>
          <a:xfrm>
            <a:off x="5806537" y="203271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AC0720-B24D-DFAE-81EE-E65C321E3F5B}"/>
              </a:ext>
            </a:extLst>
          </p:cNvPr>
          <p:cNvSpPr/>
          <p:nvPr/>
        </p:nvSpPr>
        <p:spPr>
          <a:xfrm>
            <a:off x="5806537" y="2991278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14A33A-263A-F586-D0E4-7B037A5F3A5C}"/>
              </a:ext>
            </a:extLst>
          </p:cNvPr>
          <p:cNvSpPr/>
          <p:nvPr/>
        </p:nvSpPr>
        <p:spPr>
          <a:xfrm>
            <a:off x="5806537" y="490839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170ADF-3966-540E-2783-6A8089B214F8}"/>
              </a:ext>
            </a:extLst>
          </p:cNvPr>
          <p:cNvSpPr/>
          <p:nvPr/>
        </p:nvSpPr>
        <p:spPr>
          <a:xfrm>
            <a:off x="5806537" y="3949837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17F7EC2A-18F7-D1D3-A16B-7401E6ADD8F0}"/>
              </a:ext>
            </a:extLst>
          </p:cNvPr>
          <p:cNvSpPr txBox="1"/>
          <p:nvPr/>
        </p:nvSpPr>
        <p:spPr>
          <a:xfrm>
            <a:off x="6917860" y="28023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3" name="TextBox 40">
            <a:extLst>
              <a:ext uri="{FF2B5EF4-FFF2-40B4-BE49-F238E27FC236}">
                <a16:creationId xmlns:a16="http://schemas.microsoft.com/office/drawing/2014/main" id="{FC50D121-DD72-1CF6-9C4B-516AD72758BE}"/>
              </a:ext>
            </a:extLst>
          </p:cNvPr>
          <p:cNvSpPr txBox="1"/>
          <p:nvPr/>
        </p:nvSpPr>
        <p:spPr>
          <a:xfrm>
            <a:off x="6917860" y="34630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CA7DE877-02AB-8124-8654-31DD84401B60}"/>
              </a:ext>
            </a:extLst>
          </p:cNvPr>
          <p:cNvSpPr txBox="1"/>
          <p:nvPr/>
        </p:nvSpPr>
        <p:spPr>
          <a:xfrm>
            <a:off x="6917860" y="41237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5" name="TextBox 42">
            <a:extLst>
              <a:ext uri="{FF2B5EF4-FFF2-40B4-BE49-F238E27FC236}">
                <a16:creationId xmlns:a16="http://schemas.microsoft.com/office/drawing/2014/main" id="{F939B69C-7BBD-6752-88B0-056D25104FD8}"/>
              </a:ext>
            </a:extLst>
          </p:cNvPr>
          <p:cNvSpPr txBox="1"/>
          <p:nvPr/>
        </p:nvSpPr>
        <p:spPr>
          <a:xfrm>
            <a:off x="6917860" y="47844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FE7D292A-E96A-FCBF-2D33-633A61825703}"/>
              </a:ext>
            </a:extLst>
          </p:cNvPr>
          <p:cNvSpPr txBox="1"/>
          <p:nvPr/>
        </p:nvSpPr>
        <p:spPr>
          <a:xfrm>
            <a:off x="6917860" y="544518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411A4F-0063-69F1-1FA8-03F8A9D23264}"/>
              </a:ext>
            </a:extLst>
          </p:cNvPr>
          <p:cNvGrpSpPr/>
          <p:nvPr/>
        </p:nvGrpSpPr>
        <p:grpSpPr>
          <a:xfrm>
            <a:off x="6917860" y="1861137"/>
            <a:ext cx="2033067" cy="4143967"/>
            <a:chOff x="5383733" y="1964733"/>
            <a:chExt cx="2033067" cy="414396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26B9294-AB56-F8D3-0671-C3363E0B172A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45210C-BBC3-6C1A-59DF-57FA226AA43E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5F2A65-BB1E-8E56-73CE-391E0BBEE976}"/>
              </a:ext>
            </a:extLst>
          </p:cNvPr>
          <p:cNvCxnSpPr/>
          <p:nvPr/>
        </p:nvCxnSpPr>
        <p:spPr>
          <a:xfrm flipV="1">
            <a:off x="6494905" y="3335462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Freeform 44">
            <a:extLst>
              <a:ext uri="{FF2B5EF4-FFF2-40B4-BE49-F238E27FC236}">
                <a16:creationId xmlns:a16="http://schemas.microsoft.com/office/drawing/2014/main" id="{F8CBC89D-60D7-E34D-631C-D92A844F29DD}"/>
              </a:ext>
            </a:extLst>
          </p:cNvPr>
          <p:cNvSpPr/>
          <p:nvPr/>
        </p:nvSpPr>
        <p:spPr>
          <a:xfrm rot="10800000">
            <a:off x="4015019" y="177867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DA26E8-1501-FA35-DAAC-A6104D597EB6}"/>
              </a:ext>
            </a:extLst>
          </p:cNvPr>
          <p:cNvSpPr/>
          <p:nvPr/>
        </p:nvSpPr>
        <p:spPr>
          <a:xfrm>
            <a:off x="2285204" y="142296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78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DBAD-B3ED-E7A2-733A-CB1E06238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DA521-AB6C-64EC-7573-DAB3A2C9D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A78C82-1CB7-F3F6-90ED-C7CB13FEC5FC}"/>
              </a:ext>
            </a:extLst>
          </p:cNvPr>
          <p:cNvGrpSpPr/>
          <p:nvPr/>
        </p:nvGrpSpPr>
        <p:grpSpPr>
          <a:xfrm>
            <a:off x="1590821" y="1287885"/>
            <a:ext cx="4215385" cy="4473981"/>
            <a:chOff x="484065" y="1388916"/>
            <a:chExt cx="3388915" cy="4473981"/>
          </a:xfrm>
        </p:grpSpPr>
        <p:sp>
          <p:nvSpPr>
            <p:cNvPr id="23" name="Freeform 32">
              <a:extLst>
                <a:ext uri="{FF2B5EF4-FFF2-40B4-BE49-F238E27FC236}">
                  <a16:creationId xmlns:a16="http://schemas.microsoft.com/office/drawing/2014/main" id="{566DA657-0310-A531-4799-E03AAD42F22E}"/>
                </a:ext>
              </a:extLst>
            </p:cNvPr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33">
              <a:extLst>
                <a:ext uri="{FF2B5EF4-FFF2-40B4-BE49-F238E27FC236}">
                  <a16:creationId xmlns:a16="http://schemas.microsoft.com/office/drawing/2014/main" id="{9C928A73-52D2-AD5B-D78E-2A163C653B5F}"/>
                </a:ext>
              </a:extLst>
            </p:cNvPr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34">
              <a:extLst>
                <a:ext uri="{FF2B5EF4-FFF2-40B4-BE49-F238E27FC236}">
                  <a16:creationId xmlns:a16="http://schemas.microsoft.com/office/drawing/2014/main" id="{29B577C0-8E59-CAA0-E392-F31391B86494}"/>
                </a:ext>
              </a:extLst>
            </p:cNvPr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BBB12908-14B0-5336-6319-B9C849FC3A5A}"/>
                </a:ext>
              </a:extLst>
            </p:cNvPr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333E407-EA01-85A1-E38B-8D4D94633FC8}"/>
                </a:ext>
              </a:extLst>
            </p:cNvPr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TextBox 19">
            <a:extLst>
              <a:ext uri="{FF2B5EF4-FFF2-40B4-BE49-F238E27FC236}">
                <a16:creationId xmlns:a16="http://schemas.microsoft.com/office/drawing/2014/main" id="{58F4AECD-C019-747D-4934-2E6429D99E97}"/>
              </a:ext>
            </a:extLst>
          </p:cNvPr>
          <p:cNvSpPr txBox="1"/>
          <p:nvPr/>
        </p:nvSpPr>
        <p:spPr>
          <a:xfrm>
            <a:off x="5200276" y="4102714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STEP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AA4D6AF5-CE9C-5EBC-042E-9A243C6399A7}"/>
              </a:ext>
            </a:extLst>
          </p:cNvPr>
          <p:cNvSpPr txBox="1"/>
          <p:nvPr/>
        </p:nvSpPr>
        <p:spPr>
          <a:xfrm>
            <a:off x="6917860" y="21416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1369BA-1B68-F432-8AD9-2CFD1A5CC1B5}"/>
              </a:ext>
            </a:extLst>
          </p:cNvPr>
          <p:cNvSpPr/>
          <p:nvPr/>
        </p:nvSpPr>
        <p:spPr>
          <a:xfrm>
            <a:off x="6029178" y="85289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DEFBEE1-FF0E-4391-A512-A1FD3FD94547}"/>
              </a:ext>
            </a:extLst>
          </p:cNvPr>
          <p:cNvCxnSpPr/>
          <p:nvPr/>
        </p:nvCxnSpPr>
        <p:spPr>
          <a:xfrm>
            <a:off x="6150721" y="186113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FF233B4-BE2C-2594-432C-DDFD260861D6}"/>
              </a:ext>
            </a:extLst>
          </p:cNvPr>
          <p:cNvSpPr/>
          <p:nvPr/>
        </p:nvSpPr>
        <p:spPr>
          <a:xfrm>
            <a:off x="5806537" y="203271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F06E29-B71F-4E9A-C288-794656AB47E2}"/>
              </a:ext>
            </a:extLst>
          </p:cNvPr>
          <p:cNvSpPr/>
          <p:nvPr/>
        </p:nvSpPr>
        <p:spPr>
          <a:xfrm>
            <a:off x="5806537" y="2991278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14BE6F5-5654-4AB6-1DD7-4DAC3E768E19}"/>
              </a:ext>
            </a:extLst>
          </p:cNvPr>
          <p:cNvSpPr/>
          <p:nvPr/>
        </p:nvSpPr>
        <p:spPr>
          <a:xfrm>
            <a:off x="5806537" y="490839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F9E775-591F-C347-6F01-F8E8BB4422E4}"/>
              </a:ext>
            </a:extLst>
          </p:cNvPr>
          <p:cNvSpPr/>
          <p:nvPr/>
        </p:nvSpPr>
        <p:spPr>
          <a:xfrm>
            <a:off x="5806537" y="3949837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8A410501-708A-D10E-0801-8D5457D15BC5}"/>
              </a:ext>
            </a:extLst>
          </p:cNvPr>
          <p:cNvSpPr txBox="1"/>
          <p:nvPr/>
        </p:nvSpPr>
        <p:spPr>
          <a:xfrm>
            <a:off x="6917860" y="28023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3" name="TextBox 40">
            <a:extLst>
              <a:ext uri="{FF2B5EF4-FFF2-40B4-BE49-F238E27FC236}">
                <a16:creationId xmlns:a16="http://schemas.microsoft.com/office/drawing/2014/main" id="{A5CEDCF0-B1A8-AEF4-8456-CD3F717678AE}"/>
              </a:ext>
            </a:extLst>
          </p:cNvPr>
          <p:cNvSpPr txBox="1"/>
          <p:nvPr/>
        </p:nvSpPr>
        <p:spPr>
          <a:xfrm>
            <a:off x="6917860" y="34630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D4E5624D-C930-2FED-D0AD-3D10582EE1CC}"/>
              </a:ext>
            </a:extLst>
          </p:cNvPr>
          <p:cNvSpPr txBox="1"/>
          <p:nvPr/>
        </p:nvSpPr>
        <p:spPr>
          <a:xfrm>
            <a:off x="6917860" y="41237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5" name="TextBox 42">
            <a:extLst>
              <a:ext uri="{FF2B5EF4-FFF2-40B4-BE49-F238E27FC236}">
                <a16:creationId xmlns:a16="http://schemas.microsoft.com/office/drawing/2014/main" id="{CEC923AF-2F95-6B0A-A536-9872C6ABCC42}"/>
              </a:ext>
            </a:extLst>
          </p:cNvPr>
          <p:cNvSpPr txBox="1"/>
          <p:nvPr/>
        </p:nvSpPr>
        <p:spPr>
          <a:xfrm>
            <a:off x="6917860" y="47844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AF7BFFE4-36E7-E27D-997C-721D810AA776}"/>
              </a:ext>
            </a:extLst>
          </p:cNvPr>
          <p:cNvSpPr txBox="1"/>
          <p:nvPr/>
        </p:nvSpPr>
        <p:spPr>
          <a:xfrm>
            <a:off x="6917860" y="544518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8B30D2-5203-E257-E026-3C281E0BABF6}"/>
              </a:ext>
            </a:extLst>
          </p:cNvPr>
          <p:cNvGrpSpPr/>
          <p:nvPr/>
        </p:nvGrpSpPr>
        <p:grpSpPr>
          <a:xfrm>
            <a:off x="6917860" y="1861137"/>
            <a:ext cx="2033067" cy="4143967"/>
            <a:chOff x="5383733" y="1964733"/>
            <a:chExt cx="2033067" cy="414396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5A14D67-AA33-5B10-8D9B-037823BEDBFC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9542637-41FB-EE99-2FCB-4F88FC9C2DC8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927931C-0119-B1F0-E7BE-1B44F20EC50C}"/>
              </a:ext>
            </a:extLst>
          </p:cNvPr>
          <p:cNvCxnSpPr/>
          <p:nvPr/>
        </p:nvCxnSpPr>
        <p:spPr>
          <a:xfrm flipV="1">
            <a:off x="6494905" y="4287380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Freeform 46">
            <a:extLst>
              <a:ext uri="{FF2B5EF4-FFF2-40B4-BE49-F238E27FC236}">
                <a16:creationId xmlns:a16="http://schemas.microsoft.com/office/drawing/2014/main" id="{CC84D2EA-87B5-66A9-B4CC-B88957705B24}"/>
              </a:ext>
            </a:extLst>
          </p:cNvPr>
          <p:cNvSpPr/>
          <p:nvPr/>
        </p:nvSpPr>
        <p:spPr>
          <a:xfrm rot="10800000">
            <a:off x="4015019" y="177867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7E0664-C74A-1E5C-29D2-F68C56FAAD80}"/>
              </a:ext>
            </a:extLst>
          </p:cNvPr>
          <p:cNvSpPr/>
          <p:nvPr/>
        </p:nvSpPr>
        <p:spPr>
          <a:xfrm>
            <a:off x="2285204" y="142296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093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45834-F9FE-568A-BBA0-E2B4C5AED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AE73-AB40-FF4B-2B31-F7DC8C88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EBF124-8309-E2FC-E9B6-B702313D388D}"/>
              </a:ext>
            </a:extLst>
          </p:cNvPr>
          <p:cNvGrpSpPr/>
          <p:nvPr/>
        </p:nvGrpSpPr>
        <p:grpSpPr>
          <a:xfrm>
            <a:off x="1590821" y="1287885"/>
            <a:ext cx="4215385" cy="4473981"/>
            <a:chOff x="484065" y="1388916"/>
            <a:chExt cx="3388915" cy="4473981"/>
          </a:xfrm>
        </p:grpSpPr>
        <p:sp>
          <p:nvSpPr>
            <p:cNvPr id="23" name="Freeform 50">
              <a:extLst>
                <a:ext uri="{FF2B5EF4-FFF2-40B4-BE49-F238E27FC236}">
                  <a16:creationId xmlns:a16="http://schemas.microsoft.com/office/drawing/2014/main" id="{8C86C40E-A27A-1EC5-57F7-744B1B5A084F}"/>
                </a:ext>
              </a:extLst>
            </p:cNvPr>
            <p:cNvSpPr/>
            <p:nvPr/>
          </p:nvSpPr>
          <p:spPr>
            <a:xfrm>
              <a:off x="1376136" y="3704510"/>
              <a:ext cx="160477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51">
              <a:extLst>
                <a:ext uri="{FF2B5EF4-FFF2-40B4-BE49-F238E27FC236}">
                  <a16:creationId xmlns:a16="http://schemas.microsoft.com/office/drawing/2014/main" id="{EEF8A6E8-BD19-46DD-9F7F-6E581A29CD93}"/>
                </a:ext>
              </a:extLst>
            </p:cNvPr>
            <p:cNvSpPr/>
            <p:nvPr/>
          </p:nvSpPr>
          <p:spPr>
            <a:xfrm rot="10800000">
              <a:off x="1029844" y="2699732"/>
              <a:ext cx="229735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52">
              <a:extLst>
                <a:ext uri="{FF2B5EF4-FFF2-40B4-BE49-F238E27FC236}">
                  <a16:creationId xmlns:a16="http://schemas.microsoft.com/office/drawing/2014/main" id="{A8D0E1D2-A38C-C434-6C5E-A10F1CB472D1}"/>
                </a:ext>
              </a:extLst>
            </p:cNvPr>
            <p:cNvSpPr/>
            <p:nvPr/>
          </p:nvSpPr>
          <p:spPr>
            <a:xfrm rot="10800000">
              <a:off x="1590730" y="4709129"/>
              <a:ext cx="117558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53">
              <a:extLst>
                <a:ext uri="{FF2B5EF4-FFF2-40B4-BE49-F238E27FC236}">
                  <a16:creationId xmlns:a16="http://schemas.microsoft.com/office/drawing/2014/main" id="{939D2DDB-D255-9DFA-FECE-2801E1614666}"/>
                </a:ext>
              </a:extLst>
            </p:cNvPr>
            <p:cNvSpPr/>
            <p:nvPr/>
          </p:nvSpPr>
          <p:spPr>
            <a:xfrm rot="10800000">
              <a:off x="532317" y="1763418"/>
              <a:ext cx="3292412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3A5FAB2-6415-A6B0-81FC-A72BDC0448CF}"/>
                </a:ext>
              </a:extLst>
            </p:cNvPr>
            <p:cNvSpPr/>
            <p:nvPr/>
          </p:nvSpPr>
          <p:spPr>
            <a:xfrm>
              <a:off x="484065" y="1388916"/>
              <a:ext cx="3388915" cy="607332"/>
            </a:xfrm>
            <a:prstGeom prst="ellipse">
              <a:avLst/>
            </a:pr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TextBox 19">
            <a:extLst>
              <a:ext uri="{FF2B5EF4-FFF2-40B4-BE49-F238E27FC236}">
                <a16:creationId xmlns:a16="http://schemas.microsoft.com/office/drawing/2014/main" id="{CD743442-BFED-C8B4-A571-1D910E572A38}"/>
              </a:ext>
            </a:extLst>
          </p:cNvPr>
          <p:cNvSpPr txBox="1"/>
          <p:nvPr/>
        </p:nvSpPr>
        <p:spPr>
          <a:xfrm>
            <a:off x="5200276" y="5075848"/>
            <a:ext cx="150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STEP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66307AB8-0376-4012-88C0-E508EB490277}"/>
              </a:ext>
            </a:extLst>
          </p:cNvPr>
          <p:cNvSpPr txBox="1"/>
          <p:nvPr/>
        </p:nvSpPr>
        <p:spPr>
          <a:xfrm>
            <a:off x="6917860" y="2141658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F6DC59-4D44-A17B-3DF1-433F1F5D928A}"/>
              </a:ext>
            </a:extLst>
          </p:cNvPr>
          <p:cNvSpPr/>
          <p:nvPr/>
        </p:nvSpPr>
        <p:spPr>
          <a:xfrm>
            <a:off x="6029178" y="85289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D6BCE3D-0BAF-D0BF-52F4-1910287B68FF}"/>
              </a:ext>
            </a:extLst>
          </p:cNvPr>
          <p:cNvCxnSpPr/>
          <p:nvPr/>
        </p:nvCxnSpPr>
        <p:spPr>
          <a:xfrm>
            <a:off x="6150721" y="186113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3D4EBF6B-3006-18CF-5E63-8AB21948D920}"/>
              </a:ext>
            </a:extLst>
          </p:cNvPr>
          <p:cNvSpPr/>
          <p:nvPr/>
        </p:nvSpPr>
        <p:spPr>
          <a:xfrm>
            <a:off x="5806537" y="203271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8E53FD-19D2-7F16-2CF3-2A07ABA1E06D}"/>
              </a:ext>
            </a:extLst>
          </p:cNvPr>
          <p:cNvSpPr/>
          <p:nvPr/>
        </p:nvSpPr>
        <p:spPr>
          <a:xfrm>
            <a:off x="5806537" y="2991278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5C8CBF4-F3BA-532B-103A-4CD77646CAC3}"/>
              </a:ext>
            </a:extLst>
          </p:cNvPr>
          <p:cNvSpPr/>
          <p:nvPr/>
        </p:nvSpPr>
        <p:spPr>
          <a:xfrm>
            <a:off x="5806537" y="4908396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11C5443-7D0A-38DC-5BE9-076805FDE427}"/>
              </a:ext>
            </a:extLst>
          </p:cNvPr>
          <p:cNvSpPr/>
          <p:nvPr/>
        </p:nvSpPr>
        <p:spPr>
          <a:xfrm>
            <a:off x="5806537" y="3949837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EE88F4EE-AE54-504C-D62F-299F8FD1F51D}"/>
              </a:ext>
            </a:extLst>
          </p:cNvPr>
          <p:cNvSpPr txBox="1"/>
          <p:nvPr/>
        </p:nvSpPr>
        <p:spPr>
          <a:xfrm>
            <a:off x="6917860" y="280236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3" name="TextBox 40">
            <a:extLst>
              <a:ext uri="{FF2B5EF4-FFF2-40B4-BE49-F238E27FC236}">
                <a16:creationId xmlns:a16="http://schemas.microsoft.com/office/drawing/2014/main" id="{C736EC5C-CB46-55A8-16CD-FCC21E6E9AC1}"/>
              </a:ext>
            </a:extLst>
          </p:cNvPr>
          <p:cNvSpPr txBox="1"/>
          <p:nvPr/>
        </p:nvSpPr>
        <p:spPr>
          <a:xfrm>
            <a:off x="6917860" y="3463066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F3A361E8-2300-DF4F-C60B-5054D88AF27D}"/>
              </a:ext>
            </a:extLst>
          </p:cNvPr>
          <p:cNvSpPr txBox="1"/>
          <p:nvPr/>
        </p:nvSpPr>
        <p:spPr>
          <a:xfrm>
            <a:off x="6917860" y="412377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5" name="TextBox 42">
            <a:extLst>
              <a:ext uri="{FF2B5EF4-FFF2-40B4-BE49-F238E27FC236}">
                <a16:creationId xmlns:a16="http://schemas.microsoft.com/office/drawing/2014/main" id="{2CB20415-AA43-EFA4-5EE1-4CCB31E4C822}"/>
              </a:ext>
            </a:extLst>
          </p:cNvPr>
          <p:cNvSpPr txBox="1"/>
          <p:nvPr/>
        </p:nvSpPr>
        <p:spPr>
          <a:xfrm>
            <a:off x="6917860" y="47844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48FC3BB9-641E-F0F1-C5E9-68441E05760A}"/>
              </a:ext>
            </a:extLst>
          </p:cNvPr>
          <p:cNvSpPr txBox="1"/>
          <p:nvPr/>
        </p:nvSpPr>
        <p:spPr>
          <a:xfrm>
            <a:off x="6917860" y="544518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381977B-99F8-4B92-1B6B-3D398E03C6EA}"/>
              </a:ext>
            </a:extLst>
          </p:cNvPr>
          <p:cNvGrpSpPr/>
          <p:nvPr/>
        </p:nvGrpSpPr>
        <p:grpSpPr>
          <a:xfrm>
            <a:off x="6917860" y="1861137"/>
            <a:ext cx="2033067" cy="4143967"/>
            <a:chOff x="5383733" y="1964733"/>
            <a:chExt cx="2033067" cy="414396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523A2EC-1EB9-9021-390B-A201E6F0024E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F2EE0D-7FB7-E7E9-2761-3136EDB43945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20A2D1-67BC-1537-F86B-093A4D164D76}"/>
              </a:ext>
            </a:extLst>
          </p:cNvPr>
          <p:cNvCxnSpPr/>
          <p:nvPr/>
        </p:nvCxnSpPr>
        <p:spPr>
          <a:xfrm flipV="1">
            <a:off x="6494905" y="4287380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Freeform 37">
            <a:extLst>
              <a:ext uri="{FF2B5EF4-FFF2-40B4-BE49-F238E27FC236}">
                <a16:creationId xmlns:a16="http://schemas.microsoft.com/office/drawing/2014/main" id="{74F0DE4E-F59F-A93C-5BBD-F4E05EC9726D}"/>
              </a:ext>
            </a:extLst>
          </p:cNvPr>
          <p:cNvSpPr/>
          <p:nvPr/>
        </p:nvSpPr>
        <p:spPr>
          <a:xfrm rot="10800000">
            <a:off x="4015019" y="177867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C42BEC-BD94-BE14-1766-1712DF100963}"/>
              </a:ext>
            </a:extLst>
          </p:cNvPr>
          <p:cNvSpPr/>
          <p:nvPr/>
        </p:nvSpPr>
        <p:spPr>
          <a:xfrm>
            <a:off x="2285204" y="142296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634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660</Words>
  <Application>Microsoft Office PowerPoint</Application>
  <PresentationFormat>Widescreen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Funnel With 4 Options/Steps – Slide Template</vt:lpstr>
      <vt:lpstr>Funnel With 4 Options/Steps – Slide Template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Funnel Process – 4 Stages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2026-02-19T23:37:49Z</dcterms:modified>
  <cp:category>Charts &amp; Diagrams</cp:category>
</cp:coreProperties>
</file>