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Funnel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A45B8C-6A21-0BB4-317E-03E30783348D}"/>
              </a:ext>
            </a:extLst>
          </p:cNvPr>
          <p:cNvGrpSpPr/>
          <p:nvPr/>
        </p:nvGrpSpPr>
        <p:grpSpPr>
          <a:xfrm>
            <a:off x="3392625" y="1391481"/>
            <a:ext cx="5406750" cy="4471416"/>
            <a:chOff x="1870021" y="1391481"/>
            <a:chExt cx="5406750" cy="447141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528EEDC-869F-4DF3-E7B6-8DF734A68D5C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24">
              <a:extLst>
                <a:ext uri="{FF2B5EF4-FFF2-40B4-BE49-F238E27FC236}">
                  <a16:creationId xmlns:a16="http://schemas.microsoft.com/office/drawing/2014/main" id="{98A12322-0260-B86A-AC8E-5A720FA88D88}"/>
                </a:ext>
              </a:extLst>
            </p:cNvPr>
            <p:cNvSpPr/>
            <p:nvPr/>
          </p:nvSpPr>
          <p:spPr>
            <a:xfrm rot="10800000">
              <a:off x="5490898" y="1784486"/>
              <a:ext cx="1785873" cy="3963511"/>
            </a:xfrm>
            <a:custGeom>
              <a:avLst/>
              <a:gdLst>
                <a:gd name="connsiteX0" fmla="*/ 150390 w 1785873"/>
                <a:gd name="connsiteY0" fmla="*/ 3963511 h 3963511"/>
                <a:gd name="connsiteX1" fmla="*/ 0 w 1785873"/>
                <a:gd name="connsiteY1" fmla="*/ 3962114 h 3963511"/>
                <a:gd name="connsiteX2" fmla="*/ 49448 w 1785873"/>
                <a:gd name="connsiteY2" fmla="*/ 3913937 h 3963511"/>
                <a:gd name="connsiteX3" fmla="*/ 1248940 w 1785873"/>
                <a:gd name="connsiteY3" fmla="*/ 1965176 h 3963511"/>
                <a:gd name="connsiteX4" fmla="*/ 1587696 w 1785873"/>
                <a:gd name="connsiteY4" fmla="*/ 833815 h 3963511"/>
                <a:gd name="connsiteX5" fmla="*/ 1638232 w 1785873"/>
                <a:gd name="connsiteY5" fmla="*/ 521746 h 3963511"/>
                <a:gd name="connsiteX6" fmla="*/ 1514944 w 1785873"/>
                <a:gd name="connsiteY6" fmla="*/ 521746 h 3963511"/>
                <a:gd name="connsiteX7" fmla="*/ 1650409 w 1785873"/>
                <a:gd name="connsiteY7" fmla="*/ 0 h 3963511"/>
                <a:gd name="connsiteX8" fmla="*/ 1785873 w 1785873"/>
                <a:gd name="connsiteY8" fmla="*/ 521746 h 3963511"/>
                <a:gd name="connsiteX9" fmla="*/ 1667800 w 1785873"/>
                <a:gd name="connsiteY9" fmla="*/ 521746 h 3963511"/>
                <a:gd name="connsiteX10" fmla="*/ 1633721 w 1785873"/>
                <a:gd name="connsiteY10" fmla="*/ 814432 h 3963511"/>
                <a:gd name="connsiteX11" fmla="*/ 1348896 w 1785873"/>
                <a:gd name="connsiteY11" fmla="*/ 1930485 h 3963511"/>
                <a:gd name="connsiteX12" fmla="*/ 243139 w 1785873"/>
                <a:gd name="connsiteY12" fmla="*/ 3868213 h 396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5873" h="3963511">
                  <a:moveTo>
                    <a:pt x="150390" y="3963511"/>
                  </a:moveTo>
                  <a:lnTo>
                    <a:pt x="0" y="3962114"/>
                  </a:lnTo>
                  <a:lnTo>
                    <a:pt x="49448" y="3913937"/>
                  </a:lnTo>
                  <a:cubicBezTo>
                    <a:pt x="497089" y="3448611"/>
                    <a:pt x="932287" y="2762259"/>
                    <a:pt x="1248940" y="1965176"/>
                  </a:cubicBezTo>
                  <a:cubicBezTo>
                    <a:pt x="1404792" y="1572863"/>
                    <a:pt x="1517404" y="1190284"/>
                    <a:pt x="1587696" y="833815"/>
                  </a:cubicBezTo>
                  <a:lnTo>
                    <a:pt x="1638232" y="521746"/>
                  </a:lnTo>
                  <a:lnTo>
                    <a:pt x="1514944" y="521746"/>
                  </a:lnTo>
                  <a:lnTo>
                    <a:pt x="1650409" y="0"/>
                  </a:lnTo>
                  <a:lnTo>
                    <a:pt x="1785873" y="521746"/>
                  </a:lnTo>
                  <a:lnTo>
                    <a:pt x="1667800" y="521746"/>
                  </a:lnTo>
                  <a:lnTo>
                    <a:pt x="1633721" y="814432"/>
                  </a:lnTo>
                  <a:cubicBezTo>
                    <a:pt x="1580372" y="1165170"/>
                    <a:pt x="1485995" y="1542524"/>
                    <a:pt x="1348896" y="1930485"/>
                  </a:cubicBezTo>
                  <a:cubicBezTo>
                    <a:pt x="1070346" y="2718723"/>
                    <a:pt x="668178" y="3401505"/>
                    <a:pt x="243139" y="3868213"/>
                  </a:cubicBezTo>
                  <a:close/>
                </a:path>
              </a:pathLst>
            </a:custGeom>
            <a:solidFill>
              <a:srgbClr val="2CC6D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25">
              <a:extLst>
                <a:ext uri="{FF2B5EF4-FFF2-40B4-BE49-F238E27FC236}">
                  <a16:creationId xmlns:a16="http://schemas.microsoft.com/office/drawing/2014/main" id="{F96D30CD-4405-E72D-9EFD-9474D8EEFF04}"/>
                </a:ext>
              </a:extLst>
            </p:cNvPr>
            <p:cNvSpPr/>
            <p:nvPr/>
          </p:nvSpPr>
          <p:spPr>
            <a:xfrm rot="10800000" flipH="1">
              <a:off x="1870021" y="1784486"/>
              <a:ext cx="1783080" cy="3963511"/>
            </a:xfrm>
            <a:custGeom>
              <a:avLst/>
              <a:gdLst>
                <a:gd name="connsiteX0" fmla="*/ 150390 w 1785873"/>
                <a:gd name="connsiteY0" fmla="*/ 3963511 h 3963511"/>
                <a:gd name="connsiteX1" fmla="*/ 0 w 1785873"/>
                <a:gd name="connsiteY1" fmla="*/ 3962114 h 3963511"/>
                <a:gd name="connsiteX2" fmla="*/ 49448 w 1785873"/>
                <a:gd name="connsiteY2" fmla="*/ 3913937 h 3963511"/>
                <a:gd name="connsiteX3" fmla="*/ 1248940 w 1785873"/>
                <a:gd name="connsiteY3" fmla="*/ 1965176 h 3963511"/>
                <a:gd name="connsiteX4" fmla="*/ 1587696 w 1785873"/>
                <a:gd name="connsiteY4" fmla="*/ 833815 h 3963511"/>
                <a:gd name="connsiteX5" fmla="*/ 1638232 w 1785873"/>
                <a:gd name="connsiteY5" fmla="*/ 521746 h 3963511"/>
                <a:gd name="connsiteX6" fmla="*/ 1514944 w 1785873"/>
                <a:gd name="connsiteY6" fmla="*/ 521746 h 3963511"/>
                <a:gd name="connsiteX7" fmla="*/ 1650409 w 1785873"/>
                <a:gd name="connsiteY7" fmla="*/ 0 h 3963511"/>
                <a:gd name="connsiteX8" fmla="*/ 1785873 w 1785873"/>
                <a:gd name="connsiteY8" fmla="*/ 521746 h 3963511"/>
                <a:gd name="connsiteX9" fmla="*/ 1667800 w 1785873"/>
                <a:gd name="connsiteY9" fmla="*/ 521746 h 3963511"/>
                <a:gd name="connsiteX10" fmla="*/ 1633721 w 1785873"/>
                <a:gd name="connsiteY10" fmla="*/ 814432 h 3963511"/>
                <a:gd name="connsiteX11" fmla="*/ 1348896 w 1785873"/>
                <a:gd name="connsiteY11" fmla="*/ 1930485 h 3963511"/>
                <a:gd name="connsiteX12" fmla="*/ 243139 w 1785873"/>
                <a:gd name="connsiteY12" fmla="*/ 3868213 h 396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5873" h="3963511">
                  <a:moveTo>
                    <a:pt x="150390" y="3963511"/>
                  </a:moveTo>
                  <a:lnTo>
                    <a:pt x="0" y="3962114"/>
                  </a:lnTo>
                  <a:lnTo>
                    <a:pt x="49448" y="3913937"/>
                  </a:lnTo>
                  <a:cubicBezTo>
                    <a:pt x="497089" y="3448611"/>
                    <a:pt x="932287" y="2762259"/>
                    <a:pt x="1248940" y="1965176"/>
                  </a:cubicBezTo>
                  <a:cubicBezTo>
                    <a:pt x="1404792" y="1572863"/>
                    <a:pt x="1517404" y="1190284"/>
                    <a:pt x="1587696" y="833815"/>
                  </a:cubicBezTo>
                  <a:lnTo>
                    <a:pt x="1638232" y="521746"/>
                  </a:lnTo>
                  <a:lnTo>
                    <a:pt x="1514944" y="521746"/>
                  </a:lnTo>
                  <a:lnTo>
                    <a:pt x="1650409" y="0"/>
                  </a:lnTo>
                  <a:lnTo>
                    <a:pt x="1785873" y="521746"/>
                  </a:lnTo>
                  <a:lnTo>
                    <a:pt x="1667800" y="521746"/>
                  </a:lnTo>
                  <a:lnTo>
                    <a:pt x="1633721" y="814432"/>
                  </a:lnTo>
                  <a:cubicBezTo>
                    <a:pt x="1580372" y="1165170"/>
                    <a:pt x="1485995" y="1542524"/>
                    <a:pt x="1348896" y="1930485"/>
                  </a:cubicBezTo>
                  <a:cubicBezTo>
                    <a:pt x="1070346" y="2718723"/>
                    <a:pt x="668178" y="3401505"/>
                    <a:pt x="243139" y="3868213"/>
                  </a:cubicBezTo>
                  <a:close/>
                </a:path>
              </a:pathLst>
            </a:custGeom>
            <a:solidFill>
              <a:srgbClr val="2CC6D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68FD5E2-DE1A-96DA-4ECC-8C1C83F22FBB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9666C94-EFAE-ED0F-D50B-C53ADAD7E47C}"/>
                </a:ext>
              </a:extLst>
            </p:cNvPr>
            <p:cNvSpPr/>
            <p:nvPr/>
          </p:nvSpPr>
          <p:spPr>
            <a:xfrm rot="10800000">
              <a:off x="2521104" y="1761973"/>
              <a:ext cx="4102125" cy="4100924"/>
            </a:xfrm>
            <a:custGeom>
              <a:avLst/>
              <a:gdLst>
                <a:gd name="connsiteX0" fmla="*/ 3042750 w 4102125"/>
                <a:gd name="connsiteY0" fmla="*/ 2139259 h 4100924"/>
                <a:gd name="connsiteX1" fmla="*/ 3042750 w 4102125"/>
                <a:gd name="connsiteY1" fmla="*/ 2139258 h 4100924"/>
                <a:gd name="connsiteX2" fmla="*/ 3033250 w 4102125"/>
                <a:gd name="connsiteY2" fmla="*/ 2126951 h 4100924"/>
                <a:gd name="connsiteX3" fmla="*/ 1059374 w 4102125"/>
                <a:gd name="connsiteY3" fmla="*/ 2139263 h 4100924"/>
                <a:gd name="connsiteX4" fmla="*/ 1076789 w 4102125"/>
                <a:gd name="connsiteY4" fmla="*/ 2090436 h 4100924"/>
                <a:gd name="connsiteX5" fmla="*/ 1059374 w 4102125"/>
                <a:gd name="connsiteY5" fmla="*/ 2139263 h 4100924"/>
                <a:gd name="connsiteX6" fmla="*/ 0 w 4102125"/>
                <a:gd name="connsiteY6" fmla="*/ 4100924 h 4100924"/>
                <a:gd name="connsiteX7" fmla="*/ 25829 w 4102125"/>
                <a:gd name="connsiteY7" fmla="*/ 4072004 h 4100924"/>
                <a:gd name="connsiteX8" fmla="*/ 971041 w 4102125"/>
                <a:gd name="connsiteY8" fmla="*/ 2386911 h 4100924"/>
                <a:gd name="connsiteX9" fmla="*/ 1052448 w 4102125"/>
                <a:gd name="connsiteY9" fmla="*/ 2158680 h 4100924"/>
                <a:gd name="connsiteX10" fmla="*/ 1051360 w 4102125"/>
                <a:gd name="connsiteY10" fmla="*/ 2161730 h 4100924"/>
                <a:gd name="connsiteX11" fmla="*/ 1051362 w 4102125"/>
                <a:gd name="connsiteY11" fmla="*/ 2161730 h 4100924"/>
                <a:gd name="connsiteX12" fmla="*/ 1055229 w 4102125"/>
                <a:gd name="connsiteY12" fmla="*/ 2150886 h 4100924"/>
                <a:gd name="connsiteX13" fmla="*/ 1055231 w 4102125"/>
                <a:gd name="connsiteY13" fmla="*/ 2150878 h 4100924"/>
                <a:gd name="connsiteX14" fmla="*/ 1059374 w 4102125"/>
                <a:gd name="connsiteY14" fmla="*/ 2139263 h 4100924"/>
                <a:gd name="connsiteX15" fmla="*/ 1059376 w 4102125"/>
                <a:gd name="connsiteY15" fmla="*/ 2139260 h 4100924"/>
                <a:gd name="connsiteX16" fmla="*/ 1076791 w 4102125"/>
                <a:gd name="connsiteY16" fmla="*/ 2090437 h 4100924"/>
                <a:gd name="connsiteX17" fmla="*/ 1410970 w 4102125"/>
                <a:gd name="connsiteY17" fmla="*/ 176282 h 4100924"/>
                <a:gd name="connsiteX18" fmla="*/ 1409786 w 4102125"/>
                <a:gd name="connsiteY18" fmla="*/ 152631 h 4100924"/>
                <a:gd name="connsiteX19" fmla="*/ 1409409 w 4102125"/>
                <a:gd name="connsiteY19" fmla="*/ 151746 h 4100924"/>
                <a:gd name="connsiteX20" fmla="*/ 2051065 w 4102125"/>
                <a:gd name="connsiteY20" fmla="*/ 0 h 4100924"/>
                <a:gd name="connsiteX21" fmla="*/ 2692721 w 4102125"/>
                <a:gd name="connsiteY21" fmla="*/ 151746 h 4100924"/>
                <a:gd name="connsiteX22" fmla="*/ 2692342 w 4102125"/>
                <a:gd name="connsiteY22" fmla="*/ 152636 h 4100924"/>
                <a:gd name="connsiteX23" fmla="*/ 2691157 w 4102125"/>
                <a:gd name="connsiteY23" fmla="*/ 176282 h 4100924"/>
                <a:gd name="connsiteX24" fmla="*/ 3025337 w 4102125"/>
                <a:gd name="connsiteY24" fmla="*/ 2090437 h 4100924"/>
                <a:gd name="connsiteX25" fmla="*/ 3036982 w 4102125"/>
                <a:gd name="connsiteY25" fmla="*/ 2123086 h 4100924"/>
                <a:gd name="connsiteX26" fmla="*/ 3046902 w 4102125"/>
                <a:gd name="connsiteY26" fmla="*/ 2150897 h 4100924"/>
                <a:gd name="connsiteX27" fmla="*/ 3049668 w 4102125"/>
                <a:gd name="connsiteY27" fmla="*/ 2161730 h 4100924"/>
                <a:gd name="connsiteX28" fmla="*/ 3049668 w 4102125"/>
                <a:gd name="connsiteY28" fmla="*/ 2161730 h 4100924"/>
                <a:gd name="connsiteX29" fmla="*/ 3046902 w 4102125"/>
                <a:gd name="connsiteY29" fmla="*/ 2150895 h 4100924"/>
                <a:gd name="connsiteX30" fmla="*/ 3050766 w 4102125"/>
                <a:gd name="connsiteY30" fmla="*/ 2161731 h 4100924"/>
                <a:gd name="connsiteX31" fmla="*/ 3050766 w 4102125"/>
                <a:gd name="connsiteY31" fmla="*/ 2161731 h 4100924"/>
                <a:gd name="connsiteX32" fmla="*/ 3131083 w 4102125"/>
                <a:gd name="connsiteY32" fmla="*/ 2386911 h 4100924"/>
                <a:gd name="connsiteX33" fmla="*/ 4076297 w 4102125"/>
                <a:gd name="connsiteY33" fmla="*/ 4072004 h 4100924"/>
                <a:gd name="connsiteX34" fmla="*/ 4102125 w 4102125"/>
                <a:gd name="connsiteY34" fmla="*/ 4100923 h 4100924"/>
                <a:gd name="connsiteX35" fmla="*/ 4063998 w 4102125"/>
                <a:gd name="connsiteY35" fmla="*/ 4079571 h 4100924"/>
                <a:gd name="connsiteX36" fmla="*/ 2051064 w 4102125"/>
                <a:gd name="connsiteY36" fmla="*/ 3866329 h 4100924"/>
                <a:gd name="connsiteX37" fmla="*/ 38129 w 4102125"/>
                <a:gd name="connsiteY37" fmla="*/ 4079571 h 410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102125" h="4100924">
                  <a:moveTo>
                    <a:pt x="3042750" y="2139259"/>
                  </a:moveTo>
                  <a:lnTo>
                    <a:pt x="3042750" y="2139258"/>
                  </a:lnTo>
                  <a:lnTo>
                    <a:pt x="3033250" y="2126951"/>
                  </a:lnTo>
                  <a:close/>
                  <a:moveTo>
                    <a:pt x="1059374" y="2139263"/>
                  </a:moveTo>
                  <a:lnTo>
                    <a:pt x="1076789" y="2090436"/>
                  </a:lnTo>
                  <a:lnTo>
                    <a:pt x="1059374" y="2139263"/>
                  </a:lnTo>
                  <a:close/>
                  <a:moveTo>
                    <a:pt x="0" y="4100924"/>
                  </a:moveTo>
                  <a:lnTo>
                    <a:pt x="25829" y="4072004"/>
                  </a:lnTo>
                  <a:cubicBezTo>
                    <a:pt x="376447" y="3653085"/>
                    <a:pt x="712727" y="3066047"/>
                    <a:pt x="971041" y="2386911"/>
                  </a:cubicBezTo>
                  <a:lnTo>
                    <a:pt x="1052448" y="2158680"/>
                  </a:lnTo>
                  <a:lnTo>
                    <a:pt x="1051360" y="2161730"/>
                  </a:lnTo>
                  <a:lnTo>
                    <a:pt x="1051362" y="2161730"/>
                  </a:lnTo>
                  <a:lnTo>
                    <a:pt x="1055229" y="2150886"/>
                  </a:lnTo>
                  <a:lnTo>
                    <a:pt x="1055231" y="2150878"/>
                  </a:lnTo>
                  <a:lnTo>
                    <a:pt x="1059374" y="2139263"/>
                  </a:lnTo>
                  <a:lnTo>
                    <a:pt x="1059376" y="2139260"/>
                  </a:lnTo>
                  <a:lnTo>
                    <a:pt x="1076791" y="2090437"/>
                  </a:lnTo>
                  <a:cubicBezTo>
                    <a:pt x="1311531" y="1386540"/>
                    <a:pt x="1420326" y="718021"/>
                    <a:pt x="1410970" y="176282"/>
                  </a:cubicBezTo>
                  <a:lnTo>
                    <a:pt x="1409786" y="152631"/>
                  </a:lnTo>
                  <a:lnTo>
                    <a:pt x="1409409" y="151746"/>
                  </a:lnTo>
                  <a:cubicBezTo>
                    <a:pt x="1409409" y="67939"/>
                    <a:pt x="1696688" y="0"/>
                    <a:pt x="2051065" y="0"/>
                  </a:cubicBezTo>
                  <a:cubicBezTo>
                    <a:pt x="2405442" y="0"/>
                    <a:pt x="2692721" y="67939"/>
                    <a:pt x="2692721" y="151746"/>
                  </a:cubicBezTo>
                  <a:lnTo>
                    <a:pt x="2692342" y="152636"/>
                  </a:lnTo>
                  <a:lnTo>
                    <a:pt x="2691157" y="176282"/>
                  </a:lnTo>
                  <a:cubicBezTo>
                    <a:pt x="2681802" y="718021"/>
                    <a:pt x="2790597" y="1386540"/>
                    <a:pt x="3025337" y="2090437"/>
                  </a:cubicBezTo>
                  <a:lnTo>
                    <a:pt x="3036982" y="2123086"/>
                  </a:lnTo>
                  <a:lnTo>
                    <a:pt x="3046902" y="2150897"/>
                  </a:lnTo>
                  <a:lnTo>
                    <a:pt x="3049668" y="2161730"/>
                  </a:lnTo>
                  <a:lnTo>
                    <a:pt x="3049668" y="2161730"/>
                  </a:lnTo>
                  <a:lnTo>
                    <a:pt x="3046902" y="2150895"/>
                  </a:lnTo>
                  <a:lnTo>
                    <a:pt x="3050766" y="2161731"/>
                  </a:lnTo>
                  <a:lnTo>
                    <a:pt x="3050766" y="2161731"/>
                  </a:lnTo>
                  <a:lnTo>
                    <a:pt x="3131083" y="2386911"/>
                  </a:lnTo>
                  <a:cubicBezTo>
                    <a:pt x="3389398" y="3066046"/>
                    <a:pt x="3725678" y="3653085"/>
                    <a:pt x="4076297" y="4072004"/>
                  </a:cubicBezTo>
                  <a:lnTo>
                    <a:pt x="4102125" y="4100923"/>
                  </a:lnTo>
                  <a:lnTo>
                    <a:pt x="4063998" y="4079571"/>
                  </a:lnTo>
                  <a:cubicBezTo>
                    <a:pt x="3797140" y="3956029"/>
                    <a:pt x="2996852" y="3866329"/>
                    <a:pt x="2051064" y="3866329"/>
                  </a:cubicBezTo>
                  <a:cubicBezTo>
                    <a:pt x="1105276" y="3866329"/>
                    <a:pt x="304987" y="3956029"/>
                    <a:pt x="38129" y="4079571"/>
                  </a:cubicBez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39">
              <a:extLst>
                <a:ext uri="{FF2B5EF4-FFF2-40B4-BE49-F238E27FC236}">
                  <a16:creationId xmlns:a16="http://schemas.microsoft.com/office/drawing/2014/main" id="{3CED12A3-1385-255E-82BD-3D2E531AB921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49</Words>
  <Application>Microsoft Office PowerPoint</Application>
  <PresentationFormat>Widescreen</PresentationFormat>
  <Paragraphs>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Simple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2026-02-19T17:08:43Z</dcterms:modified>
  <cp:category>Charts &amp; Diagrams</cp:category>
</cp:coreProperties>
</file>