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"/>
  </p:notesMasterIdLst>
  <p:sldIdLst>
    <p:sldId id="271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032D"/>
    <a:srgbClr val="2A9A6D"/>
    <a:srgbClr val="38C98E"/>
    <a:srgbClr val="9CE4C7"/>
    <a:srgbClr val="0499D3"/>
    <a:srgbClr val="660226"/>
    <a:srgbClr val="0F5987"/>
    <a:srgbClr val="0B4366"/>
    <a:srgbClr val="FA7902"/>
    <a:srgbClr val="CB23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374" autoAdjust="0"/>
  </p:normalViewPr>
  <p:slideViewPr>
    <p:cSldViewPr snapToGrid="0" showGuides="1">
      <p:cViewPr varScale="1">
        <p:scale>
          <a:sx n="92" d="100"/>
          <a:sy n="92" d="100"/>
        </p:scale>
        <p:origin x="96" y="5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0" dirty="0" smtClean="0">
                <a:solidFill>
                  <a:schemeClr val="bg1">
                    <a:lumMod val="75000"/>
                  </a:schemeClr>
                </a:solidFill>
              </a:rPr>
              <a:t>www.</a:t>
            </a:r>
            <a:r>
              <a:rPr lang="en-US" sz="2400" b="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presentationgo</a:t>
            </a:r>
            <a:r>
              <a:rPr lang="en-US" sz="2400" b="0" dirty="0" smtClean="0">
                <a:solidFill>
                  <a:schemeClr val="bg1">
                    <a:lumMod val="75000"/>
                  </a:schemeClr>
                </a:solidFill>
              </a:rPr>
              <a:t>.com</a:t>
            </a:r>
            <a:endParaRPr lang="en-US" sz="2400" b="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9525" y="6986946"/>
            <a:ext cx="9148236" cy="27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PowerPoint Funnel With 5 Options/Steps</a:t>
            </a:r>
            <a:endParaRPr lang="en-US" dirty="0"/>
          </a:p>
        </p:txBody>
      </p:sp>
      <p:sp>
        <p:nvSpPr>
          <p:cNvPr id="25" name="Freeform 24"/>
          <p:cNvSpPr/>
          <p:nvPr/>
        </p:nvSpPr>
        <p:spPr>
          <a:xfrm rot="10800000">
            <a:off x="5490898" y="1784486"/>
            <a:ext cx="1785873" cy="3963511"/>
          </a:xfrm>
          <a:custGeom>
            <a:avLst/>
            <a:gdLst>
              <a:gd name="connsiteX0" fmla="*/ 150390 w 1785873"/>
              <a:gd name="connsiteY0" fmla="*/ 3963511 h 3963511"/>
              <a:gd name="connsiteX1" fmla="*/ 0 w 1785873"/>
              <a:gd name="connsiteY1" fmla="*/ 3962114 h 3963511"/>
              <a:gd name="connsiteX2" fmla="*/ 49448 w 1785873"/>
              <a:gd name="connsiteY2" fmla="*/ 3913937 h 3963511"/>
              <a:gd name="connsiteX3" fmla="*/ 1248940 w 1785873"/>
              <a:gd name="connsiteY3" fmla="*/ 1965176 h 3963511"/>
              <a:gd name="connsiteX4" fmla="*/ 1587696 w 1785873"/>
              <a:gd name="connsiteY4" fmla="*/ 833815 h 3963511"/>
              <a:gd name="connsiteX5" fmla="*/ 1638232 w 1785873"/>
              <a:gd name="connsiteY5" fmla="*/ 521746 h 3963511"/>
              <a:gd name="connsiteX6" fmla="*/ 1514944 w 1785873"/>
              <a:gd name="connsiteY6" fmla="*/ 521746 h 3963511"/>
              <a:gd name="connsiteX7" fmla="*/ 1650409 w 1785873"/>
              <a:gd name="connsiteY7" fmla="*/ 0 h 3963511"/>
              <a:gd name="connsiteX8" fmla="*/ 1785873 w 1785873"/>
              <a:gd name="connsiteY8" fmla="*/ 521746 h 3963511"/>
              <a:gd name="connsiteX9" fmla="*/ 1667800 w 1785873"/>
              <a:gd name="connsiteY9" fmla="*/ 521746 h 3963511"/>
              <a:gd name="connsiteX10" fmla="*/ 1633721 w 1785873"/>
              <a:gd name="connsiteY10" fmla="*/ 814432 h 3963511"/>
              <a:gd name="connsiteX11" fmla="*/ 1348896 w 1785873"/>
              <a:gd name="connsiteY11" fmla="*/ 1930485 h 3963511"/>
              <a:gd name="connsiteX12" fmla="*/ 243139 w 1785873"/>
              <a:gd name="connsiteY12" fmla="*/ 3868213 h 3963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85873" h="3963511">
                <a:moveTo>
                  <a:pt x="150390" y="3963511"/>
                </a:moveTo>
                <a:lnTo>
                  <a:pt x="0" y="3962114"/>
                </a:lnTo>
                <a:lnTo>
                  <a:pt x="49448" y="3913937"/>
                </a:lnTo>
                <a:cubicBezTo>
                  <a:pt x="497089" y="3448611"/>
                  <a:pt x="932287" y="2762259"/>
                  <a:pt x="1248940" y="1965176"/>
                </a:cubicBezTo>
                <a:cubicBezTo>
                  <a:pt x="1404792" y="1572863"/>
                  <a:pt x="1517404" y="1190284"/>
                  <a:pt x="1587696" y="833815"/>
                </a:cubicBezTo>
                <a:lnTo>
                  <a:pt x="1638232" y="521746"/>
                </a:lnTo>
                <a:lnTo>
                  <a:pt x="1514944" y="521746"/>
                </a:lnTo>
                <a:lnTo>
                  <a:pt x="1650409" y="0"/>
                </a:lnTo>
                <a:lnTo>
                  <a:pt x="1785873" y="521746"/>
                </a:lnTo>
                <a:lnTo>
                  <a:pt x="1667800" y="521746"/>
                </a:lnTo>
                <a:lnTo>
                  <a:pt x="1633721" y="814432"/>
                </a:lnTo>
                <a:cubicBezTo>
                  <a:pt x="1580372" y="1165170"/>
                  <a:pt x="1485995" y="1542524"/>
                  <a:pt x="1348896" y="1930485"/>
                </a:cubicBezTo>
                <a:cubicBezTo>
                  <a:pt x="1070346" y="2718723"/>
                  <a:pt x="668178" y="3401505"/>
                  <a:pt x="243139" y="3868213"/>
                </a:cubicBezTo>
                <a:close/>
              </a:path>
            </a:pathLst>
          </a:custGeom>
          <a:solidFill>
            <a:srgbClr val="2CC6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5"/>
          <p:cNvSpPr/>
          <p:nvPr/>
        </p:nvSpPr>
        <p:spPr>
          <a:xfrm rot="10800000" flipH="1">
            <a:off x="1870021" y="1784486"/>
            <a:ext cx="1783080" cy="3963511"/>
          </a:xfrm>
          <a:custGeom>
            <a:avLst/>
            <a:gdLst>
              <a:gd name="connsiteX0" fmla="*/ 150390 w 1785873"/>
              <a:gd name="connsiteY0" fmla="*/ 3963511 h 3963511"/>
              <a:gd name="connsiteX1" fmla="*/ 0 w 1785873"/>
              <a:gd name="connsiteY1" fmla="*/ 3962114 h 3963511"/>
              <a:gd name="connsiteX2" fmla="*/ 49448 w 1785873"/>
              <a:gd name="connsiteY2" fmla="*/ 3913937 h 3963511"/>
              <a:gd name="connsiteX3" fmla="*/ 1248940 w 1785873"/>
              <a:gd name="connsiteY3" fmla="*/ 1965176 h 3963511"/>
              <a:gd name="connsiteX4" fmla="*/ 1587696 w 1785873"/>
              <a:gd name="connsiteY4" fmla="*/ 833815 h 3963511"/>
              <a:gd name="connsiteX5" fmla="*/ 1638232 w 1785873"/>
              <a:gd name="connsiteY5" fmla="*/ 521746 h 3963511"/>
              <a:gd name="connsiteX6" fmla="*/ 1514944 w 1785873"/>
              <a:gd name="connsiteY6" fmla="*/ 521746 h 3963511"/>
              <a:gd name="connsiteX7" fmla="*/ 1650409 w 1785873"/>
              <a:gd name="connsiteY7" fmla="*/ 0 h 3963511"/>
              <a:gd name="connsiteX8" fmla="*/ 1785873 w 1785873"/>
              <a:gd name="connsiteY8" fmla="*/ 521746 h 3963511"/>
              <a:gd name="connsiteX9" fmla="*/ 1667800 w 1785873"/>
              <a:gd name="connsiteY9" fmla="*/ 521746 h 3963511"/>
              <a:gd name="connsiteX10" fmla="*/ 1633721 w 1785873"/>
              <a:gd name="connsiteY10" fmla="*/ 814432 h 3963511"/>
              <a:gd name="connsiteX11" fmla="*/ 1348896 w 1785873"/>
              <a:gd name="connsiteY11" fmla="*/ 1930485 h 3963511"/>
              <a:gd name="connsiteX12" fmla="*/ 243139 w 1785873"/>
              <a:gd name="connsiteY12" fmla="*/ 3868213 h 3963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85873" h="3963511">
                <a:moveTo>
                  <a:pt x="150390" y="3963511"/>
                </a:moveTo>
                <a:lnTo>
                  <a:pt x="0" y="3962114"/>
                </a:lnTo>
                <a:lnTo>
                  <a:pt x="49448" y="3913937"/>
                </a:lnTo>
                <a:cubicBezTo>
                  <a:pt x="497089" y="3448611"/>
                  <a:pt x="932287" y="2762259"/>
                  <a:pt x="1248940" y="1965176"/>
                </a:cubicBezTo>
                <a:cubicBezTo>
                  <a:pt x="1404792" y="1572863"/>
                  <a:pt x="1517404" y="1190284"/>
                  <a:pt x="1587696" y="833815"/>
                </a:cubicBezTo>
                <a:lnTo>
                  <a:pt x="1638232" y="521746"/>
                </a:lnTo>
                <a:lnTo>
                  <a:pt x="1514944" y="521746"/>
                </a:lnTo>
                <a:lnTo>
                  <a:pt x="1650409" y="0"/>
                </a:lnTo>
                <a:lnTo>
                  <a:pt x="1785873" y="521746"/>
                </a:lnTo>
                <a:lnTo>
                  <a:pt x="1667800" y="521746"/>
                </a:lnTo>
                <a:lnTo>
                  <a:pt x="1633721" y="814432"/>
                </a:lnTo>
                <a:cubicBezTo>
                  <a:pt x="1580372" y="1165170"/>
                  <a:pt x="1485995" y="1542524"/>
                  <a:pt x="1348896" y="1930485"/>
                </a:cubicBezTo>
                <a:cubicBezTo>
                  <a:pt x="1070346" y="2718723"/>
                  <a:pt x="668178" y="3401505"/>
                  <a:pt x="243139" y="3868213"/>
                </a:cubicBezTo>
                <a:close/>
              </a:path>
            </a:pathLst>
          </a:custGeom>
          <a:solidFill>
            <a:srgbClr val="2CC6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0" name="Group 59"/>
          <p:cNvGrpSpPr/>
          <p:nvPr/>
        </p:nvGrpSpPr>
        <p:grpSpPr>
          <a:xfrm>
            <a:off x="2464473" y="1388916"/>
            <a:ext cx="4215384" cy="4471416"/>
            <a:chOff x="2464473" y="1388916"/>
            <a:chExt cx="4215384" cy="4471416"/>
          </a:xfrm>
        </p:grpSpPr>
        <p:sp>
          <p:nvSpPr>
            <p:cNvPr id="49" name="Freeform 48"/>
            <p:cNvSpPr/>
            <p:nvPr/>
          </p:nvSpPr>
          <p:spPr>
            <a:xfrm rot="10800000">
              <a:off x="3699832" y="4095948"/>
              <a:ext cx="1744668" cy="1611301"/>
            </a:xfrm>
            <a:custGeom>
              <a:avLst/>
              <a:gdLst>
                <a:gd name="connsiteX0" fmla="*/ 249718 w 1877126"/>
                <a:gd name="connsiteY0" fmla="*/ 27848 h 2151276"/>
                <a:gd name="connsiteX1" fmla="*/ 248598 w 1877126"/>
                <a:gd name="connsiteY1" fmla="*/ 1 h 2151276"/>
                <a:gd name="connsiteX2" fmla="*/ 248598 w 1877126"/>
                <a:gd name="connsiteY2" fmla="*/ 0 h 2151276"/>
                <a:gd name="connsiteX3" fmla="*/ 238214 w 1877126"/>
                <a:gd name="connsiteY3" fmla="*/ 507182 h 2151276"/>
                <a:gd name="connsiteX4" fmla="*/ 242944 w 1877126"/>
                <a:gd name="connsiteY4" fmla="*/ 409270 h 2151276"/>
                <a:gd name="connsiteX5" fmla="*/ 242072 w 1877126"/>
                <a:gd name="connsiteY5" fmla="*/ 456825 h 2151276"/>
                <a:gd name="connsiteX6" fmla="*/ 1638913 w 1877126"/>
                <a:gd name="connsiteY6" fmla="*/ 507183 h 2151276"/>
                <a:gd name="connsiteX7" fmla="*/ 1635054 w 1877126"/>
                <a:gd name="connsiteY7" fmla="*/ 456825 h 2151276"/>
                <a:gd name="connsiteX8" fmla="*/ 1634182 w 1877126"/>
                <a:gd name="connsiteY8" fmla="*/ 409270 h 2151276"/>
                <a:gd name="connsiteX9" fmla="*/ 1877126 w 1877126"/>
                <a:gd name="connsiteY9" fmla="*/ 2151276 h 2151276"/>
                <a:gd name="connsiteX10" fmla="*/ 1875772 w 1877126"/>
                <a:gd name="connsiteY10" fmla="*/ 2151276 h 2151276"/>
                <a:gd name="connsiteX11" fmla="*/ 1875824 w 1877126"/>
                <a:gd name="connsiteY11" fmla="*/ 2151120 h 2151276"/>
                <a:gd name="connsiteX12" fmla="*/ 938564 w 1877126"/>
                <a:gd name="connsiteY12" fmla="*/ 1866284 h 2151276"/>
                <a:gd name="connsiteX13" fmla="*/ 1304 w 1877126"/>
                <a:gd name="connsiteY13" fmla="*/ 2151120 h 2151276"/>
                <a:gd name="connsiteX14" fmla="*/ 1356 w 1877126"/>
                <a:gd name="connsiteY14" fmla="*/ 2151276 h 2151276"/>
                <a:gd name="connsiteX15" fmla="*/ 0 w 1877126"/>
                <a:gd name="connsiteY15" fmla="*/ 2151276 h 2151276"/>
                <a:gd name="connsiteX16" fmla="*/ 87655 w 1877126"/>
                <a:gd name="connsiteY16" fmla="*/ 1728827 h 2151276"/>
                <a:gd name="connsiteX17" fmla="*/ 207125 w 1877126"/>
                <a:gd name="connsiteY17" fmla="*/ 912947 h 2151276"/>
                <a:gd name="connsiteX18" fmla="*/ 207127 w 1877126"/>
                <a:gd name="connsiteY18" fmla="*/ 912926 h 2151276"/>
                <a:gd name="connsiteX19" fmla="*/ 207125 w 1877126"/>
                <a:gd name="connsiteY19" fmla="*/ 912948 h 2151276"/>
                <a:gd name="connsiteX20" fmla="*/ 187629 w 1877126"/>
                <a:gd name="connsiteY20" fmla="*/ 1074256 h 2151276"/>
                <a:gd name="connsiteX21" fmla="*/ 188803 w 1877126"/>
                <a:gd name="connsiteY21" fmla="*/ 1074256 h 2151276"/>
                <a:gd name="connsiteX22" fmla="*/ 188756 w 1877126"/>
                <a:gd name="connsiteY22" fmla="*/ 1074105 h 2151276"/>
                <a:gd name="connsiteX23" fmla="*/ 938564 w 1877126"/>
                <a:gd name="connsiteY23" fmla="*/ 829960 h 2151276"/>
                <a:gd name="connsiteX24" fmla="*/ 1688372 w 1877126"/>
                <a:gd name="connsiteY24" fmla="*/ 1074105 h 2151276"/>
                <a:gd name="connsiteX25" fmla="*/ 1688325 w 1877126"/>
                <a:gd name="connsiteY25" fmla="*/ 1074256 h 2151276"/>
                <a:gd name="connsiteX26" fmla="*/ 1689497 w 1877126"/>
                <a:gd name="connsiteY26" fmla="*/ 1074256 h 2151276"/>
                <a:gd name="connsiteX27" fmla="*/ 1670001 w 1877126"/>
                <a:gd name="connsiteY27" fmla="*/ 912948 h 2151276"/>
                <a:gd name="connsiteX28" fmla="*/ 1669999 w 1877126"/>
                <a:gd name="connsiteY28" fmla="*/ 912919 h 2151276"/>
                <a:gd name="connsiteX29" fmla="*/ 1670001 w 1877126"/>
                <a:gd name="connsiteY29" fmla="*/ 912947 h 2151276"/>
                <a:gd name="connsiteX30" fmla="*/ 1789472 w 1877126"/>
                <a:gd name="connsiteY30" fmla="*/ 1728827 h 2151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877126" h="2151276">
                  <a:moveTo>
                    <a:pt x="249718" y="27848"/>
                  </a:moveTo>
                  <a:lnTo>
                    <a:pt x="248598" y="1"/>
                  </a:lnTo>
                  <a:lnTo>
                    <a:pt x="248598" y="0"/>
                  </a:lnTo>
                  <a:close/>
                  <a:moveTo>
                    <a:pt x="238214" y="507182"/>
                  </a:moveTo>
                  <a:lnTo>
                    <a:pt x="242944" y="409270"/>
                  </a:lnTo>
                  <a:lnTo>
                    <a:pt x="242072" y="456825"/>
                  </a:lnTo>
                  <a:close/>
                  <a:moveTo>
                    <a:pt x="1638913" y="507183"/>
                  </a:moveTo>
                  <a:lnTo>
                    <a:pt x="1635054" y="456825"/>
                  </a:lnTo>
                  <a:lnTo>
                    <a:pt x="1634182" y="409270"/>
                  </a:lnTo>
                  <a:close/>
                  <a:moveTo>
                    <a:pt x="1877126" y="2151276"/>
                  </a:moveTo>
                  <a:lnTo>
                    <a:pt x="1875772" y="2151276"/>
                  </a:lnTo>
                  <a:lnTo>
                    <a:pt x="1875824" y="2151120"/>
                  </a:lnTo>
                  <a:cubicBezTo>
                    <a:pt x="1875824" y="1993809"/>
                    <a:pt x="1456198" y="1866284"/>
                    <a:pt x="938564" y="1866284"/>
                  </a:cubicBezTo>
                  <a:cubicBezTo>
                    <a:pt x="420930" y="1866284"/>
                    <a:pt x="1304" y="1993809"/>
                    <a:pt x="1304" y="2151120"/>
                  </a:cubicBezTo>
                  <a:lnTo>
                    <a:pt x="1356" y="2151276"/>
                  </a:lnTo>
                  <a:lnTo>
                    <a:pt x="0" y="2151276"/>
                  </a:lnTo>
                  <a:lnTo>
                    <a:pt x="87655" y="1728827"/>
                  </a:lnTo>
                  <a:cubicBezTo>
                    <a:pt x="140370" y="1447260"/>
                    <a:pt x="180108" y="1174056"/>
                    <a:pt x="207125" y="912947"/>
                  </a:cubicBezTo>
                  <a:lnTo>
                    <a:pt x="207127" y="912926"/>
                  </a:lnTo>
                  <a:lnTo>
                    <a:pt x="207125" y="912948"/>
                  </a:lnTo>
                  <a:lnTo>
                    <a:pt x="187629" y="1074256"/>
                  </a:lnTo>
                  <a:lnTo>
                    <a:pt x="188803" y="1074256"/>
                  </a:lnTo>
                  <a:lnTo>
                    <a:pt x="188756" y="1074105"/>
                  </a:lnTo>
                  <a:cubicBezTo>
                    <a:pt x="188756" y="939267"/>
                    <a:pt x="524456" y="829960"/>
                    <a:pt x="938564" y="829960"/>
                  </a:cubicBezTo>
                  <a:cubicBezTo>
                    <a:pt x="1352672" y="829960"/>
                    <a:pt x="1688372" y="939267"/>
                    <a:pt x="1688372" y="1074105"/>
                  </a:cubicBezTo>
                  <a:lnTo>
                    <a:pt x="1688325" y="1074256"/>
                  </a:lnTo>
                  <a:lnTo>
                    <a:pt x="1689497" y="1074256"/>
                  </a:lnTo>
                  <a:lnTo>
                    <a:pt x="1670001" y="912948"/>
                  </a:lnTo>
                  <a:lnTo>
                    <a:pt x="1669999" y="912919"/>
                  </a:lnTo>
                  <a:lnTo>
                    <a:pt x="1670001" y="912947"/>
                  </a:lnTo>
                  <a:cubicBezTo>
                    <a:pt x="1697018" y="1174056"/>
                    <a:pt x="1736756" y="1447260"/>
                    <a:pt x="1789472" y="1728827"/>
                  </a:cubicBezTo>
                  <a:close/>
                </a:path>
              </a:pathLst>
            </a:custGeom>
            <a:solidFill>
              <a:srgbClr val="0499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 rot="10800000">
              <a:off x="3874221" y="4902634"/>
              <a:ext cx="1395889" cy="957698"/>
            </a:xfrm>
            <a:custGeom>
              <a:avLst/>
              <a:gdLst>
                <a:gd name="connsiteX0" fmla="*/ 1501868 w 1501868"/>
                <a:gd name="connsiteY0" fmla="*/ 1278640 h 1278640"/>
                <a:gd name="connsiteX1" fmla="*/ 1500696 w 1501868"/>
                <a:gd name="connsiteY1" fmla="*/ 1278640 h 1278640"/>
                <a:gd name="connsiteX2" fmla="*/ 1500743 w 1501868"/>
                <a:gd name="connsiteY2" fmla="*/ 1278489 h 1278640"/>
                <a:gd name="connsiteX3" fmla="*/ 750935 w 1501868"/>
                <a:gd name="connsiteY3" fmla="*/ 1034344 h 1278640"/>
                <a:gd name="connsiteX4" fmla="*/ 1127 w 1501868"/>
                <a:gd name="connsiteY4" fmla="*/ 1278489 h 1278640"/>
                <a:gd name="connsiteX5" fmla="*/ 1174 w 1501868"/>
                <a:gd name="connsiteY5" fmla="*/ 1278640 h 1278640"/>
                <a:gd name="connsiteX6" fmla="*/ 0 w 1501868"/>
                <a:gd name="connsiteY6" fmla="*/ 1278640 h 1278640"/>
                <a:gd name="connsiteX7" fmla="*/ 19496 w 1501868"/>
                <a:gd name="connsiteY7" fmla="*/ 1117332 h 1278640"/>
                <a:gd name="connsiteX8" fmla="*/ 62243 w 1501868"/>
                <a:gd name="connsiteY8" fmla="*/ 236055 h 1278640"/>
                <a:gd name="connsiteX9" fmla="*/ 60969 w 1501868"/>
                <a:gd name="connsiteY9" fmla="*/ 204385 h 1278640"/>
                <a:gd name="connsiteX10" fmla="*/ 60563 w 1501868"/>
                <a:gd name="connsiteY10" fmla="*/ 203200 h 1278640"/>
                <a:gd name="connsiteX11" fmla="*/ 750935 w 1501868"/>
                <a:gd name="connsiteY11" fmla="*/ 0 h 1278640"/>
                <a:gd name="connsiteX12" fmla="*/ 1441307 w 1501868"/>
                <a:gd name="connsiteY12" fmla="*/ 203200 h 1278640"/>
                <a:gd name="connsiteX13" fmla="*/ 1440899 w 1501868"/>
                <a:gd name="connsiteY13" fmla="*/ 204391 h 1278640"/>
                <a:gd name="connsiteX14" fmla="*/ 1439625 w 1501868"/>
                <a:gd name="connsiteY14" fmla="*/ 236055 h 1278640"/>
                <a:gd name="connsiteX15" fmla="*/ 1482372 w 1501868"/>
                <a:gd name="connsiteY15" fmla="*/ 1117332 h 1278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1868" h="1278640">
                  <a:moveTo>
                    <a:pt x="1501868" y="1278640"/>
                  </a:moveTo>
                  <a:lnTo>
                    <a:pt x="1500696" y="1278640"/>
                  </a:lnTo>
                  <a:lnTo>
                    <a:pt x="1500743" y="1278489"/>
                  </a:lnTo>
                  <a:cubicBezTo>
                    <a:pt x="1500743" y="1143651"/>
                    <a:pt x="1165043" y="1034344"/>
                    <a:pt x="750935" y="1034344"/>
                  </a:cubicBezTo>
                  <a:cubicBezTo>
                    <a:pt x="336827" y="1034344"/>
                    <a:pt x="1127" y="1143651"/>
                    <a:pt x="1127" y="1278489"/>
                  </a:cubicBezTo>
                  <a:lnTo>
                    <a:pt x="1174" y="1278640"/>
                  </a:lnTo>
                  <a:lnTo>
                    <a:pt x="0" y="1278640"/>
                  </a:lnTo>
                  <a:lnTo>
                    <a:pt x="19496" y="1117332"/>
                  </a:lnTo>
                  <a:cubicBezTo>
                    <a:pt x="51916" y="804003"/>
                    <a:pt x="66018" y="508092"/>
                    <a:pt x="62243" y="236055"/>
                  </a:cubicBezTo>
                  <a:lnTo>
                    <a:pt x="60969" y="204385"/>
                  </a:lnTo>
                  <a:lnTo>
                    <a:pt x="60563" y="203200"/>
                  </a:lnTo>
                  <a:cubicBezTo>
                    <a:pt x="60563" y="90976"/>
                    <a:pt x="369653" y="0"/>
                    <a:pt x="750935" y="0"/>
                  </a:cubicBezTo>
                  <a:cubicBezTo>
                    <a:pt x="1132217" y="0"/>
                    <a:pt x="1441307" y="90976"/>
                    <a:pt x="1441307" y="203200"/>
                  </a:cubicBezTo>
                  <a:lnTo>
                    <a:pt x="1440899" y="204391"/>
                  </a:lnTo>
                  <a:lnTo>
                    <a:pt x="1439625" y="236055"/>
                  </a:lnTo>
                  <a:cubicBezTo>
                    <a:pt x="1435850" y="508092"/>
                    <a:pt x="1449952" y="804003"/>
                    <a:pt x="1482372" y="1117332"/>
                  </a:cubicBezTo>
                  <a:close/>
                </a:path>
              </a:pathLst>
            </a:custGeom>
            <a:solidFill>
              <a:srgbClr val="0B43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 rot="10800000">
              <a:off x="3425775" y="3311637"/>
              <a:ext cx="2292782" cy="1007731"/>
            </a:xfrm>
            <a:custGeom>
              <a:avLst/>
              <a:gdLst>
                <a:gd name="connsiteX0" fmla="*/ 368469 w 2466854"/>
                <a:gd name="connsiteY0" fmla="*/ 50067 h 1465251"/>
                <a:gd name="connsiteX1" fmla="*/ 377845 w 2466854"/>
                <a:gd name="connsiteY1" fmla="*/ 0 h 1465251"/>
                <a:gd name="connsiteX2" fmla="*/ 378857 w 2466854"/>
                <a:gd name="connsiteY2" fmla="*/ 0 h 1465251"/>
                <a:gd name="connsiteX3" fmla="*/ 2098385 w 2466854"/>
                <a:gd name="connsiteY3" fmla="*/ 50067 h 1465251"/>
                <a:gd name="connsiteX4" fmla="*/ 2087997 w 2466854"/>
                <a:gd name="connsiteY4" fmla="*/ 0 h 1465251"/>
                <a:gd name="connsiteX5" fmla="*/ 2089010 w 2466854"/>
                <a:gd name="connsiteY5" fmla="*/ 0 h 1465251"/>
                <a:gd name="connsiteX6" fmla="*/ 2466854 w 2466854"/>
                <a:gd name="connsiteY6" fmla="*/ 1465251 h 1465251"/>
                <a:gd name="connsiteX7" fmla="*/ 2462874 w 2466854"/>
                <a:gd name="connsiteY7" fmla="*/ 1465251 h 1465251"/>
                <a:gd name="connsiteX8" fmla="*/ 2442788 w 2466854"/>
                <a:gd name="connsiteY8" fmla="*/ 1409427 h 1465251"/>
                <a:gd name="connsiteX9" fmla="*/ 1233428 w 2466854"/>
                <a:gd name="connsiteY9" fmla="*/ 1133260 h 1465251"/>
                <a:gd name="connsiteX10" fmla="*/ 24067 w 2466854"/>
                <a:gd name="connsiteY10" fmla="*/ 1409427 h 1465251"/>
                <a:gd name="connsiteX11" fmla="*/ 3982 w 2466854"/>
                <a:gd name="connsiteY11" fmla="*/ 1465251 h 1465251"/>
                <a:gd name="connsiteX12" fmla="*/ 0 w 2466854"/>
                <a:gd name="connsiteY12" fmla="*/ 1465251 h 1465251"/>
                <a:gd name="connsiteX13" fmla="*/ 71409 w 2466854"/>
                <a:gd name="connsiteY13" fmla="*/ 1245406 h 1465251"/>
                <a:gd name="connsiteX14" fmla="*/ 185185 w 2466854"/>
                <a:gd name="connsiteY14" fmla="*/ 848402 h 1465251"/>
                <a:gd name="connsiteX15" fmla="*/ 273560 w 2466854"/>
                <a:gd name="connsiteY15" fmla="*/ 497397 h 1465251"/>
                <a:gd name="connsiteX16" fmla="*/ 311669 w 2466854"/>
                <a:gd name="connsiteY16" fmla="*/ 323812 h 1465251"/>
                <a:gd name="connsiteX17" fmla="*/ 294864 w 2466854"/>
                <a:gd name="connsiteY17" fmla="*/ 404803 h 1465251"/>
                <a:gd name="connsiteX18" fmla="*/ 296220 w 2466854"/>
                <a:gd name="connsiteY18" fmla="*/ 404803 h 1465251"/>
                <a:gd name="connsiteX19" fmla="*/ 296168 w 2466854"/>
                <a:gd name="connsiteY19" fmla="*/ 404647 h 1465251"/>
                <a:gd name="connsiteX20" fmla="*/ 1233428 w 2466854"/>
                <a:gd name="connsiteY20" fmla="*/ 119811 h 1465251"/>
                <a:gd name="connsiteX21" fmla="*/ 2170688 w 2466854"/>
                <a:gd name="connsiteY21" fmla="*/ 404647 h 1465251"/>
                <a:gd name="connsiteX22" fmla="*/ 2170636 w 2466854"/>
                <a:gd name="connsiteY22" fmla="*/ 404803 h 1465251"/>
                <a:gd name="connsiteX23" fmla="*/ 2171990 w 2466854"/>
                <a:gd name="connsiteY23" fmla="*/ 404803 h 1465251"/>
                <a:gd name="connsiteX24" fmla="*/ 2155185 w 2466854"/>
                <a:gd name="connsiteY24" fmla="*/ 323812 h 1465251"/>
                <a:gd name="connsiteX25" fmla="*/ 2193294 w 2466854"/>
                <a:gd name="connsiteY25" fmla="*/ 497397 h 1465251"/>
                <a:gd name="connsiteX26" fmla="*/ 2281669 w 2466854"/>
                <a:gd name="connsiteY26" fmla="*/ 848402 h 1465251"/>
                <a:gd name="connsiteX27" fmla="*/ 2395445 w 2466854"/>
                <a:gd name="connsiteY27" fmla="*/ 1245406 h 1465251"/>
                <a:gd name="connsiteX0" fmla="*/ 368469 w 2466854"/>
                <a:gd name="connsiteY0" fmla="*/ 50067 h 1465251"/>
                <a:gd name="connsiteX1" fmla="*/ 377845 w 2466854"/>
                <a:gd name="connsiteY1" fmla="*/ 0 h 1465251"/>
                <a:gd name="connsiteX2" fmla="*/ 368469 w 2466854"/>
                <a:gd name="connsiteY2" fmla="*/ 50067 h 1465251"/>
                <a:gd name="connsiteX3" fmla="*/ 2098385 w 2466854"/>
                <a:gd name="connsiteY3" fmla="*/ 50067 h 1465251"/>
                <a:gd name="connsiteX4" fmla="*/ 2087997 w 2466854"/>
                <a:gd name="connsiteY4" fmla="*/ 0 h 1465251"/>
                <a:gd name="connsiteX5" fmla="*/ 2089010 w 2466854"/>
                <a:gd name="connsiteY5" fmla="*/ 0 h 1465251"/>
                <a:gd name="connsiteX6" fmla="*/ 2098385 w 2466854"/>
                <a:gd name="connsiteY6" fmla="*/ 50067 h 1465251"/>
                <a:gd name="connsiteX7" fmla="*/ 2466854 w 2466854"/>
                <a:gd name="connsiteY7" fmla="*/ 1465251 h 1465251"/>
                <a:gd name="connsiteX8" fmla="*/ 2462874 w 2466854"/>
                <a:gd name="connsiteY8" fmla="*/ 1465251 h 1465251"/>
                <a:gd name="connsiteX9" fmla="*/ 2442788 w 2466854"/>
                <a:gd name="connsiteY9" fmla="*/ 1409427 h 1465251"/>
                <a:gd name="connsiteX10" fmla="*/ 1233428 w 2466854"/>
                <a:gd name="connsiteY10" fmla="*/ 1133260 h 1465251"/>
                <a:gd name="connsiteX11" fmla="*/ 24067 w 2466854"/>
                <a:gd name="connsiteY11" fmla="*/ 1409427 h 1465251"/>
                <a:gd name="connsiteX12" fmla="*/ 3982 w 2466854"/>
                <a:gd name="connsiteY12" fmla="*/ 1465251 h 1465251"/>
                <a:gd name="connsiteX13" fmla="*/ 0 w 2466854"/>
                <a:gd name="connsiteY13" fmla="*/ 1465251 h 1465251"/>
                <a:gd name="connsiteX14" fmla="*/ 71409 w 2466854"/>
                <a:gd name="connsiteY14" fmla="*/ 1245406 h 1465251"/>
                <a:gd name="connsiteX15" fmla="*/ 185185 w 2466854"/>
                <a:gd name="connsiteY15" fmla="*/ 848402 h 1465251"/>
                <a:gd name="connsiteX16" fmla="*/ 273560 w 2466854"/>
                <a:gd name="connsiteY16" fmla="*/ 497397 h 1465251"/>
                <a:gd name="connsiteX17" fmla="*/ 311669 w 2466854"/>
                <a:gd name="connsiteY17" fmla="*/ 323812 h 1465251"/>
                <a:gd name="connsiteX18" fmla="*/ 294864 w 2466854"/>
                <a:gd name="connsiteY18" fmla="*/ 404803 h 1465251"/>
                <a:gd name="connsiteX19" fmla="*/ 296220 w 2466854"/>
                <a:gd name="connsiteY19" fmla="*/ 404803 h 1465251"/>
                <a:gd name="connsiteX20" fmla="*/ 296168 w 2466854"/>
                <a:gd name="connsiteY20" fmla="*/ 404647 h 1465251"/>
                <a:gd name="connsiteX21" fmla="*/ 1233428 w 2466854"/>
                <a:gd name="connsiteY21" fmla="*/ 119811 h 1465251"/>
                <a:gd name="connsiteX22" fmla="*/ 2170688 w 2466854"/>
                <a:gd name="connsiteY22" fmla="*/ 404647 h 1465251"/>
                <a:gd name="connsiteX23" fmla="*/ 2170636 w 2466854"/>
                <a:gd name="connsiteY23" fmla="*/ 404803 h 1465251"/>
                <a:gd name="connsiteX24" fmla="*/ 2171990 w 2466854"/>
                <a:gd name="connsiteY24" fmla="*/ 404803 h 1465251"/>
                <a:gd name="connsiteX25" fmla="*/ 2155185 w 2466854"/>
                <a:gd name="connsiteY25" fmla="*/ 323812 h 1465251"/>
                <a:gd name="connsiteX26" fmla="*/ 2193294 w 2466854"/>
                <a:gd name="connsiteY26" fmla="*/ 497397 h 1465251"/>
                <a:gd name="connsiteX27" fmla="*/ 2281669 w 2466854"/>
                <a:gd name="connsiteY27" fmla="*/ 848402 h 1465251"/>
                <a:gd name="connsiteX28" fmla="*/ 2395445 w 2466854"/>
                <a:gd name="connsiteY28" fmla="*/ 1245406 h 1465251"/>
                <a:gd name="connsiteX29" fmla="*/ 2466854 w 2466854"/>
                <a:gd name="connsiteY29" fmla="*/ 1465251 h 1465251"/>
                <a:gd name="connsiteX0" fmla="*/ 2098385 w 2466854"/>
                <a:gd name="connsiteY0" fmla="*/ 50067 h 1465251"/>
                <a:gd name="connsiteX1" fmla="*/ 2087997 w 2466854"/>
                <a:gd name="connsiteY1" fmla="*/ 0 h 1465251"/>
                <a:gd name="connsiteX2" fmla="*/ 2089010 w 2466854"/>
                <a:gd name="connsiteY2" fmla="*/ 0 h 1465251"/>
                <a:gd name="connsiteX3" fmla="*/ 2098385 w 2466854"/>
                <a:gd name="connsiteY3" fmla="*/ 50067 h 1465251"/>
                <a:gd name="connsiteX4" fmla="*/ 2466854 w 2466854"/>
                <a:gd name="connsiteY4" fmla="*/ 1465251 h 1465251"/>
                <a:gd name="connsiteX5" fmla="*/ 2462874 w 2466854"/>
                <a:gd name="connsiteY5" fmla="*/ 1465251 h 1465251"/>
                <a:gd name="connsiteX6" fmla="*/ 2442788 w 2466854"/>
                <a:gd name="connsiteY6" fmla="*/ 1409427 h 1465251"/>
                <a:gd name="connsiteX7" fmla="*/ 1233428 w 2466854"/>
                <a:gd name="connsiteY7" fmla="*/ 1133260 h 1465251"/>
                <a:gd name="connsiteX8" fmla="*/ 24067 w 2466854"/>
                <a:gd name="connsiteY8" fmla="*/ 1409427 h 1465251"/>
                <a:gd name="connsiteX9" fmla="*/ 3982 w 2466854"/>
                <a:gd name="connsiteY9" fmla="*/ 1465251 h 1465251"/>
                <a:gd name="connsiteX10" fmla="*/ 0 w 2466854"/>
                <a:gd name="connsiteY10" fmla="*/ 1465251 h 1465251"/>
                <a:gd name="connsiteX11" fmla="*/ 71409 w 2466854"/>
                <a:gd name="connsiteY11" fmla="*/ 1245406 h 1465251"/>
                <a:gd name="connsiteX12" fmla="*/ 185185 w 2466854"/>
                <a:gd name="connsiteY12" fmla="*/ 848402 h 1465251"/>
                <a:gd name="connsiteX13" fmla="*/ 273560 w 2466854"/>
                <a:gd name="connsiteY13" fmla="*/ 497397 h 1465251"/>
                <a:gd name="connsiteX14" fmla="*/ 311669 w 2466854"/>
                <a:gd name="connsiteY14" fmla="*/ 323812 h 1465251"/>
                <a:gd name="connsiteX15" fmla="*/ 294864 w 2466854"/>
                <a:gd name="connsiteY15" fmla="*/ 404803 h 1465251"/>
                <a:gd name="connsiteX16" fmla="*/ 296220 w 2466854"/>
                <a:gd name="connsiteY16" fmla="*/ 404803 h 1465251"/>
                <a:gd name="connsiteX17" fmla="*/ 296168 w 2466854"/>
                <a:gd name="connsiteY17" fmla="*/ 404647 h 1465251"/>
                <a:gd name="connsiteX18" fmla="*/ 1233428 w 2466854"/>
                <a:gd name="connsiteY18" fmla="*/ 119811 h 1465251"/>
                <a:gd name="connsiteX19" fmla="*/ 2170688 w 2466854"/>
                <a:gd name="connsiteY19" fmla="*/ 404647 h 1465251"/>
                <a:gd name="connsiteX20" fmla="*/ 2170636 w 2466854"/>
                <a:gd name="connsiteY20" fmla="*/ 404803 h 1465251"/>
                <a:gd name="connsiteX21" fmla="*/ 2171990 w 2466854"/>
                <a:gd name="connsiteY21" fmla="*/ 404803 h 1465251"/>
                <a:gd name="connsiteX22" fmla="*/ 2155185 w 2466854"/>
                <a:gd name="connsiteY22" fmla="*/ 323812 h 1465251"/>
                <a:gd name="connsiteX23" fmla="*/ 2193294 w 2466854"/>
                <a:gd name="connsiteY23" fmla="*/ 497397 h 1465251"/>
                <a:gd name="connsiteX24" fmla="*/ 2281669 w 2466854"/>
                <a:gd name="connsiteY24" fmla="*/ 848402 h 1465251"/>
                <a:gd name="connsiteX25" fmla="*/ 2395445 w 2466854"/>
                <a:gd name="connsiteY25" fmla="*/ 1245406 h 1465251"/>
                <a:gd name="connsiteX26" fmla="*/ 2466854 w 2466854"/>
                <a:gd name="connsiteY26" fmla="*/ 1465251 h 1465251"/>
                <a:gd name="connsiteX0" fmla="*/ 2089010 w 2466854"/>
                <a:gd name="connsiteY0" fmla="*/ 0 h 1465251"/>
                <a:gd name="connsiteX1" fmla="*/ 2087997 w 2466854"/>
                <a:gd name="connsiteY1" fmla="*/ 0 h 1465251"/>
                <a:gd name="connsiteX2" fmla="*/ 2089010 w 2466854"/>
                <a:gd name="connsiteY2" fmla="*/ 0 h 1465251"/>
                <a:gd name="connsiteX3" fmla="*/ 2466854 w 2466854"/>
                <a:gd name="connsiteY3" fmla="*/ 1465251 h 1465251"/>
                <a:gd name="connsiteX4" fmla="*/ 2462874 w 2466854"/>
                <a:gd name="connsiteY4" fmla="*/ 1465251 h 1465251"/>
                <a:gd name="connsiteX5" fmla="*/ 2442788 w 2466854"/>
                <a:gd name="connsiteY5" fmla="*/ 1409427 h 1465251"/>
                <a:gd name="connsiteX6" fmla="*/ 1233428 w 2466854"/>
                <a:gd name="connsiteY6" fmla="*/ 1133260 h 1465251"/>
                <a:gd name="connsiteX7" fmla="*/ 24067 w 2466854"/>
                <a:gd name="connsiteY7" fmla="*/ 1409427 h 1465251"/>
                <a:gd name="connsiteX8" fmla="*/ 3982 w 2466854"/>
                <a:gd name="connsiteY8" fmla="*/ 1465251 h 1465251"/>
                <a:gd name="connsiteX9" fmla="*/ 0 w 2466854"/>
                <a:gd name="connsiteY9" fmla="*/ 1465251 h 1465251"/>
                <a:gd name="connsiteX10" fmla="*/ 71409 w 2466854"/>
                <a:gd name="connsiteY10" fmla="*/ 1245406 h 1465251"/>
                <a:gd name="connsiteX11" fmla="*/ 185185 w 2466854"/>
                <a:gd name="connsiteY11" fmla="*/ 848402 h 1465251"/>
                <a:gd name="connsiteX12" fmla="*/ 273560 w 2466854"/>
                <a:gd name="connsiteY12" fmla="*/ 497397 h 1465251"/>
                <a:gd name="connsiteX13" fmla="*/ 311669 w 2466854"/>
                <a:gd name="connsiteY13" fmla="*/ 323812 h 1465251"/>
                <a:gd name="connsiteX14" fmla="*/ 294864 w 2466854"/>
                <a:gd name="connsiteY14" fmla="*/ 404803 h 1465251"/>
                <a:gd name="connsiteX15" fmla="*/ 296220 w 2466854"/>
                <a:gd name="connsiteY15" fmla="*/ 404803 h 1465251"/>
                <a:gd name="connsiteX16" fmla="*/ 296168 w 2466854"/>
                <a:gd name="connsiteY16" fmla="*/ 404647 h 1465251"/>
                <a:gd name="connsiteX17" fmla="*/ 1233428 w 2466854"/>
                <a:gd name="connsiteY17" fmla="*/ 119811 h 1465251"/>
                <a:gd name="connsiteX18" fmla="*/ 2170688 w 2466854"/>
                <a:gd name="connsiteY18" fmla="*/ 404647 h 1465251"/>
                <a:gd name="connsiteX19" fmla="*/ 2170636 w 2466854"/>
                <a:gd name="connsiteY19" fmla="*/ 404803 h 1465251"/>
                <a:gd name="connsiteX20" fmla="*/ 2171990 w 2466854"/>
                <a:gd name="connsiteY20" fmla="*/ 404803 h 1465251"/>
                <a:gd name="connsiteX21" fmla="*/ 2155185 w 2466854"/>
                <a:gd name="connsiteY21" fmla="*/ 323812 h 1465251"/>
                <a:gd name="connsiteX22" fmla="*/ 2193294 w 2466854"/>
                <a:gd name="connsiteY22" fmla="*/ 497397 h 1465251"/>
                <a:gd name="connsiteX23" fmla="*/ 2281669 w 2466854"/>
                <a:gd name="connsiteY23" fmla="*/ 848402 h 1465251"/>
                <a:gd name="connsiteX24" fmla="*/ 2395445 w 2466854"/>
                <a:gd name="connsiteY24" fmla="*/ 1245406 h 1465251"/>
                <a:gd name="connsiteX25" fmla="*/ 2466854 w 2466854"/>
                <a:gd name="connsiteY25" fmla="*/ 1465251 h 1465251"/>
                <a:gd name="connsiteX0" fmla="*/ 2466854 w 2466854"/>
                <a:gd name="connsiteY0" fmla="*/ 1345440 h 1345440"/>
                <a:gd name="connsiteX1" fmla="*/ 2462874 w 2466854"/>
                <a:gd name="connsiteY1" fmla="*/ 1345440 h 1345440"/>
                <a:gd name="connsiteX2" fmla="*/ 2442788 w 2466854"/>
                <a:gd name="connsiteY2" fmla="*/ 1289616 h 1345440"/>
                <a:gd name="connsiteX3" fmla="*/ 1233428 w 2466854"/>
                <a:gd name="connsiteY3" fmla="*/ 1013449 h 1345440"/>
                <a:gd name="connsiteX4" fmla="*/ 24067 w 2466854"/>
                <a:gd name="connsiteY4" fmla="*/ 1289616 h 1345440"/>
                <a:gd name="connsiteX5" fmla="*/ 3982 w 2466854"/>
                <a:gd name="connsiteY5" fmla="*/ 1345440 h 1345440"/>
                <a:gd name="connsiteX6" fmla="*/ 0 w 2466854"/>
                <a:gd name="connsiteY6" fmla="*/ 1345440 h 1345440"/>
                <a:gd name="connsiteX7" fmla="*/ 71409 w 2466854"/>
                <a:gd name="connsiteY7" fmla="*/ 1125595 h 1345440"/>
                <a:gd name="connsiteX8" fmla="*/ 185185 w 2466854"/>
                <a:gd name="connsiteY8" fmla="*/ 728591 h 1345440"/>
                <a:gd name="connsiteX9" fmla="*/ 273560 w 2466854"/>
                <a:gd name="connsiteY9" fmla="*/ 377586 h 1345440"/>
                <a:gd name="connsiteX10" fmla="*/ 311669 w 2466854"/>
                <a:gd name="connsiteY10" fmla="*/ 204001 h 1345440"/>
                <a:gd name="connsiteX11" fmla="*/ 294864 w 2466854"/>
                <a:gd name="connsiteY11" fmla="*/ 284992 h 1345440"/>
                <a:gd name="connsiteX12" fmla="*/ 296220 w 2466854"/>
                <a:gd name="connsiteY12" fmla="*/ 284992 h 1345440"/>
                <a:gd name="connsiteX13" fmla="*/ 296168 w 2466854"/>
                <a:gd name="connsiteY13" fmla="*/ 284836 h 1345440"/>
                <a:gd name="connsiteX14" fmla="*/ 1233428 w 2466854"/>
                <a:gd name="connsiteY14" fmla="*/ 0 h 1345440"/>
                <a:gd name="connsiteX15" fmla="*/ 2170688 w 2466854"/>
                <a:gd name="connsiteY15" fmla="*/ 284836 h 1345440"/>
                <a:gd name="connsiteX16" fmla="*/ 2170636 w 2466854"/>
                <a:gd name="connsiteY16" fmla="*/ 284992 h 1345440"/>
                <a:gd name="connsiteX17" fmla="*/ 2171990 w 2466854"/>
                <a:gd name="connsiteY17" fmla="*/ 284992 h 1345440"/>
                <a:gd name="connsiteX18" fmla="*/ 2155185 w 2466854"/>
                <a:gd name="connsiteY18" fmla="*/ 204001 h 1345440"/>
                <a:gd name="connsiteX19" fmla="*/ 2193294 w 2466854"/>
                <a:gd name="connsiteY19" fmla="*/ 377586 h 1345440"/>
                <a:gd name="connsiteX20" fmla="*/ 2281669 w 2466854"/>
                <a:gd name="connsiteY20" fmla="*/ 728591 h 1345440"/>
                <a:gd name="connsiteX21" fmla="*/ 2395445 w 2466854"/>
                <a:gd name="connsiteY21" fmla="*/ 1125595 h 1345440"/>
                <a:gd name="connsiteX22" fmla="*/ 2466854 w 2466854"/>
                <a:gd name="connsiteY22" fmla="*/ 1345440 h 1345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466854" h="1345440">
                  <a:moveTo>
                    <a:pt x="2466854" y="1345440"/>
                  </a:moveTo>
                  <a:lnTo>
                    <a:pt x="2462874" y="1345440"/>
                  </a:lnTo>
                  <a:lnTo>
                    <a:pt x="2442788" y="1289616"/>
                  </a:lnTo>
                  <a:cubicBezTo>
                    <a:pt x="2327681" y="1132007"/>
                    <a:pt x="1829970" y="1013449"/>
                    <a:pt x="1233428" y="1013449"/>
                  </a:cubicBezTo>
                  <a:cubicBezTo>
                    <a:pt x="636886" y="1013449"/>
                    <a:pt x="139174" y="1132007"/>
                    <a:pt x="24067" y="1289616"/>
                  </a:cubicBezTo>
                  <a:lnTo>
                    <a:pt x="3982" y="1345440"/>
                  </a:lnTo>
                  <a:lnTo>
                    <a:pt x="0" y="1345440"/>
                  </a:lnTo>
                  <a:lnTo>
                    <a:pt x="71409" y="1125595"/>
                  </a:lnTo>
                  <a:cubicBezTo>
                    <a:pt x="111113" y="995678"/>
                    <a:pt x="149105" y="863245"/>
                    <a:pt x="185185" y="728591"/>
                  </a:cubicBezTo>
                  <a:cubicBezTo>
                    <a:pt x="216755" y="610769"/>
                    <a:pt x="246208" y="493688"/>
                    <a:pt x="273560" y="377586"/>
                  </a:cubicBezTo>
                  <a:lnTo>
                    <a:pt x="311669" y="204001"/>
                  </a:lnTo>
                  <a:lnTo>
                    <a:pt x="294864" y="284992"/>
                  </a:lnTo>
                  <a:lnTo>
                    <a:pt x="296220" y="284992"/>
                  </a:lnTo>
                  <a:cubicBezTo>
                    <a:pt x="296203" y="284940"/>
                    <a:pt x="296185" y="284888"/>
                    <a:pt x="296168" y="284836"/>
                  </a:cubicBezTo>
                  <a:cubicBezTo>
                    <a:pt x="296168" y="127525"/>
                    <a:pt x="715794" y="0"/>
                    <a:pt x="1233428" y="0"/>
                  </a:cubicBezTo>
                  <a:cubicBezTo>
                    <a:pt x="1751062" y="0"/>
                    <a:pt x="2170688" y="127525"/>
                    <a:pt x="2170688" y="284836"/>
                  </a:cubicBezTo>
                  <a:cubicBezTo>
                    <a:pt x="2170671" y="284888"/>
                    <a:pt x="2170653" y="284940"/>
                    <a:pt x="2170636" y="284992"/>
                  </a:cubicBezTo>
                  <a:lnTo>
                    <a:pt x="2171990" y="284992"/>
                  </a:lnTo>
                  <a:lnTo>
                    <a:pt x="2155185" y="204001"/>
                  </a:lnTo>
                  <a:lnTo>
                    <a:pt x="2193294" y="377586"/>
                  </a:lnTo>
                  <a:cubicBezTo>
                    <a:pt x="2220646" y="493688"/>
                    <a:pt x="2250099" y="610769"/>
                    <a:pt x="2281669" y="728591"/>
                  </a:cubicBezTo>
                  <a:cubicBezTo>
                    <a:pt x="2317749" y="863245"/>
                    <a:pt x="2355741" y="995678"/>
                    <a:pt x="2395445" y="1125595"/>
                  </a:cubicBezTo>
                  <a:lnTo>
                    <a:pt x="2466854" y="1345440"/>
                  </a:lnTo>
                  <a:close/>
                </a:path>
              </a:pathLst>
            </a:custGeom>
            <a:solidFill>
              <a:srgbClr val="FA79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 rot="10800000">
              <a:off x="3030359" y="2496549"/>
              <a:ext cx="3083613" cy="1067053"/>
            </a:xfrm>
            <a:custGeom>
              <a:avLst/>
              <a:gdLst>
                <a:gd name="connsiteX0" fmla="*/ 3317727 w 3317727"/>
                <a:gd name="connsiteY0" fmla="*/ 1424642 h 1424642"/>
                <a:gd name="connsiteX1" fmla="*/ 3313856 w 3317727"/>
                <a:gd name="connsiteY1" fmla="*/ 1424642 h 1424642"/>
                <a:gd name="connsiteX2" fmla="*/ 3280303 w 3317727"/>
                <a:gd name="connsiteY2" fmla="*/ 1351086 h 1424642"/>
                <a:gd name="connsiteX3" fmla="*/ 1658864 w 3317727"/>
                <a:gd name="connsiteY3" fmla="*/ 1059040 h 1424642"/>
                <a:gd name="connsiteX4" fmla="*/ 37425 w 3317727"/>
                <a:gd name="connsiteY4" fmla="*/ 1351086 h 1424642"/>
                <a:gd name="connsiteX5" fmla="*/ 3872 w 3317727"/>
                <a:gd name="connsiteY5" fmla="*/ 1424642 h 1424642"/>
                <a:gd name="connsiteX6" fmla="*/ 0 w 3317727"/>
                <a:gd name="connsiteY6" fmla="*/ 1424642 h 1424642"/>
                <a:gd name="connsiteX7" fmla="*/ 62339 w 3317727"/>
                <a:gd name="connsiteY7" fmla="*/ 1288892 h 1424642"/>
                <a:gd name="connsiteX8" fmla="*/ 372798 w 3317727"/>
                <a:gd name="connsiteY8" fmla="*/ 494048 h 1424642"/>
                <a:gd name="connsiteX9" fmla="*/ 425436 w 3317727"/>
                <a:gd name="connsiteY9" fmla="*/ 331991 h 1424642"/>
                <a:gd name="connsiteX10" fmla="*/ 429418 w 3317727"/>
                <a:gd name="connsiteY10" fmla="*/ 331991 h 1424642"/>
                <a:gd name="connsiteX11" fmla="*/ 449503 w 3317727"/>
                <a:gd name="connsiteY11" fmla="*/ 276167 h 1424642"/>
                <a:gd name="connsiteX12" fmla="*/ 1658864 w 3317727"/>
                <a:gd name="connsiteY12" fmla="*/ 0 h 1424642"/>
                <a:gd name="connsiteX13" fmla="*/ 2868224 w 3317727"/>
                <a:gd name="connsiteY13" fmla="*/ 276167 h 1424642"/>
                <a:gd name="connsiteX14" fmla="*/ 2888310 w 3317727"/>
                <a:gd name="connsiteY14" fmla="*/ 331991 h 1424642"/>
                <a:gd name="connsiteX15" fmla="*/ 2892290 w 3317727"/>
                <a:gd name="connsiteY15" fmla="*/ 331991 h 1424642"/>
                <a:gd name="connsiteX16" fmla="*/ 2944928 w 3317727"/>
                <a:gd name="connsiteY16" fmla="*/ 494048 h 1424642"/>
                <a:gd name="connsiteX17" fmla="*/ 3255388 w 3317727"/>
                <a:gd name="connsiteY17" fmla="*/ 1288892 h 1424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317727" h="1424642">
                  <a:moveTo>
                    <a:pt x="3317727" y="1424642"/>
                  </a:moveTo>
                  <a:lnTo>
                    <a:pt x="3313856" y="1424642"/>
                  </a:lnTo>
                  <a:lnTo>
                    <a:pt x="3280303" y="1351086"/>
                  </a:lnTo>
                  <a:cubicBezTo>
                    <a:pt x="3125974" y="1184416"/>
                    <a:pt x="2458672" y="1059040"/>
                    <a:pt x="1658864" y="1059040"/>
                  </a:cubicBezTo>
                  <a:cubicBezTo>
                    <a:pt x="859055" y="1059040"/>
                    <a:pt x="191753" y="1184416"/>
                    <a:pt x="37425" y="1351086"/>
                  </a:cubicBezTo>
                  <a:lnTo>
                    <a:pt x="3872" y="1424642"/>
                  </a:lnTo>
                  <a:lnTo>
                    <a:pt x="0" y="1424642"/>
                  </a:lnTo>
                  <a:lnTo>
                    <a:pt x="62339" y="1288892"/>
                  </a:lnTo>
                  <a:cubicBezTo>
                    <a:pt x="171966" y="1040442"/>
                    <a:pt x="276210" y="774367"/>
                    <a:pt x="372798" y="494048"/>
                  </a:cubicBezTo>
                  <a:lnTo>
                    <a:pt x="425436" y="331991"/>
                  </a:lnTo>
                  <a:lnTo>
                    <a:pt x="429418" y="331991"/>
                  </a:lnTo>
                  <a:lnTo>
                    <a:pt x="449503" y="276167"/>
                  </a:lnTo>
                  <a:cubicBezTo>
                    <a:pt x="564610" y="118558"/>
                    <a:pt x="1062322" y="0"/>
                    <a:pt x="1658864" y="0"/>
                  </a:cubicBezTo>
                  <a:cubicBezTo>
                    <a:pt x="2255406" y="0"/>
                    <a:pt x="2753117" y="118558"/>
                    <a:pt x="2868224" y="276167"/>
                  </a:cubicBezTo>
                  <a:lnTo>
                    <a:pt x="2888310" y="331991"/>
                  </a:lnTo>
                  <a:lnTo>
                    <a:pt x="2892290" y="331991"/>
                  </a:lnTo>
                  <a:lnTo>
                    <a:pt x="2944928" y="494048"/>
                  </a:lnTo>
                  <a:cubicBezTo>
                    <a:pt x="3041516" y="774367"/>
                    <a:pt x="3145761" y="1040442"/>
                    <a:pt x="3255388" y="1288892"/>
                  </a:cubicBezTo>
                  <a:close/>
                </a:path>
              </a:pathLst>
            </a:custGeom>
            <a:solidFill>
              <a:srgbClr val="CB23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985557" y="2928266"/>
              <a:ext cx="1172885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3200" b="1" cap="small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Step 2</a:t>
              </a:r>
              <a:endParaRPr lang="en-US" sz="3200" b="1" cap="sm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047016" y="3769045"/>
              <a:ext cx="1049967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cap="small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Step 3</a:t>
              </a:r>
              <a:endParaRPr lang="en-US" sz="2800" b="1" cap="sm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171536" y="5265937"/>
              <a:ext cx="800925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000" b="1" cap="small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Step 5</a:t>
              </a:r>
              <a:endParaRPr lang="en-US" sz="2000" b="1" cap="sm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6" name="Oval 55"/>
            <p:cNvSpPr/>
            <p:nvPr/>
          </p:nvSpPr>
          <p:spPr>
            <a:xfrm>
              <a:off x="2464473" y="1388916"/>
              <a:ext cx="4215384" cy="608785"/>
            </a:xfrm>
            <a:prstGeom prst="ellipse">
              <a:avLst/>
            </a:prstGeom>
            <a:solidFill>
              <a:srgbClr val="FFD9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4092865" y="4548269"/>
              <a:ext cx="925446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cap="small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Step 4</a:t>
              </a:r>
              <a:endParaRPr lang="en-US" sz="2400" b="1" cap="sm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8" name="Oval 57"/>
            <p:cNvSpPr/>
            <p:nvPr/>
          </p:nvSpPr>
          <p:spPr>
            <a:xfrm>
              <a:off x="3080983" y="1756868"/>
              <a:ext cx="2982030" cy="511101"/>
            </a:xfrm>
            <a:prstGeom prst="ellipse">
              <a:avLst/>
            </a:prstGeom>
            <a:solidFill>
              <a:srgbClr val="7A032D">
                <a:alpha val="3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Freeform 52"/>
            <p:cNvSpPr/>
            <p:nvPr/>
          </p:nvSpPr>
          <p:spPr>
            <a:xfrm rot="10800000">
              <a:off x="2523268" y="1770649"/>
              <a:ext cx="4102125" cy="1009876"/>
            </a:xfrm>
            <a:custGeom>
              <a:avLst/>
              <a:gdLst>
                <a:gd name="connsiteX0" fmla="*/ 3685105 w 4413566"/>
                <a:gd name="connsiteY0" fmla="*/ 52497 h 1455510"/>
                <a:gd name="connsiteX1" fmla="*/ 3663298 w 4413566"/>
                <a:gd name="connsiteY1" fmla="*/ 0 h 1455510"/>
                <a:gd name="connsiteX2" fmla="*/ 3663734 w 4413566"/>
                <a:gd name="connsiteY2" fmla="*/ 0 h 1455510"/>
                <a:gd name="connsiteX3" fmla="*/ 728457 w 4413566"/>
                <a:gd name="connsiteY3" fmla="*/ 52508 h 1455510"/>
                <a:gd name="connsiteX4" fmla="*/ 749832 w 4413566"/>
                <a:gd name="connsiteY4" fmla="*/ 0 h 1455510"/>
                <a:gd name="connsiteX5" fmla="*/ 750268 w 4413566"/>
                <a:gd name="connsiteY5" fmla="*/ 0 h 1455510"/>
                <a:gd name="connsiteX6" fmla="*/ 0 w 4413566"/>
                <a:gd name="connsiteY6" fmla="*/ 1455510 h 1455510"/>
                <a:gd name="connsiteX7" fmla="*/ 27790 w 4413566"/>
                <a:gd name="connsiteY7" fmla="*/ 1416784 h 1455510"/>
                <a:gd name="connsiteX8" fmla="*/ 498921 w 4413566"/>
                <a:gd name="connsiteY8" fmla="*/ 579507 h 1455510"/>
                <a:gd name="connsiteX9" fmla="*/ 626561 w 4413566"/>
                <a:gd name="connsiteY9" fmla="*/ 297814 h 1455510"/>
                <a:gd name="connsiteX10" fmla="*/ 610259 w 4413566"/>
                <a:gd name="connsiteY10" fmla="*/ 337058 h 1455510"/>
                <a:gd name="connsiteX11" fmla="*/ 547920 w 4413566"/>
                <a:gd name="connsiteY11" fmla="*/ 472808 h 1455510"/>
                <a:gd name="connsiteX12" fmla="*/ 551792 w 4413566"/>
                <a:gd name="connsiteY12" fmla="*/ 472808 h 1455510"/>
                <a:gd name="connsiteX13" fmla="*/ 585345 w 4413566"/>
                <a:gd name="connsiteY13" fmla="*/ 399252 h 1455510"/>
                <a:gd name="connsiteX14" fmla="*/ 2206784 w 4413566"/>
                <a:gd name="connsiteY14" fmla="*/ 107206 h 1455510"/>
                <a:gd name="connsiteX15" fmla="*/ 3828223 w 4413566"/>
                <a:gd name="connsiteY15" fmla="*/ 399252 h 1455510"/>
                <a:gd name="connsiteX16" fmla="*/ 3861776 w 4413566"/>
                <a:gd name="connsiteY16" fmla="*/ 472808 h 1455510"/>
                <a:gd name="connsiteX17" fmla="*/ 3865647 w 4413566"/>
                <a:gd name="connsiteY17" fmla="*/ 472808 h 1455510"/>
                <a:gd name="connsiteX18" fmla="*/ 3803308 w 4413566"/>
                <a:gd name="connsiteY18" fmla="*/ 337058 h 1455510"/>
                <a:gd name="connsiteX19" fmla="*/ 3787016 w 4413566"/>
                <a:gd name="connsiteY19" fmla="*/ 297836 h 1455510"/>
                <a:gd name="connsiteX20" fmla="*/ 3914645 w 4413566"/>
                <a:gd name="connsiteY20" fmla="*/ 579507 h 1455510"/>
                <a:gd name="connsiteX21" fmla="*/ 4385777 w 4413566"/>
                <a:gd name="connsiteY21" fmla="*/ 1416784 h 1455510"/>
                <a:gd name="connsiteX22" fmla="*/ 4413566 w 4413566"/>
                <a:gd name="connsiteY22" fmla="*/ 1455508 h 1455510"/>
                <a:gd name="connsiteX23" fmla="*/ 4372544 w 4413566"/>
                <a:gd name="connsiteY23" fmla="*/ 1426917 h 1455510"/>
                <a:gd name="connsiteX24" fmla="*/ 2206784 w 4413566"/>
                <a:gd name="connsiteY24" fmla="*/ 1141368 h 1455510"/>
                <a:gd name="connsiteX25" fmla="*/ 41024 w 4413566"/>
                <a:gd name="connsiteY25" fmla="*/ 1426917 h 1455510"/>
                <a:gd name="connsiteX0" fmla="*/ 3685105 w 4413566"/>
                <a:gd name="connsiteY0" fmla="*/ 52497 h 1455510"/>
                <a:gd name="connsiteX1" fmla="*/ 3663298 w 4413566"/>
                <a:gd name="connsiteY1" fmla="*/ 0 h 1455510"/>
                <a:gd name="connsiteX2" fmla="*/ 3685105 w 4413566"/>
                <a:gd name="connsiteY2" fmla="*/ 52497 h 1455510"/>
                <a:gd name="connsiteX3" fmla="*/ 728457 w 4413566"/>
                <a:gd name="connsiteY3" fmla="*/ 52508 h 1455510"/>
                <a:gd name="connsiteX4" fmla="*/ 749832 w 4413566"/>
                <a:gd name="connsiteY4" fmla="*/ 0 h 1455510"/>
                <a:gd name="connsiteX5" fmla="*/ 750268 w 4413566"/>
                <a:gd name="connsiteY5" fmla="*/ 0 h 1455510"/>
                <a:gd name="connsiteX6" fmla="*/ 728457 w 4413566"/>
                <a:gd name="connsiteY6" fmla="*/ 52508 h 1455510"/>
                <a:gd name="connsiteX7" fmla="*/ 0 w 4413566"/>
                <a:gd name="connsiteY7" fmla="*/ 1455510 h 1455510"/>
                <a:gd name="connsiteX8" fmla="*/ 27790 w 4413566"/>
                <a:gd name="connsiteY8" fmla="*/ 1416784 h 1455510"/>
                <a:gd name="connsiteX9" fmla="*/ 498921 w 4413566"/>
                <a:gd name="connsiteY9" fmla="*/ 579507 h 1455510"/>
                <a:gd name="connsiteX10" fmla="*/ 626561 w 4413566"/>
                <a:gd name="connsiteY10" fmla="*/ 297814 h 1455510"/>
                <a:gd name="connsiteX11" fmla="*/ 610259 w 4413566"/>
                <a:gd name="connsiteY11" fmla="*/ 337058 h 1455510"/>
                <a:gd name="connsiteX12" fmla="*/ 547920 w 4413566"/>
                <a:gd name="connsiteY12" fmla="*/ 472808 h 1455510"/>
                <a:gd name="connsiteX13" fmla="*/ 551792 w 4413566"/>
                <a:gd name="connsiteY13" fmla="*/ 472808 h 1455510"/>
                <a:gd name="connsiteX14" fmla="*/ 585345 w 4413566"/>
                <a:gd name="connsiteY14" fmla="*/ 399252 h 1455510"/>
                <a:gd name="connsiteX15" fmla="*/ 2206784 w 4413566"/>
                <a:gd name="connsiteY15" fmla="*/ 107206 h 1455510"/>
                <a:gd name="connsiteX16" fmla="*/ 3828223 w 4413566"/>
                <a:gd name="connsiteY16" fmla="*/ 399252 h 1455510"/>
                <a:gd name="connsiteX17" fmla="*/ 3861776 w 4413566"/>
                <a:gd name="connsiteY17" fmla="*/ 472808 h 1455510"/>
                <a:gd name="connsiteX18" fmla="*/ 3865647 w 4413566"/>
                <a:gd name="connsiteY18" fmla="*/ 472808 h 1455510"/>
                <a:gd name="connsiteX19" fmla="*/ 3803308 w 4413566"/>
                <a:gd name="connsiteY19" fmla="*/ 337058 h 1455510"/>
                <a:gd name="connsiteX20" fmla="*/ 3787016 w 4413566"/>
                <a:gd name="connsiteY20" fmla="*/ 297836 h 1455510"/>
                <a:gd name="connsiteX21" fmla="*/ 3914645 w 4413566"/>
                <a:gd name="connsiteY21" fmla="*/ 579507 h 1455510"/>
                <a:gd name="connsiteX22" fmla="*/ 4385777 w 4413566"/>
                <a:gd name="connsiteY22" fmla="*/ 1416784 h 1455510"/>
                <a:gd name="connsiteX23" fmla="*/ 4413566 w 4413566"/>
                <a:gd name="connsiteY23" fmla="*/ 1455508 h 1455510"/>
                <a:gd name="connsiteX24" fmla="*/ 4372544 w 4413566"/>
                <a:gd name="connsiteY24" fmla="*/ 1426917 h 1455510"/>
                <a:gd name="connsiteX25" fmla="*/ 2206784 w 4413566"/>
                <a:gd name="connsiteY25" fmla="*/ 1141368 h 1455510"/>
                <a:gd name="connsiteX26" fmla="*/ 41024 w 4413566"/>
                <a:gd name="connsiteY26" fmla="*/ 1426917 h 1455510"/>
                <a:gd name="connsiteX27" fmla="*/ 0 w 4413566"/>
                <a:gd name="connsiteY27" fmla="*/ 1455510 h 1455510"/>
                <a:gd name="connsiteX0" fmla="*/ 728457 w 4413566"/>
                <a:gd name="connsiteY0" fmla="*/ 52508 h 1455510"/>
                <a:gd name="connsiteX1" fmla="*/ 749832 w 4413566"/>
                <a:gd name="connsiteY1" fmla="*/ 0 h 1455510"/>
                <a:gd name="connsiteX2" fmla="*/ 750268 w 4413566"/>
                <a:gd name="connsiteY2" fmla="*/ 0 h 1455510"/>
                <a:gd name="connsiteX3" fmla="*/ 728457 w 4413566"/>
                <a:gd name="connsiteY3" fmla="*/ 52508 h 1455510"/>
                <a:gd name="connsiteX4" fmla="*/ 0 w 4413566"/>
                <a:gd name="connsiteY4" fmla="*/ 1455510 h 1455510"/>
                <a:gd name="connsiteX5" fmla="*/ 27790 w 4413566"/>
                <a:gd name="connsiteY5" fmla="*/ 1416784 h 1455510"/>
                <a:gd name="connsiteX6" fmla="*/ 498921 w 4413566"/>
                <a:gd name="connsiteY6" fmla="*/ 579507 h 1455510"/>
                <a:gd name="connsiteX7" fmla="*/ 626561 w 4413566"/>
                <a:gd name="connsiteY7" fmla="*/ 297814 h 1455510"/>
                <a:gd name="connsiteX8" fmla="*/ 610259 w 4413566"/>
                <a:gd name="connsiteY8" fmla="*/ 337058 h 1455510"/>
                <a:gd name="connsiteX9" fmla="*/ 547920 w 4413566"/>
                <a:gd name="connsiteY9" fmla="*/ 472808 h 1455510"/>
                <a:gd name="connsiteX10" fmla="*/ 551792 w 4413566"/>
                <a:gd name="connsiteY10" fmla="*/ 472808 h 1455510"/>
                <a:gd name="connsiteX11" fmla="*/ 585345 w 4413566"/>
                <a:gd name="connsiteY11" fmla="*/ 399252 h 1455510"/>
                <a:gd name="connsiteX12" fmla="*/ 2206784 w 4413566"/>
                <a:gd name="connsiteY12" fmla="*/ 107206 h 1455510"/>
                <a:gd name="connsiteX13" fmla="*/ 3828223 w 4413566"/>
                <a:gd name="connsiteY13" fmla="*/ 399252 h 1455510"/>
                <a:gd name="connsiteX14" fmla="*/ 3861776 w 4413566"/>
                <a:gd name="connsiteY14" fmla="*/ 472808 h 1455510"/>
                <a:gd name="connsiteX15" fmla="*/ 3865647 w 4413566"/>
                <a:gd name="connsiteY15" fmla="*/ 472808 h 1455510"/>
                <a:gd name="connsiteX16" fmla="*/ 3803308 w 4413566"/>
                <a:gd name="connsiteY16" fmla="*/ 337058 h 1455510"/>
                <a:gd name="connsiteX17" fmla="*/ 3787016 w 4413566"/>
                <a:gd name="connsiteY17" fmla="*/ 297836 h 1455510"/>
                <a:gd name="connsiteX18" fmla="*/ 3914645 w 4413566"/>
                <a:gd name="connsiteY18" fmla="*/ 579507 h 1455510"/>
                <a:gd name="connsiteX19" fmla="*/ 4385777 w 4413566"/>
                <a:gd name="connsiteY19" fmla="*/ 1416784 h 1455510"/>
                <a:gd name="connsiteX20" fmla="*/ 4413566 w 4413566"/>
                <a:gd name="connsiteY20" fmla="*/ 1455508 h 1455510"/>
                <a:gd name="connsiteX21" fmla="*/ 4372544 w 4413566"/>
                <a:gd name="connsiteY21" fmla="*/ 1426917 h 1455510"/>
                <a:gd name="connsiteX22" fmla="*/ 2206784 w 4413566"/>
                <a:gd name="connsiteY22" fmla="*/ 1141368 h 1455510"/>
                <a:gd name="connsiteX23" fmla="*/ 41024 w 4413566"/>
                <a:gd name="connsiteY23" fmla="*/ 1426917 h 1455510"/>
                <a:gd name="connsiteX24" fmla="*/ 0 w 4413566"/>
                <a:gd name="connsiteY24" fmla="*/ 1455510 h 1455510"/>
                <a:gd name="connsiteX0" fmla="*/ 728457 w 4413566"/>
                <a:gd name="connsiteY0" fmla="*/ 52508 h 1455510"/>
                <a:gd name="connsiteX1" fmla="*/ 749832 w 4413566"/>
                <a:gd name="connsiteY1" fmla="*/ 0 h 1455510"/>
                <a:gd name="connsiteX2" fmla="*/ 728457 w 4413566"/>
                <a:gd name="connsiteY2" fmla="*/ 52508 h 1455510"/>
                <a:gd name="connsiteX3" fmla="*/ 0 w 4413566"/>
                <a:gd name="connsiteY3" fmla="*/ 1455510 h 1455510"/>
                <a:gd name="connsiteX4" fmla="*/ 27790 w 4413566"/>
                <a:gd name="connsiteY4" fmla="*/ 1416784 h 1455510"/>
                <a:gd name="connsiteX5" fmla="*/ 498921 w 4413566"/>
                <a:gd name="connsiteY5" fmla="*/ 579507 h 1455510"/>
                <a:gd name="connsiteX6" fmla="*/ 626561 w 4413566"/>
                <a:gd name="connsiteY6" fmla="*/ 297814 h 1455510"/>
                <a:gd name="connsiteX7" fmla="*/ 610259 w 4413566"/>
                <a:gd name="connsiteY7" fmla="*/ 337058 h 1455510"/>
                <a:gd name="connsiteX8" fmla="*/ 547920 w 4413566"/>
                <a:gd name="connsiteY8" fmla="*/ 472808 h 1455510"/>
                <a:gd name="connsiteX9" fmla="*/ 551792 w 4413566"/>
                <a:gd name="connsiteY9" fmla="*/ 472808 h 1455510"/>
                <a:gd name="connsiteX10" fmla="*/ 585345 w 4413566"/>
                <a:gd name="connsiteY10" fmla="*/ 399252 h 1455510"/>
                <a:gd name="connsiteX11" fmla="*/ 2206784 w 4413566"/>
                <a:gd name="connsiteY11" fmla="*/ 107206 h 1455510"/>
                <a:gd name="connsiteX12" fmla="*/ 3828223 w 4413566"/>
                <a:gd name="connsiteY12" fmla="*/ 399252 h 1455510"/>
                <a:gd name="connsiteX13" fmla="*/ 3861776 w 4413566"/>
                <a:gd name="connsiteY13" fmla="*/ 472808 h 1455510"/>
                <a:gd name="connsiteX14" fmla="*/ 3865647 w 4413566"/>
                <a:gd name="connsiteY14" fmla="*/ 472808 h 1455510"/>
                <a:gd name="connsiteX15" fmla="*/ 3803308 w 4413566"/>
                <a:gd name="connsiteY15" fmla="*/ 337058 h 1455510"/>
                <a:gd name="connsiteX16" fmla="*/ 3787016 w 4413566"/>
                <a:gd name="connsiteY16" fmla="*/ 297836 h 1455510"/>
                <a:gd name="connsiteX17" fmla="*/ 3914645 w 4413566"/>
                <a:gd name="connsiteY17" fmla="*/ 579507 h 1455510"/>
                <a:gd name="connsiteX18" fmla="*/ 4385777 w 4413566"/>
                <a:gd name="connsiteY18" fmla="*/ 1416784 h 1455510"/>
                <a:gd name="connsiteX19" fmla="*/ 4413566 w 4413566"/>
                <a:gd name="connsiteY19" fmla="*/ 1455508 h 1455510"/>
                <a:gd name="connsiteX20" fmla="*/ 4372544 w 4413566"/>
                <a:gd name="connsiteY20" fmla="*/ 1426917 h 1455510"/>
                <a:gd name="connsiteX21" fmla="*/ 2206784 w 4413566"/>
                <a:gd name="connsiteY21" fmla="*/ 1141368 h 1455510"/>
                <a:gd name="connsiteX22" fmla="*/ 41024 w 4413566"/>
                <a:gd name="connsiteY22" fmla="*/ 1426917 h 1455510"/>
                <a:gd name="connsiteX23" fmla="*/ 0 w 4413566"/>
                <a:gd name="connsiteY23" fmla="*/ 1455510 h 1455510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626561 w 4413566"/>
                <a:gd name="connsiteY3" fmla="*/ 190608 h 1348304"/>
                <a:gd name="connsiteX4" fmla="*/ 610259 w 4413566"/>
                <a:gd name="connsiteY4" fmla="*/ 229852 h 1348304"/>
                <a:gd name="connsiteX5" fmla="*/ 547920 w 4413566"/>
                <a:gd name="connsiteY5" fmla="*/ 365602 h 1348304"/>
                <a:gd name="connsiteX6" fmla="*/ 551792 w 4413566"/>
                <a:gd name="connsiteY6" fmla="*/ 365602 h 1348304"/>
                <a:gd name="connsiteX7" fmla="*/ 585345 w 4413566"/>
                <a:gd name="connsiteY7" fmla="*/ 292046 h 1348304"/>
                <a:gd name="connsiteX8" fmla="*/ 2206784 w 4413566"/>
                <a:gd name="connsiteY8" fmla="*/ 0 h 1348304"/>
                <a:gd name="connsiteX9" fmla="*/ 3828223 w 4413566"/>
                <a:gd name="connsiteY9" fmla="*/ 292046 h 1348304"/>
                <a:gd name="connsiteX10" fmla="*/ 3861776 w 4413566"/>
                <a:gd name="connsiteY10" fmla="*/ 365602 h 1348304"/>
                <a:gd name="connsiteX11" fmla="*/ 3865647 w 4413566"/>
                <a:gd name="connsiteY11" fmla="*/ 365602 h 1348304"/>
                <a:gd name="connsiteX12" fmla="*/ 3803308 w 4413566"/>
                <a:gd name="connsiteY12" fmla="*/ 229852 h 1348304"/>
                <a:gd name="connsiteX13" fmla="*/ 3787016 w 4413566"/>
                <a:gd name="connsiteY13" fmla="*/ 190630 h 1348304"/>
                <a:gd name="connsiteX14" fmla="*/ 3914645 w 4413566"/>
                <a:gd name="connsiteY14" fmla="*/ 472301 h 1348304"/>
                <a:gd name="connsiteX15" fmla="*/ 4385777 w 4413566"/>
                <a:gd name="connsiteY15" fmla="*/ 1309578 h 1348304"/>
                <a:gd name="connsiteX16" fmla="*/ 4413566 w 4413566"/>
                <a:gd name="connsiteY16" fmla="*/ 1348302 h 1348304"/>
                <a:gd name="connsiteX17" fmla="*/ 4372544 w 4413566"/>
                <a:gd name="connsiteY17" fmla="*/ 1319711 h 1348304"/>
                <a:gd name="connsiteX18" fmla="*/ 2206784 w 4413566"/>
                <a:gd name="connsiteY18" fmla="*/ 1034162 h 1348304"/>
                <a:gd name="connsiteX19" fmla="*/ 41024 w 4413566"/>
                <a:gd name="connsiteY19" fmla="*/ 1319711 h 1348304"/>
                <a:gd name="connsiteX20" fmla="*/ 0 w 4413566"/>
                <a:gd name="connsiteY20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610259 w 4413566"/>
                <a:gd name="connsiteY3" fmla="*/ 229852 h 1348304"/>
                <a:gd name="connsiteX4" fmla="*/ 547920 w 4413566"/>
                <a:gd name="connsiteY4" fmla="*/ 365602 h 1348304"/>
                <a:gd name="connsiteX5" fmla="*/ 551792 w 4413566"/>
                <a:gd name="connsiteY5" fmla="*/ 365602 h 1348304"/>
                <a:gd name="connsiteX6" fmla="*/ 585345 w 4413566"/>
                <a:gd name="connsiteY6" fmla="*/ 292046 h 1348304"/>
                <a:gd name="connsiteX7" fmla="*/ 2206784 w 4413566"/>
                <a:gd name="connsiteY7" fmla="*/ 0 h 1348304"/>
                <a:gd name="connsiteX8" fmla="*/ 3828223 w 4413566"/>
                <a:gd name="connsiteY8" fmla="*/ 292046 h 1348304"/>
                <a:gd name="connsiteX9" fmla="*/ 3861776 w 4413566"/>
                <a:gd name="connsiteY9" fmla="*/ 365602 h 1348304"/>
                <a:gd name="connsiteX10" fmla="*/ 3865647 w 4413566"/>
                <a:gd name="connsiteY10" fmla="*/ 365602 h 1348304"/>
                <a:gd name="connsiteX11" fmla="*/ 3803308 w 4413566"/>
                <a:gd name="connsiteY11" fmla="*/ 229852 h 1348304"/>
                <a:gd name="connsiteX12" fmla="*/ 3787016 w 4413566"/>
                <a:gd name="connsiteY12" fmla="*/ 190630 h 1348304"/>
                <a:gd name="connsiteX13" fmla="*/ 3914645 w 4413566"/>
                <a:gd name="connsiteY13" fmla="*/ 472301 h 1348304"/>
                <a:gd name="connsiteX14" fmla="*/ 4385777 w 4413566"/>
                <a:gd name="connsiteY14" fmla="*/ 1309578 h 1348304"/>
                <a:gd name="connsiteX15" fmla="*/ 4413566 w 4413566"/>
                <a:gd name="connsiteY15" fmla="*/ 1348302 h 1348304"/>
                <a:gd name="connsiteX16" fmla="*/ 4372544 w 4413566"/>
                <a:gd name="connsiteY16" fmla="*/ 1319711 h 1348304"/>
                <a:gd name="connsiteX17" fmla="*/ 2206784 w 4413566"/>
                <a:gd name="connsiteY17" fmla="*/ 1034162 h 1348304"/>
                <a:gd name="connsiteX18" fmla="*/ 41024 w 4413566"/>
                <a:gd name="connsiteY18" fmla="*/ 1319711 h 1348304"/>
                <a:gd name="connsiteX19" fmla="*/ 0 w 4413566"/>
                <a:gd name="connsiteY19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51792 w 4413566"/>
                <a:gd name="connsiteY4" fmla="*/ 365602 h 1348304"/>
                <a:gd name="connsiteX5" fmla="*/ 585345 w 4413566"/>
                <a:gd name="connsiteY5" fmla="*/ 292046 h 1348304"/>
                <a:gd name="connsiteX6" fmla="*/ 2206784 w 4413566"/>
                <a:gd name="connsiteY6" fmla="*/ 0 h 1348304"/>
                <a:gd name="connsiteX7" fmla="*/ 3828223 w 4413566"/>
                <a:gd name="connsiteY7" fmla="*/ 292046 h 1348304"/>
                <a:gd name="connsiteX8" fmla="*/ 3861776 w 4413566"/>
                <a:gd name="connsiteY8" fmla="*/ 365602 h 1348304"/>
                <a:gd name="connsiteX9" fmla="*/ 3865647 w 4413566"/>
                <a:gd name="connsiteY9" fmla="*/ 365602 h 1348304"/>
                <a:gd name="connsiteX10" fmla="*/ 3803308 w 4413566"/>
                <a:gd name="connsiteY10" fmla="*/ 229852 h 1348304"/>
                <a:gd name="connsiteX11" fmla="*/ 3787016 w 4413566"/>
                <a:gd name="connsiteY11" fmla="*/ 190630 h 1348304"/>
                <a:gd name="connsiteX12" fmla="*/ 3914645 w 4413566"/>
                <a:gd name="connsiteY12" fmla="*/ 472301 h 1348304"/>
                <a:gd name="connsiteX13" fmla="*/ 4385777 w 4413566"/>
                <a:gd name="connsiteY13" fmla="*/ 1309578 h 1348304"/>
                <a:gd name="connsiteX14" fmla="*/ 4413566 w 4413566"/>
                <a:gd name="connsiteY14" fmla="*/ 1348302 h 1348304"/>
                <a:gd name="connsiteX15" fmla="*/ 4372544 w 4413566"/>
                <a:gd name="connsiteY15" fmla="*/ 1319711 h 1348304"/>
                <a:gd name="connsiteX16" fmla="*/ 2206784 w 4413566"/>
                <a:gd name="connsiteY16" fmla="*/ 1034162 h 1348304"/>
                <a:gd name="connsiteX17" fmla="*/ 41024 w 4413566"/>
                <a:gd name="connsiteY17" fmla="*/ 1319711 h 1348304"/>
                <a:gd name="connsiteX18" fmla="*/ 0 w 4413566"/>
                <a:gd name="connsiteY18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865647 w 4413566"/>
                <a:gd name="connsiteY8" fmla="*/ 365602 h 1348304"/>
                <a:gd name="connsiteX9" fmla="*/ 3803308 w 4413566"/>
                <a:gd name="connsiteY9" fmla="*/ 229852 h 1348304"/>
                <a:gd name="connsiteX10" fmla="*/ 3787016 w 4413566"/>
                <a:gd name="connsiteY10" fmla="*/ 190630 h 1348304"/>
                <a:gd name="connsiteX11" fmla="*/ 3914645 w 4413566"/>
                <a:gd name="connsiteY11" fmla="*/ 472301 h 1348304"/>
                <a:gd name="connsiteX12" fmla="*/ 4385777 w 4413566"/>
                <a:gd name="connsiteY12" fmla="*/ 1309578 h 1348304"/>
                <a:gd name="connsiteX13" fmla="*/ 4413566 w 4413566"/>
                <a:gd name="connsiteY13" fmla="*/ 1348302 h 1348304"/>
                <a:gd name="connsiteX14" fmla="*/ 4372544 w 4413566"/>
                <a:gd name="connsiteY14" fmla="*/ 1319711 h 1348304"/>
                <a:gd name="connsiteX15" fmla="*/ 2206784 w 4413566"/>
                <a:gd name="connsiteY15" fmla="*/ 1034162 h 1348304"/>
                <a:gd name="connsiteX16" fmla="*/ 41024 w 4413566"/>
                <a:gd name="connsiteY16" fmla="*/ 1319711 h 1348304"/>
                <a:gd name="connsiteX17" fmla="*/ 0 w 4413566"/>
                <a:gd name="connsiteY17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865647 w 4413566"/>
                <a:gd name="connsiteY8" fmla="*/ 365602 h 1348304"/>
                <a:gd name="connsiteX9" fmla="*/ 3803308 w 4413566"/>
                <a:gd name="connsiteY9" fmla="*/ 229852 h 1348304"/>
                <a:gd name="connsiteX10" fmla="*/ 3914645 w 4413566"/>
                <a:gd name="connsiteY10" fmla="*/ 472301 h 1348304"/>
                <a:gd name="connsiteX11" fmla="*/ 4385777 w 4413566"/>
                <a:gd name="connsiteY11" fmla="*/ 1309578 h 1348304"/>
                <a:gd name="connsiteX12" fmla="*/ 4413566 w 4413566"/>
                <a:gd name="connsiteY12" fmla="*/ 1348302 h 1348304"/>
                <a:gd name="connsiteX13" fmla="*/ 4372544 w 4413566"/>
                <a:gd name="connsiteY13" fmla="*/ 1319711 h 1348304"/>
                <a:gd name="connsiteX14" fmla="*/ 2206784 w 4413566"/>
                <a:gd name="connsiteY14" fmla="*/ 1034162 h 1348304"/>
                <a:gd name="connsiteX15" fmla="*/ 41024 w 4413566"/>
                <a:gd name="connsiteY15" fmla="*/ 1319711 h 1348304"/>
                <a:gd name="connsiteX16" fmla="*/ 0 w 4413566"/>
                <a:gd name="connsiteY16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865647 w 4413566"/>
                <a:gd name="connsiteY8" fmla="*/ 365602 h 1348304"/>
                <a:gd name="connsiteX9" fmla="*/ 3914645 w 4413566"/>
                <a:gd name="connsiteY9" fmla="*/ 472301 h 1348304"/>
                <a:gd name="connsiteX10" fmla="*/ 4385777 w 4413566"/>
                <a:gd name="connsiteY10" fmla="*/ 1309578 h 1348304"/>
                <a:gd name="connsiteX11" fmla="*/ 4413566 w 4413566"/>
                <a:gd name="connsiteY11" fmla="*/ 1348302 h 1348304"/>
                <a:gd name="connsiteX12" fmla="*/ 4372544 w 4413566"/>
                <a:gd name="connsiteY12" fmla="*/ 1319711 h 1348304"/>
                <a:gd name="connsiteX13" fmla="*/ 2206784 w 4413566"/>
                <a:gd name="connsiteY13" fmla="*/ 1034162 h 1348304"/>
                <a:gd name="connsiteX14" fmla="*/ 41024 w 4413566"/>
                <a:gd name="connsiteY14" fmla="*/ 1319711 h 1348304"/>
                <a:gd name="connsiteX15" fmla="*/ 0 w 4413566"/>
                <a:gd name="connsiteY15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914645 w 4413566"/>
                <a:gd name="connsiteY8" fmla="*/ 472301 h 1348304"/>
                <a:gd name="connsiteX9" fmla="*/ 4385777 w 4413566"/>
                <a:gd name="connsiteY9" fmla="*/ 1309578 h 1348304"/>
                <a:gd name="connsiteX10" fmla="*/ 4413566 w 4413566"/>
                <a:gd name="connsiteY10" fmla="*/ 1348302 h 1348304"/>
                <a:gd name="connsiteX11" fmla="*/ 4372544 w 4413566"/>
                <a:gd name="connsiteY11" fmla="*/ 1319711 h 1348304"/>
                <a:gd name="connsiteX12" fmla="*/ 2206784 w 4413566"/>
                <a:gd name="connsiteY12" fmla="*/ 1034162 h 1348304"/>
                <a:gd name="connsiteX13" fmla="*/ 41024 w 4413566"/>
                <a:gd name="connsiteY13" fmla="*/ 1319711 h 1348304"/>
                <a:gd name="connsiteX14" fmla="*/ 0 w 4413566"/>
                <a:gd name="connsiteY14" fmla="*/ 1348304 h 1348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13566" h="1348304">
                  <a:moveTo>
                    <a:pt x="0" y="1348304"/>
                  </a:moveTo>
                  <a:lnTo>
                    <a:pt x="27790" y="1309578"/>
                  </a:lnTo>
                  <a:cubicBezTo>
                    <a:pt x="189464" y="1069164"/>
                    <a:pt x="348304" y="787401"/>
                    <a:pt x="498921" y="472301"/>
                  </a:cubicBezTo>
                  <a:lnTo>
                    <a:pt x="547920" y="365602"/>
                  </a:lnTo>
                  <a:lnTo>
                    <a:pt x="585345" y="292046"/>
                  </a:lnTo>
                  <a:cubicBezTo>
                    <a:pt x="739673" y="125376"/>
                    <a:pt x="1406975" y="0"/>
                    <a:pt x="2206784" y="0"/>
                  </a:cubicBezTo>
                  <a:cubicBezTo>
                    <a:pt x="3006592" y="0"/>
                    <a:pt x="3673894" y="125376"/>
                    <a:pt x="3828223" y="292046"/>
                  </a:cubicBezTo>
                  <a:lnTo>
                    <a:pt x="3861776" y="365602"/>
                  </a:lnTo>
                  <a:lnTo>
                    <a:pt x="3914645" y="472301"/>
                  </a:lnTo>
                  <a:cubicBezTo>
                    <a:pt x="4065263" y="787401"/>
                    <a:pt x="4224103" y="1069164"/>
                    <a:pt x="4385777" y="1309578"/>
                  </a:cubicBezTo>
                  <a:lnTo>
                    <a:pt x="4413566" y="1348302"/>
                  </a:lnTo>
                  <a:lnTo>
                    <a:pt x="4372544" y="1319711"/>
                  </a:lnTo>
                  <a:cubicBezTo>
                    <a:pt x="4085426" y="1154278"/>
                    <a:pt x="3224378" y="1034162"/>
                    <a:pt x="2206784" y="1034162"/>
                  </a:cubicBezTo>
                  <a:cubicBezTo>
                    <a:pt x="1189190" y="1034162"/>
                    <a:pt x="328142" y="1154278"/>
                    <a:pt x="41024" y="1319711"/>
                  </a:cubicBezTo>
                  <a:lnTo>
                    <a:pt x="0" y="1348304"/>
                  </a:lnTo>
                  <a:close/>
                </a:path>
              </a:pathLst>
            </a:custGeom>
            <a:solidFill>
              <a:srgbClr val="7A0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0800000">
              <a:off x="4947752" y="1882266"/>
              <a:ext cx="1281597" cy="3950208"/>
            </a:xfrm>
            <a:custGeom>
              <a:avLst/>
              <a:gdLst>
                <a:gd name="connsiteX0" fmla="*/ 0 w 1281597"/>
                <a:gd name="connsiteY0" fmla="*/ 3950208 h 3950208"/>
                <a:gd name="connsiteX1" fmla="*/ 23800 w 1281597"/>
                <a:gd name="connsiteY1" fmla="*/ 3915114 h 3950208"/>
                <a:gd name="connsiteX2" fmla="*/ 845709 w 1281597"/>
                <a:gd name="connsiteY2" fmla="*/ 2020018 h 3950208"/>
                <a:gd name="connsiteX3" fmla="*/ 1148433 w 1281597"/>
                <a:gd name="connsiteY3" fmla="*/ 216635 h 3950208"/>
                <a:gd name="connsiteX4" fmla="*/ 1150014 w 1281597"/>
                <a:gd name="connsiteY4" fmla="*/ 29285 h 3950208"/>
                <a:gd name="connsiteX5" fmla="*/ 1197630 w 1281597"/>
                <a:gd name="connsiteY5" fmla="*/ 15976 h 3950208"/>
                <a:gd name="connsiteX6" fmla="*/ 1281597 w 1281597"/>
                <a:gd name="connsiteY6" fmla="*/ 0 h 3950208"/>
                <a:gd name="connsiteX7" fmla="*/ 1280401 w 1281597"/>
                <a:gd name="connsiteY7" fmla="*/ 216638 h 3950208"/>
                <a:gd name="connsiteX8" fmla="*/ 1082251 w 1281597"/>
                <a:gd name="connsiteY8" fmla="*/ 2020020 h 3950208"/>
                <a:gd name="connsiteX9" fmla="*/ 620772 w 1281597"/>
                <a:gd name="connsiteY9" fmla="*/ 3722907 h 3950208"/>
                <a:gd name="connsiteX10" fmla="*/ 558334 w 1281597"/>
                <a:gd name="connsiteY10" fmla="*/ 3879775 h 3950208"/>
                <a:gd name="connsiteX11" fmla="*/ 478754 w 1281597"/>
                <a:gd name="connsiteY11" fmla="*/ 3886758 h 3950208"/>
                <a:gd name="connsiteX12" fmla="*/ 166821 w 1281597"/>
                <a:gd name="connsiteY12" fmla="*/ 3923927 h 3950208"/>
                <a:gd name="connsiteX13" fmla="*/ 51318 w 1281597"/>
                <a:gd name="connsiteY13" fmla="*/ 3942280 h 3950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81597" h="3950208">
                  <a:moveTo>
                    <a:pt x="0" y="3950208"/>
                  </a:moveTo>
                  <a:lnTo>
                    <a:pt x="23800" y="3915114"/>
                  </a:lnTo>
                  <a:cubicBezTo>
                    <a:pt x="338454" y="3422927"/>
                    <a:pt x="631755" y="2764428"/>
                    <a:pt x="845709" y="2020018"/>
                  </a:cubicBezTo>
                  <a:cubicBezTo>
                    <a:pt x="1032919" y="1368659"/>
                    <a:pt x="1132240" y="745947"/>
                    <a:pt x="1148433" y="216635"/>
                  </a:cubicBezTo>
                  <a:lnTo>
                    <a:pt x="1150014" y="29285"/>
                  </a:lnTo>
                  <a:lnTo>
                    <a:pt x="1197630" y="15976"/>
                  </a:lnTo>
                  <a:lnTo>
                    <a:pt x="1281597" y="0"/>
                  </a:lnTo>
                  <a:lnTo>
                    <a:pt x="1280401" y="216638"/>
                  </a:lnTo>
                  <a:cubicBezTo>
                    <a:pt x="1269802" y="745949"/>
                    <a:pt x="1204791" y="1368662"/>
                    <a:pt x="1082251" y="2020020"/>
                  </a:cubicBezTo>
                  <a:cubicBezTo>
                    <a:pt x="959713" y="2671379"/>
                    <a:pt x="797410" y="3256962"/>
                    <a:pt x="620772" y="3722907"/>
                  </a:cubicBezTo>
                  <a:lnTo>
                    <a:pt x="558334" y="3879775"/>
                  </a:lnTo>
                  <a:lnTo>
                    <a:pt x="478754" y="3886758"/>
                  </a:lnTo>
                  <a:cubicBezTo>
                    <a:pt x="366624" y="3897698"/>
                    <a:pt x="262175" y="3910156"/>
                    <a:pt x="166821" y="3923927"/>
                  </a:cubicBezTo>
                  <a:lnTo>
                    <a:pt x="51318" y="3942280"/>
                  </a:lnTo>
                  <a:close/>
                </a:path>
              </a:pathLst>
            </a:custGeom>
            <a:solidFill>
              <a:schemeClr val="bg1"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924065" y="2025931"/>
              <a:ext cx="1295868" cy="64633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3600" b="1" cap="small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Step 1</a:t>
              </a:r>
              <a:endParaRPr lang="en-US" sz="3600" b="1" cap="sm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71679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3757</TotalTime>
  <Words>15</Words>
  <PresentationFormat>On-screen Show (4:3)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Custom Design</vt:lpstr>
      <vt:lpstr>PowerPoint Funnel With 5 Options/Steps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Funnel With 5 Options/Steps</dc:title>
  <dc:creator>PresentationGo.com</dc:creator>
  <dcterms:created xsi:type="dcterms:W3CDTF">2014-11-26T05:14:11Z</dcterms:created>
  <dcterms:modified xsi:type="dcterms:W3CDTF">2015-01-25T05:00:27Z</dcterms:modified>
</cp:coreProperties>
</file>