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A638049C-8C77-8BE5-66E0-851775DD635E}"/>
              </a:ext>
            </a:extLst>
          </p:cNvPr>
          <p:cNvSpPr/>
          <p:nvPr/>
        </p:nvSpPr>
        <p:spPr>
          <a:xfrm rot="10800000">
            <a:off x="7013502" y="1784486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25">
            <a:extLst>
              <a:ext uri="{FF2B5EF4-FFF2-40B4-BE49-F238E27FC236}">
                <a16:creationId xmlns:a16="http://schemas.microsoft.com/office/drawing/2014/main" id="{E5009852-4F8F-489A-01C8-8AAC558F71BE}"/>
              </a:ext>
            </a:extLst>
          </p:cNvPr>
          <p:cNvSpPr/>
          <p:nvPr/>
        </p:nvSpPr>
        <p:spPr>
          <a:xfrm rot="10800000" flipH="1">
            <a:off x="3392625" y="1784486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69E1187-C7E0-FB31-D4A8-8574FEF15BE1}"/>
              </a:ext>
            </a:extLst>
          </p:cNvPr>
          <p:cNvGrpSpPr/>
          <p:nvPr/>
        </p:nvGrpSpPr>
        <p:grpSpPr>
          <a:xfrm>
            <a:off x="3987077" y="1388916"/>
            <a:ext cx="4215384" cy="4471416"/>
            <a:chOff x="2464473" y="1388916"/>
            <a:chExt cx="4215384" cy="4471416"/>
          </a:xfrm>
        </p:grpSpPr>
        <p:sp>
          <p:nvSpPr>
            <p:cNvPr id="6" name="Freeform 48">
              <a:extLst>
                <a:ext uri="{FF2B5EF4-FFF2-40B4-BE49-F238E27FC236}">
                  <a16:creationId xmlns:a16="http://schemas.microsoft.com/office/drawing/2014/main" id="{D121C821-ACD8-E69D-AC40-1FB98B16F68C}"/>
                </a:ext>
              </a:extLst>
            </p:cNvPr>
            <p:cNvSpPr/>
            <p:nvPr/>
          </p:nvSpPr>
          <p:spPr>
            <a:xfrm rot="10800000">
              <a:off x="3699832" y="4095948"/>
              <a:ext cx="1744668" cy="1611301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77126" h="2151276">
                  <a:moveTo>
                    <a:pt x="249718" y="27848"/>
                  </a:moveTo>
                  <a:lnTo>
                    <a:pt x="248598" y="1"/>
                  </a:lnTo>
                  <a:lnTo>
                    <a:pt x="248598" y="0"/>
                  </a:lnTo>
                  <a:close/>
                  <a:moveTo>
                    <a:pt x="238214" y="507182"/>
                  </a:moveTo>
                  <a:lnTo>
                    <a:pt x="242944" y="409270"/>
                  </a:lnTo>
                  <a:lnTo>
                    <a:pt x="242072" y="456825"/>
                  </a:lnTo>
                  <a:close/>
                  <a:moveTo>
                    <a:pt x="1638913" y="507183"/>
                  </a:moveTo>
                  <a:lnTo>
                    <a:pt x="1635054" y="456825"/>
                  </a:lnTo>
                  <a:lnTo>
                    <a:pt x="1634182" y="409270"/>
                  </a:lnTo>
                  <a:close/>
                  <a:moveTo>
                    <a:pt x="1877126" y="2151276"/>
                  </a:moveTo>
                  <a:lnTo>
                    <a:pt x="1875772" y="2151276"/>
                  </a:lnTo>
                  <a:lnTo>
                    <a:pt x="1875824" y="2151120"/>
                  </a:lnTo>
                  <a:cubicBezTo>
                    <a:pt x="1875824" y="1993809"/>
                    <a:pt x="1456198" y="1866284"/>
                    <a:pt x="938564" y="1866284"/>
                  </a:cubicBezTo>
                  <a:cubicBezTo>
                    <a:pt x="420930" y="1866284"/>
                    <a:pt x="1304" y="1993809"/>
                    <a:pt x="1304" y="2151120"/>
                  </a:cubicBezTo>
                  <a:lnTo>
                    <a:pt x="1356" y="2151276"/>
                  </a:lnTo>
                  <a:lnTo>
                    <a:pt x="0" y="2151276"/>
                  </a:lnTo>
                  <a:lnTo>
                    <a:pt x="87655" y="1728827"/>
                  </a:lnTo>
                  <a:cubicBezTo>
                    <a:pt x="140370" y="1447260"/>
                    <a:pt x="180108" y="1174056"/>
                    <a:pt x="207125" y="912947"/>
                  </a:cubicBezTo>
                  <a:lnTo>
                    <a:pt x="207127" y="912926"/>
                  </a:lnTo>
                  <a:lnTo>
                    <a:pt x="207125" y="912948"/>
                  </a:lnTo>
                  <a:lnTo>
                    <a:pt x="187629" y="1074256"/>
                  </a:lnTo>
                  <a:lnTo>
                    <a:pt x="188803" y="1074256"/>
                  </a:lnTo>
                  <a:lnTo>
                    <a:pt x="188756" y="1074105"/>
                  </a:lnTo>
                  <a:cubicBezTo>
                    <a:pt x="188756" y="939267"/>
                    <a:pt x="524456" y="829960"/>
                    <a:pt x="938564" y="829960"/>
                  </a:cubicBezTo>
                  <a:cubicBezTo>
                    <a:pt x="1352672" y="829960"/>
                    <a:pt x="1688372" y="939267"/>
                    <a:pt x="1688372" y="1074105"/>
                  </a:cubicBezTo>
                  <a:lnTo>
                    <a:pt x="1688325" y="1074256"/>
                  </a:lnTo>
                  <a:lnTo>
                    <a:pt x="1689497" y="1074256"/>
                  </a:lnTo>
                  <a:lnTo>
                    <a:pt x="1670001" y="912948"/>
                  </a:lnTo>
                  <a:lnTo>
                    <a:pt x="1669999" y="912919"/>
                  </a:lnTo>
                  <a:lnTo>
                    <a:pt x="1670001" y="912947"/>
                  </a:lnTo>
                  <a:cubicBezTo>
                    <a:pt x="1697018" y="1174056"/>
                    <a:pt x="1736756" y="1447260"/>
                    <a:pt x="1789472" y="1728827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49">
              <a:extLst>
                <a:ext uri="{FF2B5EF4-FFF2-40B4-BE49-F238E27FC236}">
                  <a16:creationId xmlns:a16="http://schemas.microsoft.com/office/drawing/2014/main" id="{277D6DBD-C3A6-575F-1458-6282E24C4CB9}"/>
                </a:ext>
              </a:extLst>
            </p:cNvPr>
            <p:cNvSpPr/>
            <p:nvPr/>
          </p:nvSpPr>
          <p:spPr>
            <a:xfrm rot="10800000">
              <a:off x="3874221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50">
              <a:extLst>
                <a:ext uri="{FF2B5EF4-FFF2-40B4-BE49-F238E27FC236}">
                  <a16:creationId xmlns:a16="http://schemas.microsoft.com/office/drawing/2014/main" id="{94FFA4B7-39C7-F3B8-D371-A99B61D88FDA}"/>
                </a:ext>
              </a:extLst>
            </p:cNvPr>
            <p:cNvSpPr/>
            <p:nvPr/>
          </p:nvSpPr>
          <p:spPr>
            <a:xfrm rot="10800000">
              <a:off x="3425775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51">
              <a:extLst>
                <a:ext uri="{FF2B5EF4-FFF2-40B4-BE49-F238E27FC236}">
                  <a16:creationId xmlns:a16="http://schemas.microsoft.com/office/drawing/2014/main" id="{CA74A6D8-88C6-3F46-73A1-CFC06AACCB4B}"/>
                </a:ext>
              </a:extLst>
            </p:cNvPr>
            <p:cNvSpPr/>
            <p:nvPr/>
          </p:nvSpPr>
          <p:spPr>
            <a:xfrm rot="10800000">
              <a:off x="3030359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EECE44-4D7F-2EDC-26A2-43AB75B9B045}"/>
                </a:ext>
              </a:extLst>
            </p:cNvPr>
            <p:cNvSpPr txBox="1"/>
            <p:nvPr/>
          </p:nvSpPr>
          <p:spPr>
            <a:xfrm>
              <a:off x="3985557" y="2928266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0BD593-EAAF-1B3C-AAD4-5C3B852F5BC5}"/>
                </a:ext>
              </a:extLst>
            </p:cNvPr>
            <p:cNvSpPr txBox="1"/>
            <p:nvPr/>
          </p:nvSpPr>
          <p:spPr>
            <a:xfrm>
              <a:off x="4047016" y="3769045"/>
              <a:ext cx="104996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26470C8-C96B-1355-28BF-AE60DD0A5A45}"/>
                </a:ext>
              </a:extLst>
            </p:cNvPr>
            <p:cNvSpPr txBox="1"/>
            <p:nvPr/>
          </p:nvSpPr>
          <p:spPr>
            <a:xfrm>
              <a:off x="4171536" y="5265937"/>
              <a:ext cx="800925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5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3419674-6F4D-F65A-5C2D-7F988E3433AB}"/>
                </a:ext>
              </a:extLst>
            </p:cNvPr>
            <p:cNvSpPr/>
            <p:nvPr/>
          </p:nvSpPr>
          <p:spPr>
            <a:xfrm>
              <a:off x="2464473" y="1388916"/>
              <a:ext cx="4215384" cy="608785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68B0320-CF80-D263-CDF3-794652B26AB4}"/>
                </a:ext>
              </a:extLst>
            </p:cNvPr>
            <p:cNvSpPr txBox="1"/>
            <p:nvPr/>
          </p:nvSpPr>
          <p:spPr>
            <a:xfrm>
              <a:off x="4092865" y="4548269"/>
              <a:ext cx="92544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4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5B4EBAA-E889-BB15-39BF-136E51234277}"/>
                </a:ext>
              </a:extLst>
            </p:cNvPr>
            <p:cNvSpPr/>
            <p:nvPr/>
          </p:nvSpPr>
          <p:spPr>
            <a:xfrm>
              <a:off x="3080983" y="1756868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52">
              <a:extLst>
                <a:ext uri="{FF2B5EF4-FFF2-40B4-BE49-F238E27FC236}">
                  <a16:creationId xmlns:a16="http://schemas.microsoft.com/office/drawing/2014/main" id="{07B18B10-809A-A9FB-9EB8-A304FF763F4A}"/>
                </a:ext>
              </a:extLst>
            </p:cNvPr>
            <p:cNvSpPr/>
            <p:nvPr/>
          </p:nvSpPr>
          <p:spPr>
            <a:xfrm rot="10800000">
              <a:off x="2523268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54">
              <a:extLst>
                <a:ext uri="{FF2B5EF4-FFF2-40B4-BE49-F238E27FC236}">
                  <a16:creationId xmlns:a16="http://schemas.microsoft.com/office/drawing/2014/main" id="{43BC1020-789B-18CC-3776-0E38F1E2603D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DF998D-2AC8-6973-1B9D-6778CA6BE059}"/>
                </a:ext>
              </a:extLst>
            </p:cNvPr>
            <p:cNvSpPr txBox="1"/>
            <p:nvPr/>
          </p:nvSpPr>
          <p:spPr>
            <a:xfrm>
              <a:off x="3924065" y="2025931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63</Words>
  <Application>Microsoft Office PowerPoint</Application>
  <PresentationFormat>Widescreen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5 Steps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2026-02-18T00:47:26Z</dcterms:modified>
  <cp:category>Charts &amp; Diagrams</cp:category>
</cp:coreProperties>
</file>