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0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38"/>
          <p:cNvSpPr/>
          <p:nvPr/>
        </p:nvSpPr>
        <p:spPr>
          <a:xfrm>
            <a:off x="6" y="3347693"/>
            <a:ext cx="3130792" cy="795528"/>
          </a:xfrm>
          <a:custGeom>
            <a:avLst/>
            <a:gdLst>
              <a:gd name="connsiteX0" fmla="*/ 0 w 3241829"/>
              <a:gd name="connsiteY0" fmla="*/ 397765 h 795528"/>
              <a:gd name="connsiteX1" fmla="*/ 3130792 w 3241829"/>
              <a:gd name="connsiteY1" fmla="*/ 397765 h 795528"/>
              <a:gd name="connsiteX2" fmla="*/ 2733029 w 3241829"/>
              <a:gd name="connsiteY2" fmla="*/ 795528 h 795528"/>
              <a:gd name="connsiteX3" fmla="*/ 0 w 3241829"/>
              <a:gd name="connsiteY3" fmla="*/ 795528 h 795528"/>
              <a:gd name="connsiteX4" fmla="*/ 5 w 3241829"/>
              <a:gd name="connsiteY4" fmla="*/ 0 h 795528"/>
              <a:gd name="connsiteX5" fmla="*/ 3241828 w 3241829"/>
              <a:gd name="connsiteY5" fmla="*/ 0 h 795528"/>
              <a:gd name="connsiteX6" fmla="*/ 3241829 w 3241829"/>
              <a:gd name="connsiteY6" fmla="*/ 1 h 795528"/>
              <a:gd name="connsiteX7" fmla="*/ 2733028 w 3241829"/>
              <a:gd name="connsiteY7" fmla="*/ 1 h 795528"/>
              <a:gd name="connsiteX8" fmla="*/ 3130791 w 3241829"/>
              <a:gd name="connsiteY8" fmla="*/ 397764 h 795528"/>
              <a:gd name="connsiteX9" fmla="*/ 5 w 3241829"/>
              <a:gd name="connsiteY9" fmla="*/ 397764 h 795528"/>
              <a:gd name="connsiteX0" fmla="*/ 0 w 3241828"/>
              <a:gd name="connsiteY0" fmla="*/ 397765 h 795528"/>
              <a:gd name="connsiteX1" fmla="*/ 3130792 w 3241828"/>
              <a:gd name="connsiteY1" fmla="*/ 397765 h 795528"/>
              <a:gd name="connsiteX2" fmla="*/ 2733029 w 3241828"/>
              <a:gd name="connsiteY2" fmla="*/ 795528 h 795528"/>
              <a:gd name="connsiteX3" fmla="*/ 0 w 3241828"/>
              <a:gd name="connsiteY3" fmla="*/ 795528 h 795528"/>
              <a:gd name="connsiteX4" fmla="*/ 0 w 3241828"/>
              <a:gd name="connsiteY4" fmla="*/ 397765 h 795528"/>
              <a:gd name="connsiteX5" fmla="*/ 5 w 3241828"/>
              <a:gd name="connsiteY5" fmla="*/ 0 h 795528"/>
              <a:gd name="connsiteX6" fmla="*/ 3241828 w 3241828"/>
              <a:gd name="connsiteY6" fmla="*/ 0 h 795528"/>
              <a:gd name="connsiteX7" fmla="*/ 2733028 w 3241828"/>
              <a:gd name="connsiteY7" fmla="*/ 1 h 795528"/>
              <a:gd name="connsiteX8" fmla="*/ 3130791 w 3241828"/>
              <a:gd name="connsiteY8" fmla="*/ 397764 h 795528"/>
              <a:gd name="connsiteX9" fmla="*/ 5 w 3241828"/>
              <a:gd name="connsiteY9" fmla="*/ 397764 h 795528"/>
              <a:gd name="connsiteX10" fmla="*/ 5 w 3241828"/>
              <a:gd name="connsiteY10" fmla="*/ 0 h 795528"/>
              <a:gd name="connsiteX0" fmla="*/ 0 w 3130792"/>
              <a:gd name="connsiteY0" fmla="*/ 397765 h 795528"/>
              <a:gd name="connsiteX1" fmla="*/ 3130792 w 3130792"/>
              <a:gd name="connsiteY1" fmla="*/ 397765 h 795528"/>
              <a:gd name="connsiteX2" fmla="*/ 2733029 w 3130792"/>
              <a:gd name="connsiteY2" fmla="*/ 795528 h 795528"/>
              <a:gd name="connsiteX3" fmla="*/ 0 w 3130792"/>
              <a:gd name="connsiteY3" fmla="*/ 795528 h 795528"/>
              <a:gd name="connsiteX4" fmla="*/ 0 w 3130792"/>
              <a:gd name="connsiteY4" fmla="*/ 397765 h 795528"/>
              <a:gd name="connsiteX5" fmla="*/ 5 w 3130792"/>
              <a:gd name="connsiteY5" fmla="*/ 0 h 795528"/>
              <a:gd name="connsiteX6" fmla="*/ 2733028 w 3130792"/>
              <a:gd name="connsiteY6" fmla="*/ 1 h 795528"/>
              <a:gd name="connsiteX7" fmla="*/ 3130791 w 3130792"/>
              <a:gd name="connsiteY7" fmla="*/ 397764 h 795528"/>
              <a:gd name="connsiteX8" fmla="*/ 5 w 3130792"/>
              <a:gd name="connsiteY8" fmla="*/ 397764 h 795528"/>
              <a:gd name="connsiteX9" fmla="*/ 5 w 3130792"/>
              <a:gd name="connsiteY9" fmla="*/ 0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30792" h="795528">
                <a:moveTo>
                  <a:pt x="0" y="397765"/>
                </a:moveTo>
                <a:lnTo>
                  <a:pt x="3130792" y="397765"/>
                </a:lnTo>
                <a:lnTo>
                  <a:pt x="2733029" y="795528"/>
                </a:lnTo>
                <a:lnTo>
                  <a:pt x="0" y="795528"/>
                </a:lnTo>
                <a:lnTo>
                  <a:pt x="0" y="397765"/>
                </a:lnTo>
                <a:close/>
                <a:moveTo>
                  <a:pt x="5" y="0"/>
                </a:moveTo>
                <a:lnTo>
                  <a:pt x="2733028" y="1"/>
                </a:lnTo>
                <a:lnTo>
                  <a:pt x="3130791" y="397764"/>
                </a:lnTo>
                <a:lnTo>
                  <a:pt x="5" y="397764"/>
                </a:lnTo>
                <a:lnTo>
                  <a:pt x="5" y="0"/>
                </a:lnTo>
                <a:close/>
              </a:path>
            </a:pathLst>
          </a:cu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dirty="0"/>
          </a:p>
        </p:txBody>
      </p:sp>
      <p:sp>
        <p:nvSpPr>
          <p:cNvPr id="34" name="Freeform 33"/>
          <p:cNvSpPr/>
          <p:nvPr/>
        </p:nvSpPr>
        <p:spPr>
          <a:xfrm>
            <a:off x="1" y="1756867"/>
            <a:ext cx="2484799" cy="795528"/>
          </a:xfrm>
          <a:custGeom>
            <a:avLst/>
            <a:gdLst>
              <a:gd name="connsiteX0" fmla="*/ 0 w 2484799"/>
              <a:gd name="connsiteY0" fmla="*/ 0 h 795528"/>
              <a:gd name="connsiteX1" fmla="*/ 2087035 w 2484799"/>
              <a:gd name="connsiteY1" fmla="*/ 0 h 795528"/>
              <a:gd name="connsiteX2" fmla="*/ 2484799 w 2484799"/>
              <a:gd name="connsiteY2" fmla="*/ 397764 h 795528"/>
              <a:gd name="connsiteX3" fmla="*/ 2087035 w 2484799"/>
              <a:gd name="connsiteY3" fmla="*/ 795528 h 795528"/>
              <a:gd name="connsiteX4" fmla="*/ 0 w 2484799"/>
              <a:gd name="connsiteY4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4799" h="795528">
                <a:moveTo>
                  <a:pt x="0" y="0"/>
                </a:moveTo>
                <a:lnTo>
                  <a:pt x="2087035" y="0"/>
                </a:lnTo>
                <a:lnTo>
                  <a:pt x="2484799" y="397764"/>
                </a:lnTo>
                <a:lnTo>
                  <a:pt x="2087035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7A0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35" name="Freeform 34"/>
          <p:cNvSpPr/>
          <p:nvPr/>
        </p:nvSpPr>
        <p:spPr>
          <a:xfrm>
            <a:off x="1" y="2552280"/>
            <a:ext cx="2807797" cy="795528"/>
          </a:xfrm>
          <a:custGeom>
            <a:avLst/>
            <a:gdLst>
              <a:gd name="connsiteX0" fmla="*/ 0 w 2807797"/>
              <a:gd name="connsiteY0" fmla="*/ 0 h 795528"/>
              <a:gd name="connsiteX1" fmla="*/ 2797001 w 2807797"/>
              <a:gd name="connsiteY1" fmla="*/ 0 h 795528"/>
              <a:gd name="connsiteX2" fmla="*/ 2797002 w 2807797"/>
              <a:gd name="connsiteY2" fmla="*/ 1 h 795528"/>
              <a:gd name="connsiteX3" fmla="*/ 2410033 w 2807797"/>
              <a:gd name="connsiteY3" fmla="*/ 1 h 795528"/>
              <a:gd name="connsiteX4" fmla="*/ 2807797 w 2807797"/>
              <a:gd name="connsiteY4" fmla="*/ 397765 h 795528"/>
              <a:gd name="connsiteX5" fmla="*/ 2410034 w 2807797"/>
              <a:gd name="connsiteY5" fmla="*/ 795528 h 795528"/>
              <a:gd name="connsiteX6" fmla="*/ 10 w 2807797"/>
              <a:gd name="connsiteY6" fmla="*/ 795528 h 795528"/>
              <a:gd name="connsiteX7" fmla="*/ 10 w 2807797"/>
              <a:gd name="connsiteY7" fmla="*/ 198882 h 795528"/>
              <a:gd name="connsiteX8" fmla="*/ 0 w 2807797"/>
              <a:gd name="connsiteY8" fmla="*/ 198882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7797" h="795528">
                <a:moveTo>
                  <a:pt x="0" y="0"/>
                </a:moveTo>
                <a:lnTo>
                  <a:pt x="2797001" y="0"/>
                </a:lnTo>
                <a:lnTo>
                  <a:pt x="2797002" y="1"/>
                </a:lnTo>
                <a:lnTo>
                  <a:pt x="2410033" y="1"/>
                </a:lnTo>
                <a:lnTo>
                  <a:pt x="2807797" y="397765"/>
                </a:lnTo>
                <a:lnTo>
                  <a:pt x="2410034" y="795528"/>
                </a:lnTo>
                <a:lnTo>
                  <a:pt x="10" y="795528"/>
                </a:lnTo>
                <a:lnTo>
                  <a:pt x="10" y="198882"/>
                </a:lnTo>
                <a:lnTo>
                  <a:pt x="0" y="198882"/>
                </a:lnTo>
                <a:close/>
              </a:path>
            </a:pathLst>
          </a:custGeom>
          <a:solidFill>
            <a:srgbClr val="CB2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dirty="0"/>
          </a:p>
        </p:txBody>
      </p:sp>
      <p:sp>
        <p:nvSpPr>
          <p:cNvPr id="40" name="Freeform 39"/>
          <p:cNvSpPr/>
          <p:nvPr/>
        </p:nvSpPr>
        <p:spPr>
          <a:xfrm>
            <a:off x="6" y="4143106"/>
            <a:ext cx="3453791" cy="795528"/>
          </a:xfrm>
          <a:custGeom>
            <a:avLst/>
            <a:gdLst>
              <a:gd name="connsiteX0" fmla="*/ 0 w 3544373"/>
              <a:gd name="connsiteY0" fmla="*/ 596648 h 795528"/>
              <a:gd name="connsiteX1" fmla="*/ 3254909 w 3544373"/>
              <a:gd name="connsiteY1" fmla="*/ 596648 h 795528"/>
              <a:gd name="connsiteX2" fmla="*/ 3056029 w 3544373"/>
              <a:gd name="connsiteY2" fmla="*/ 795528 h 795528"/>
              <a:gd name="connsiteX3" fmla="*/ 0 w 3544373"/>
              <a:gd name="connsiteY3" fmla="*/ 795528 h 795528"/>
              <a:gd name="connsiteX4" fmla="*/ 0 w 3544373"/>
              <a:gd name="connsiteY4" fmla="*/ 0 h 795528"/>
              <a:gd name="connsiteX5" fmla="*/ 3544373 w 3544373"/>
              <a:gd name="connsiteY5" fmla="*/ 0 h 795528"/>
              <a:gd name="connsiteX6" fmla="*/ 3544373 w 3544373"/>
              <a:gd name="connsiteY6" fmla="*/ 2 h 795528"/>
              <a:gd name="connsiteX7" fmla="*/ 3056027 w 3544373"/>
              <a:gd name="connsiteY7" fmla="*/ 2 h 795528"/>
              <a:gd name="connsiteX8" fmla="*/ 3453791 w 3544373"/>
              <a:gd name="connsiteY8" fmla="*/ 397766 h 795528"/>
              <a:gd name="connsiteX9" fmla="*/ 3254910 w 3544373"/>
              <a:gd name="connsiteY9" fmla="*/ 596647 h 795528"/>
              <a:gd name="connsiteX10" fmla="*/ 0 w 3544373"/>
              <a:gd name="connsiteY10" fmla="*/ 596647 h 795528"/>
              <a:gd name="connsiteX0" fmla="*/ 0 w 3544373"/>
              <a:gd name="connsiteY0" fmla="*/ 596648 h 795528"/>
              <a:gd name="connsiteX1" fmla="*/ 3254909 w 3544373"/>
              <a:gd name="connsiteY1" fmla="*/ 596648 h 795528"/>
              <a:gd name="connsiteX2" fmla="*/ 3056029 w 3544373"/>
              <a:gd name="connsiteY2" fmla="*/ 795528 h 795528"/>
              <a:gd name="connsiteX3" fmla="*/ 0 w 3544373"/>
              <a:gd name="connsiteY3" fmla="*/ 795528 h 795528"/>
              <a:gd name="connsiteX4" fmla="*/ 0 w 3544373"/>
              <a:gd name="connsiteY4" fmla="*/ 596648 h 795528"/>
              <a:gd name="connsiteX5" fmla="*/ 0 w 3544373"/>
              <a:gd name="connsiteY5" fmla="*/ 0 h 795528"/>
              <a:gd name="connsiteX6" fmla="*/ 3544373 w 3544373"/>
              <a:gd name="connsiteY6" fmla="*/ 0 h 795528"/>
              <a:gd name="connsiteX7" fmla="*/ 3056027 w 3544373"/>
              <a:gd name="connsiteY7" fmla="*/ 2 h 795528"/>
              <a:gd name="connsiteX8" fmla="*/ 3453791 w 3544373"/>
              <a:gd name="connsiteY8" fmla="*/ 397766 h 795528"/>
              <a:gd name="connsiteX9" fmla="*/ 3254910 w 3544373"/>
              <a:gd name="connsiteY9" fmla="*/ 596647 h 795528"/>
              <a:gd name="connsiteX10" fmla="*/ 0 w 3544373"/>
              <a:gd name="connsiteY10" fmla="*/ 596647 h 795528"/>
              <a:gd name="connsiteX11" fmla="*/ 0 w 3544373"/>
              <a:gd name="connsiteY11" fmla="*/ 0 h 795528"/>
              <a:gd name="connsiteX0" fmla="*/ 0 w 3453791"/>
              <a:gd name="connsiteY0" fmla="*/ 596648 h 795528"/>
              <a:gd name="connsiteX1" fmla="*/ 3254909 w 3453791"/>
              <a:gd name="connsiteY1" fmla="*/ 596648 h 795528"/>
              <a:gd name="connsiteX2" fmla="*/ 3056029 w 3453791"/>
              <a:gd name="connsiteY2" fmla="*/ 795528 h 795528"/>
              <a:gd name="connsiteX3" fmla="*/ 0 w 3453791"/>
              <a:gd name="connsiteY3" fmla="*/ 795528 h 795528"/>
              <a:gd name="connsiteX4" fmla="*/ 0 w 3453791"/>
              <a:gd name="connsiteY4" fmla="*/ 596648 h 795528"/>
              <a:gd name="connsiteX5" fmla="*/ 0 w 3453791"/>
              <a:gd name="connsiteY5" fmla="*/ 0 h 795528"/>
              <a:gd name="connsiteX6" fmla="*/ 3056027 w 3453791"/>
              <a:gd name="connsiteY6" fmla="*/ 2 h 795528"/>
              <a:gd name="connsiteX7" fmla="*/ 3453791 w 3453791"/>
              <a:gd name="connsiteY7" fmla="*/ 397766 h 795528"/>
              <a:gd name="connsiteX8" fmla="*/ 3254910 w 3453791"/>
              <a:gd name="connsiteY8" fmla="*/ 596647 h 795528"/>
              <a:gd name="connsiteX9" fmla="*/ 0 w 3453791"/>
              <a:gd name="connsiteY9" fmla="*/ 596647 h 795528"/>
              <a:gd name="connsiteX10" fmla="*/ 0 w 3453791"/>
              <a:gd name="connsiteY10" fmla="*/ 0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3791" h="795528">
                <a:moveTo>
                  <a:pt x="0" y="596648"/>
                </a:moveTo>
                <a:lnTo>
                  <a:pt x="3254909" y="596648"/>
                </a:lnTo>
                <a:lnTo>
                  <a:pt x="3056029" y="795528"/>
                </a:lnTo>
                <a:lnTo>
                  <a:pt x="0" y="795528"/>
                </a:lnTo>
                <a:lnTo>
                  <a:pt x="0" y="596648"/>
                </a:lnTo>
                <a:close/>
                <a:moveTo>
                  <a:pt x="0" y="0"/>
                </a:moveTo>
                <a:lnTo>
                  <a:pt x="3056027" y="2"/>
                </a:lnTo>
                <a:lnTo>
                  <a:pt x="3453791" y="397766"/>
                </a:lnTo>
                <a:lnTo>
                  <a:pt x="3254910" y="596647"/>
                </a:lnTo>
                <a:lnTo>
                  <a:pt x="0" y="596647"/>
                </a:lnTo>
                <a:lnTo>
                  <a:pt x="0" y="0"/>
                </a:lnTo>
                <a:close/>
              </a:path>
            </a:pathLst>
          </a:cu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dirty="0"/>
          </a:p>
        </p:txBody>
      </p:sp>
      <p:sp>
        <p:nvSpPr>
          <p:cNvPr id="42" name="Freeform 41"/>
          <p:cNvSpPr/>
          <p:nvPr/>
        </p:nvSpPr>
        <p:spPr>
          <a:xfrm>
            <a:off x="5" y="4938521"/>
            <a:ext cx="3776788" cy="795528"/>
          </a:xfrm>
          <a:custGeom>
            <a:avLst/>
            <a:gdLst>
              <a:gd name="connsiteX0" fmla="*/ 0 w 3776788"/>
              <a:gd name="connsiteY0" fmla="*/ 0 h 795528"/>
              <a:gd name="connsiteX1" fmla="*/ 3379024 w 3776788"/>
              <a:gd name="connsiteY1" fmla="*/ 0 h 795528"/>
              <a:gd name="connsiteX2" fmla="*/ 3776788 w 3776788"/>
              <a:gd name="connsiteY2" fmla="*/ 397764 h 795528"/>
              <a:gd name="connsiteX3" fmla="*/ 3379024 w 3776788"/>
              <a:gd name="connsiteY3" fmla="*/ 795528 h 795528"/>
              <a:gd name="connsiteX4" fmla="*/ 0 w 3776788"/>
              <a:gd name="connsiteY4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6788" h="795528">
                <a:moveTo>
                  <a:pt x="0" y="0"/>
                </a:moveTo>
                <a:lnTo>
                  <a:pt x="3379024" y="0"/>
                </a:lnTo>
                <a:lnTo>
                  <a:pt x="3776788" y="397764"/>
                </a:lnTo>
                <a:lnTo>
                  <a:pt x="3379024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0B4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3600" dirty="0"/>
          </a:p>
        </p:txBody>
      </p:sp>
      <p:grpSp>
        <p:nvGrpSpPr>
          <p:cNvPr id="6" name="Group 5"/>
          <p:cNvGrpSpPr/>
          <p:nvPr/>
        </p:nvGrpSpPr>
        <p:grpSpPr>
          <a:xfrm>
            <a:off x="2464142" y="1388916"/>
            <a:ext cx="4215715" cy="4471416"/>
            <a:chOff x="2464142" y="1388916"/>
            <a:chExt cx="4215715" cy="4471416"/>
          </a:xfrm>
        </p:grpSpPr>
        <p:sp>
          <p:nvSpPr>
            <p:cNvPr id="50" name="Freeform 49"/>
            <p:cNvSpPr/>
            <p:nvPr/>
          </p:nvSpPr>
          <p:spPr>
            <a:xfrm rot="10800000">
              <a:off x="3699501" y="4095947"/>
              <a:ext cx="1744668" cy="989663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638913 w 1877126"/>
                <a:gd name="connsiteY8" fmla="*/ 507183 h 2151276"/>
                <a:gd name="connsiteX9" fmla="*/ 1635054 w 1877126"/>
                <a:gd name="connsiteY9" fmla="*/ 456825 h 2151276"/>
                <a:gd name="connsiteX10" fmla="*/ 1638913 w 1877126"/>
                <a:gd name="connsiteY10" fmla="*/ 507183 h 2151276"/>
                <a:gd name="connsiteX11" fmla="*/ 1877126 w 1877126"/>
                <a:gd name="connsiteY11" fmla="*/ 2151276 h 2151276"/>
                <a:gd name="connsiteX12" fmla="*/ 1875772 w 1877126"/>
                <a:gd name="connsiteY12" fmla="*/ 2151276 h 2151276"/>
                <a:gd name="connsiteX13" fmla="*/ 1875824 w 1877126"/>
                <a:gd name="connsiteY13" fmla="*/ 2151120 h 2151276"/>
                <a:gd name="connsiteX14" fmla="*/ 938564 w 1877126"/>
                <a:gd name="connsiteY14" fmla="*/ 1866284 h 2151276"/>
                <a:gd name="connsiteX15" fmla="*/ 1304 w 1877126"/>
                <a:gd name="connsiteY15" fmla="*/ 2151120 h 2151276"/>
                <a:gd name="connsiteX16" fmla="*/ 1356 w 1877126"/>
                <a:gd name="connsiteY16" fmla="*/ 2151276 h 2151276"/>
                <a:gd name="connsiteX17" fmla="*/ 0 w 1877126"/>
                <a:gd name="connsiteY17" fmla="*/ 2151276 h 2151276"/>
                <a:gd name="connsiteX18" fmla="*/ 87655 w 1877126"/>
                <a:gd name="connsiteY18" fmla="*/ 1728827 h 2151276"/>
                <a:gd name="connsiteX19" fmla="*/ 207125 w 1877126"/>
                <a:gd name="connsiteY19" fmla="*/ 912947 h 2151276"/>
                <a:gd name="connsiteX20" fmla="*/ 207127 w 1877126"/>
                <a:gd name="connsiteY20" fmla="*/ 912926 h 2151276"/>
                <a:gd name="connsiteX21" fmla="*/ 207125 w 1877126"/>
                <a:gd name="connsiteY21" fmla="*/ 912948 h 2151276"/>
                <a:gd name="connsiteX22" fmla="*/ 187629 w 1877126"/>
                <a:gd name="connsiteY22" fmla="*/ 1074256 h 2151276"/>
                <a:gd name="connsiteX23" fmla="*/ 188803 w 1877126"/>
                <a:gd name="connsiteY23" fmla="*/ 1074256 h 2151276"/>
                <a:gd name="connsiteX24" fmla="*/ 188756 w 1877126"/>
                <a:gd name="connsiteY24" fmla="*/ 1074105 h 2151276"/>
                <a:gd name="connsiteX25" fmla="*/ 938564 w 1877126"/>
                <a:gd name="connsiteY25" fmla="*/ 829960 h 2151276"/>
                <a:gd name="connsiteX26" fmla="*/ 1688372 w 1877126"/>
                <a:gd name="connsiteY26" fmla="*/ 1074105 h 2151276"/>
                <a:gd name="connsiteX27" fmla="*/ 1688325 w 1877126"/>
                <a:gd name="connsiteY27" fmla="*/ 1074256 h 2151276"/>
                <a:gd name="connsiteX28" fmla="*/ 1689497 w 1877126"/>
                <a:gd name="connsiteY28" fmla="*/ 1074256 h 2151276"/>
                <a:gd name="connsiteX29" fmla="*/ 1670001 w 1877126"/>
                <a:gd name="connsiteY29" fmla="*/ 912948 h 2151276"/>
                <a:gd name="connsiteX30" fmla="*/ 1669999 w 1877126"/>
                <a:gd name="connsiteY30" fmla="*/ 912919 h 2151276"/>
                <a:gd name="connsiteX31" fmla="*/ 1670001 w 1877126"/>
                <a:gd name="connsiteY31" fmla="*/ 912947 h 2151276"/>
                <a:gd name="connsiteX32" fmla="*/ 1789472 w 1877126"/>
                <a:gd name="connsiteY32" fmla="*/ 1728827 h 2151276"/>
                <a:gd name="connsiteX33" fmla="*/ 1877126 w 1877126"/>
                <a:gd name="connsiteY33" fmla="*/ 2151276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877126 w 1877126"/>
                <a:gd name="connsiteY8" fmla="*/ 2151276 h 2151276"/>
                <a:gd name="connsiteX9" fmla="*/ 1875772 w 1877126"/>
                <a:gd name="connsiteY9" fmla="*/ 2151276 h 2151276"/>
                <a:gd name="connsiteX10" fmla="*/ 1875824 w 1877126"/>
                <a:gd name="connsiteY10" fmla="*/ 2151120 h 2151276"/>
                <a:gd name="connsiteX11" fmla="*/ 938564 w 1877126"/>
                <a:gd name="connsiteY11" fmla="*/ 1866284 h 2151276"/>
                <a:gd name="connsiteX12" fmla="*/ 1304 w 1877126"/>
                <a:gd name="connsiteY12" fmla="*/ 2151120 h 2151276"/>
                <a:gd name="connsiteX13" fmla="*/ 1356 w 1877126"/>
                <a:gd name="connsiteY13" fmla="*/ 2151276 h 2151276"/>
                <a:gd name="connsiteX14" fmla="*/ 0 w 1877126"/>
                <a:gd name="connsiteY14" fmla="*/ 2151276 h 2151276"/>
                <a:gd name="connsiteX15" fmla="*/ 87655 w 1877126"/>
                <a:gd name="connsiteY15" fmla="*/ 1728827 h 2151276"/>
                <a:gd name="connsiteX16" fmla="*/ 207125 w 1877126"/>
                <a:gd name="connsiteY16" fmla="*/ 912947 h 2151276"/>
                <a:gd name="connsiteX17" fmla="*/ 207127 w 1877126"/>
                <a:gd name="connsiteY17" fmla="*/ 912926 h 2151276"/>
                <a:gd name="connsiteX18" fmla="*/ 207125 w 1877126"/>
                <a:gd name="connsiteY18" fmla="*/ 912948 h 2151276"/>
                <a:gd name="connsiteX19" fmla="*/ 187629 w 1877126"/>
                <a:gd name="connsiteY19" fmla="*/ 1074256 h 2151276"/>
                <a:gd name="connsiteX20" fmla="*/ 188803 w 1877126"/>
                <a:gd name="connsiteY20" fmla="*/ 1074256 h 2151276"/>
                <a:gd name="connsiteX21" fmla="*/ 188756 w 1877126"/>
                <a:gd name="connsiteY21" fmla="*/ 1074105 h 2151276"/>
                <a:gd name="connsiteX22" fmla="*/ 938564 w 1877126"/>
                <a:gd name="connsiteY22" fmla="*/ 829960 h 2151276"/>
                <a:gd name="connsiteX23" fmla="*/ 1688372 w 1877126"/>
                <a:gd name="connsiteY23" fmla="*/ 1074105 h 2151276"/>
                <a:gd name="connsiteX24" fmla="*/ 1688325 w 1877126"/>
                <a:gd name="connsiteY24" fmla="*/ 1074256 h 2151276"/>
                <a:gd name="connsiteX25" fmla="*/ 1689497 w 1877126"/>
                <a:gd name="connsiteY25" fmla="*/ 1074256 h 2151276"/>
                <a:gd name="connsiteX26" fmla="*/ 1670001 w 1877126"/>
                <a:gd name="connsiteY26" fmla="*/ 912948 h 2151276"/>
                <a:gd name="connsiteX27" fmla="*/ 1669999 w 1877126"/>
                <a:gd name="connsiteY27" fmla="*/ 912919 h 2151276"/>
                <a:gd name="connsiteX28" fmla="*/ 1670001 w 1877126"/>
                <a:gd name="connsiteY28" fmla="*/ 912947 h 2151276"/>
                <a:gd name="connsiteX29" fmla="*/ 1789472 w 1877126"/>
                <a:gd name="connsiteY29" fmla="*/ 1728827 h 2151276"/>
                <a:gd name="connsiteX30" fmla="*/ 1877126 w 1877126"/>
                <a:gd name="connsiteY30" fmla="*/ 2151276 h 2151276"/>
                <a:gd name="connsiteX0" fmla="*/ 248598 w 1877126"/>
                <a:gd name="connsiteY0" fmla="*/ 0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238214 w 1877126"/>
                <a:gd name="connsiteY6" fmla="*/ 507182 h 2151276"/>
                <a:gd name="connsiteX7" fmla="*/ 1877126 w 1877126"/>
                <a:gd name="connsiteY7" fmla="*/ 2151276 h 2151276"/>
                <a:gd name="connsiteX8" fmla="*/ 1875772 w 1877126"/>
                <a:gd name="connsiteY8" fmla="*/ 2151276 h 2151276"/>
                <a:gd name="connsiteX9" fmla="*/ 1875824 w 1877126"/>
                <a:gd name="connsiteY9" fmla="*/ 2151120 h 2151276"/>
                <a:gd name="connsiteX10" fmla="*/ 938564 w 1877126"/>
                <a:gd name="connsiteY10" fmla="*/ 1866284 h 2151276"/>
                <a:gd name="connsiteX11" fmla="*/ 1304 w 1877126"/>
                <a:gd name="connsiteY11" fmla="*/ 2151120 h 2151276"/>
                <a:gd name="connsiteX12" fmla="*/ 1356 w 1877126"/>
                <a:gd name="connsiteY12" fmla="*/ 2151276 h 2151276"/>
                <a:gd name="connsiteX13" fmla="*/ 0 w 1877126"/>
                <a:gd name="connsiteY13" fmla="*/ 2151276 h 2151276"/>
                <a:gd name="connsiteX14" fmla="*/ 87655 w 1877126"/>
                <a:gd name="connsiteY14" fmla="*/ 1728827 h 2151276"/>
                <a:gd name="connsiteX15" fmla="*/ 207125 w 1877126"/>
                <a:gd name="connsiteY15" fmla="*/ 912947 h 2151276"/>
                <a:gd name="connsiteX16" fmla="*/ 207127 w 1877126"/>
                <a:gd name="connsiteY16" fmla="*/ 912926 h 2151276"/>
                <a:gd name="connsiteX17" fmla="*/ 207125 w 1877126"/>
                <a:gd name="connsiteY17" fmla="*/ 912948 h 2151276"/>
                <a:gd name="connsiteX18" fmla="*/ 187629 w 1877126"/>
                <a:gd name="connsiteY18" fmla="*/ 1074256 h 2151276"/>
                <a:gd name="connsiteX19" fmla="*/ 188803 w 1877126"/>
                <a:gd name="connsiteY19" fmla="*/ 1074256 h 2151276"/>
                <a:gd name="connsiteX20" fmla="*/ 188756 w 1877126"/>
                <a:gd name="connsiteY20" fmla="*/ 1074105 h 2151276"/>
                <a:gd name="connsiteX21" fmla="*/ 938564 w 1877126"/>
                <a:gd name="connsiteY21" fmla="*/ 829960 h 2151276"/>
                <a:gd name="connsiteX22" fmla="*/ 1688372 w 1877126"/>
                <a:gd name="connsiteY22" fmla="*/ 1074105 h 2151276"/>
                <a:gd name="connsiteX23" fmla="*/ 1688325 w 1877126"/>
                <a:gd name="connsiteY23" fmla="*/ 1074256 h 2151276"/>
                <a:gd name="connsiteX24" fmla="*/ 1689497 w 1877126"/>
                <a:gd name="connsiteY24" fmla="*/ 1074256 h 2151276"/>
                <a:gd name="connsiteX25" fmla="*/ 1670001 w 1877126"/>
                <a:gd name="connsiteY25" fmla="*/ 912948 h 2151276"/>
                <a:gd name="connsiteX26" fmla="*/ 1669999 w 1877126"/>
                <a:gd name="connsiteY26" fmla="*/ 912919 h 2151276"/>
                <a:gd name="connsiteX27" fmla="*/ 1670001 w 1877126"/>
                <a:gd name="connsiteY27" fmla="*/ 912947 h 2151276"/>
                <a:gd name="connsiteX28" fmla="*/ 1789472 w 1877126"/>
                <a:gd name="connsiteY28" fmla="*/ 1728827 h 2151276"/>
                <a:gd name="connsiteX29" fmla="*/ 1877126 w 1877126"/>
                <a:gd name="connsiteY29" fmla="*/ 2151276 h 2151276"/>
                <a:gd name="connsiteX0" fmla="*/ 238214 w 1877126"/>
                <a:gd name="connsiteY0" fmla="*/ 97912 h 1742006"/>
                <a:gd name="connsiteX1" fmla="*/ 242944 w 1877126"/>
                <a:gd name="connsiteY1" fmla="*/ 0 h 1742006"/>
                <a:gd name="connsiteX2" fmla="*/ 242072 w 1877126"/>
                <a:gd name="connsiteY2" fmla="*/ 47555 h 1742006"/>
                <a:gd name="connsiteX3" fmla="*/ 238214 w 1877126"/>
                <a:gd name="connsiteY3" fmla="*/ 97912 h 1742006"/>
                <a:gd name="connsiteX4" fmla="*/ 1877126 w 1877126"/>
                <a:gd name="connsiteY4" fmla="*/ 1742006 h 1742006"/>
                <a:gd name="connsiteX5" fmla="*/ 1875772 w 1877126"/>
                <a:gd name="connsiteY5" fmla="*/ 1742006 h 1742006"/>
                <a:gd name="connsiteX6" fmla="*/ 1875824 w 1877126"/>
                <a:gd name="connsiteY6" fmla="*/ 1741850 h 1742006"/>
                <a:gd name="connsiteX7" fmla="*/ 938564 w 1877126"/>
                <a:gd name="connsiteY7" fmla="*/ 1457014 h 1742006"/>
                <a:gd name="connsiteX8" fmla="*/ 1304 w 1877126"/>
                <a:gd name="connsiteY8" fmla="*/ 1741850 h 1742006"/>
                <a:gd name="connsiteX9" fmla="*/ 1356 w 1877126"/>
                <a:gd name="connsiteY9" fmla="*/ 1742006 h 1742006"/>
                <a:gd name="connsiteX10" fmla="*/ 0 w 1877126"/>
                <a:gd name="connsiteY10" fmla="*/ 1742006 h 1742006"/>
                <a:gd name="connsiteX11" fmla="*/ 87655 w 1877126"/>
                <a:gd name="connsiteY11" fmla="*/ 1319557 h 1742006"/>
                <a:gd name="connsiteX12" fmla="*/ 207125 w 1877126"/>
                <a:gd name="connsiteY12" fmla="*/ 503677 h 1742006"/>
                <a:gd name="connsiteX13" fmla="*/ 207127 w 1877126"/>
                <a:gd name="connsiteY13" fmla="*/ 503656 h 1742006"/>
                <a:gd name="connsiteX14" fmla="*/ 207125 w 1877126"/>
                <a:gd name="connsiteY14" fmla="*/ 503678 h 1742006"/>
                <a:gd name="connsiteX15" fmla="*/ 187629 w 1877126"/>
                <a:gd name="connsiteY15" fmla="*/ 664986 h 1742006"/>
                <a:gd name="connsiteX16" fmla="*/ 188803 w 1877126"/>
                <a:gd name="connsiteY16" fmla="*/ 664986 h 1742006"/>
                <a:gd name="connsiteX17" fmla="*/ 188756 w 1877126"/>
                <a:gd name="connsiteY17" fmla="*/ 664835 h 1742006"/>
                <a:gd name="connsiteX18" fmla="*/ 938564 w 1877126"/>
                <a:gd name="connsiteY18" fmla="*/ 420690 h 1742006"/>
                <a:gd name="connsiteX19" fmla="*/ 1688372 w 1877126"/>
                <a:gd name="connsiteY19" fmla="*/ 664835 h 1742006"/>
                <a:gd name="connsiteX20" fmla="*/ 1688325 w 1877126"/>
                <a:gd name="connsiteY20" fmla="*/ 664986 h 1742006"/>
                <a:gd name="connsiteX21" fmla="*/ 1689497 w 1877126"/>
                <a:gd name="connsiteY21" fmla="*/ 664986 h 1742006"/>
                <a:gd name="connsiteX22" fmla="*/ 1670001 w 1877126"/>
                <a:gd name="connsiteY22" fmla="*/ 503678 h 1742006"/>
                <a:gd name="connsiteX23" fmla="*/ 1669999 w 1877126"/>
                <a:gd name="connsiteY23" fmla="*/ 503649 h 1742006"/>
                <a:gd name="connsiteX24" fmla="*/ 1670001 w 1877126"/>
                <a:gd name="connsiteY24" fmla="*/ 503677 h 1742006"/>
                <a:gd name="connsiteX25" fmla="*/ 1789472 w 1877126"/>
                <a:gd name="connsiteY25" fmla="*/ 1319557 h 1742006"/>
                <a:gd name="connsiteX26" fmla="*/ 1877126 w 1877126"/>
                <a:gd name="connsiteY26" fmla="*/ 1742006 h 1742006"/>
                <a:gd name="connsiteX0" fmla="*/ 238214 w 1877126"/>
                <a:gd name="connsiteY0" fmla="*/ 50356 h 1694450"/>
                <a:gd name="connsiteX1" fmla="*/ 242072 w 1877126"/>
                <a:gd name="connsiteY1" fmla="*/ -1 h 1694450"/>
                <a:gd name="connsiteX2" fmla="*/ 238214 w 1877126"/>
                <a:gd name="connsiteY2" fmla="*/ 50356 h 1694450"/>
                <a:gd name="connsiteX3" fmla="*/ 1877126 w 1877126"/>
                <a:gd name="connsiteY3" fmla="*/ 1694450 h 1694450"/>
                <a:gd name="connsiteX4" fmla="*/ 1875772 w 1877126"/>
                <a:gd name="connsiteY4" fmla="*/ 1694450 h 1694450"/>
                <a:gd name="connsiteX5" fmla="*/ 1875824 w 1877126"/>
                <a:gd name="connsiteY5" fmla="*/ 1694294 h 1694450"/>
                <a:gd name="connsiteX6" fmla="*/ 938564 w 1877126"/>
                <a:gd name="connsiteY6" fmla="*/ 1409458 h 1694450"/>
                <a:gd name="connsiteX7" fmla="*/ 1304 w 1877126"/>
                <a:gd name="connsiteY7" fmla="*/ 1694294 h 1694450"/>
                <a:gd name="connsiteX8" fmla="*/ 1356 w 1877126"/>
                <a:gd name="connsiteY8" fmla="*/ 1694450 h 1694450"/>
                <a:gd name="connsiteX9" fmla="*/ 0 w 1877126"/>
                <a:gd name="connsiteY9" fmla="*/ 1694450 h 1694450"/>
                <a:gd name="connsiteX10" fmla="*/ 87655 w 1877126"/>
                <a:gd name="connsiteY10" fmla="*/ 1272001 h 1694450"/>
                <a:gd name="connsiteX11" fmla="*/ 207125 w 1877126"/>
                <a:gd name="connsiteY11" fmla="*/ 456121 h 1694450"/>
                <a:gd name="connsiteX12" fmla="*/ 207127 w 1877126"/>
                <a:gd name="connsiteY12" fmla="*/ 456100 h 1694450"/>
                <a:gd name="connsiteX13" fmla="*/ 207125 w 1877126"/>
                <a:gd name="connsiteY13" fmla="*/ 456122 h 1694450"/>
                <a:gd name="connsiteX14" fmla="*/ 187629 w 1877126"/>
                <a:gd name="connsiteY14" fmla="*/ 617430 h 1694450"/>
                <a:gd name="connsiteX15" fmla="*/ 188803 w 1877126"/>
                <a:gd name="connsiteY15" fmla="*/ 617430 h 1694450"/>
                <a:gd name="connsiteX16" fmla="*/ 188756 w 1877126"/>
                <a:gd name="connsiteY16" fmla="*/ 617279 h 1694450"/>
                <a:gd name="connsiteX17" fmla="*/ 938564 w 1877126"/>
                <a:gd name="connsiteY17" fmla="*/ 373134 h 1694450"/>
                <a:gd name="connsiteX18" fmla="*/ 1688372 w 1877126"/>
                <a:gd name="connsiteY18" fmla="*/ 617279 h 1694450"/>
                <a:gd name="connsiteX19" fmla="*/ 1688325 w 1877126"/>
                <a:gd name="connsiteY19" fmla="*/ 617430 h 1694450"/>
                <a:gd name="connsiteX20" fmla="*/ 1689497 w 1877126"/>
                <a:gd name="connsiteY20" fmla="*/ 617430 h 1694450"/>
                <a:gd name="connsiteX21" fmla="*/ 1670001 w 1877126"/>
                <a:gd name="connsiteY21" fmla="*/ 456122 h 1694450"/>
                <a:gd name="connsiteX22" fmla="*/ 1669999 w 1877126"/>
                <a:gd name="connsiteY22" fmla="*/ 456093 h 1694450"/>
                <a:gd name="connsiteX23" fmla="*/ 1670001 w 1877126"/>
                <a:gd name="connsiteY23" fmla="*/ 456121 h 1694450"/>
                <a:gd name="connsiteX24" fmla="*/ 1789472 w 1877126"/>
                <a:gd name="connsiteY24" fmla="*/ 1272001 h 1694450"/>
                <a:gd name="connsiteX25" fmla="*/ 1877126 w 1877126"/>
                <a:gd name="connsiteY25" fmla="*/ 1694450 h 1694450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207125 w 1877126"/>
                <a:gd name="connsiteY10" fmla="*/ 82988 h 1321316"/>
                <a:gd name="connsiteX11" fmla="*/ 187629 w 1877126"/>
                <a:gd name="connsiteY11" fmla="*/ 244296 h 1321316"/>
                <a:gd name="connsiteX12" fmla="*/ 188803 w 1877126"/>
                <a:gd name="connsiteY12" fmla="*/ 244296 h 1321316"/>
                <a:gd name="connsiteX13" fmla="*/ 188756 w 1877126"/>
                <a:gd name="connsiteY13" fmla="*/ 244145 h 1321316"/>
                <a:gd name="connsiteX14" fmla="*/ 938564 w 1877126"/>
                <a:gd name="connsiteY14" fmla="*/ 0 h 1321316"/>
                <a:gd name="connsiteX15" fmla="*/ 1688372 w 1877126"/>
                <a:gd name="connsiteY15" fmla="*/ 244145 h 1321316"/>
                <a:gd name="connsiteX16" fmla="*/ 1688325 w 1877126"/>
                <a:gd name="connsiteY16" fmla="*/ 244296 h 1321316"/>
                <a:gd name="connsiteX17" fmla="*/ 1689497 w 1877126"/>
                <a:gd name="connsiteY17" fmla="*/ 244296 h 1321316"/>
                <a:gd name="connsiteX18" fmla="*/ 1670001 w 1877126"/>
                <a:gd name="connsiteY18" fmla="*/ 82988 h 1321316"/>
                <a:gd name="connsiteX19" fmla="*/ 1669999 w 1877126"/>
                <a:gd name="connsiteY19" fmla="*/ 82959 h 1321316"/>
                <a:gd name="connsiteX20" fmla="*/ 1670001 w 1877126"/>
                <a:gd name="connsiteY20" fmla="*/ 82987 h 1321316"/>
                <a:gd name="connsiteX21" fmla="*/ 1789472 w 1877126"/>
                <a:gd name="connsiteY21" fmla="*/ 898867 h 1321316"/>
                <a:gd name="connsiteX22" fmla="*/ 1877126 w 1877126"/>
                <a:gd name="connsiteY22" fmla="*/ 1321316 h 1321316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187629 w 1877126"/>
                <a:gd name="connsiteY10" fmla="*/ 244296 h 1321316"/>
                <a:gd name="connsiteX11" fmla="*/ 188803 w 1877126"/>
                <a:gd name="connsiteY11" fmla="*/ 244296 h 1321316"/>
                <a:gd name="connsiteX12" fmla="*/ 188756 w 1877126"/>
                <a:gd name="connsiteY12" fmla="*/ 244145 h 1321316"/>
                <a:gd name="connsiteX13" fmla="*/ 938564 w 1877126"/>
                <a:gd name="connsiteY13" fmla="*/ 0 h 1321316"/>
                <a:gd name="connsiteX14" fmla="*/ 1688372 w 1877126"/>
                <a:gd name="connsiteY14" fmla="*/ 244145 h 1321316"/>
                <a:gd name="connsiteX15" fmla="*/ 1688325 w 1877126"/>
                <a:gd name="connsiteY15" fmla="*/ 244296 h 1321316"/>
                <a:gd name="connsiteX16" fmla="*/ 1689497 w 1877126"/>
                <a:gd name="connsiteY16" fmla="*/ 244296 h 1321316"/>
                <a:gd name="connsiteX17" fmla="*/ 1670001 w 1877126"/>
                <a:gd name="connsiteY17" fmla="*/ 82988 h 1321316"/>
                <a:gd name="connsiteX18" fmla="*/ 1669999 w 1877126"/>
                <a:gd name="connsiteY18" fmla="*/ 82959 h 1321316"/>
                <a:gd name="connsiteX19" fmla="*/ 1670001 w 1877126"/>
                <a:gd name="connsiteY19" fmla="*/ 82987 h 1321316"/>
                <a:gd name="connsiteX20" fmla="*/ 1789472 w 1877126"/>
                <a:gd name="connsiteY20" fmla="*/ 898867 h 1321316"/>
                <a:gd name="connsiteX21" fmla="*/ 1877126 w 1877126"/>
                <a:gd name="connsiteY21" fmla="*/ 1321316 h 13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126" h="1321316">
                  <a:moveTo>
                    <a:pt x="1877126" y="1321316"/>
                  </a:moveTo>
                  <a:lnTo>
                    <a:pt x="1875772" y="1321316"/>
                  </a:lnTo>
                  <a:cubicBezTo>
                    <a:pt x="1875789" y="1321264"/>
                    <a:pt x="1875807" y="1321212"/>
                    <a:pt x="1875824" y="1321160"/>
                  </a:cubicBezTo>
                  <a:cubicBezTo>
                    <a:pt x="1875824" y="1163849"/>
                    <a:pt x="1456198" y="1036324"/>
                    <a:pt x="938564" y="1036324"/>
                  </a:cubicBezTo>
                  <a:cubicBezTo>
                    <a:pt x="420930" y="1036324"/>
                    <a:pt x="1304" y="1163849"/>
                    <a:pt x="1304" y="1321160"/>
                  </a:cubicBezTo>
                  <a:cubicBezTo>
                    <a:pt x="1321" y="1321212"/>
                    <a:pt x="1339" y="1321264"/>
                    <a:pt x="1356" y="1321316"/>
                  </a:cubicBezTo>
                  <a:lnTo>
                    <a:pt x="0" y="1321316"/>
                  </a:lnTo>
                  <a:lnTo>
                    <a:pt x="87655" y="898867"/>
                  </a:lnTo>
                  <a:cubicBezTo>
                    <a:pt x="140370" y="617300"/>
                    <a:pt x="180108" y="344096"/>
                    <a:pt x="207125" y="82987"/>
                  </a:cubicBezTo>
                  <a:cubicBezTo>
                    <a:pt x="207126" y="82980"/>
                    <a:pt x="210376" y="56081"/>
                    <a:pt x="207127" y="82966"/>
                  </a:cubicBezTo>
                  <a:cubicBezTo>
                    <a:pt x="203878" y="109851"/>
                    <a:pt x="190683" y="217408"/>
                    <a:pt x="187629" y="244296"/>
                  </a:cubicBezTo>
                  <a:lnTo>
                    <a:pt x="188803" y="244296"/>
                  </a:lnTo>
                  <a:cubicBezTo>
                    <a:pt x="188787" y="244246"/>
                    <a:pt x="188772" y="244195"/>
                    <a:pt x="188756" y="244145"/>
                  </a:cubicBezTo>
                  <a:cubicBezTo>
                    <a:pt x="188756" y="109307"/>
                    <a:pt x="524456" y="0"/>
                    <a:pt x="938564" y="0"/>
                  </a:cubicBezTo>
                  <a:cubicBezTo>
                    <a:pt x="1352672" y="0"/>
                    <a:pt x="1688372" y="109307"/>
                    <a:pt x="1688372" y="244145"/>
                  </a:cubicBezTo>
                  <a:cubicBezTo>
                    <a:pt x="1688356" y="244195"/>
                    <a:pt x="1688341" y="244246"/>
                    <a:pt x="1688325" y="244296"/>
                  </a:cubicBezTo>
                  <a:lnTo>
                    <a:pt x="1689497" y="244296"/>
                  </a:lnTo>
                  <a:lnTo>
                    <a:pt x="1670001" y="82988"/>
                  </a:lnTo>
                  <a:cubicBezTo>
                    <a:pt x="1670000" y="82978"/>
                    <a:pt x="1670000" y="82969"/>
                    <a:pt x="1669999" y="82959"/>
                  </a:cubicBezTo>
                  <a:cubicBezTo>
                    <a:pt x="1670000" y="82968"/>
                    <a:pt x="1670000" y="82978"/>
                    <a:pt x="1670001" y="82987"/>
                  </a:cubicBezTo>
                  <a:cubicBezTo>
                    <a:pt x="1697018" y="344096"/>
                    <a:pt x="1736756" y="617300"/>
                    <a:pt x="1789472" y="898867"/>
                  </a:cubicBezTo>
                  <a:lnTo>
                    <a:pt x="1877126" y="1321316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 rot="10800000">
              <a:off x="3873890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 rot="10800000">
              <a:off x="3425444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 rot="10800000">
              <a:off x="3030028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 rot="10800000">
              <a:off x="2522937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 60"/>
            <p:cNvSpPr/>
            <p:nvPr/>
          </p:nvSpPr>
          <p:spPr>
            <a:xfrm rot="10800000">
              <a:off x="4947421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6602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621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15</Words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5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5 Options/Steps</dc:title>
  <dc:creator>PresentationGo.com</dc:creator>
  <dcterms:created xsi:type="dcterms:W3CDTF">2014-11-26T05:14:11Z</dcterms:created>
  <dcterms:modified xsi:type="dcterms:W3CDTF">2015-01-25T05:07:54Z</dcterms:modified>
</cp:coreProperties>
</file>