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With 4 Options/Steps – Slide Template</a:t>
            </a: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01294F1E-7D4F-7E6A-B445-72F673BE35A8}"/>
              </a:ext>
            </a:extLst>
          </p:cNvPr>
          <p:cNvSpPr/>
          <p:nvPr/>
        </p:nvSpPr>
        <p:spPr>
          <a:xfrm rot="10800000">
            <a:off x="7013502" y="1784486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25">
            <a:extLst>
              <a:ext uri="{FF2B5EF4-FFF2-40B4-BE49-F238E27FC236}">
                <a16:creationId xmlns:a16="http://schemas.microsoft.com/office/drawing/2014/main" id="{CEE7D574-5729-96C3-3741-418B8B8483C8}"/>
              </a:ext>
            </a:extLst>
          </p:cNvPr>
          <p:cNvSpPr/>
          <p:nvPr/>
        </p:nvSpPr>
        <p:spPr>
          <a:xfrm rot="10800000" flipH="1">
            <a:off x="3392625" y="1784486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D7D13D-2E6F-9D8E-DDE1-C8B6C2EA33AC}"/>
              </a:ext>
            </a:extLst>
          </p:cNvPr>
          <p:cNvGrpSpPr/>
          <p:nvPr/>
        </p:nvGrpSpPr>
        <p:grpSpPr>
          <a:xfrm>
            <a:off x="3986746" y="1388916"/>
            <a:ext cx="4215715" cy="4473981"/>
            <a:chOff x="2464142" y="1388916"/>
            <a:chExt cx="4215715" cy="44739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6F24E7B-03A0-3D97-89A8-8B1407891849}"/>
                </a:ext>
              </a:extLst>
            </p:cNvPr>
            <p:cNvGrpSpPr/>
            <p:nvPr/>
          </p:nvGrpSpPr>
          <p:grpSpPr>
            <a:xfrm>
              <a:off x="2464142" y="1388916"/>
              <a:ext cx="4215715" cy="4473981"/>
              <a:chOff x="2877542" y="1362283"/>
              <a:chExt cx="3388915" cy="4473981"/>
            </a:xfrm>
          </p:grpSpPr>
          <p:sp>
            <p:nvSpPr>
              <p:cNvPr id="12" name="Freeform 3">
                <a:extLst>
                  <a:ext uri="{FF2B5EF4-FFF2-40B4-BE49-F238E27FC236}">
                    <a16:creationId xmlns:a16="http://schemas.microsoft.com/office/drawing/2014/main" id="{FB07C8CB-04B5-0E77-F640-25A423BAD44E}"/>
                  </a:ext>
                </a:extLst>
              </p:cNvPr>
              <p:cNvSpPr/>
              <p:nvPr/>
            </p:nvSpPr>
            <p:spPr>
              <a:xfrm>
                <a:off x="3769613" y="3677877"/>
                <a:ext cx="1604774" cy="1183661"/>
              </a:xfrm>
              <a:custGeom>
                <a:avLst/>
                <a:gdLst>
                  <a:gd name="connsiteX0" fmla="*/ 0 w 2147688"/>
                  <a:gd name="connsiteY0" fmla="*/ 0 h 1584107"/>
                  <a:gd name="connsiteX1" fmla="*/ 375 w 2147688"/>
                  <a:gd name="connsiteY1" fmla="*/ 0 h 1584107"/>
                  <a:gd name="connsiteX2" fmla="*/ 21252 w 2147688"/>
                  <a:gd name="connsiteY2" fmla="*/ 62665 h 1584107"/>
                  <a:gd name="connsiteX3" fmla="*/ 1073843 w 2147688"/>
                  <a:gd name="connsiteY3" fmla="*/ 322262 h 1584107"/>
                  <a:gd name="connsiteX4" fmla="*/ 2126435 w 2147688"/>
                  <a:gd name="connsiteY4" fmla="*/ 62665 h 1584107"/>
                  <a:gd name="connsiteX5" fmla="*/ 2147311 w 2147688"/>
                  <a:gd name="connsiteY5" fmla="*/ 0 h 1584107"/>
                  <a:gd name="connsiteX6" fmla="*/ 2147688 w 2147688"/>
                  <a:gd name="connsiteY6" fmla="*/ 0 h 1584107"/>
                  <a:gd name="connsiteX7" fmla="*/ 2122086 w 2147688"/>
                  <a:gd name="connsiteY7" fmla="*/ 89335 h 1584107"/>
                  <a:gd name="connsiteX8" fmla="*/ 1894679 w 2147688"/>
                  <a:gd name="connsiteY8" fmla="*/ 1123290 h 1584107"/>
                  <a:gd name="connsiteX9" fmla="*/ 1860495 w 2147688"/>
                  <a:gd name="connsiteY9" fmla="*/ 1344494 h 1584107"/>
                  <a:gd name="connsiteX10" fmla="*/ 1858853 w 2147688"/>
                  <a:gd name="connsiteY10" fmla="*/ 1344494 h 1584107"/>
                  <a:gd name="connsiteX11" fmla="*/ 1844251 w 2147688"/>
                  <a:gd name="connsiteY11" fmla="*/ 1389409 h 1584107"/>
                  <a:gd name="connsiteX12" fmla="*/ 1073843 w 2147688"/>
                  <a:gd name="connsiteY12" fmla="*/ 1584107 h 1584107"/>
                  <a:gd name="connsiteX13" fmla="*/ 303436 w 2147688"/>
                  <a:gd name="connsiteY13" fmla="*/ 1389409 h 1584107"/>
                  <a:gd name="connsiteX14" fmla="*/ 288833 w 2147688"/>
                  <a:gd name="connsiteY14" fmla="*/ 1344494 h 1584107"/>
                  <a:gd name="connsiteX15" fmla="*/ 287193 w 2147688"/>
                  <a:gd name="connsiteY15" fmla="*/ 1344494 h 1584107"/>
                  <a:gd name="connsiteX16" fmla="*/ 253009 w 2147688"/>
                  <a:gd name="connsiteY16" fmla="*/ 1123290 h 1584107"/>
                  <a:gd name="connsiteX17" fmla="*/ 25602 w 2147688"/>
                  <a:gd name="connsiteY17" fmla="*/ 89335 h 15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7688" h="1584107">
                    <a:moveTo>
                      <a:pt x="0" y="0"/>
                    </a:moveTo>
                    <a:lnTo>
                      <a:pt x="375" y="0"/>
                    </a:lnTo>
                    <a:lnTo>
                      <a:pt x="21252" y="62665"/>
                    </a:lnTo>
                    <a:cubicBezTo>
                      <a:pt x="121437" y="210817"/>
                      <a:pt x="554630" y="322262"/>
                      <a:pt x="1073843" y="322262"/>
                    </a:cubicBezTo>
                    <a:cubicBezTo>
                      <a:pt x="1593056" y="322262"/>
                      <a:pt x="2026249" y="210817"/>
                      <a:pt x="2126435" y="62665"/>
                    </a:cubicBezTo>
                    <a:lnTo>
                      <a:pt x="2147311" y="0"/>
                    </a:lnTo>
                    <a:lnTo>
                      <a:pt x="2147688" y="0"/>
                    </a:lnTo>
                    <a:lnTo>
                      <a:pt x="2122086" y="89335"/>
                    </a:lnTo>
                    <a:cubicBezTo>
                      <a:pt x="2027375" y="442800"/>
                      <a:pt x="1951720" y="789604"/>
                      <a:pt x="1894679" y="1123290"/>
                    </a:cubicBezTo>
                    <a:lnTo>
                      <a:pt x="1860495" y="1344494"/>
                    </a:lnTo>
                    <a:lnTo>
                      <a:pt x="1858853" y="1344494"/>
                    </a:lnTo>
                    <a:lnTo>
                      <a:pt x="1844251" y="1389409"/>
                    </a:lnTo>
                    <a:cubicBezTo>
                      <a:pt x="1770923" y="1500523"/>
                      <a:pt x="1453863" y="1584107"/>
                      <a:pt x="1073843" y="1584107"/>
                    </a:cubicBezTo>
                    <a:cubicBezTo>
                      <a:pt x="693824" y="1584107"/>
                      <a:pt x="376763" y="1500523"/>
                      <a:pt x="303436" y="1389409"/>
                    </a:cubicBezTo>
                    <a:lnTo>
                      <a:pt x="288833" y="1344494"/>
                    </a:lnTo>
                    <a:lnTo>
                      <a:pt x="287193" y="1344494"/>
                    </a:lnTo>
                    <a:lnTo>
                      <a:pt x="253009" y="1123290"/>
                    </a:lnTo>
                    <a:cubicBezTo>
                      <a:pt x="195968" y="789604"/>
                      <a:pt x="120313" y="442800"/>
                      <a:pt x="25602" y="89335"/>
                    </a:cubicBezTo>
                    <a:close/>
                  </a:path>
                </a:pathLst>
              </a:custGeom>
              <a:solidFill>
                <a:srgbClr val="0499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4">
                <a:extLst>
                  <a:ext uri="{FF2B5EF4-FFF2-40B4-BE49-F238E27FC236}">
                    <a16:creationId xmlns:a16="http://schemas.microsoft.com/office/drawing/2014/main" id="{F87CB3A9-2EB2-E117-7806-8DEC704F17CF}"/>
                  </a:ext>
                </a:extLst>
              </p:cNvPr>
              <p:cNvSpPr/>
              <p:nvPr/>
            </p:nvSpPr>
            <p:spPr>
              <a:xfrm rot="10800000">
                <a:off x="3423321" y="2673099"/>
                <a:ext cx="2297355" cy="1245575"/>
              </a:xfrm>
              <a:custGeom>
                <a:avLst/>
                <a:gdLst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1272398 w 4413566"/>
                  <a:gd name="connsiteY13" fmla="*/ 2128987 h 5288263"/>
                  <a:gd name="connsiteX14" fmla="*/ 1297621 w 4413566"/>
                  <a:gd name="connsiteY14" fmla="*/ 2014096 h 5288263"/>
                  <a:gd name="connsiteX15" fmla="*/ 1286371 w 4413566"/>
                  <a:gd name="connsiteY15" fmla="*/ 2071666 h 5288263"/>
                  <a:gd name="connsiteX16" fmla="*/ 3141169 w 4413566"/>
                  <a:gd name="connsiteY16" fmla="*/ 2128989 h 5288263"/>
                  <a:gd name="connsiteX17" fmla="*/ 3127195 w 4413566"/>
                  <a:gd name="connsiteY17" fmla="*/ 2071666 h 5288263"/>
                  <a:gd name="connsiteX18" fmla="*/ 3115945 w 4413566"/>
                  <a:gd name="connsiteY18" fmla="*/ 2014093 h 5288263"/>
                  <a:gd name="connsiteX19" fmla="*/ 3744072 w 4413566"/>
                  <a:gd name="connsiteY19" fmla="*/ 4030101 h 5288263"/>
                  <a:gd name="connsiteX20" fmla="*/ 3740737 w 4413566"/>
                  <a:gd name="connsiteY20" fmla="*/ 4030101 h 5288263"/>
                  <a:gd name="connsiteX21" fmla="*/ 3711766 w 4413566"/>
                  <a:gd name="connsiteY21" fmla="*/ 3961674 h 5288263"/>
                  <a:gd name="connsiteX22" fmla="*/ 2206784 w 4413566"/>
                  <a:gd name="connsiteY22" fmla="*/ 3669628 h 5288263"/>
                  <a:gd name="connsiteX23" fmla="*/ 701802 w 4413566"/>
                  <a:gd name="connsiteY23" fmla="*/ 3961674 h 5288263"/>
                  <a:gd name="connsiteX24" fmla="*/ 672830 w 4413566"/>
                  <a:gd name="connsiteY24" fmla="*/ 4030101 h 5288263"/>
                  <a:gd name="connsiteX25" fmla="*/ 669495 w 4413566"/>
                  <a:gd name="connsiteY25" fmla="*/ 4030101 h 5288263"/>
                  <a:gd name="connsiteX26" fmla="*/ 787596 w 4413566"/>
                  <a:gd name="connsiteY26" fmla="*/ 3739987 h 5288263"/>
                  <a:gd name="connsiteX27" fmla="*/ 1158541 w 4413566"/>
                  <a:gd name="connsiteY27" fmla="*/ 2596060 h 5288263"/>
                  <a:gd name="connsiteX28" fmla="*/ 1132939 w 4413566"/>
                  <a:gd name="connsiteY28" fmla="*/ 2685395 h 5288263"/>
                  <a:gd name="connsiteX29" fmla="*/ 1133316 w 4413566"/>
                  <a:gd name="connsiteY29" fmla="*/ 2685395 h 5288263"/>
                  <a:gd name="connsiteX30" fmla="*/ 1154192 w 4413566"/>
                  <a:gd name="connsiteY30" fmla="*/ 2622730 h 5288263"/>
                  <a:gd name="connsiteX31" fmla="*/ 2206784 w 4413566"/>
                  <a:gd name="connsiteY31" fmla="*/ 2363133 h 5288263"/>
                  <a:gd name="connsiteX32" fmla="*/ 3259375 w 4413566"/>
                  <a:gd name="connsiteY32" fmla="*/ 2622730 h 5288263"/>
                  <a:gd name="connsiteX33" fmla="*/ 3280252 w 4413566"/>
                  <a:gd name="connsiteY33" fmla="*/ 2685395 h 5288263"/>
                  <a:gd name="connsiteX34" fmla="*/ 3280627 w 4413566"/>
                  <a:gd name="connsiteY34" fmla="*/ 2685395 h 5288263"/>
                  <a:gd name="connsiteX35" fmla="*/ 3255025 w 4413566"/>
                  <a:gd name="connsiteY35" fmla="*/ 2596060 h 5288263"/>
                  <a:gd name="connsiteX36" fmla="*/ 3625970 w 4413566"/>
                  <a:gd name="connsiteY36" fmla="*/ 3739987 h 5288263"/>
                  <a:gd name="connsiteX37" fmla="*/ 27790 w 4413566"/>
                  <a:gd name="connsiteY37" fmla="*/ 5249537 h 5288263"/>
                  <a:gd name="connsiteX38" fmla="*/ 498921 w 4413566"/>
                  <a:gd name="connsiteY38" fmla="*/ 4412260 h 5288263"/>
                  <a:gd name="connsiteX39" fmla="*/ 563234 w 4413566"/>
                  <a:gd name="connsiteY39" fmla="*/ 4270326 h 5288263"/>
                  <a:gd name="connsiteX40" fmla="*/ 498921 w 4413566"/>
                  <a:gd name="connsiteY40" fmla="*/ 4412260 h 5288263"/>
                  <a:gd name="connsiteX41" fmla="*/ 27790 w 4413566"/>
                  <a:gd name="connsiteY41" fmla="*/ 5249537 h 5288263"/>
                  <a:gd name="connsiteX42" fmla="*/ 0 w 4413566"/>
                  <a:gd name="connsiteY42" fmla="*/ 5288263 h 5288263"/>
                  <a:gd name="connsiteX43" fmla="*/ 27790 w 4413566"/>
                  <a:gd name="connsiteY43" fmla="*/ 5249537 h 5288263"/>
                  <a:gd name="connsiteX44" fmla="*/ 3647 w 4413566"/>
                  <a:gd name="connsiteY44" fmla="*/ 5283181 h 5288263"/>
                  <a:gd name="connsiteX45" fmla="*/ 41024 w 4413566"/>
                  <a:gd name="connsiteY45" fmla="*/ 5257130 h 5288263"/>
                  <a:gd name="connsiteX46" fmla="*/ 2206784 w 4413566"/>
                  <a:gd name="connsiteY46" fmla="*/ 4971581 h 5288263"/>
                  <a:gd name="connsiteX47" fmla="*/ 4372544 w 4413566"/>
                  <a:gd name="connsiteY47" fmla="*/ 5257130 h 5288263"/>
                  <a:gd name="connsiteX48" fmla="*/ 4409920 w 4413566"/>
                  <a:gd name="connsiteY48" fmla="*/ 5283180 h 5288263"/>
                  <a:gd name="connsiteX49" fmla="*/ 4413566 w 4413566"/>
                  <a:gd name="connsiteY49" fmla="*/ 5288261 h 5288263"/>
                  <a:gd name="connsiteX50" fmla="*/ 4372544 w 4413566"/>
                  <a:gd name="connsiteY50" fmla="*/ 5259670 h 5288263"/>
                  <a:gd name="connsiteX51" fmla="*/ 2206784 w 4413566"/>
                  <a:gd name="connsiteY51" fmla="*/ 4974121 h 5288263"/>
                  <a:gd name="connsiteX52" fmla="*/ 41024 w 4413566"/>
                  <a:gd name="connsiteY52" fmla="*/ 5259670 h 5288263"/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2993434 w 4413566"/>
                  <a:gd name="connsiteY13" fmla="*/ 1340901 h 5288263"/>
                  <a:gd name="connsiteX14" fmla="*/ 1272398 w 4413566"/>
                  <a:gd name="connsiteY14" fmla="*/ 2128987 h 5288263"/>
                  <a:gd name="connsiteX15" fmla="*/ 1297621 w 4413566"/>
                  <a:gd name="connsiteY15" fmla="*/ 2014096 h 5288263"/>
                  <a:gd name="connsiteX16" fmla="*/ 1286371 w 4413566"/>
                  <a:gd name="connsiteY16" fmla="*/ 2071666 h 5288263"/>
                  <a:gd name="connsiteX17" fmla="*/ 1272398 w 4413566"/>
                  <a:gd name="connsiteY17" fmla="*/ 2128987 h 5288263"/>
                  <a:gd name="connsiteX18" fmla="*/ 3141169 w 4413566"/>
                  <a:gd name="connsiteY18" fmla="*/ 2128989 h 5288263"/>
                  <a:gd name="connsiteX19" fmla="*/ 3127195 w 4413566"/>
                  <a:gd name="connsiteY19" fmla="*/ 2071666 h 5288263"/>
                  <a:gd name="connsiteX20" fmla="*/ 3115945 w 4413566"/>
                  <a:gd name="connsiteY20" fmla="*/ 2014093 h 5288263"/>
                  <a:gd name="connsiteX21" fmla="*/ 3141169 w 4413566"/>
                  <a:gd name="connsiteY21" fmla="*/ 2128989 h 5288263"/>
                  <a:gd name="connsiteX22" fmla="*/ 3744072 w 4413566"/>
                  <a:gd name="connsiteY22" fmla="*/ 4030101 h 5288263"/>
                  <a:gd name="connsiteX23" fmla="*/ 3740737 w 4413566"/>
                  <a:gd name="connsiteY23" fmla="*/ 4030101 h 5288263"/>
                  <a:gd name="connsiteX24" fmla="*/ 3711766 w 4413566"/>
                  <a:gd name="connsiteY24" fmla="*/ 3961674 h 5288263"/>
                  <a:gd name="connsiteX25" fmla="*/ 2206784 w 4413566"/>
                  <a:gd name="connsiteY25" fmla="*/ 3669628 h 5288263"/>
                  <a:gd name="connsiteX26" fmla="*/ 701802 w 4413566"/>
                  <a:gd name="connsiteY26" fmla="*/ 3961674 h 5288263"/>
                  <a:gd name="connsiteX27" fmla="*/ 672830 w 4413566"/>
                  <a:gd name="connsiteY27" fmla="*/ 4030101 h 5288263"/>
                  <a:gd name="connsiteX28" fmla="*/ 669495 w 4413566"/>
                  <a:gd name="connsiteY28" fmla="*/ 4030101 h 5288263"/>
                  <a:gd name="connsiteX29" fmla="*/ 787596 w 4413566"/>
                  <a:gd name="connsiteY29" fmla="*/ 3739987 h 5288263"/>
                  <a:gd name="connsiteX30" fmla="*/ 1158541 w 4413566"/>
                  <a:gd name="connsiteY30" fmla="*/ 2596060 h 5288263"/>
                  <a:gd name="connsiteX31" fmla="*/ 1132939 w 4413566"/>
                  <a:gd name="connsiteY31" fmla="*/ 2685395 h 5288263"/>
                  <a:gd name="connsiteX32" fmla="*/ 1133316 w 4413566"/>
                  <a:gd name="connsiteY32" fmla="*/ 2685395 h 5288263"/>
                  <a:gd name="connsiteX33" fmla="*/ 1154192 w 4413566"/>
                  <a:gd name="connsiteY33" fmla="*/ 2622730 h 5288263"/>
                  <a:gd name="connsiteX34" fmla="*/ 2206784 w 4413566"/>
                  <a:gd name="connsiteY34" fmla="*/ 2363133 h 5288263"/>
                  <a:gd name="connsiteX35" fmla="*/ 3259375 w 4413566"/>
                  <a:gd name="connsiteY35" fmla="*/ 2622730 h 5288263"/>
                  <a:gd name="connsiteX36" fmla="*/ 3280252 w 4413566"/>
                  <a:gd name="connsiteY36" fmla="*/ 2685395 h 5288263"/>
                  <a:gd name="connsiteX37" fmla="*/ 3280627 w 4413566"/>
                  <a:gd name="connsiteY37" fmla="*/ 2685395 h 5288263"/>
                  <a:gd name="connsiteX38" fmla="*/ 3255025 w 4413566"/>
                  <a:gd name="connsiteY38" fmla="*/ 2596060 h 5288263"/>
                  <a:gd name="connsiteX39" fmla="*/ 3625970 w 4413566"/>
                  <a:gd name="connsiteY39" fmla="*/ 3739987 h 5288263"/>
                  <a:gd name="connsiteX40" fmla="*/ 3744072 w 4413566"/>
                  <a:gd name="connsiteY40" fmla="*/ 4030101 h 5288263"/>
                  <a:gd name="connsiteX41" fmla="*/ 27790 w 4413566"/>
                  <a:gd name="connsiteY41" fmla="*/ 5249537 h 5288263"/>
                  <a:gd name="connsiteX42" fmla="*/ 498921 w 4413566"/>
                  <a:gd name="connsiteY42" fmla="*/ 4412260 h 5288263"/>
                  <a:gd name="connsiteX43" fmla="*/ 563234 w 4413566"/>
                  <a:gd name="connsiteY43" fmla="*/ 4270326 h 5288263"/>
                  <a:gd name="connsiteX44" fmla="*/ 498921 w 4413566"/>
                  <a:gd name="connsiteY44" fmla="*/ 4412260 h 5288263"/>
                  <a:gd name="connsiteX45" fmla="*/ 27790 w 4413566"/>
                  <a:gd name="connsiteY45" fmla="*/ 5249537 h 5288263"/>
                  <a:gd name="connsiteX46" fmla="*/ 0 w 4413566"/>
                  <a:gd name="connsiteY46" fmla="*/ 5288263 h 5288263"/>
                  <a:gd name="connsiteX47" fmla="*/ 27790 w 4413566"/>
                  <a:gd name="connsiteY47" fmla="*/ 5249537 h 5288263"/>
                  <a:gd name="connsiteX48" fmla="*/ 3647 w 4413566"/>
                  <a:gd name="connsiteY48" fmla="*/ 5283181 h 5288263"/>
                  <a:gd name="connsiteX49" fmla="*/ 41024 w 4413566"/>
                  <a:gd name="connsiteY49" fmla="*/ 5257130 h 5288263"/>
                  <a:gd name="connsiteX50" fmla="*/ 2206784 w 4413566"/>
                  <a:gd name="connsiteY50" fmla="*/ 4971581 h 5288263"/>
                  <a:gd name="connsiteX51" fmla="*/ 4372544 w 4413566"/>
                  <a:gd name="connsiteY51" fmla="*/ 5257130 h 5288263"/>
                  <a:gd name="connsiteX52" fmla="*/ 4409920 w 4413566"/>
                  <a:gd name="connsiteY52" fmla="*/ 5283180 h 5288263"/>
                  <a:gd name="connsiteX53" fmla="*/ 4413566 w 4413566"/>
                  <a:gd name="connsiteY53" fmla="*/ 5288261 h 5288263"/>
                  <a:gd name="connsiteX54" fmla="*/ 2206784 w 4413566"/>
                  <a:gd name="connsiteY54" fmla="*/ 4974121 h 5288263"/>
                  <a:gd name="connsiteX55" fmla="*/ 41024 w 4413566"/>
                  <a:gd name="connsiteY55" fmla="*/ 5259670 h 5288263"/>
                  <a:gd name="connsiteX56" fmla="*/ 0 w 4413566"/>
                  <a:gd name="connsiteY56" fmla="*/ 5288263 h 5288263"/>
                  <a:gd name="connsiteX0" fmla="*/ 2993434 w 4409920"/>
                  <a:gd name="connsiteY0" fmla="*/ 1340901 h 5288263"/>
                  <a:gd name="connsiteX1" fmla="*/ 2991794 w 4409920"/>
                  <a:gd name="connsiteY1" fmla="*/ 1340901 h 5288263"/>
                  <a:gd name="connsiteX2" fmla="*/ 2977191 w 4409920"/>
                  <a:gd name="connsiteY2" fmla="*/ 1295986 h 5288263"/>
                  <a:gd name="connsiteX3" fmla="*/ 2206784 w 4409920"/>
                  <a:gd name="connsiteY3" fmla="*/ 1101288 h 5288263"/>
                  <a:gd name="connsiteX4" fmla="*/ 1436376 w 4409920"/>
                  <a:gd name="connsiteY4" fmla="*/ 1295986 h 5288263"/>
                  <a:gd name="connsiteX5" fmla="*/ 1421774 w 4409920"/>
                  <a:gd name="connsiteY5" fmla="*/ 1340901 h 5288263"/>
                  <a:gd name="connsiteX6" fmla="*/ 1420132 w 4409920"/>
                  <a:gd name="connsiteY6" fmla="*/ 1340901 h 5288263"/>
                  <a:gd name="connsiteX7" fmla="*/ 1436802 w 4409920"/>
                  <a:gd name="connsiteY7" fmla="*/ 1233030 h 5288263"/>
                  <a:gd name="connsiteX8" fmla="*/ 1518092 w 4409920"/>
                  <a:gd name="connsiteY8" fmla="*/ 32855 h 5288263"/>
                  <a:gd name="connsiteX9" fmla="*/ 1516770 w 4409920"/>
                  <a:gd name="connsiteY9" fmla="*/ 0 h 5288263"/>
                  <a:gd name="connsiteX10" fmla="*/ 2896796 w 4409920"/>
                  <a:gd name="connsiteY10" fmla="*/ 0 h 5288263"/>
                  <a:gd name="connsiteX11" fmla="*/ 2895474 w 4409920"/>
                  <a:gd name="connsiteY11" fmla="*/ 32855 h 5288263"/>
                  <a:gd name="connsiteX12" fmla="*/ 2976764 w 4409920"/>
                  <a:gd name="connsiteY12" fmla="*/ 1233030 h 5288263"/>
                  <a:gd name="connsiteX13" fmla="*/ 2993434 w 4409920"/>
                  <a:gd name="connsiteY13" fmla="*/ 1340901 h 5288263"/>
                  <a:gd name="connsiteX14" fmla="*/ 1272398 w 4409920"/>
                  <a:gd name="connsiteY14" fmla="*/ 2128987 h 5288263"/>
                  <a:gd name="connsiteX15" fmla="*/ 1297621 w 4409920"/>
                  <a:gd name="connsiteY15" fmla="*/ 2014096 h 5288263"/>
                  <a:gd name="connsiteX16" fmla="*/ 1286371 w 4409920"/>
                  <a:gd name="connsiteY16" fmla="*/ 2071666 h 5288263"/>
                  <a:gd name="connsiteX17" fmla="*/ 1272398 w 4409920"/>
                  <a:gd name="connsiteY17" fmla="*/ 2128987 h 5288263"/>
                  <a:gd name="connsiteX18" fmla="*/ 3141169 w 4409920"/>
                  <a:gd name="connsiteY18" fmla="*/ 2128989 h 5288263"/>
                  <a:gd name="connsiteX19" fmla="*/ 3127195 w 4409920"/>
                  <a:gd name="connsiteY19" fmla="*/ 2071666 h 5288263"/>
                  <a:gd name="connsiteX20" fmla="*/ 3115945 w 4409920"/>
                  <a:gd name="connsiteY20" fmla="*/ 2014093 h 5288263"/>
                  <a:gd name="connsiteX21" fmla="*/ 3141169 w 4409920"/>
                  <a:gd name="connsiteY21" fmla="*/ 2128989 h 5288263"/>
                  <a:gd name="connsiteX22" fmla="*/ 3744072 w 4409920"/>
                  <a:gd name="connsiteY22" fmla="*/ 4030101 h 5288263"/>
                  <a:gd name="connsiteX23" fmla="*/ 3740737 w 4409920"/>
                  <a:gd name="connsiteY23" fmla="*/ 4030101 h 5288263"/>
                  <a:gd name="connsiteX24" fmla="*/ 3711766 w 4409920"/>
                  <a:gd name="connsiteY24" fmla="*/ 3961674 h 5288263"/>
                  <a:gd name="connsiteX25" fmla="*/ 2206784 w 4409920"/>
                  <a:gd name="connsiteY25" fmla="*/ 3669628 h 5288263"/>
                  <a:gd name="connsiteX26" fmla="*/ 701802 w 4409920"/>
                  <a:gd name="connsiteY26" fmla="*/ 3961674 h 5288263"/>
                  <a:gd name="connsiteX27" fmla="*/ 672830 w 4409920"/>
                  <a:gd name="connsiteY27" fmla="*/ 4030101 h 5288263"/>
                  <a:gd name="connsiteX28" fmla="*/ 669495 w 4409920"/>
                  <a:gd name="connsiteY28" fmla="*/ 4030101 h 5288263"/>
                  <a:gd name="connsiteX29" fmla="*/ 787596 w 4409920"/>
                  <a:gd name="connsiteY29" fmla="*/ 3739987 h 5288263"/>
                  <a:gd name="connsiteX30" fmla="*/ 1158541 w 4409920"/>
                  <a:gd name="connsiteY30" fmla="*/ 2596060 h 5288263"/>
                  <a:gd name="connsiteX31" fmla="*/ 1132939 w 4409920"/>
                  <a:gd name="connsiteY31" fmla="*/ 2685395 h 5288263"/>
                  <a:gd name="connsiteX32" fmla="*/ 1133316 w 4409920"/>
                  <a:gd name="connsiteY32" fmla="*/ 2685395 h 5288263"/>
                  <a:gd name="connsiteX33" fmla="*/ 1154192 w 4409920"/>
                  <a:gd name="connsiteY33" fmla="*/ 2622730 h 5288263"/>
                  <a:gd name="connsiteX34" fmla="*/ 2206784 w 4409920"/>
                  <a:gd name="connsiteY34" fmla="*/ 2363133 h 5288263"/>
                  <a:gd name="connsiteX35" fmla="*/ 3259375 w 4409920"/>
                  <a:gd name="connsiteY35" fmla="*/ 2622730 h 5288263"/>
                  <a:gd name="connsiteX36" fmla="*/ 3280252 w 4409920"/>
                  <a:gd name="connsiteY36" fmla="*/ 2685395 h 5288263"/>
                  <a:gd name="connsiteX37" fmla="*/ 3280627 w 4409920"/>
                  <a:gd name="connsiteY37" fmla="*/ 2685395 h 5288263"/>
                  <a:gd name="connsiteX38" fmla="*/ 3255025 w 4409920"/>
                  <a:gd name="connsiteY38" fmla="*/ 2596060 h 5288263"/>
                  <a:gd name="connsiteX39" fmla="*/ 3625970 w 4409920"/>
                  <a:gd name="connsiteY39" fmla="*/ 3739987 h 5288263"/>
                  <a:gd name="connsiteX40" fmla="*/ 3744072 w 4409920"/>
                  <a:gd name="connsiteY40" fmla="*/ 4030101 h 5288263"/>
                  <a:gd name="connsiteX41" fmla="*/ 27790 w 4409920"/>
                  <a:gd name="connsiteY41" fmla="*/ 5249537 h 5288263"/>
                  <a:gd name="connsiteX42" fmla="*/ 498921 w 4409920"/>
                  <a:gd name="connsiteY42" fmla="*/ 4412260 h 5288263"/>
                  <a:gd name="connsiteX43" fmla="*/ 563234 w 4409920"/>
                  <a:gd name="connsiteY43" fmla="*/ 4270326 h 5288263"/>
                  <a:gd name="connsiteX44" fmla="*/ 498921 w 4409920"/>
                  <a:gd name="connsiteY44" fmla="*/ 4412260 h 5288263"/>
                  <a:gd name="connsiteX45" fmla="*/ 27790 w 4409920"/>
                  <a:gd name="connsiteY45" fmla="*/ 5249537 h 5288263"/>
                  <a:gd name="connsiteX46" fmla="*/ 0 w 4409920"/>
                  <a:gd name="connsiteY46" fmla="*/ 5288263 h 5288263"/>
                  <a:gd name="connsiteX47" fmla="*/ 27790 w 4409920"/>
                  <a:gd name="connsiteY47" fmla="*/ 5249537 h 5288263"/>
                  <a:gd name="connsiteX48" fmla="*/ 3647 w 4409920"/>
                  <a:gd name="connsiteY48" fmla="*/ 5283181 h 5288263"/>
                  <a:gd name="connsiteX49" fmla="*/ 41024 w 4409920"/>
                  <a:gd name="connsiteY49" fmla="*/ 5257130 h 5288263"/>
                  <a:gd name="connsiteX50" fmla="*/ 2206784 w 4409920"/>
                  <a:gd name="connsiteY50" fmla="*/ 4971581 h 5288263"/>
                  <a:gd name="connsiteX51" fmla="*/ 4372544 w 4409920"/>
                  <a:gd name="connsiteY51" fmla="*/ 5257130 h 5288263"/>
                  <a:gd name="connsiteX52" fmla="*/ 4409920 w 4409920"/>
                  <a:gd name="connsiteY52" fmla="*/ 5283180 h 5288263"/>
                  <a:gd name="connsiteX53" fmla="*/ 2206784 w 4409920"/>
                  <a:gd name="connsiteY53" fmla="*/ 4974121 h 5288263"/>
                  <a:gd name="connsiteX54" fmla="*/ 41024 w 4409920"/>
                  <a:gd name="connsiteY54" fmla="*/ 5259670 h 5288263"/>
                  <a:gd name="connsiteX55" fmla="*/ 0 w 4409920"/>
                  <a:gd name="connsiteY55" fmla="*/ 5288263 h 5288263"/>
                  <a:gd name="connsiteX0" fmla="*/ 2993434 w 4372544"/>
                  <a:gd name="connsiteY0" fmla="*/ 1340901 h 5288263"/>
                  <a:gd name="connsiteX1" fmla="*/ 2991794 w 4372544"/>
                  <a:gd name="connsiteY1" fmla="*/ 1340901 h 5288263"/>
                  <a:gd name="connsiteX2" fmla="*/ 2977191 w 4372544"/>
                  <a:gd name="connsiteY2" fmla="*/ 1295986 h 5288263"/>
                  <a:gd name="connsiteX3" fmla="*/ 2206784 w 4372544"/>
                  <a:gd name="connsiteY3" fmla="*/ 1101288 h 5288263"/>
                  <a:gd name="connsiteX4" fmla="*/ 1436376 w 4372544"/>
                  <a:gd name="connsiteY4" fmla="*/ 1295986 h 5288263"/>
                  <a:gd name="connsiteX5" fmla="*/ 1421774 w 4372544"/>
                  <a:gd name="connsiteY5" fmla="*/ 1340901 h 5288263"/>
                  <a:gd name="connsiteX6" fmla="*/ 1420132 w 4372544"/>
                  <a:gd name="connsiteY6" fmla="*/ 1340901 h 5288263"/>
                  <a:gd name="connsiteX7" fmla="*/ 1436802 w 4372544"/>
                  <a:gd name="connsiteY7" fmla="*/ 1233030 h 5288263"/>
                  <a:gd name="connsiteX8" fmla="*/ 1518092 w 4372544"/>
                  <a:gd name="connsiteY8" fmla="*/ 32855 h 5288263"/>
                  <a:gd name="connsiteX9" fmla="*/ 1516770 w 4372544"/>
                  <a:gd name="connsiteY9" fmla="*/ 0 h 5288263"/>
                  <a:gd name="connsiteX10" fmla="*/ 2896796 w 4372544"/>
                  <a:gd name="connsiteY10" fmla="*/ 0 h 5288263"/>
                  <a:gd name="connsiteX11" fmla="*/ 2895474 w 4372544"/>
                  <a:gd name="connsiteY11" fmla="*/ 32855 h 5288263"/>
                  <a:gd name="connsiteX12" fmla="*/ 2976764 w 4372544"/>
                  <a:gd name="connsiteY12" fmla="*/ 1233030 h 5288263"/>
                  <a:gd name="connsiteX13" fmla="*/ 2993434 w 4372544"/>
                  <a:gd name="connsiteY13" fmla="*/ 1340901 h 5288263"/>
                  <a:gd name="connsiteX14" fmla="*/ 1272398 w 4372544"/>
                  <a:gd name="connsiteY14" fmla="*/ 2128987 h 5288263"/>
                  <a:gd name="connsiteX15" fmla="*/ 1297621 w 4372544"/>
                  <a:gd name="connsiteY15" fmla="*/ 2014096 h 5288263"/>
                  <a:gd name="connsiteX16" fmla="*/ 1286371 w 4372544"/>
                  <a:gd name="connsiteY16" fmla="*/ 2071666 h 5288263"/>
                  <a:gd name="connsiteX17" fmla="*/ 1272398 w 4372544"/>
                  <a:gd name="connsiteY17" fmla="*/ 2128987 h 5288263"/>
                  <a:gd name="connsiteX18" fmla="*/ 3141169 w 4372544"/>
                  <a:gd name="connsiteY18" fmla="*/ 2128989 h 5288263"/>
                  <a:gd name="connsiteX19" fmla="*/ 3127195 w 4372544"/>
                  <a:gd name="connsiteY19" fmla="*/ 2071666 h 5288263"/>
                  <a:gd name="connsiteX20" fmla="*/ 3115945 w 4372544"/>
                  <a:gd name="connsiteY20" fmla="*/ 2014093 h 5288263"/>
                  <a:gd name="connsiteX21" fmla="*/ 3141169 w 4372544"/>
                  <a:gd name="connsiteY21" fmla="*/ 2128989 h 5288263"/>
                  <a:gd name="connsiteX22" fmla="*/ 3744072 w 4372544"/>
                  <a:gd name="connsiteY22" fmla="*/ 4030101 h 5288263"/>
                  <a:gd name="connsiteX23" fmla="*/ 3740737 w 4372544"/>
                  <a:gd name="connsiteY23" fmla="*/ 4030101 h 5288263"/>
                  <a:gd name="connsiteX24" fmla="*/ 3711766 w 4372544"/>
                  <a:gd name="connsiteY24" fmla="*/ 3961674 h 5288263"/>
                  <a:gd name="connsiteX25" fmla="*/ 2206784 w 4372544"/>
                  <a:gd name="connsiteY25" fmla="*/ 3669628 h 5288263"/>
                  <a:gd name="connsiteX26" fmla="*/ 701802 w 4372544"/>
                  <a:gd name="connsiteY26" fmla="*/ 3961674 h 5288263"/>
                  <a:gd name="connsiteX27" fmla="*/ 672830 w 4372544"/>
                  <a:gd name="connsiteY27" fmla="*/ 4030101 h 5288263"/>
                  <a:gd name="connsiteX28" fmla="*/ 669495 w 4372544"/>
                  <a:gd name="connsiteY28" fmla="*/ 4030101 h 5288263"/>
                  <a:gd name="connsiteX29" fmla="*/ 787596 w 4372544"/>
                  <a:gd name="connsiteY29" fmla="*/ 3739987 h 5288263"/>
                  <a:gd name="connsiteX30" fmla="*/ 1158541 w 4372544"/>
                  <a:gd name="connsiteY30" fmla="*/ 2596060 h 5288263"/>
                  <a:gd name="connsiteX31" fmla="*/ 1132939 w 4372544"/>
                  <a:gd name="connsiteY31" fmla="*/ 2685395 h 5288263"/>
                  <a:gd name="connsiteX32" fmla="*/ 1133316 w 4372544"/>
                  <a:gd name="connsiteY32" fmla="*/ 2685395 h 5288263"/>
                  <a:gd name="connsiteX33" fmla="*/ 1154192 w 4372544"/>
                  <a:gd name="connsiteY33" fmla="*/ 2622730 h 5288263"/>
                  <a:gd name="connsiteX34" fmla="*/ 2206784 w 4372544"/>
                  <a:gd name="connsiteY34" fmla="*/ 2363133 h 5288263"/>
                  <a:gd name="connsiteX35" fmla="*/ 3259375 w 4372544"/>
                  <a:gd name="connsiteY35" fmla="*/ 2622730 h 5288263"/>
                  <a:gd name="connsiteX36" fmla="*/ 3280252 w 4372544"/>
                  <a:gd name="connsiteY36" fmla="*/ 2685395 h 5288263"/>
                  <a:gd name="connsiteX37" fmla="*/ 3280627 w 4372544"/>
                  <a:gd name="connsiteY37" fmla="*/ 2685395 h 5288263"/>
                  <a:gd name="connsiteX38" fmla="*/ 3255025 w 4372544"/>
                  <a:gd name="connsiteY38" fmla="*/ 2596060 h 5288263"/>
                  <a:gd name="connsiteX39" fmla="*/ 3625970 w 4372544"/>
                  <a:gd name="connsiteY39" fmla="*/ 3739987 h 5288263"/>
                  <a:gd name="connsiteX40" fmla="*/ 3744072 w 4372544"/>
                  <a:gd name="connsiteY40" fmla="*/ 4030101 h 5288263"/>
                  <a:gd name="connsiteX41" fmla="*/ 27790 w 4372544"/>
                  <a:gd name="connsiteY41" fmla="*/ 5249537 h 5288263"/>
                  <a:gd name="connsiteX42" fmla="*/ 498921 w 4372544"/>
                  <a:gd name="connsiteY42" fmla="*/ 4412260 h 5288263"/>
                  <a:gd name="connsiteX43" fmla="*/ 563234 w 4372544"/>
                  <a:gd name="connsiteY43" fmla="*/ 4270326 h 5288263"/>
                  <a:gd name="connsiteX44" fmla="*/ 498921 w 4372544"/>
                  <a:gd name="connsiteY44" fmla="*/ 4412260 h 5288263"/>
                  <a:gd name="connsiteX45" fmla="*/ 27790 w 4372544"/>
                  <a:gd name="connsiteY45" fmla="*/ 5249537 h 5288263"/>
                  <a:gd name="connsiteX46" fmla="*/ 0 w 4372544"/>
                  <a:gd name="connsiteY46" fmla="*/ 5288263 h 5288263"/>
                  <a:gd name="connsiteX47" fmla="*/ 27790 w 4372544"/>
                  <a:gd name="connsiteY47" fmla="*/ 5249537 h 5288263"/>
                  <a:gd name="connsiteX48" fmla="*/ 3647 w 4372544"/>
                  <a:gd name="connsiteY48" fmla="*/ 5283181 h 5288263"/>
                  <a:gd name="connsiteX49" fmla="*/ 41024 w 4372544"/>
                  <a:gd name="connsiteY49" fmla="*/ 5257130 h 5288263"/>
                  <a:gd name="connsiteX50" fmla="*/ 2206784 w 4372544"/>
                  <a:gd name="connsiteY50" fmla="*/ 4971581 h 5288263"/>
                  <a:gd name="connsiteX51" fmla="*/ 4372544 w 4372544"/>
                  <a:gd name="connsiteY51" fmla="*/ 5257130 h 5288263"/>
                  <a:gd name="connsiteX52" fmla="*/ 2206784 w 4372544"/>
                  <a:gd name="connsiteY52" fmla="*/ 4974121 h 5288263"/>
                  <a:gd name="connsiteX53" fmla="*/ 41024 w 4372544"/>
                  <a:gd name="connsiteY53" fmla="*/ 5259670 h 5288263"/>
                  <a:gd name="connsiteX54" fmla="*/ 0 w 4372544"/>
                  <a:gd name="connsiteY54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2206784 w 3744072"/>
                  <a:gd name="connsiteY51" fmla="*/ 4974121 h 5288263"/>
                  <a:gd name="connsiteX52" fmla="*/ 41024 w 3744072"/>
                  <a:gd name="connsiteY52" fmla="*/ 5259670 h 5288263"/>
                  <a:gd name="connsiteX53" fmla="*/ 0 w 3744072"/>
                  <a:gd name="connsiteY53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41024 w 3744072"/>
                  <a:gd name="connsiteY51" fmla="*/ 5259670 h 5288263"/>
                  <a:gd name="connsiteX52" fmla="*/ 0 w 3744072"/>
                  <a:gd name="connsiteY52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41024 w 3744072"/>
                  <a:gd name="connsiteY50" fmla="*/ 5259670 h 5288263"/>
                  <a:gd name="connsiteX51" fmla="*/ 0 w 3744072"/>
                  <a:gd name="connsiteY51" fmla="*/ 5288263 h 5288263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967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50" fmla="*/ 37377 w 3740425"/>
                  <a:gd name="connsiteY50" fmla="*/ 525967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713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0 w 3740425"/>
                  <a:gd name="connsiteY46" fmla="*/ 5283181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0" fmla="*/ 2965644 w 3716282"/>
                  <a:gd name="connsiteY0" fmla="*/ 1340901 h 5249537"/>
                  <a:gd name="connsiteX1" fmla="*/ 2964004 w 3716282"/>
                  <a:gd name="connsiteY1" fmla="*/ 1340901 h 5249537"/>
                  <a:gd name="connsiteX2" fmla="*/ 2949401 w 3716282"/>
                  <a:gd name="connsiteY2" fmla="*/ 1295986 h 5249537"/>
                  <a:gd name="connsiteX3" fmla="*/ 2178994 w 3716282"/>
                  <a:gd name="connsiteY3" fmla="*/ 1101288 h 5249537"/>
                  <a:gd name="connsiteX4" fmla="*/ 1408586 w 3716282"/>
                  <a:gd name="connsiteY4" fmla="*/ 1295986 h 5249537"/>
                  <a:gd name="connsiteX5" fmla="*/ 1393984 w 3716282"/>
                  <a:gd name="connsiteY5" fmla="*/ 1340901 h 5249537"/>
                  <a:gd name="connsiteX6" fmla="*/ 1392342 w 3716282"/>
                  <a:gd name="connsiteY6" fmla="*/ 1340901 h 5249537"/>
                  <a:gd name="connsiteX7" fmla="*/ 1409012 w 3716282"/>
                  <a:gd name="connsiteY7" fmla="*/ 1233030 h 5249537"/>
                  <a:gd name="connsiteX8" fmla="*/ 1490302 w 3716282"/>
                  <a:gd name="connsiteY8" fmla="*/ 32855 h 5249537"/>
                  <a:gd name="connsiteX9" fmla="*/ 1488980 w 3716282"/>
                  <a:gd name="connsiteY9" fmla="*/ 0 h 5249537"/>
                  <a:gd name="connsiteX10" fmla="*/ 2869006 w 3716282"/>
                  <a:gd name="connsiteY10" fmla="*/ 0 h 5249537"/>
                  <a:gd name="connsiteX11" fmla="*/ 2867684 w 3716282"/>
                  <a:gd name="connsiteY11" fmla="*/ 32855 h 5249537"/>
                  <a:gd name="connsiteX12" fmla="*/ 2948974 w 3716282"/>
                  <a:gd name="connsiteY12" fmla="*/ 1233030 h 5249537"/>
                  <a:gd name="connsiteX13" fmla="*/ 2965644 w 3716282"/>
                  <a:gd name="connsiteY13" fmla="*/ 1340901 h 5249537"/>
                  <a:gd name="connsiteX14" fmla="*/ 1244608 w 3716282"/>
                  <a:gd name="connsiteY14" fmla="*/ 2128987 h 5249537"/>
                  <a:gd name="connsiteX15" fmla="*/ 1269831 w 3716282"/>
                  <a:gd name="connsiteY15" fmla="*/ 2014096 h 5249537"/>
                  <a:gd name="connsiteX16" fmla="*/ 1258581 w 3716282"/>
                  <a:gd name="connsiteY16" fmla="*/ 2071666 h 5249537"/>
                  <a:gd name="connsiteX17" fmla="*/ 1244608 w 3716282"/>
                  <a:gd name="connsiteY17" fmla="*/ 2128987 h 5249537"/>
                  <a:gd name="connsiteX18" fmla="*/ 3113379 w 3716282"/>
                  <a:gd name="connsiteY18" fmla="*/ 2128989 h 5249537"/>
                  <a:gd name="connsiteX19" fmla="*/ 3099405 w 3716282"/>
                  <a:gd name="connsiteY19" fmla="*/ 2071666 h 5249537"/>
                  <a:gd name="connsiteX20" fmla="*/ 3088155 w 3716282"/>
                  <a:gd name="connsiteY20" fmla="*/ 2014093 h 5249537"/>
                  <a:gd name="connsiteX21" fmla="*/ 3113379 w 3716282"/>
                  <a:gd name="connsiteY21" fmla="*/ 2128989 h 5249537"/>
                  <a:gd name="connsiteX22" fmla="*/ 3716282 w 3716282"/>
                  <a:gd name="connsiteY22" fmla="*/ 4030101 h 5249537"/>
                  <a:gd name="connsiteX23" fmla="*/ 3712947 w 3716282"/>
                  <a:gd name="connsiteY23" fmla="*/ 4030101 h 5249537"/>
                  <a:gd name="connsiteX24" fmla="*/ 3683976 w 3716282"/>
                  <a:gd name="connsiteY24" fmla="*/ 3961674 h 5249537"/>
                  <a:gd name="connsiteX25" fmla="*/ 2178994 w 3716282"/>
                  <a:gd name="connsiteY25" fmla="*/ 3669628 h 5249537"/>
                  <a:gd name="connsiteX26" fmla="*/ 674012 w 3716282"/>
                  <a:gd name="connsiteY26" fmla="*/ 3961674 h 5249537"/>
                  <a:gd name="connsiteX27" fmla="*/ 645040 w 3716282"/>
                  <a:gd name="connsiteY27" fmla="*/ 4030101 h 5249537"/>
                  <a:gd name="connsiteX28" fmla="*/ 641705 w 3716282"/>
                  <a:gd name="connsiteY28" fmla="*/ 4030101 h 5249537"/>
                  <a:gd name="connsiteX29" fmla="*/ 759806 w 3716282"/>
                  <a:gd name="connsiteY29" fmla="*/ 3739987 h 5249537"/>
                  <a:gd name="connsiteX30" fmla="*/ 1130751 w 3716282"/>
                  <a:gd name="connsiteY30" fmla="*/ 2596060 h 5249537"/>
                  <a:gd name="connsiteX31" fmla="*/ 1105149 w 3716282"/>
                  <a:gd name="connsiteY31" fmla="*/ 2685395 h 5249537"/>
                  <a:gd name="connsiteX32" fmla="*/ 1105526 w 3716282"/>
                  <a:gd name="connsiteY32" fmla="*/ 2685395 h 5249537"/>
                  <a:gd name="connsiteX33" fmla="*/ 1126402 w 3716282"/>
                  <a:gd name="connsiteY33" fmla="*/ 2622730 h 5249537"/>
                  <a:gd name="connsiteX34" fmla="*/ 2178994 w 3716282"/>
                  <a:gd name="connsiteY34" fmla="*/ 2363133 h 5249537"/>
                  <a:gd name="connsiteX35" fmla="*/ 3231585 w 3716282"/>
                  <a:gd name="connsiteY35" fmla="*/ 2622730 h 5249537"/>
                  <a:gd name="connsiteX36" fmla="*/ 3252462 w 3716282"/>
                  <a:gd name="connsiteY36" fmla="*/ 2685395 h 5249537"/>
                  <a:gd name="connsiteX37" fmla="*/ 3252837 w 3716282"/>
                  <a:gd name="connsiteY37" fmla="*/ 2685395 h 5249537"/>
                  <a:gd name="connsiteX38" fmla="*/ 3227235 w 3716282"/>
                  <a:gd name="connsiteY38" fmla="*/ 2596060 h 5249537"/>
                  <a:gd name="connsiteX39" fmla="*/ 3598180 w 3716282"/>
                  <a:gd name="connsiteY39" fmla="*/ 3739987 h 5249537"/>
                  <a:gd name="connsiteX40" fmla="*/ 3716282 w 3716282"/>
                  <a:gd name="connsiteY40" fmla="*/ 4030101 h 5249537"/>
                  <a:gd name="connsiteX41" fmla="*/ 0 w 3716282"/>
                  <a:gd name="connsiteY41" fmla="*/ 5249537 h 5249537"/>
                  <a:gd name="connsiteX42" fmla="*/ 471131 w 3716282"/>
                  <a:gd name="connsiteY42" fmla="*/ 4412260 h 5249537"/>
                  <a:gd name="connsiteX43" fmla="*/ 535444 w 3716282"/>
                  <a:gd name="connsiteY43" fmla="*/ 4270326 h 5249537"/>
                  <a:gd name="connsiteX44" fmla="*/ 471131 w 3716282"/>
                  <a:gd name="connsiteY44" fmla="*/ 4412260 h 5249537"/>
                  <a:gd name="connsiteX45" fmla="*/ 0 w 3716282"/>
                  <a:gd name="connsiteY45" fmla="*/ 5249537 h 5249537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0 w 3245151"/>
                  <a:gd name="connsiteY41" fmla="*/ 4412260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44" fmla="*/ 0 w 3245151"/>
                  <a:gd name="connsiteY44" fmla="*/ 4412260 h 4412260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64313 w 3245151"/>
                  <a:gd name="connsiteY41" fmla="*/ 4270326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71674 w 3074577"/>
                  <a:gd name="connsiteY18" fmla="*/ 2128989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2471674 w 3074577"/>
                  <a:gd name="connsiteY21" fmla="*/ 2128989 h 4030101"/>
                  <a:gd name="connsiteX22" fmla="*/ 3074577 w 3074577"/>
                  <a:gd name="connsiteY22" fmla="*/ 4030101 h 4030101"/>
                  <a:gd name="connsiteX23" fmla="*/ 3071242 w 3074577"/>
                  <a:gd name="connsiteY23" fmla="*/ 4030101 h 4030101"/>
                  <a:gd name="connsiteX24" fmla="*/ 3042271 w 3074577"/>
                  <a:gd name="connsiteY24" fmla="*/ 3961674 h 4030101"/>
                  <a:gd name="connsiteX25" fmla="*/ 1537289 w 3074577"/>
                  <a:gd name="connsiteY25" fmla="*/ 3669628 h 4030101"/>
                  <a:gd name="connsiteX26" fmla="*/ 32307 w 3074577"/>
                  <a:gd name="connsiteY26" fmla="*/ 3961674 h 4030101"/>
                  <a:gd name="connsiteX27" fmla="*/ 3335 w 3074577"/>
                  <a:gd name="connsiteY27" fmla="*/ 4030101 h 4030101"/>
                  <a:gd name="connsiteX28" fmla="*/ 0 w 3074577"/>
                  <a:gd name="connsiteY28" fmla="*/ 4030101 h 4030101"/>
                  <a:gd name="connsiteX29" fmla="*/ 118101 w 3074577"/>
                  <a:gd name="connsiteY29" fmla="*/ 3739987 h 4030101"/>
                  <a:gd name="connsiteX30" fmla="*/ 489046 w 3074577"/>
                  <a:gd name="connsiteY30" fmla="*/ 2596060 h 4030101"/>
                  <a:gd name="connsiteX31" fmla="*/ 463444 w 3074577"/>
                  <a:gd name="connsiteY31" fmla="*/ 2685395 h 4030101"/>
                  <a:gd name="connsiteX32" fmla="*/ 463821 w 3074577"/>
                  <a:gd name="connsiteY32" fmla="*/ 2685395 h 4030101"/>
                  <a:gd name="connsiteX33" fmla="*/ 484697 w 3074577"/>
                  <a:gd name="connsiteY33" fmla="*/ 2622730 h 4030101"/>
                  <a:gd name="connsiteX34" fmla="*/ 1537289 w 3074577"/>
                  <a:gd name="connsiteY34" fmla="*/ 2363133 h 4030101"/>
                  <a:gd name="connsiteX35" fmla="*/ 2589880 w 3074577"/>
                  <a:gd name="connsiteY35" fmla="*/ 2622730 h 4030101"/>
                  <a:gd name="connsiteX36" fmla="*/ 2610757 w 3074577"/>
                  <a:gd name="connsiteY36" fmla="*/ 2685395 h 4030101"/>
                  <a:gd name="connsiteX37" fmla="*/ 2611132 w 3074577"/>
                  <a:gd name="connsiteY37" fmla="*/ 2685395 h 4030101"/>
                  <a:gd name="connsiteX38" fmla="*/ 2585530 w 3074577"/>
                  <a:gd name="connsiteY38" fmla="*/ 2596060 h 4030101"/>
                  <a:gd name="connsiteX39" fmla="*/ 2956475 w 3074577"/>
                  <a:gd name="connsiteY39" fmla="*/ 3739987 h 4030101"/>
                  <a:gd name="connsiteX40" fmla="*/ 3074577 w 3074577"/>
                  <a:gd name="connsiteY4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46450 w 3074577"/>
                  <a:gd name="connsiteY18" fmla="*/ 2014093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3074577 w 3074577"/>
                  <a:gd name="connsiteY21" fmla="*/ 4030101 h 4030101"/>
                  <a:gd name="connsiteX22" fmla="*/ 3071242 w 3074577"/>
                  <a:gd name="connsiteY22" fmla="*/ 4030101 h 4030101"/>
                  <a:gd name="connsiteX23" fmla="*/ 3042271 w 3074577"/>
                  <a:gd name="connsiteY23" fmla="*/ 3961674 h 4030101"/>
                  <a:gd name="connsiteX24" fmla="*/ 1537289 w 3074577"/>
                  <a:gd name="connsiteY24" fmla="*/ 3669628 h 4030101"/>
                  <a:gd name="connsiteX25" fmla="*/ 32307 w 3074577"/>
                  <a:gd name="connsiteY25" fmla="*/ 3961674 h 4030101"/>
                  <a:gd name="connsiteX26" fmla="*/ 3335 w 3074577"/>
                  <a:gd name="connsiteY26" fmla="*/ 4030101 h 4030101"/>
                  <a:gd name="connsiteX27" fmla="*/ 0 w 3074577"/>
                  <a:gd name="connsiteY27" fmla="*/ 4030101 h 4030101"/>
                  <a:gd name="connsiteX28" fmla="*/ 118101 w 3074577"/>
                  <a:gd name="connsiteY28" fmla="*/ 3739987 h 4030101"/>
                  <a:gd name="connsiteX29" fmla="*/ 489046 w 3074577"/>
                  <a:gd name="connsiteY29" fmla="*/ 2596060 h 4030101"/>
                  <a:gd name="connsiteX30" fmla="*/ 463444 w 3074577"/>
                  <a:gd name="connsiteY30" fmla="*/ 2685395 h 4030101"/>
                  <a:gd name="connsiteX31" fmla="*/ 463821 w 3074577"/>
                  <a:gd name="connsiteY31" fmla="*/ 2685395 h 4030101"/>
                  <a:gd name="connsiteX32" fmla="*/ 484697 w 3074577"/>
                  <a:gd name="connsiteY32" fmla="*/ 2622730 h 4030101"/>
                  <a:gd name="connsiteX33" fmla="*/ 1537289 w 3074577"/>
                  <a:gd name="connsiteY33" fmla="*/ 2363133 h 4030101"/>
                  <a:gd name="connsiteX34" fmla="*/ 2589880 w 3074577"/>
                  <a:gd name="connsiteY34" fmla="*/ 2622730 h 4030101"/>
                  <a:gd name="connsiteX35" fmla="*/ 2610757 w 3074577"/>
                  <a:gd name="connsiteY35" fmla="*/ 2685395 h 4030101"/>
                  <a:gd name="connsiteX36" fmla="*/ 2611132 w 3074577"/>
                  <a:gd name="connsiteY36" fmla="*/ 2685395 h 4030101"/>
                  <a:gd name="connsiteX37" fmla="*/ 2585530 w 3074577"/>
                  <a:gd name="connsiteY37" fmla="*/ 2596060 h 4030101"/>
                  <a:gd name="connsiteX38" fmla="*/ 2956475 w 3074577"/>
                  <a:gd name="connsiteY38" fmla="*/ 3739987 h 4030101"/>
                  <a:gd name="connsiteX39" fmla="*/ 3074577 w 3074577"/>
                  <a:gd name="connsiteY3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3074577 w 3074577"/>
                  <a:gd name="connsiteY18" fmla="*/ 4030101 h 4030101"/>
                  <a:gd name="connsiteX19" fmla="*/ 3071242 w 3074577"/>
                  <a:gd name="connsiteY19" fmla="*/ 4030101 h 4030101"/>
                  <a:gd name="connsiteX20" fmla="*/ 3042271 w 3074577"/>
                  <a:gd name="connsiteY20" fmla="*/ 3961674 h 4030101"/>
                  <a:gd name="connsiteX21" fmla="*/ 1537289 w 3074577"/>
                  <a:gd name="connsiteY21" fmla="*/ 3669628 h 4030101"/>
                  <a:gd name="connsiteX22" fmla="*/ 32307 w 3074577"/>
                  <a:gd name="connsiteY22" fmla="*/ 3961674 h 4030101"/>
                  <a:gd name="connsiteX23" fmla="*/ 3335 w 3074577"/>
                  <a:gd name="connsiteY23" fmla="*/ 4030101 h 4030101"/>
                  <a:gd name="connsiteX24" fmla="*/ 0 w 3074577"/>
                  <a:gd name="connsiteY24" fmla="*/ 4030101 h 4030101"/>
                  <a:gd name="connsiteX25" fmla="*/ 118101 w 3074577"/>
                  <a:gd name="connsiteY25" fmla="*/ 3739987 h 4030101"/>
                  <a:gd name="connsiteX26" fmla="*/ 489046 w 3074577"/>
                  <a:gd name="connsiteY26" fmla="*/ 2596060 h 4030101"/>
                  <a:gd name="connsiteX27" fmla="*/ 463444 w 3074577"/>
                  <a:gd name="connsiteY27" fmla="*/ 2685395 h 4030101"/>
                  <a:gd name="connsiteX28" fmla="*/ 463821 w 3074577"/>
                  <a:gd name="connsiteY28" fmla="*/ 2685395 h 4030101"/>
                  <a:gd name="connsiteX29" fmla="*/ 484697 w 3074577"/>
                  <a:gd name="connsiteY29" fmla="*/ 2622730 h 4030101"/>
                  <a:gd name="connsiteX30" fmla="*/ 1537289 w 3074577"/>
                  <a:gd name="connsiteY30" fmla="*/ 2363133 h 4030101"/>
                  <a:gd name="connsiteX31" fmla="*/ 2589880 w 3074577"/>
                  <a:gd name="connsiteY31" fmla="*/ 2622730 h 4030101"/>
                  <a:gd name="connsiteX32" fmla="*/ 2610757 w 3074577"/>
                  <a:gd name="connsiteY32" fmla="*/ 2685395 h 4030101"/>
                  <a:gd name="connsiteX33" fmla="*/ 2611132 w 3074577"/>
                  <a:gd name="connsiteY33" fmla="*/ 2685395 h 4030101"/>
                  <a:gd name="connsiteX34" fmla="*/ 2585530 w 3074577"/>
                  <a:gd name="connsiteY34" fmla="*/ 2596060 h 4030101"/>
                  <a:gd name="connsiteX35" fmla="*/ 2956475 w 3074577"/>
                  <a:gd name="connsiteY35" fmla="*/ 3739987 h 4030101"/>
                  <a:gd name="connsiteX36" fmla="*/ 3074577 w 3074577"/>
                  <a:gd name="connsiteY3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16876 w 3074577"/>
                  <a:gd name="connsiteY14" fmla="*/ 2071666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3074577 w 3074577"/>
                  <a:gd name="connsiteY17" fmla="*/ 4030101 h 4030101"/>
                  <a:gd name="connsiteX18" fmla="*/ 3071242 w 3074577"/>
                  <a:gd name="connsiteY18" fmla="*/ 4030101 h 4030101"/>
                  <a:gd name="connsiteX19" fmla="*/ 3042271 w 3074577"/>
                  <a:gd name="connsiteY19" fmla="*/ 3961674 h 4030101"/>
                  <a:gd name="connsiteX20" fmla="*/ 1537289 w 3074577"/>
                  <a:gd name="connsiteY20" fmla="*/ 3669628 h 4030101"/>
                  <a:gd name="connsiteX21" fmla="*/ 32307 w 3074577"/>
                  <a:gd name="connsiteY21" fmla="*/ 3961674 h 4030101"/>
                  <a:gd name="connsiteX22" fmla="*/ 3335 w 3074577"/>
                  <a:gd name="connsiteY22" fmla="*/ 4030101 h 4030101"/>
                  <a:gd name="connsiteX23" fmla="*/ 0 w 3074577"/>
                  <a:gd name="connsiteY23" fmla="*/ 4030101 h 4030101"/>
                  <a:gd name="connsiteX24" fmla="*/ 118101 w 3074577"/>
                  <a:gd name="connsiteY24" fmla="*/ 3739987 h 4030101"/>
                  <a:gd name="connsiteX25" fmla="*/ 489046 w 3074577"/>
                  <a:gd name="connsiteY25" fmla="*/ 2596060 h 4030101"/>
                  <a:gd name="connsiteX26" fmla="*/ 463444 w 3074577"/>
                  <a:gd name="connsiteY26" fmla="*/ 2685395 h 4030101"/>
                  <a:gd name="connsiteX27" fmla="*/ 463821 w 3074577"/>
                  <a:gd name="connsiteY27" fmla="*/ 2685395 h 4030101"/>
                  <a:gd name="connsiteX28" fmla="*/ 484697 w 3074577"/>
                  <a:gd name="connsiteY28" fmla="*/ 2622730 h 4030101"/>
                  <a:gd name="connsiteX29" fmla="*/ 1537289 w 3074577"/>
                  <a:gd name="connsiteY29" fmla="*/ 2363133 h 4030101"/>
                  <a:gd name="connsiteX30" fmla="*/ 2589880 w 3074577"/>
                  <a:gd name="connsiteY30" fmla="*/ 2622730 h 4030101"/>
                  <a:gd name="connsiteX31" fmla="*/ 2610757 w 3074577"/>
                  <a:gd name="connsiteY31" fmla="*/ 2685395 h 4030101"/>
                  <a:gd name="connsiteX32" fmla="*/ 2611132 w 3074577"/>
                  <a:gd name="connsiteY32" fmla="*/ 2685395 h 4030101"/>
                  <a:gd name="connsiteX33" fmla="*/ 2585530 w 3074577"/>
                  <a:gd name="connsiteY33" fmla="*/ 2596060 h 4030101"/>
                  <a:gd name="connsiteX34" fmla="*/ 2956475 w 3074577"/>
                  <a:gd name="connsiteY34" fmla="*/ 3739987 h 4030101"/>
                  <a:gd name="connsiteX35" fmla="*/ 3074577 w 3074577"/>
                  <a:gd name="connsiteY35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3074577 w 3074577"/>
                  <a:gd name="connsiteY14" fmla="*/ 4030101 h 4030101"/>
                  <a:gd name="connsiteX15" fmla="*/ 3071242 w 3074577"/>
                  <a:gd name="connsiteY15" fmla="*/ 4030101 h 4030101"/>
                  <a:gd name="connsiteX16" fmla="*/ 3042271 w 3074577"/>
                  <a:gd name="connsiteY16" fmla="*/ 3961674 h 4030101"/>
                  <a:gd name="connsiteX17" fmla="*/ 1537289 w 3074577"/>
                  <a:gd name="connsiteY17" fmla="*/ 3669628 h 4030101"/>
                  <a:gd name="connsiteX18" fmla="*/ 32307 w 3074577"/>
                  <a:gd name="connsiteY18" fmla="*/ 3961674 h 4030101"/>
                  <a:gd name="connsiteX19" fmla="*/ 3335 w 3074577"/>
                  <a:gd name="connsiteY19" fmla="*/ 4030101 h 4030101"/>
                  <a:gd name="connsiteX20" fmla="*/ 0 w 3074577"/>
                  <a:gd name="connsiteY20" fmla="*/ 4030101 h 4030101"/>
                  <a:gd name="connsiteX21" fmla="*/ 118101 w 3074577"/>
                  <a:gd name="connsiteY21" fmla="*/ 3739987 h 4030101"/>
                  <a:gd name="connsiteX22" fmla="*/ 489046 w 3074577"/>
                  <a:gd name="connsiteY22" fmla="*/ 2596060 h 4030101"/>
                  <a:gd name="connsiteX23" fmla="*/ 463444 w 3074577"/>
                  <a:gd name="connsiteY23" fmla="*/ 2685395 h 4030101"/>
                  <a:gd name="connsiteX24" fmla="*/ 463821 w 3074577"/>
                  <a:gd name="connsiteY24" fmla="*/ 2685395 h 4030101"/>
                  <a:gd name="connsiteX25" fmla="*/ 484697 w 3074577"/>
                  <a:gd name="connsiteY25" fmla="*/ 2622730 h 4030101"/>
                  <a:gd name="connsiteX26" fmla="*/ 1537289 w 3074577"/>
                  <a:gd name="connsiteY26" fmla="*/ 2363133 h 4030101"/>
                  <a:gd name="connsiteX27" fmla="*/ 2589880 w 3074577"/>
                  <a:gd name="connsiteY27" fmla="*/ 2622730 h 4030101"/>
                  <a:gd name="connsiteX28" fmla="*/ 2610757 w 3074577"/>
                  <a:gd name="connsiteY28" fmla="*/ 2685395 h 4030101"/>
                  <a:gd name="connsiteX29" fmla="*/ 2611132 w 3074577"/>
                  <a:gd name="connsiteY29" fmla="*/ 2685395 h 4030101"/>
                  <a:gd name="connsiteX30" fmla="*/ 2585530 w 3074577"/>
                  <a:gd name="connsiteY30" fmla="*/ 2596060 h 4030101"/>
                  <a:gd name="connsiteX31" fmla="*/ 2956475 w 3074577"/>
                  <a:gd name="connsiteY31" fmla="*/ 3739987 h 4030101"/>
                  <a:gd name="connsiteX32" fmla="*/ 3074577 w 3074577"/>
                  <a:gd name="connsiteY32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67307 w 3074577"/>
                  <a:gd name="connsiteY6" fmla="*/ 1233030 h 4030101"/>
                  <a:gd name="connsiteX7" fmla="*/ 848597 w 3074577"/>
                  <a:gd name="connsiteY7" fmla="*/ 32855 h 4030101"/>
                  <a:gd name="connsiteX8" fmla="*/ 847275 w 3074577"/>
                  <a:gd name="connsiteY8" fmla="*/ 0 h 4030101"/>
                  <a:gd name="connsiteX9" fmla="*/ 2227301 w 3074577"/>
                  <a:gd name="connsiteY9" fmla="*/ 0 h 4030101"/>
                  <a:gd name="connsiteX10" fmla="*/ 2225979 w 3074577"/>
                  <a:gd name="connsiteY10" fmla="*/ 32855 h 4030101"/>
                  <a:gd name="connsiteX11" fmla="*/ 2307269 w 3074577"/>
                  <a:gd name="connsiteY11" fmla="*/ 1233030 h 4030101"/>
                  <a:gd name="connsiteX12" fmla="*/ 2323939 w 3074577"/>
                  <a:gd name="connsiteY12" fmla="*/ 1340901 h 4030101"/>
                  <a:gd name="connsiteX13" fmla="*/ 3074577 w 3074577"/>
                  <a:gd name="connsiteY13" fmla="*/ 4030101 h 4030101"/>
                  <a:gd name="connsiteX14" fmla="*/ 3071242 w 3074577"/>
                  <a:gd name="connsiteY14" fmla="*/ 4030101 h 4030101"/>
                  <a:gd name="connsiteX15" fmla="*/ 3042271 w 3074577"/>
                  <a:gd name="connsiteY15" fmla="*/ 3961674 h 4030101"/>
                  <a:gd name="connsiteX16" fmla="*/ 1537289 w 3074577"/>
                  <a:gd name="connsiteY16" fmla="*/ 3669628 h 4030101"/>
                  <a:gd name="connsiteX17" fmla="*/ 32307 w 3074577"/>
                  <a:gd name="connsiteY17" fmla="*/ 3961674 h 4030101"/>
                  <a:gd name="connsiteX18" fmla="*/ 3335 w 3074577"/>
                  <a:gd name="connsiteY18" fmla="*/ 4030101 h 4030101"/>
                  <a:gd name="connsiteX19" fmla="*/ 0 w 3074577"/>
                  <a:gd name="connsiteY19" fmla="*/ 4030101 h 4030101"/>
                  <a:gd name="connsiteX20" fmla="*/ 118101 w 3074577"/>
                  <a:gd name="connsiteY20" fmla="*/ 3739987 h 4030101"/>
                  <a:gd name="connsiteX21" fmla="*/ 489046 w 3074577"/>
                  <a:gd name="connsiteY21" fmla="*/ 2596060 h 4030101"/>
                  <a:gd name="connsiteX22" fmla="*/ 463444 w 3074577"/>
                  <a:gd name="connsiteY22" fmla="*/ 2685395 h 4030101"/>
                  <a:gd name="connsiteX23" fmla="*/ 463821 w 3074577"/>
                  <a:gd name="connsiteY23" fmla="*/ 2685395 h 4030101"/>
                  <a:gd name="connsiteX24" fmla="*/ 484697 w 3074577"/>
                  <a:gd name="connsiteY24" fmla="*/ 2622730 h 4030101"/>
                  <a:gd name="connsiteX25" fmla="*/ 1537289 w 3074577"/>
                  <a:gd name="connsiteY25" fmla="*/ 2363133 h 4030101"/>
                  <a:gd name="connsiteX26" fmla="*/ 2589880 w 3074577"/>
                  <a:gd name="connsiteY26" fmla="*/ 2622730 h 4030101"/>
                  <a:gd name="connsiteX27" fmla="*/ 2610757 w 3074577"/>
                  <a:gd name="connsiteY27" fmla="*/ 2685395 h 4030101"/>
                  <a:gd name="connsiteX28" fmla="*/ 2611132 w 3074577"/>
                  <a:gd name="connsiteY28" fmla="*/ 2685395 h 4030101"/>
                  <a:gd name="connsiteX29" fmla="*/ 2585530 w 3074577"/>
                  <a:gd name="connsiteY29" fmla="*/ 2596060 h 4030101"/>
                  <a:gd name="connsiteX30" fmla="*/ 2956475 w 3074577"/>
                  <a:gd name="connsiteY30" fmla="*/ 3739987 h 4030101"/>
                  <a:gd name="connsiteX31" fmla="*/ 3074577 w 3074577"/>
                  <a:gd name="connsiteY31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67307 w 3074577"/>
                  <a:gd name="connsiteY5" fmla="*/ 1233030 h 4030101"/>
                  <a:gd name="connsiteX6" fmla="*/ 848597 w 3074577"/>
                  <a:gd name="connsiteY6" fmla="*/ 32855 h 4030101"/>
                  <a:gd name="connsiteX7" fmla="*/ 847275 w 3074577"/>
                  <a:gd name="connsiteY7" fmla="*/ 0 h 4030101"/>
                  <a:gd name="connsiteX8" fmla="*/ 2227301 w 3074577"/>
                  <a:gd name="connsiteY8" fmla="*/ 0 h 4030101"/>
                  <a:gd name="connsiteX9" fmla="*/ 2225979 w 3074577"/>
                  <a:gd name="connsiteY9" fmla="*/ 32855 h 4030101"/>
                  <a:gd name="connsiteX10" fmla="*/ 2307269 w 3074577"/>
                  <a:gd name="connsiteY10" fmla="*/ 1233030 h 4030101"/>
                  <a:gd name="connsiteX11" fmla="*/ 2323939 w 3074577"/>
                  <a:gd name="connsiteY11" fmla="*/ 1340901 h 4030101"/>
                  <a:gd name="connsiteX12" fmla="*/ 3074577 w 3074577"/>
                  <a:gd name="connsiteY12" fmla="*/ 4030101 h 4030101"/>
                  <a:gd name="connsiteX13" fmla="*/ 3071242 w 3074577"/>
                  <a:gd name="connsiteY13" fmla="*/ 4030101 h 4030101"/>
                  <a:gd name="connsiteX14" fmla="*/ 3042271 w 3074577"/>
                  <a:gd name="connsiteY14" fmla="*/ 3961674 h 4030101"/>
                  <a:gd name="connsiteX15" fmla="*/ 1537289 w 3074577"/>
                  <a:gd name="connsiteY15" fmla="*/ 3669628 h 4030101"/>
                  <a:gd name="connsiteX16" fmla="*/ 32307 w 3074577"/>
                  <a:gd name="connsiteY16" fmla="*/ 3961674 h 4030101"/>
                  <a:gd name="connsiteX17" fmla="*/ 3335 w 3074577"/>
                  <a:gd name="connsiteY17" fmla="*/ 4030101 h 4030101"/>
                  <a:gd name="connsiteX18" fmla="*/ 0 w 3074577"/>
                  <a:gd name="connsiteY18" fmla="*/ 4030101 h 4030101"/>
                  <a:gd name="connsiteX19" fmla="*/ 118101 w 3074577"/>
                  <a:gd name="connsiteY19" fmla="*/ 3739987 h 4030101"/>
                  <a:gd name="connsiteX20" fmla="*/ 489046 w 3074577"/>
                  <a:gd name="connsiteY20" fmla="*/ 2596060 h 4030101"/>
                  <a:gd name="connsiteX21" fmla="*/ 463444 w 3074577"/>
                  <a:gd name="connsiteY21" fmla="*/ 2685395 h 4030101"/>
                  <a:gd name="connsiteX22" fmla="*/ 463821 w 3074577"/>
                  <a:gd name="connsiteY22" fmla="*/ 2685395 h 4030101"/>
                  <a:gd name="connsiteX23" fmla="*/ 484697 w 3074577"/>
                  <a:gd name="connsiteY23" fmla="*/ 2622730 h 4030101"/>
                  <a:gd name="connsiteX24" fmla="*/ 1537289 w 3074577"/>
                  <a:gd name="connsiteY24" fmla="*/ 2363133 h 4030101"/>
                  <a:gd name="connsiteX25" fmla="*/ 2589880 w 3074577"/>
                  <a:gd name="connsiteY25" fmla="*/ 2622730 h 4030101"/>
                  <a:gd name="connsiteX26" fmla="*/ 2610757 w 3074577"/>
                  <a:gd name="connsiteY26" fmla="*/ 2685395 h 4030101"/>
                  <a:gd name="connsiteX27" fmla="*/ 2611132 w 3074577"/>
                  <a:gd name="connsiteY27" fmla="*/ 2685395 h 4030101"/>
                  <a:gd name="connsiteX28" fmla="*/ 2585530 w 3074577"/>
                  <a:gd name="connsiteY28" fmla="*/ 2596060 h 4030101"/>
                  <a:gd name="connsiteX29" fmla="*/ 2956475 w 3074577"/>
                  <a:gd name="connsiteY29" fmla="*/ 3739987 h 4030101"/>
                  <a:gd name="connsiteX30" fmla="*/ 3074577 w 3074577"/>
                  <a:gd name="connsiteY3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848597 w 3074577"/>
                  <a:gd name="connsiteY5" fmla="*/ 32855 h 4030101"/>
                  <a:gd name="connsiteX6" fmla="*/ 847275 w 3074577"/>
                  <a:gd name="connsiteY6" fmla="*/ 0 h 4030101"/>
                  <a:gd name="connsiteX7" fmla="*/ 2227301 w 3074577"/>
                  <a:gd name="connsiteY7" fmla="*/ 0 h 4030101"/>
                  <a:gd name="connsiteX8" fmla="*/ 2225979 w 3074577"/>
                  <a:gd name="connsiteY8" fmla="*/ 32855 h 4030101"/>
                  <a:gd name="connsiteX9" fmla="*/ 2307269 w 3074577"/>
                  <a:gd name="connsiteY9" fmla="*/ 1233030 h 4030101"/>
                  <a:gd name="connsiteX10" fmla="*/ 2323939 w 3074577"/>
                  <a:gd name="connsiteY10" fmla="*/ 1340901 h 4030101"/>
                  <a:gd name="connsiteX11" fmla="*/ 3074577 w 3074577"/>
                  <a:gd name="connsiteY11" fmla="*/ 4030101 h 4030101"/>
                  <a:gd name="connsiteX12" fmla="*/ 3071242 w 3074577"/>
                  <a:gd name="connsiteY12" fmla="*/ 4030101 h 4030101"/>
                  <a:gd name="connsiteX13" fmla="*/ 3042271 w 3074577"/>
                  <a:gd name="connsiteY13" fmla="*/ 3961674 h 4030101"/>
                  <a:gd name="connsiteX14" fmla="*/ 1537289 w 3074577"/>
                  <a:gd name="connsiteY14" fmla="*/ 3669628 h 4030101"/>
                  <a:gd name="connsiteX15" fmla="*/ 32307 w 3074577"/>
                  <a:gd name="connsiteY15" fmla="*/ 3961674 h 4030101"/>
                  <a:gd name="connsiteX16" fmla="*/ 3335 w 3074577"/>
                  <a:gd name="connsiteY16" fmla="*/ 4030101 h 4030101"/>
                  <a:gd name="connsiteX17" fmla="*/ 0 w 3074577"/>
                  <a:gd name="connsiteY17" fmla="*/ 4030101 h 4030101"/>
                  <a:gd name="connsiteX18" fmla="*/ 118101 w 3074577"/>
                  <a:gd name="connsiteY18" fmla="*/ 3739987 h 4030101"/>
                  <a:gd name="connsiteX19" fmla="*/ 489046 w 3074577"/>
                  <a:gd name="connsiteY19" fmla="*/ 2596060 h 4030101"/>
                  <a:gd name="connsiteX20" fmla="*/ 463444 w 3074577"/>
                  <a:gd name="connsiteY20" fmla="*/ 2685395 h 4030101"/>
                  <a:gd name="connsiteX21" fmla="*/ 463821 w 3074577"/>
                  <a:gd name="connsiteY21" fmla="*/ 2685395 h 4030101"/>
                  <a:gd name="connsiteX22" fmla="*/ 484697 w 3074577"/>
                  <a:gd name="connsiteY22" fmla="*/ 2622730 h 4030101"/>
                  <a:gd name="connsiteX23" fmla="*/ 1537289 w 3074577"/>
                  <a:gd name="connsiteY23" fmla="*/ 2363133 h 4030101"/>
                  <a:gd name="connsiteX24" fmla="*/ 2589880 w 3074577"/>
                  <a:gd name="connsiteY24" fmla="*/ 2622730 h 4030101"/>
                  <a:gd name="connsiteX25" fmla="*/ 2610757 w 3074577"/>
                  <a:gd name="connsiteY25" fmla="*/ 2685395 h 4030101"/>
                  <a:gd name="connsiteX26" fmla="*/ 2611132 w 3074577"/>
                  <a:gd name="connsiteY26" fmla="*/ 2685395 h 4030101"/>
                  <a:gd name="connsiteX27" fmla="*/ 2585530 w 3074577"/>
                  <a:gd name="connsiteY27" fmla="*/ 2596060 h 4030101"/>
                  <a:gd name="connsiteX28" fmla="*/ 2956475 w 3074577"/>
                  <a:gd name="connsiteY28" fmla="*/ 3739987 h 4030101"/>
                  <a:gd name="connsiteX29" fmla="*/ 3074577 w 3074577"/>
                  <a:gd name="connsiteY2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848597 w 3074577"/>
                  <a:gd name="connsiteY4" fmla="*/ 32855 h 4030101"/>
                  <a:gd name="connsiteX5" fmla="*/ 847275 w 3074577"/>
                  <a:gd name="connsiteY5" fmla="*/ 0 h 4030101"/>
                  <a:gd name="connsiteX6" fmla="*/ 2227301 w 3074577"/>
                  <a:gd name="connsiteY6" fmla="*/ 0 h 4030101"/>
                  <a:gd name="connsiteX7" fmla="*/ 2225979 w 3074577"/>
                  <a:gd name="connsiteY7" fmla="*/ 32855 h 4030101"/>
                  <a:gd name="connsiteX8" fmla="*/ 2307269 w 3074577"/>
                  <a:gd name="connsiteY8" fmla="*/ 1233030 h 4030101"/>
                  <a:gd name="connsiteX9" fmla="*/ 2323939 w 3074577"/>
                  <a:gd name="connsiteY9" fmla="*/ 1340901 h 4030101"/>
                  <a:gd name="connsiteX10" fmla="*/ 3074577 w 3074577"/>
                  <a:gd name="connsiteY10" fmla="*/ 4030101 h 4030101"/>
                  <a:gd name="connsiteX11" fmla="*/ 3071242 w 3074577"/>
                  <a:gd name="connsiteY11" fmla="*/ 4030101 h 4030101"/>
                  <a:gd name="connsiteX12" fmla="*/ 3042271 w 3074577"/>
                  <a:gd name="connsiteY12" fmla="*/ 3961674 h 4030101"/>
                  <a:gd name="connsiteX13" fmla="*/ 1537289 w 3074577"/>
                  <a:gd name="connsiteY13" fmla="*/ 3669628 h 4030101"/>
                  <a:gd name="connsiteX14" fmla="*/ 32307 w 3074577"/>
                  <a:gd name="connsiteY14" fmla="*/ 3961674 h 4030101"/>
                  <a:gd name="connsiteX15" fmla="*/ 3335 w 3074577"/>
                  <a:gd name="connsiteY15" fmla="*/ 4030101 h 4030101"/>
                  <a:gd name="connsiteX16" fmla="*/ 0 w 3074577"/>
                  <a:gd name="connsiteY16" fmla="*/ 4030101 h 4030101"/>
                  <a:gd name="connsiteX17" fmla="*/ 118101 w 3074577"/>
                  <a:gd name="connsiteY17" fmla="*/ 3739987 h 4030101"/>
                  <a:gd name="connsiteX18" fmla="*/ 489046 w 3074577"/>
                  <a:gd name="connsiteY18" fmla="*/ 2596060 h 4030101"/>
                  <a:gd name="connsiteX19" fmla="*/ 463444 w 3074577"/>
                  <a:gd name="connsiteY19" fmla="*/ 2685395 h 4030101"/>
                  <a:gd name="connsiteX20" fmla="*/ 463821 w 3074577"/>
                  <a:gd name="connsiteY20" fmla="*/ 2685395 h 4030101"/>
                  <a:gd name="connsiteX21" fmla="*/ 484697 w 3074577"/>
                  <a:gd name="connsiteY21" fmla="*/ 2622730 h 4030101"/>
                  <a:gd name="connsiteX22" fmla="*/ 1537289 w 3074577"/>
                  <a:gd name="connsiteY22" fmla="*/ 2363133 h 4030101"/>
                  <a:gd name="connsiteX23" fmla="*/ 2589880 w 3074577"/>
                  <a:gd name="connsiteY23" fmla="*/ 2622730 h 4030101"/>
                  <a:gd name="connsiteX24" fmla="*/ 2610757 w 3074577"/>
                  <a:gd name="connsiteY24" fmla="*/ 2685395 h 4030101"/>
                  <a:gd name="connsiteX25" fmla="*/ 2611132 w 3074577"/>
                  <a:gd name="connsiteY25" fmla="*/ 2685395 h 4030101"/>
                  <a:gd name="connsiteX26" fmla="*/ 2585530 w 3074577"/>
                  <a:gd name="connsiteY26" fmla="*/ 2596060 h 4030101"/>
                  <a:gd name="connsiteX27" fmla="*/ 2956475 w 3074577"/>
                  <a:gd name="connsiteY27" fmla="*/ 3739987 h 4030101"/>
                  <a:gd name="connsiteX28" fmla="*/ 3074577 w 3074577"/>
                  <a:gd name="connsiteY28" fmla="*/ 4030101 h 4030101"/>
                  <a:gd name="connsiteX0" fmla="*/ 2323939 w 3074577"/>
                  <a:gd name="connsiteY0" fmla="*/ 1399107 h 4088307"/>
                  <a:gd name="connsiteX1" fmla="*/ 2322299 w 3074577"/>
                  <a:gd name="connsiteY1" fmla="*/ 1399107 h 4088307"/>
                  <a:gd name="connsiteX2" fmla="*/ 2307696 w 3074577"/>
                  <a:gd name="connsiteY2" fmla="*/ 1354192 h 4088307"/>
                  <a:gd name="connsiteX3" fmla="*/ 1537289 w 3074577"/>
                  <a:gd name="connsiteY3" fmla="*/ 1159494 h 4088307"/>
                  <a:gd name="connsiteX4" fmla="*/ 848597 w 3074577"/>
                  <a:gd name="connsiteY4" fmla="*/ 91061 h 4088307"/>
                  <a:gd name="connsiteX5" fmla="*/ 2227301 w 3074577"/>
                  <a:gd name="connsiteY5" fmla="*/ 58206 h 4088307"/>
                  <a:gd name="connsiteX6" fmla="*/ 2225979 w 3074577"/>
                  <a:gd name="connsiteY6" fmla="*/ 91061 h 4088307"/>
                  <a:gd name="connsiteX7" fmla="*/ 2307269 w 3074577"/>
                  <a:gd name="connsiteY7" fmla="*/ 1291236 h 4088307"/>
                  <a:gd name="connsiteX8" fmla="*/ 2323939 w 3074577"/>
                  <a:gd name="connsiteY8" fmla="*/ 1399107 h 4088307"/>
                  <a:gd name="connsiteX9" fmla="*/ 3074577 w 3074577"/>
                  <a:gd name="connsiteY9" fmla="*/ 4088307 h 4088307"/>
                  <a:gd name="connsiteX10" fmla="*/ 3071242 w 3074577"/>
                  <a:gd name="connsiteY10" fmla="*/ 4088307 h 4088307"/>
                  <a:gd name="connsiteX11" fmla="*/ 3042271 w 3074577"/>
                  <a:gd name="connsiteY11" fmla="*/ 4019880 h 4088307"/>
                  <a:gd name="connsiteX12" fmla="*/ 1537289 w 3074577"/>
                  <a:gd name="connsiteY12" fmla="*/ 3727834 h 4088307"/>
                  <a:gd name="connsiteX13" fmla="*/ 32307 w 3074577"/>
                  <a:gd name="connsiteY13" fmla="*/ 4019880 h 4088307"/>
                  <a:gd name="connsiteX14" fmla="*/ 3335 w 3074577"/>
                  <a:gd name="connsiteY14" fmla="*/ 4088307 h 4088307"/>
                  <a:gd name="connsiteX15" fmla="*/ 0 w 3074577"/>
                  <a:gd name="connsiteY15" fmla="*/ 4088307 h 4088307"/>
                  <a:gd name="connsiteX16" fmla="*/ 118101 w 3074577"/>
                  <a:gd name="connsiteY16" fmla="*/ 3798193 h 4088307"/>
                  <a:gd name="connsiteX17" fmla="*/ 489046 w 3074577"/>
                  <a:gd name="connsiteY17" fmla="*/ 2654266 h 4088307"/>
                  <a:gd name="connsiteX18" fmla="*/ 463444 w 3074577"/>
                  <a:gd name="connsiteY18" fmla="*/ 2743601 h 4088307"/>
                  <a:gd name="connsiteX19" fmla="*/ 463821 w 3074577"/>
                  <a:gd name="connsiteY19" fmla="*/ 2743601 h 4088307"/>
                  <a:gd name="connsiteX20" fmla="*/ 484697 w 3074577"/>
                  <a:gd name="connsiteY20" fmla="*/ 2680936 h 4088307"/>
                  <a:gd name="connsiteX21" fmla="*/ 1537289 w 3074577"/>
                  <a:gd name="connsiteY21" fmla="*/ 2421339 h 4088307"/>
                  <a:gd name="connsiteX22" fmla="*/ 2589880 w 3074577"/>
                  <a:gd name="connsiteY22" fmla="*/ 2680936 h 4088307"/>
                  <a:gd name="connsiteX23" fmla="*/ 2610757 w 3074577"/>
                  <a:gd name="connsiteY23" fmla="*/ 2743601 h 4088307"/>
                  <a:gd name="connsiteX24" fmla="*/ 2611132 w 3074577"/>
                  <a:gd name="connsiteY24" fmla="*/ 2743601 h 4088307"/>
                  <a:gd name="connsiteX25" fmla="*/ 2585530 w 3074577"/>
                  <a:gd name="connsiteY25" fmla="*/ 2654266 h 4088307"/>
                  <a:gd name="connsiteX26" fmla="*/ 2956475 w 3074577"/>
                  <a:gd name="connsiteY26" fmla="*/ 3798193 h 4088307"/>
                  <a:gd name="connsiteX27" fmla="*/ 3074577 w 3074577"/>
                  <a:gd name="connsiteY27" fmla="*/ 4088307 h 4088307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225979 w 3074577"/>
                  <a:gd name="connsiteY5" fmla="*/ 32855 h 4030101"/>
                  <a:gd name="connsiteX6" fmla="*/ 2307269 w 3074577"/>
                  <a:gd name="connsiteY6" fmla="*/ 1233030 h 4030101"/>
                  <a:gd name="connsiteX7" fmla="*/ 2323939 w 3074577"/>
                  <a:gd name="connsiteY7" fmla="*/ 1340901 h 4030101"/>
                  <a:gd name="connsiteX8" fmla="*/ 3074577 w 3074577"/>
                  <a:gd name="connsiteY8" fmla="*/ 4030101 h 4030101"/>
                  <a:gd name="connsiteX9" fmla="*/ 3071242 w 3074577"/>
                  <a:gd name="connsiteY9" fmla="*/ 4030101 h 4030101"/>
                  <a:gd name="connsiteX10" fmla="*/ 3042271 w 3074577"/>
                  <a:gd name="connsiteY10" fmla="*/ 3961674 h 4030101"/>
                  <a:gd name="connsiteX11" fmla="*/ 1537289 w 3074577"/>
                  <a:gd name="connsiteY11" fmla="*/ 3669628 h 4030101"/>
                  <a:gd name="connsiteX12" fmla="*/ 32307 w 3074577"/>
                  <a:gd name="connsiteY12" fmla="*/ 3961674 h 4030101"/>
                  <a:gd name="connsiteX13" fmla="*/ 3335 w 3074577"/>
                  <a:gd name="connsiteY13" fmla="*/ 4030101 h 4030101"/>
                  <a:gd name="connsiteX14" fmla="*/ 0 w 3074577"/>
                  <a:gd name="connsiteY14" fmla="*/ 4030101 h 4030101"/>
                  <a:gd name="connsiteX15" fmla="*/ 118101 w 3074577"/>
                  <a:gd name="connsiteY15" fmla="*/ 3739987 h 4030101"/>
                  <a:gd name="connsiteX16" fmla="*/ 489046 w 3074577"/>
                  <a:gd name="connsiteY16" fmla="*/ 2596060 h 4030101"/>
                  <a:gd name="connsiteX17" fmla="*/ 463444 w 3074577"/>
                  <a:gd name="connsiteY17" fmla="*/ 2685395 h 4030101"/>
                  <a:gd name="connsiteX18" fmla="*/ 463821 w 3074577"/>
                  <a:gd name="connsiteY18" fmla="*/ 2685395 h 4030101"/>
                  <a:gd name="connsiteX19" fmla="*/ 484697 w 3074577"/>
                  <a:gd name="connsiteY19" fmla="*/ 2622730 h 4030101"/>
                  <a:gd name="connsiteX20" fmla="*/ 1537289 w 3074577"/>
                  <a:gd name="connsiteY20" fmla="*/ 2363133 h 4030101"/>
                  <a:gd name="connsiteX21" fmla="*/ 2589880 w 3074577"/>
                  <a:gd name="connsiteY21" fmla="*/ 2622730 h 4030101"/>
                  <a:gd name="connsiteX22" fmla="*/ 2610757 w 3074577"/>
                  <a:gd name="connsiteY22" fmla="*/ 2685395 h 4030101"/>
                  <a:gd name="connsiteX23" fmla="*/ 2611132 w 3074577"/>
                  <a:gd name="connsiteY23" fmla="*/ 2685395 h 4030101"/>
                  <a:gd name="connsiteX24" fmla="*/ 2585530 w 3074577"/>
                  <a:gd name="connsiteY24" fmla="*/ 2596060 h 4030101"/>
                  <a:gd name="connsiteX25" fmla="*/ 2956475 w 3074577"/>
                  <a:gd name="connsiteY25" fmla="*/ 3739987 h 4030101"/>
                  <a:gd name="connsiteX26" fmla="*/ 3074577 w 3074577"/>
                  <a:gd name="connsiteY2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307269 w 3074577"/>
                  <a:gd name="connsiteY5" fmla="*/ 1233030 h 4030101"/>
                  <a:gd name="connsiteX6" fmla="*/ 2323939 w 3074577"/>
                  <a:gd name="connsiteY6" fmla="*/ 1340901 h 4030101"/>
                  <a:gd name="connsiteX7" fmla="*/ 3074577 w 3074577"/>
                  <a:gd name="connsiteY7" fmla="*/ 4030101 h 4030101"/>
                  <a:gd name="connsiteX8" fmla="*/ 3071242 w 3074577"/>
                  <a:gd name="connsiteY8" fmla="*/ 4030101 h 4030101"/>
                  <a:gd name="connsiteX9" fmla="*/ 3042271 w 3074577"/>
                  <a:gd name="connsiteY9" fmla="*/ 3961674 h 4030101"/>
                  <a:gd name="connsiteX10" fmla="*/ 1537289 w 3074577"/>
                  <a:gd name="connsiteY10" fmla="*/ 3669628 h 4030101"/>
                  <a:gd name="connsiteX11" fmla="*/ 32307 w 3074577"/>
                  <a:gd name="connsiteY11" fmla="*/ 3961674 h 4030101"/>
                  <a:gd name="connsiteX12" fmla="*/ 3335 w 3074577"/>
                  <a:gd name="connsiteY12" fmla="*/ 4030101 h 4030101"/>
                  <a:gd name="connsiteX13" fmla="*/ 0 w 3074577"/>
                  <a:gd name="connsiteY13" fmla="*/ 4030101 h 4030101"/>
                  <a:gd name="connsiteX14" fmla="*/ 118101 w 3074577"/>
                  <a:gd name="connsiteY14" fmla="*/ 3739987 h 4030101"/>
                  <a:gd name="connsiteX15" fmla="*/ 489046 w 3074577"/>
                  <a:gd name="connsiteY15" fmla="*/ 2596060 h 4030101"/>
                  <a:gd name="connsiteX16" fmla="*/ 463444 w 3074577"/>
                  <a:gd name="connsiteY16" fmla="*/ 2685395 h 4030101"/>
                  <a:gd name="connsiteX17" fmla="*/ 463821 w 3074577"/>
                  <a:gd name="connsiteY17" fmla="*/ 2685395 h 4030101"/>
                  <a:gd name="connsiteX18" fmla="*/ 484697 w 3074577"/>
                  <a:gd name="connsiteY18" fmla="*/ 2622730 h 4030101"/>
                  <a:gd name="connsiteX19" fmla="*/ 1537289 w 3074577"/>
                  <a:gd name="connsiteY19" fmla="*/ 2363133 h 4030101"/>
                  <a:gd name="connsiteX20" fmla="*/ 2589880 w 3074577"/>
                  <a:gd name="connsiteY20" fmla="*/ 2622730 h 4030101"/>
                  <a:gd name="connsiteX21" fmla="*/ 2610757 w 3074577"/>
                  <a:gd name="connsiteY21" fmla="*/ 2685395 h 4030101"/>
                  <a:gd name="connsiteX22" fmla="*/ 2611132 w 3074577"/>
                  <a:gd name="connsiteY22" fmla="*/ 2685395 h 4030101"/>
                  <a:gd name="connsiteX23" fmla="*/ 2585530 w 3074577"/>
                  <a:gd name="connsiteY23" fmla="*/ 2596060 h 4030101"/>
                  <a:gd name="connsiteX24" fmla="*/ 2956475 w 3074577"/>
                  <a:gd name="connsiteY24" fmla="*/ 3739987 h 4030101"/>
                  <a:gd name="connsiteX25" fmla="*/ 3074577 w 3074577"/>
                  <a:gd name="connsiteY25" fmla="*/ 4030101 h 4030101"/>
                  <a:gd name="connsiteX0" fmla="*/ 2323939 w 3074577"/>
                  <a:gd name="connsiteY0" fmla="*/ 240364 h 2929564"/>
                  <a:gd name="connsiteX1" fmla="*/ 2322299 w 3074577"/>
                  <a:gd name="connsiteY1" fmla="*/ 240364 h 2929564"/>
                  <a:gd name="connsiteX2" fmla="*/ 2307696 w 3074577"/>
                  <a:gd name="connsiteY2" fmla="*/ 195449 h 2929564"/>
                  <a:gd name="connsiteX3" fmla="*/ 1537289 w 3074577"/>
                  <a:gd name="connsiteY3" fmla="*/ 751 h 2929564"/>
                  <a:gd name="connsiteX4" fmla="*/ 2307269 w 3074577"/>
                  <a:gd name="connsiteY4" fmla="*/ 132493 h 2929564"/>
                  <a:gd name="connsiteX5" fmla="*/ 2323939 w 3074577"/>
                  <a:gd name="connsiteY5" fmla="*/ 240364 h 2929564"/>
                  <a:gd name="connsiteX6" fmla="*/ 3074577 w 3074577"/>
                  <a:gd name="connsiteY6" fmla="*/ 2929564 h 2929564"/>
                  <a:gd name="connsiteX7" fmla="*/ 3071242 w 3074577"/>
                  <a:gd name="connsiteY7" fmla="*/ 2929564 h 2929564"/>
                  <a:gd name="connsiteX8" fmla="*/ 3042271 w 3074577"/>
                  <a:gd name="connsiteY8" fmla="*/ 2861137 h 2929564"/>
                  <a:gd name="connsiteX9" fmla="*/ 1537289 w 3074577"/>
                  <a:gd name="connsiteY9" fmla="*/ 2569091 h 2929564"/>
                  <a:gd name="connsiteX10" fmla="*/ 32307 w 3074577"/>
                  <a:gd name="connsiteY10" fmla="*/ 2861137 h 2929564"/>
                  <a:gd name="connsiteX11" fmla="*/ 3335 w 3074577"/>
                  <a:gd name="connsiteY11" fmla="*/ 2929564 h 2929564"/>
                  <a:gd name="connsiteX12" fmla="*/ 0 w 3074577"/>
                  <a:gd name="connsiteY12" fmla="*/ 2929564 h 2929564"/>
                  <a:gd name="connsiteX13" fmla="*/ 118101 w 3074577"/>
                  <a:gd name="connsiteY13" fmla="*/ 2639450 h 2929564"/>
                  <a:gd name="connsiteX14" fmla="*/ 489046 w 3074577"/>
                  <a:gd name="connsiteY14" fmla="*/ 1495523 h 2929564"/>
                  <a:gd name="connsiteX15" fmla="*/ 463444 w 3074577"/>
                  <a:gd name="connsiteY15" fmla="*/ 1584858 h 2929564"/>
                  <a:gd name="connsiteX16" fmla="*/ 463821 w 3074577"/>
                  <a:gd name="connsiteY16" fmla="*/ 1584858 h 2929564"/>
                  <a:gd name="connsiteX17" fmla="*/ 484697 w 3074577"/>
                  <a:gd name="connsiteY17" fmla="*/ 1522193 h 2929564"/>
                  <a:gd name="connsiteX18" fmla="*/ 1537289 w 3074577"/>
                  <a:gd name="connsiteY18" fmla="*/ 1262596 h 2929564"/>
                  <a:gd name="connsiteX19" fmla="*/ 2589880 w 3074577"/>
                  <a:gd name="connsiteY19" fmla="*/ 1522193 h 2929564"/>
                  <a:gd name="connsiteX20" fmla="*/ 2610757 w 3074577"/>
                  <a:gd name="connsiteY20" fmla="*/ 1584858 h 2929564"/>
                  <a:gd name="connsiteX21" fmla="*/ 2611132 w 3074577"/>
                  <a:gd name="connsiteY21" fmla="*/ 1584858 h 2929564"/>
                  <a:gd name="connsiteX22" fmla="*/ 2585530 w 3074577"/>
                  <a:gd name="connsiteY22" fmla="*/ 1495523 h 2929564"/>
                  <a:gd name="connsiteX23" fmla="*/ 2956475 w 3074577"/>
                  <a:gd name="connsiteY23" fmla="*/ 2639450 h 2929564"/>
                  <a:gd name="connsiteX24" fmla="*/ 3074577 w 3074577"/>
                  <a:gd name="connsiteY24" fmla="*/ 2929564 h 2929564"/>
                  <a:gd name="connsiteX0" fmla="*/ 2323939 w 3074577"/>
                  <a:gd name="connsiteY0" fmla="*/ 108597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2323939 w 3074577"/>
                  <a:gd name="connsiteY4" fmla="*/ 108597 h 2797797"/>
                  <a:gd name="connsiteX5" fmla="*/ 3074577 w 3074577"/>
                  <a:gd name="connsiteY5" fmla="*/ 2797797 h 2797797"/>
                  <a:gd name="connsiteX6" fmla="*/ 3071242 w 3074577"/>
                  <a:gd name="connsiteY6" fmla="*/ 2797797 h 2797797"/>
                  <a:gd name="connsiteX7" fmla="*/ 3042271 w 3074577"/>
                  <a:gd name="connsiteY7" fmla="*/ 2729370 h 2797797"/>
                  <a:gd name="connsiteX8" fmla="*/ 1537289 w 3074577"/>
                  <a:gd name="connsiteY8" fmla="*/ 2437324 h 2797797"/>
                  <a:gd name="connsiteX9" fmla="*/ 32307 w 3074577"/>
                  <a:gd name="connsiteY9" fmla="*/ 2729370 h 2797797"/>
                  <a:gd name="connsiteX10" fmla="*/ 3335 w 3074577"/>
                  <a:gd name="connsiteY10" fmla="*/ 2797797 h 2797797"/>
                  <a:gd name="connsiteX11" fmla="*/ 0 w 3074577"/>
                  <a:gd name="connsiteY11" fmla="*/ 2797797 h 2797797"/>
                  <a:gd name="connsiteX12" fmla="*/ 118101 w 3074577"/>
                  <a:gd name="connsiteY12" fmla="*/ 2507683 h 2797797"/>
                  <a:gd name="connsiteX13" fmla="*/ 489046 w 3074577"/>
                  <a:gd name="connsiteY13" fmla="*/ 1363756 h 2797797"/>
                  <a:gd name="connsiteX14" fmla="*/ 463444 w 3074577"/>
                  <a:gd name="connsiteY14" fmla="*/ 1453091 h 2797797"/>
                  <a:gd name="connsiteX15" fmla="*/ 463821 w 3074577"/>
                  <a:gd name="connsiteY15" fmla="*/ 1453091 h 2797797"/>
                  <a:gd name="connsiteX16" fmla="*/ 484697 w 3074577"/>
                  <a:gd name="connsiteY16" fmla="*/ 1390426 h 2797797"/>
                  <a:gd name="connsiteX17" fmla="*/ 1537289 w 3074577"/>
                  <a:gd name="connsiteY17" fmla="*/ 1130829 h 2797797"/>
                  <a:gd name="connsiteX18" fmla="*/ 2589880 w 3074577"/>
                  <a:gd name="connsiteY18" fmla="*/ 1390426 h 2797797"/>
                  <a:gd name="connsiteX19" fmla="*/ 2610757 w 3074577"/>
                  <a:gd name="connsiteY19" fmla="*/ 1453091 h 2797797"/>
                  <a:gd name="connsiteX20" fmla="*/ 2611132 w 3074577"/>
                  <a:gd name="connsiteY20" fmla="*/ 1453091 h 2797797"/>
                  <a:gd name="connsiteX21" fmla="*/ 2585530 w 3074577"/>
                  <a:gd name="connsiteY21" fmla="*/ 1363756 h 2797797"/>
                  <a:gd name="connsiteX22" fmla="*/ 2956475 w 3074577"/>
                  <a:gd name="connsiteY22" fmla="*/ 2507683 h 2797797"/>
                  <a:gd name="connsiteX23" fmla="*/ 3074577 w 3074577"/>
                  <a:gd name="connsiteY23" fmla="*/ 2797797 h 2797797"/>
                  <a:gd name="connsiteX0" fmla="*/ 2307269 w 3074577"/>
                  <a:gd name="connsiteY0" fmla="*/ 726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3074577 w 3074577"/>
                  <a:gd name="connsiteY4" fmla="*/ 2797797 h 2797797"/>
                  <a:gd name="connsiteX5" fmla="*/ 3071242 w 3074577"/>
                  <a:gd name="connsiteY5" fmla="*/ 2797797 h 2797797"/>
                  <a:gd name="connsiteX6" fmla="*/ 3042271 w 3074577"/>
                  <a:gd name="connsiteY6" fmla="*/ 2729370 h 2797797"/>
                  <a:gd name="connsiteX7" fmla="*/ 1537289 w 3074577"/>
                  <a:gd name="connsiteY7" fmla="*/ 2437324 h 2797797"/>
                  <a:gd name="connsiteX8" fmla="*/ 32307 w 3074577"/>
                  <a:gd name="connsiteY8" fmla="*/ 2729370 h 2797797"/>
                  <a:gd name="connsiteX9" fmla="*/ 3335 w 3074577"/>
                  <a:gd name="connsiteY9" fmla="*/ 2797797 h 2797797"/>
                  <a:gd name="connsiteX10" fmla="*/ 0 w 3074577"/>
                  <a:gd name="connsiteY10" fmla="*/ 2797797 h 2797797"/>
                  <a:gd name="connsiteX11" fmla="*/ 118101 w 3074577"/>
                  <a:gd name="connsiteY11" fmla="*/ 2507683 h 2797797"/>
                  <a:gd name="connsiteX12" fmla="*/ 489046 w 3074577"/>
                  <a:gd name="connsiteY12" fmla="*/ 1363756 h 2797797"/>
                  <a:gd name="connsiteX13" fmla="*/ 463444 w 3074577"/>
                  <a:gd name="connsiteY13" fmla="*/ 1453091 h 2797797"/>
                  <a:gd name="connsiteX14" fmla="*/ 463821 w 3074577"/>
                  <a:gd name="connsiteY14" fmla="*/ 1453091 h 2797797"/>
                  <a:gd name="connsiteX15" fmla="*/ 484697 w 3074577"/>
                  <a:gd name="connsiteY15" fmla="*/ 1390426 h 2797797"/>
                  <a:gd name="connsiteX16" fmla="*/ 1537289 w 3074577"/>
                  <a:gd name="connsiteY16" fmla="*/ 1130829 h 2797797"/>
                  <a:gd name="connsiteX17" fmla="*/ 2589880 w 3074577"/>
                  <a:gd name="connsiteY17" fmla="*/ 1390426 h 2797797"/>
                  <a:gd name="connsiteX18" fmla="*/ 2610757 w 3074577"/>
                  <a:gd name="connsiteY18" fmla="*/ 1453091 h 2797797"/>
                  <a:gd name="connsiteX19" fmla="*/ 2611132 w 3074577"/>
                  <a:gd name="connsiteY19" fmla="*/ 1453091 h 2797797"/>
                  <a:gd name="connsiteX20" fmla="*/ 2585530 w 3074577"/>
                  <a:gd name="connsiteY20" fmla="*/ 1363756 h 2797797"/>
                  <a:gd name="connsiteX21" fmla="*/ 2956475 w 3074577"/>
                  <a:gd name="connsiteY21" fmla="*/ 2507683 h 2797797"/>
                  <a:gd name="connsiteX22" fmla="*/ 3074577 w 3074577"/>
                  <a:gd name="connsiteY22" fmla="*/ 2797797 h 2797797"/>
                  <a:gd name="connsiteX0" fmla="*/ 2307269 w 3074577"/>
                  <a:gd name="connsiteY0" fmla="*/ 0 h 2797071"/>
                  <a:gd name="connsiteX1" fmla="*/ 2322299 w 3074577"/>
                  <a:gd name="connsiteY1" fmla="*/ 107871 h 2797071"/>
                  <a:gd name="connsiteX2" fmla="*/ 2307269 w 3074577"/>
                  <a:gd name="connsiteY2" fmla="*/ 0 h 2797071"/>
                  <a:gd name="connsiteX3" fmla="*/ 3074577 w 3074577"/>
                  <a:gd name="connsiteY3" fmla="*/ 2797071 h 2797071"/>
                  <a:gd name="connsiteX4" fmla="*/ 3071242 w 3074577"/>
                  <a:gd name="connsiteY4" fmla="*/ 2797071 h 2797071"/>
                  <a:gd name="connsiteX5" fmla="*/ 3042271 w 3074577"/>
                  <a:gd name="connsiteY5" fmla="*/ 2728644 h 2797071"/>
                  <a:gd name="connsiteX6" fmla="*/ 1537289 w 3074577"/>
                  <a:gd name="connsiteY6" fmla="*/ 2436598 h 2797071"/>
                  <a:gd name="connsiteX7" fmla="*/ 32307 w 3074577"/>
                  <a:gd name="connsiteY7" fmla="*/ 2728644 h 2797071"/>
                  <a:gd name="connsiteX8" fmla="*/ 3335 w 3074577"/>
                  <a:gd name="connsiteY8" fmla="*/ 2797071 h 2797071"/>
                  <a:gd name="connsiteX9" fmla="*/ 0 w 3074577"/>
                  <a:gd name="connsiteY9" fmla="*/ 2797071 h 2797071"/>
                  <a:gd name="connsiteX10" fmla="*/ 118101 w 3074577"/>
                  <a:gd name="connsiteY10" fmla="*/ 2506957 h 2797071"/>
                  <a:gd name="connsiteX11" fmla="*/ 489046 w 3074577"/>
                  <a:gd name="connsiteY11" fmla="*/ 1363030 h 2797071"/>
                  <a:gd name="connsiteX12" fmla="*/ 463444 w 3074577"/>
                  <a:gd name="connsiteY12" fmla="*/ 1452365 h 2797071"/>
                  <a:gd name="connsiteX13" fmla="*/ 463821 w 3074577"/>
                  <a:gd name="connsiteY13" fmla="*/ 1452365 h 2797071"/>
                  <a:gd name="connsiteX14" fmla="*/ 484697 w 3074577"/>
                  <a:gd name="connsiteY14" fmla="*/ 1389700 h 2797071"/>
                  <a:gd name="connsiteX15" fmla="*/ 1537289 w 3074577"/>
                  <a:gd name="connsiteY15" fmla="*/ 1130103 h 2797071"/>
                  <a:gd name="connsiteX16" fmla="*/ 2589880 w 3074577"/>
                  <a:gd name="connsiteY16" fmla="*/ 1389700 h 2797071"/>
                  <a:gd name="connsiteX17" fmla="*/ 2610757 w 3074577"/>
                  <a:gd name="connsiteY17" fmla="*/ 1452365 h 2797071"/>
                  <a:gd name="connsiteX18" fmla="*/ 2611132 w 3074577"/>
                  <a:gd name="connsiteY18" fmla="*/ 1452365 h 2797071"/>
                  <a:gd name="connsiteX19" fmla="*/ 2585530 w 3074577"/>
                  <a:gd name="connsiteY19" fmla="*/ 1363030 h 2797071"/>
                  <a:gd name="connsiteX20" fmla="*/ 2956475 w 3074577"/>
                  <a:gd name="connsiteY20" fmla="*/ 2506957 h 2797071"/>
                  <a:gd name="connsiteX21" fmla="*/ 3074577 w 3074577"/>
                  <a:gd name="connsiteY21" fmla="*/ 2797071 h 2797071"/>
                  <a:gd name="connsiteX0" fmla="*/ 3074577 w 3074577"/>
                  <a:gd name="connsiteY0" fmla="*/ 1666968 h 1666968"/>
                  <a:gd name="connsiteX1" fmla="*/ 3071242 w 3074577"/>
                  <a:gd name="connsiteY1" fmla="*/ 1666968 h 1666968"/>
                  <a:gd name="connsiteX2" fmla="*/ 3042271 w 3074577"/>
                  <a:gd name="connsiteY2" fmla="*/ 1598541 h 1666968"/>
                  <a:gd name="connsiteX3" fmla="*/ 1537289 w 3074577"/>
                  <a:gd name="connsiteY3" fmla="*/ 1306495 h 1666968"/>
                  <a:gd name="connsiteX4" fmla="*/ 32307 w 3074577"/>
                  <a:gd name="connsiteY4" fmla="*/ 1598541 h 1666968"/>
                  <a:gd name="connsiteX5" fmla="*/ 3335 w 3074577"/>
                  <a:gd name="connsiteY5" fmla="*/ 1666968 h 1666968"/>
                  <a:gd name="connsiteX6" fmla="*/ 0 w 3074577"/>
                  <a:gd name="connsiteY6" fmla="*/ 1666968 h 1666968"/>
                  <a:gd name="connsiteX7" fmla="*/ 118101 w 3074577"/>
                  <a:gd name="connsiteY7" fmla="*/ 1376854 h 1666968"/>
                  <a:gd name="connsiteX8" fmla="*/ 489046 w 3074577"/>
                  <a:gd name="connsiteY8" fmla="*/ 232927 h 1666968"/>
                  <a:gd name="connsiteX9" fmla="*/ 463444 w 3074577"/>
                  <a:gd name="connsiteY9" fmla="*/ 322262 h 1666968"/>
                  <a:gd name="connsiteX10" fmla="*/ 463821 w 3074577"/>
                  <a:gd name="connsiteY10" fmla="*/ 322262 h 1666968"/>
                  <a:gd name="connsiteX11" fmla="*/ 484697 w 3074577"/>
                  <a:gd name="connsiteY11" fmla="*/ 259597 h 1666968"/>
                  <a:gd name="connsiteX12" fmla="*/ 1537289 w 3074577"/>
                  <a:gd name="connsiteY12" fmla="*/ 0 h 1666968"/>
                  <a:gd name="connsiteX13" fmla="*/ 2589880 w 3074577"/>
                  <a:gd name="connsiteY13" fmla="*/ 259597 h 1666968"/>
                  <a:gd name="connsiteX14" fmla="*/ 2610757 w 3074577"/>
                  <a:gd name="connsiteY14" fmla="*/ 322262 h 1666968"/>
                  <a:gd name="connsiteX15" fmla="*/ 2611132 w 3074577"/>
                  <a:gd name="connsiteY15" fmla="*/ 322262 h 1666968"/>
                  <a:gd name="connsiteX16" fmla="*/ 2585530 w 3074577"/>
                  <a:gd name="connsiteY16" fmla="*/ 232927 h 1666968"/>
                  <a:gd name="connsiteX17" fmla="*/ 2956475 w 3074577"/>
                  <a:gd name="connsiteY17" fmla="*/ 1376854 h 1666968"/>
                  <a:gd name="connsiteX18" fmla="*/ 3074577 w 3074577"/>
                  <a:gd name="connsiteY18" fmla="*/ 1666968 h 166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74577" h="1666968">
                    <a:moveTo>
                      <a:pt x="3074577" y="1666968"/>
                    </a:moveTo>
                    <a:lnTo>
                      <a:pt x="3071242" y="1666968"/>
                    </a:lnTo>
                    <a:lnTo>
                      <a:pt x="3042271" y="1598541"/>
                    </a:lnTo>
                    <a:cubicBezTo>
                      <a:pt x="2899027" y="1431871"/>
                      <a:pt x="2279652" y="1306495"/>
                      <a:pt x="1537289" y="1306495"/>
                    </a:cubicBezTo>
                    <a:cubicBezTo>
                      <a:pt x="794926" y="1306495"/>
                      <a:pt x="175551" y="1431871"/>
                      <a:pt x="32307" y="1598541"/>
                    </a:cubicBezTo>
                    <a:lnTo>
                      <a:pt x="3335" y="1666968"/>
                    </a:lnTo>
                    <a:lnTo>
                      <a:pt x="0" y="1666968"/>
                    </a:lnTo>
                    <a:lnTo>
                      <a:pt x="118101" y="1376854"/>
                    </a:lnTo>
                    <a:cubicBezTo>
                      <a:pt x="255361" y="1020868"/>
                      <a:pt x="380805" y="636888"/>
                      <a:pt x="489046" y="232927"/>
                    </a:cubicBezTo>
                    <a:lnTo>
                      <a:pt x="463444" y="322262"/>
                    </a:lnTo>
                    <a:lnTo>
                      <a:pt x="463821" y="322262"/>
                    </a:lnTo>
                    <a:lnTo>
                      <a:pt x="484697" y="259597"/>
                    </a:lnTo>
                    <a:cubicBezTo>
                      <a:pt x="584883" y="111445"/>
                      <a:pt x="1018076" y="0"/>
                      <a:pt x="1537289" y="0"/>
                    </a:cubicBezTo>
                    <a:cubicBezTo>
                      <a:pt x="2056502" y="0"/>
                      <a:pt x="2489695" y="111445"/>
                      <a:pt x="2589880" y="259597"/>
                    </a:cubicBezTo>
                    <a:lnTo>
                      <a:pt x="2610757" y="322262"/>
                    </a:lnTo>
                    <a:lnTo>
                      <a:pt x="2611132" y="322262"/>
                    </a:lnTo>
                    <a:lnTo>
                      <a:pt x="2585530" y="232927"/>
                    </a:lnTo>
                    <a:cubicBezTo>
                      <a:pt x="2693771" y="636888"/>
                      <a:pt x="2819215" y="1020868"/>
                      <a:pt x="2956475" y="1376854"/>
                    </a:cubicBezTo>
                    <a:lnTo>
                      <a:pt x="3074577" y="1666968"/>
                    </a:lnTo>
                    <a:close/>
                  </a:path>
                </a:pathLst>
              </a:custGeom>
              <a:solidFill>
                <a:srgbClr val="FA7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FCFC1849-B9DC-EF96-914F-2960A0EC41E1}"/>
                  </a:ext>
                </a:extLst>
              </p:cNvPr>
              <p:cNvSpPr/>
              <p:nvPr/>
            </p:nvSpPr>
            <p:spPr>
              <a:xfrm rot="10800000">
                <a:off x="3984207" y="4682496"/>
                <a:ext cx="1175587" cy="1153768"/>
              </a:xfrm>
              <a:custGeom>
                <a:avLst/>
                <a:gdLst>
                  <a:gd name="connsiteX0" fmla="*/ 1573302 w 1573302"/>
                  <a:gd name="connsiteY0" fmla="*/ 1544101 h 1544101"/>
                  <a:gd name="connsiteX1" fmla="*/ 1571662 w 1573302"/>
                  <a:gd name="connsiteY1" fmla="*/ 1544101 h 1544101"/>
                  <a:gd name="connsiteX2" fmla="*/ 1557059 w 1573302"/>
                  <a:gd name="connsiteY2" fmla="*/ 1499186 h 1544101"/>
                  <a:gd name="connsiteX3" fmla="*/ 786652 w 1573302"/>
                  <a:gd name="connsiteY3" fmla="*/ 1304488 h 1544101"/>
                  <a:gd name="connsiteX4" fmla="*/ 16244 w 1573302"/>
                  <a:gd name="connsiteY4" fmla="*/ 1499186 h 1544101"/>
                  <a:gd name="connsiteX5" fmla="*/ 1642 w 1573302"/>
                  <a:gd name="connsiteY5" fmla="*/ 1544101 h 1544101"/>
                  <a:gd name="connsiteX6" fmla="*/ 0 w 1573302"/>
                  <a:gd name="connsiteY6" fmla="*/ 1544101 h 1544101"/>
                  <a:gd name="connsiteX7" fmla="*/ 16670 w 1573302"/>
                  <a:gd name="connsiteY7" fmla="*/ 1436230 h 1544101"/>
                  <a:gd name="connsiteX8" fmla="*/ 97960 w 1573302"/>
                  <a:gd name="connsiteY8" fmla="*/ 236055 h 1544101"/>
                  <a:gd name="connsiteX9" fmla="*/ 96686 w 1573302"/>
                  <a:gd name="connsiteY9" fmla="*/ 204385 h 1544101"/>
                  <a:gd name="connsiteX10" fmla="*/ 96280 w 1573302"/>
                  <a:gd name="connsiteY10" fmla="*/ 203200 h 1544101"/>
                  <a:gd name="connsiteX11" fmla="*/ 786652 w 1573302"/>
                  <a:gd name="connsiteY11" fmla="*/ 0 h 1544101"/>
                  <a:gd name="connsiteX12" fmla="*/ 1477024 w 1573302"/>
                  <a:gd name="connsiteY12" fmla="*/ 203200 h 1544101"/>
                  <a:gd name="connsiteX13" fmla="*/ 1476616 w 1573302"/>
                  <a:gd name="connsiteY13" fmla="*/ 204391 h 1544101"/>
                  <a:gd name="connsiteX14" fmla="*/ 1475342 w 1573302"/>
                  <a:gd name="connsiteY14" fmla="*/ 236055 h 1544101"/>
                  <a:gd name="connsiteX15" fmla="*/ 1556632 w 1573302"/>
                  <a:gd name="connsiteY15" fmla="*/ 1436230 h 154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3302" h="1544101">
                    <a:moveTo>
                      <a:pt x="1573302" y="1544101"/>
                    </a:moveTo>
                    <a:lnTo>
                      <a:pt x="1571662" y="1544101"/>
                    </a:lnTo>
                    <a:lnTo>
                      <a:pt x="1557059" y="1499186"/>
                    </a:lnTo>
                    <a:cubicBezTo>
                      <a:pt x="1483732" y="1388072"/>
                      <a:pt x="1166671" y="1304488"/>
                      <a:pt x="786652" y="1304488"/>
                    </a:cubicBezTo>
                    <a:cubicBezTo>
                      <a:pt x="406632" y="1304488"/>
                      <a:pt x="89572" y="1388072"/>
                      <a:pt x="16244" y="1499186"/>
                    </a:cubicBezTo>
                    <a:lnTo>
                      <a:pt x="1642" y="1544101"/>
                    </a:lnTo>
                    <a:lnTo>
                      <a:pt x="0" y="1544101"/>
                    </a:lnTo>
                    <a:lnTo>
                      <a:pt x="16670" y="1436230"/>
                    </a:lnTo>
                    <a:cubicBezTo>
                      <a:pt x="76246" y="1003929"/>
                      <a:pt x="102993" y="598771"/>
                      <a:pt x="97960" y="236055"/>
                    </a:cubicBezTo>
                    <a:lnTo>
                      <a:pt x="96686" y="204385"/>
                    </a:lnTo>
                    <a:lnTo>
                      <a:pt x="96280" y="203200"/>
                    </a:lnTo>
                    <a:cubicBezTo>
                      <a:pt x="96280" y="90976"/>
                      <a:pt x="405370" y="0"/>
                      <a:pt x="786652" y="0"/>
                    </a:cubicBezTo>
                    <a:cubicBezTo>
                      <a:pt x="1167934" y="0"/>
                      <a:pt x="1477024" y="90976"/>
                      <a:pt x="1477024" y="203200"/>
                    </a:cubicBezTo>
                    <a:lnTo>
                      <a:pt x="1476616" y="204391"/>
                    </a:lnTo>
                    <a:lnTo>
                      <a:pt x="1475342" y="236055"/>
                    </a:lnTo>
                    <a:cubicBezTo>
                      <a:pt x="1470309" y="598771"/>
                      <a:pt x="1497056" y="1003929"/>
                      <a:pt x="1556632" y="1436230"/>
                    </a:cubicBezTo>
                    <a:close/>
                  </a:path>
                </a:pathLst>
              </a:custGeom>
              <a:solidFill>
                <a:srgbClr val="0B43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D4AB444-A6CE-7ABB-4361-33A01B1DB6E3}"/>
                  </a:ext>
                </a:extLst>
              </p:cNvPr>
              <p:cNvSpPr/>
              <p:nvPr/>
            </p:nvSpPr>
            <p:spPr>
              <a:xfrm>
                <a:off x="2877542" y="1362283"/>
                <a:ext cx="3388915" cy="607332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266D7E9-1633-0C8D-E6E8-565941EE6408}"/>
                  </a:ext>
                </a:extLst>
              </p:cNvPr>
              <p:cNvSpPr/>
              <p:nvPr/>
            </p:nvSpPr>
            <p:spPr>
              <a:xfrm>
                <a:off x="3373406" y="1730235"/>
                <a:ext cx="2397184" cy="511101"/>
              </a:xfrm>
              <a:prstGeom prst="ellipse">
                <a:avLst/>
              </a:prstGeom>
              <a:solidFill>
                <a:srgbClr val="7A032D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2">
                <a:extLst>
                  <a:ext uri="{FF2B5EF4-FFF2-40B4-BE49-F238E27FC236}">
                    <a16:creationId xmlns:a16="http://schemas.microsoft.com/office/drawing/2014/main" id="{1244BBDF-A654-B098-C515-66AE8971D640}"/>
                  </a:ext>
                </a:extLst>
              </p:cNvPr>
              <p:cNvSpPr/>
              <p:nvPr/>
            </p:nvSpPr>
            <p:spPr>
              <a:xfrm rot="10800000">
                <a:off x="2925794" y="1736785"/>
                <a:ext cx="3292412" cy="1205663"/>
              </a:xfrm>
              <a:custGeom>
                <a:avLst/>
                <a:gdLst>
                  <a:gd name="connsiteX0" fmla="*/ 0 w 4406273"/>
                  <a:gd name="connsiteY0" fmla="*/ 1613553 h 1613553"/>
                  <a:gd name="connsiteX1" fmla="*/ 24143 w 4406273"/>
                  <a:gd name="connsiteY1" fmla="*/ 1579909 h 1613553"/>
                  <a:gd name="connsiteX2" fmla="*/ 642951 w 4406273"/>
                  <a:gd name="connsiteY2" fmla="*/ 416717 h 1613553"/>
                  <a:gd name="connsiteX3" fmla="*/ 665847 w 4406273"/>
                  <a:gd name="connsiteY3" fmla="*/ 360473 h 1613553"/>
                  <a:gd name="connsiteX4" fmla="*/ 669183 w 4406273"/>
                  <a:gd name="connsiteY4" fmla="*/ 360473 h 1613553"/>
                  <a:gd name="connsiteX5" fmla="*/ 698155 w 4406273"/>
                  <a:gd name="connsiteY5" fmla="*/ 292046 h 1613553"/>
                  <a:gd name="connsiteX6" fmla="*/ 2203137 w 4406273"/>
                  <a:gd name="connsiteY6" fmla="*/ 0 h 1613553"/>
                  <a:gd name="connsiteX7" fmla="*/ 3708119 w 4406273"/>
                  <a:gd name="connsiteY7" fmla="*/ 292046 h 1613553"/>
                  <a:gd name="connsiteX8" fmla="*/ 3737090 w 4406273"/>
                  <a:gd name="connsiteY8" fmla="*/ 360473 h 1613553"/>
                  <a:gd name="connsiteX9" fmla="*/ 3740425 w 4406273"/>
                  <a:gd name="connsiteY9" fmla="*/ 360473 h 1613553"/>
                  <a:gd name="connsiteX10" fmla="*/ 3763321 w 4406273"/>
                  <a:gd name="connsiteY10" fmla="*/ 416717 h 1613553"/>
                  <a:gd name="connsiteX11" fmla="*/ 4382130 w 4406273"/>
                  <a:gd name="connsiteY11" fmla="*/ 1579909 h 1613553"/>
                  <a:gd name="connsiteX12" fmla="*/ 4406273 w 4406273"/>
                  <a:gd name="connsiteY12" fmla="*/ 1613552 h 1613553"/>
                  <a:gd name="connsiteX13" fmla="*/ 4368897 w 4406273"/>
                  <a:gd name="connsiteY13" fmla="*/ 1587502 h 1613553"/>
                  <a:gd name="connsiteX14" fmla="*/ 2203137 w 4406273"/>
                  <a:gd name="connsiteY14" fmla="*/ 1301953 h 1613553"/>
                  <a:gd name="connsiteX15" fmla="*/ 37377 w 4406273"/>
                  <a:gd name="connsiteY15" fmla="*/ 1587502 h 1613553"/>
                  <a:gd name="connsiteX16" fmla="*/ 0 w 4406273"/>
                  <a:gd name="connsiteY16" fmla="*/ 1613553 h 161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06273" h="1613553">
                    <a:moveTo>
                      <a:pt x="0" y="1613553"/>
                    </a:moveTo>
                    <a:lnTo>
                      <a:pt x="24143" y="1579909"/>
                    </a:lnTo>
                    <a:cubicBezTo>
                      <a:pt x="239708" y="1259357"/>
                      <a:pt x="450235" y="865295"/>
                      <a:pt x="642951" y="416717"/>
                    </a:cubicBezTo>
                    <a:lnTo>
                      <a:pt x="665847" y="360473"/>
                    </a:lnTo>
                    <a:lnTo>
                      <a:pt x="669183" y="360473"/>
                    </a:lnTo>
                    <a:lnTo>
                      <a:pt x="698155" y="292046"/>
                    </a:lnTo>
                    <a:cubicBezTo>
                      <a:pt x="841399" y="125376"/>
                      <a:pt x="1460774" y="0"/>
                      <a:pt x="2203137" y="0"/>
                    </a:cubicBezTo>
                    <a:cubicBezTo>
                      <a:pt x="2945500" y="0"/>
                      <a:pt x="3564875" y="125376"/>
                      <a:pt x="3708119" y="292046"/>
                    </a:cubicBezTo>
                    <a:lnTo>
                      <a:pt x="3737090" y="360473"/>
                    </a:lnTo>
                    <a:lnTo>
                      <a:pt x="3740425" y="360473"/>
                    </a:lnTo>
                    <a:lnTo>
                      <a:pt x="3763321" y="416717"/>
                    </a:lnTo>
                    <a:cubicBezTo>
                      <a:pt x="3956038" y="865295"/>
                      <a:pt x="4166565" y="1259357"/>
                      <a:pt x="4382130" y="1579909"/>
                    </a:cubicBezTo>
                    <a:lnTo>
                      <a:pt x="4406273" y="1613552"/>
                    </a:lnTo>
                    <a:lnTo>
                      <a:pt x="4368897" y="1587502"/>
                    </a:lnTo>
                    <a:cubicBezTo>
                      <a:pt x="4081779" y="1422069"/>
                      <a:pt x="3220731" y="1301953"/>
                      <a:pt x="2203137" y="1301953"/>
                    </a:cubicBezTo>
                    <a:cubicBezTo>
                      <a:pt x="1185543" y="1301953"/>
                      <a:pt x="324495" y="1422069"/>
                      <a:pt x="37377" y="1587502"/>
                    </a:cubicBezTo>
                    <a:lnTo>
                      <a:pt x="0" y="1613553"/>
                    </a:lnTo>
                    <a:close/>
                  </a:path>
                </a:pathLst>
              </a:custGeom>
              <a:solidFill>
                <a:srgbClr val="CB23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Freeform 39">
              <a:extLst>
                <a:ext uri="{FF2B5EF4-FFF2-40B4-BE49-F238E27FC236}">
                  <a16:creationId xmlns:a16="http://schemas.microsoft.com/office/drawing/2014/main" id="{8E6DB784-EEA3-580B-C47E-3CB155D31805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0A7480-FA68-B10C-D4C1-DFBB0408D641}"/>
                </a:ext>
              </a:extLst>
            </p:cNvPr>
            <p:cNvSpPr txBox="1"/>
            <p:nvPr/>
          </p:nvSpPr>
          <p:spPr>
            <a:xfrm>
              <a:off x="3924065" y="2190277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780EE3-FEF1-3248-E998-CD16C445607D}"/>
                </a:ext>
              </a:extLst>
            </p:cNvPr>
            <p:cNvSpPr txBox="1"/>
            <p:nvPr/>
          </p:nvSpPr>
          <p:spPr>
            <a:xfrm>
              <a:off x="3985557" y="3236732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68F21A-EC04-3799-D70F-10BAB25232BC}"/>
                </a:ext>
              </a:extLst>
            </p:cNvPr>
            <p:cNvSpPr txBox="1"/>
            <p:nvPr/>
          </p:nvSpPr>
          <p:spPr>
            <a:xfrm>
              <a:off x="4047016" y="4221631"/>
              <a:ext cx="104996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1048FE-31FA-3363-ED53-F60FF561CA3E}"/>
                </a:ext>
              </a:extLst>
            </p:cNvPr>
            <p:cNvSpPr txBox="1"/>
            <p:nvPr/>
          </p:nvSpPr>
          <p:spPr>
            <a:xfrm>
              <a:off x="4109276" y="5144975"/>
              <a:ext cx="92544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61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4 Steps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2026-02-19T16:54:01Z</dcterms:modified>
  <cp:category>Charts &amp; Diagrams</cp:category>
</cp:coreProperties>
</file>