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42"/>
          <p:cNvSpPr/>
          <p:nvPr/>
        </p:nvSpPr>
        <p:spPr>
          <a:xfrm>
            <a:off x="9" y="2751163"/>
            <a:ext cx="2861553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6212282 w 9143990"/>
              <a:gd name="connsiteY4" fmla="*/ 0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0 w 9143990"/>
              <a:gd name="connsiteY10" fmla="*/ 0 h 994295"/>
              <a:gd name="connsiteX11" fmla="*/ 2586352 w 9143990"/>
              <a:gd name="connsiteY11" fmla="*/ 0 h 994295"/>
              <a:gd name="connsiteX12" fmla="*/ 2861553 w 9143990"/>
              <a:gd name="connsiteY12" fmla="*/ 497148 h 994295"/>
              <a:gd name="connsiteX13" fmla="*/ 2586352 w 9143990"/>
              <a:gd name="connsiteY13" fmla="*/ 994295 h 994295"/>
              <a:gd name="connsiteX14" fmla="*/ 0 w 9143990"/>
              <a:gd name="connsiteY14" fmla="*/ 994295 h 994295"/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5737271 w 9143990"/>
              <a:gd name="connsiteY4" fmla="*/ 953348 h 994295"/>
              <a:gd name="connsiteX5" fmla="*/ 6212282 w 9143990"/>
              <a:gd name="connsiteY5" fmla="*/ 0 h 994295"/>
              <a:gd name="connsiteX6" fmla="*/ 9143990 w 9143990"/>
              <a:gd name="connsiteY6" fmla="*/ 0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6212282 w 9143990"/>
              <a:gd name="connsiteY10" fmla="*/ 0 h 994295"/>
              <a:gd name="connsiteX11" fmla="*/ 0 w 9143990"/>
              <a:gd name="connsiteY11" fmla="*/ 0 h 994295"/>
              <a:gd name="connsiteX12" fmla="*/ 2586352 w 9143990"/>
              <a:gd name="connsiteY12" fmla="*/ 0 h 994295"/>
              <a:gd name="connsiteX13" fmla="*/ 2861553 w 9143990"/>
              <a:gd name="connsiteY13" fmla="*/ 497148 h 994295"/>
              <a:gd name="connsiteX14" fmla="*/ 2586352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37271 w 6212282"/>
              <a:gd name="connsiteY0" fmla="*/ 953348 h 994295"/>
              <a:gd name="connsiteX1" fmla="*/ 5737272 w 6212282"/>
              <a:gd name="connsiteY1" fmla="*/ 953348 h 994295"/>
              <a:gd name="connsiteX2" fmla="*/ 5717375 w 6212282"/>
              <a:gd name="connsiteY2" fmla="*/ 994295 h 994295"/>
              <a:gd name="connsiteX3" fmla="*/ 5717374 w 6212282"/>
              <a:gd name="connsiteY3" fmla="*/ 994295 h 994295"/>
              <a:gd name="connsiteX4" fmla="*/ 5737271 w 6212282"/>
              <a:gd name="connsiteY4" fmla="*/ 953348 h 994295"/>
              <a:gd name="connsiteX5" fmla="*/ 6212282 w 6212282"/>
              <a:gd name="connsiteY5" fmla="*/ 0 h 994295"/>
              <a:gd name="connsiteX6" fmla="*/ 5720918 w 6212282"/>
              <a:gd name="connsiteY6" fmla="*/ 994295 h 994295"/>
              <a:gd name="connsiteX7" fmla="*/ 5900076 w 6212282"/>
              <a:gd name="connsiteY7" fmla="*/ 579280 h 994295"/>
              <a:gd name="connsiteX8" fmla="*/ 6114096 w 6212282"/>
              <a:gd name="connsiteY8" fmla="*/ 165345 h 994295"/>
              <a:gd name="connsiteX9" fmla="*/ 6212282 w 6212282"/>
              <a:gd name="connsiteY9" fmla="*/ 0 h 994295"/>
              <a:gd name="connsiteX10" fmla="*/ 0 w 6212282"/>
              <a:gd name="connsiteY10" fmla="*/ 0 h 994295"/>
              <a:gd name="connsiteX11" fmla="*/ 2586352 w 6212282"/>
              <a:gd name="connsiteY11" fmla="*/ 0 h 994295"/>
              <a:gd name="connsiteX12" fmla="*/ 2861553 w 6212282"/>
              <a:gd name="connsiteY12" fmla="*/ 497148 h 994295"/>
              <a:gd name="connsiteX13" fmla="*/ 2586352 w 6212282"/>
              <a:gd name="connsiteY13" fmla="*/ 994295 h 994295"/>
              <a:gd name="connsiteX14" fmla="*/ 0 w 6212282"/>
              <a:gd name="connsiteY14" fmla="*/ 994295 h 994295"/>
              <a:gd name="connsiteX15" fmla="*/ 0 w 6212282"/>
              <a:gd name="connsiteY15" fmla="*/ 0 h 994295"/>
              <a:gd name="connsiteX0" fmla="*/ 5737271 w 6114096"/>
              <a:gd name="connsiteY0" fmla="*/ 953348 h 994295"/>
              <a:gd name="connsiteX1" fmla="*/ 5737272 w 6114096"/>
              <a:gd name="connsiteY1" fmla="*/ 953348 h 994295"/>
              <a:gd name="connsiteX2" fmla="*/ 5717375 w 6114096"/>
              <a:gd name="connsiteY2" fmla="*/ 994295 h 994295"/>
              <a:gd name="connsiteX3" fmla="*/ 5717374 w 6114096"/>
              <a:gd name="connsiteY3" fmla="*/ 994295 h 994295"/>
              <a:gd name="connsiteX4" fmla="*/ 5737271 w 6114096"/>
              <a:gd name="connsiteY4" fmla="*/ 953348 h 994295"/>
              <a:gd name="connsiteX5" fmla="*/ 6114096 w 6114096"/>
              <a:gd name="connsiteY5" fmla="*/ 165345 h 994295"/>
              <a:gd name="connsiteX6" fmla="*/ 5720918 w 6114096"/>
              <a:gd name="connsiteY6" fmla="*/ 994295 h 994295"/>
              <a:gd name="connsiteX7" fmla="*/ 5900076 w 6114096"/>
              <a:gd name="connsiteY7" fmla="*/ 579280 h 994295"/>
              <a:gd name="connsiteX8" fmla="*/ 6114096 w 6114096"/>
              <a:gd name="connsiteY8" fmla="*/ 165345 h 994295"/>
              <a:gd name="connsiteX9" fmla="*/ 0 w 6114096"/>
              <a:gd name="connsiteY9" fmla="*/ 0 h 994295"/>
              <a:gd name="connsiteX10" fmla="*/ 2586352 w 6114096"/>
              <a:gd name="connsiteY10" fmla="*/ 0 h 994295"/>
              <a:gd name="connsiteX11" fmla="*/ 2861553 w 6114096"/>
              <a:gd name="connsiteY11" fmla="*/ 497148 h 994295"/>
              <a:gd name="connsiteX12" fmla="*/ 2586352 w 6114096"/>
              <a:gd name="connsiteY12" fmla="*/ 994295 h 994295"/>
              <a:gd name="connsiteX13" fmla="*/ 0 w 6114096"/>
              <a:gd name="connsiteY13" fmla="*/ 994295 h 994295"/>
              <a:gd name="connsiteX14" fmla="*/ 0 w 6114096"/>
              <a:gd name="connsiteY14" fmla="*/ 0 h 994295"/>
              <a:gd name="connsiteX0" fmla="*/ 5737271 w 5900076"/>
              <a:gd name="connsiteY0" fmla="*/ 953348 h 994295"/>
              <a:gd name="connsiteX1" fmla="*/ 5737272 w 5900076"/>
              <a:gd name="connsiteY1" fmla="*/ 953348 h 994295"/>
              <a:gd name="connsiteX2" fmla="*/ 5717375 w 5900076"/>
              <a:gd name="connsiteY2" fmla="*/ 994295 h 994295"/>
              <a:gd name="connsiteX3" fmla="*/ 5717374 w 5900076"/>
              <a:gd name="connsiteY3" fmla="*/ 994295 h 994295"/>
              <a:gd name="connsiteX4" fmla="*/ 5737271 w 5900076"/>
              <a:gd name="connsiteY4" fmla="*/ 953348 h 994295"/>
              <a:gd name="connsiteX5" fmla="*/ 5900076 w 5900076"/>
              <a:gd name="connsiteY5" fmla="*/ 579280 h 994295"/>
              <a:gd name="connsiteX6" fmla="*/ 5720918 w 5900076"/>
              <a:gd name="connsiteY6" fmla="*/ 994295 h 994295"/>
              <a:gd name="connsiteX7" fmla="*/ 5900076 w 5900076"/>
              <a:gd name="connsiteY7" fmla="*/ 579280 h 994295"/>
              <a:gd name="connsiteX8" fmla="*/ 0 w 5900076"/>
              <a:gd name="connsiteY8" fmla="*/ 0 h 994295"/>
              <a:gd name="connsiteX9" fmla="*/ 2586352 w 5900076"/>
              <a:gd name="connsiteY9" fmla="*/ 0 h 994295"/>
              <a:gd name="connsiteX10" fmla="*/ 2861553 w 5900076"/>
              <a:gd name="connsiteY10" fmla="*/ 497148 h 994295"/>
              <a:gd name="connsiteX11" fmla="*/ 2586352 w 5900076"/>
              <a:gd name="connsiteY11" fmla="*/ 994295 h 994295"/>
              <a:gd name="connsiteX12" fmla="*/ 0 w 5900076"/>
              <a:gd name="connsiteY12" fmla="*/ 994295 h 994295"/>
              <a:gd name="connsiteX13" fmla="*/ 0 w 5900076"/>
              <a:gd name="connsiteY13" fmla="*/ 0 h 994295"/>
              <a:gd name="connsiteX0" fmla="*/ 5737271 w 5737272"/>
              <a:gd name="connsiteY0" fmla="*/ 953348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5737271 w 5737272"/>
              <a:gd name="connsiteY4" fmla="*/ 953348 h 994295"/>
              <a:gd name="connsiteX5" fmla="*/ 0 w 5737272"/>
              <a:gd name="connsiteY5" fmla="*/ 0 h 994295"/>
              <a:gd name="connsiteX6" fmla="*/ 2586352 w 5737272"/>
              <a:gd name="connsiteY6" fmla="*/ 0 h 994295"/>
              <a:gd name="connsiteX7" fmla="*/ 2861553 w 5737272"/>
              <a:gd name="connsiteY7" fmla="*/ 497148 h 994295"/>
              <a:gd name="connsiteX8" fmla="*/ 2586352 w 5737272"/>
              <a:gd name="connsiteY8" fmla="*/ 994295 h 994295"/>
              <a:gd name="connsiteX9" fmla="*/ 0 w 5737272"/>
              <a:gd name="connsiteY9" fmla="*/ 994295 h 994295"/>
              <a:gd name="connsiteX10" fmla="*/ 0 w 5737272"/>
              <a:gd name="connsiteY10" fmla="*/ 0 h 994295"/>
              <a:gd name="connsiteX0" fmla="*/ 5717374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0 w 5737272"/>
              <a:gd name="connsiteY4" fmla="*/ 0 h 994295"/>
              <a:gd name="connsiteX5" fmla="*/ 2586352 w 5737272"/>
              <a:gd name="connsiteY5" fmla="*/ 0 h 994295"/>
              <a:gd name="connsiteX6" fmla="*/ 2861553 w 5737272"/>
              <a:gd name="connsiteY6" fmla="*/ 497148 h 994295"/>
              <a:gd name="connsiteX7" fmla="*/ 2586352 w 5737272"/>
              <a:gd name="connsiteY7" fmla="*/ 994295 h 994295"/>
              <a:gd name="connsiteX8" fmla="*/ 0 w 5737272"/>
              <a:gd name="connsiteY8" fmla="*/ 994295 h 994295"/>
              <a:gd name="connsiteX9" fmla="*/ 0 w 5737272"/>
              <a:gd name="connsiteY9" fmla="*/ 0 h 994295"/>
              <a:gd name="connsiteX0" fmla="*/ 5717375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0 w 5737272"/>
              <a:gd name="connsiteY3" fmla="*/ 0 h 994295"/>
              <a:gd name="connsiteX4" fmla="*/ 2586352 w 5737272"/>
              <a:gd name="connsiteY4" fmla="*/ 0 h 994295"/>
              <a:gd name="connsiteX5" fmla="*/ 2861553 w 5737272"/>
              <a:gd name="connsiteY5" fmla="*/ 497148 h 994295"/>
              <a:gd name="connsiteX6" fmla="*/ 2586352 w 5737272"/>
              <a:gd name="connsiteY6" fmla="*/ 994295 h 994295"/>
              <a:gd name="connsiteX7" fmla="*/ 0 w 5737272"/>
              <a:gd name="connsiteY7" fmla="*/ 994295 h 994295"/>
              <a:gd name="connsiteX8" fmla="*/ 0 w 5737272"/>
              <a:gd name="connsiteY8" fmla="*/ 0 h 994295"/>
              <a:gd name="connsiteX0" fmla="*/ 0 w 2861553"/>
              <a:gd name="connsiteY0" fmla="*/ 0 h 994295"/>
              <a:gd name="connsiteX1" fmla="*/ 2586352 w 2861553"/>
              <a:gd name="connsiteY1" fmla="*/ 0 h 994295"/>
              <a:gd name="connsiteX2" fmla="*/ 2861553 w 2861553"/>
              <a:gd name="connsiteY2" fmla="*/ 497148 h 994295"/>
              <a:gd name="connsiteX3" fmla="*/ 2586352 w 2861553"/>
              <a:gd name="connsiteY3" fmla="*/ 994295 h 994295"/>
              <a:gd name="connsiteX4" fmla="*/ 0 w 2861553"/>
              <a:gd name="connsiteY4" fmla="*/ 994295 h 994295"/>
              <a:gd name="connsiteX5" fmla="*/ 0 w 2861553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1553" h="994295">
                <a:moveTo>
                  <a:pt x="0" y="0"/>
                </a:moveTo>
                <a:lnTo>
                  <a:pt x="2586352" y="0"/>
                </a:lnTo>
                <a:lnTo>
                  <a:pt x="2861553" y="497148"/>
                </a:lnTo>
                <a:lnTo>
                  <a:pt x="2586352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4" y="3745460"/>
            <a:ext cx="3299524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714523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3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0 w 9143990"/>
              <a:gd name="connsiteY13" fmla="*/ 0 h 994295"/>
              <a:gd name="connsiteX14" fmla="*/ 3024324 w 9143990"/>
              <a:gd name="connsiteY14" fmla="*/ 0 h 994295"/>
              <a:gd name="connsiteX15" fmla="*/ 3299524 w 9143990"/>
              <a:gd name="connsiteY15" fmla="*/ 497147 h 994295"/>
              <a:gd name="connsiteX16" fmla="*/ 3024323 w 9143990"/>
              <a:gd name="connsiteY16" fmla="*/ 994294 h 994295"/>
              <a:gd name="connsiteX17" fmla="*/ 3716711 w 9143990"/>
              <a:gd name="connsiteY17" fmla="*/ 994294 h 994295"/>
              <a:gd name="connsiteX18" fmla="*/ 3716711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4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0 w 9143990"/>
              <a:gd name="connsiteY9" fmla="*/ 0 h 994295"/>
              <a:gd name="connsiteX10" fmla="*/ 3024324 w 9143990"/>
              <a:gd name="connsiteY10" fmla="*/ 0 h 994295"/>
              <a:gd name="connsiteX11" fmla="*/ 3299524 w 9143990"/>
              <a:gd name="connsiteY11" fmla="*/ 497147 h 994295"/>
              <a:gd name="connsiteX12" fmla="*/ 3024323 w 9143990"/>
              <a:gd name="connsiteY12" fmla="*/ 994294 h 994295"/>
              <a:gd name="connsiteX13" fmla="*/ 3716711 w 9143990"/>
              <a:gd name="connsiteY13" fmla="*/ 994294 h 994295"/>
              <a:gd name="connsiteX14" fmla="*/ 3716711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09843 w 9143990"/>
              <a:gd name="connsiteY0" fmla="*/ 2566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0 w 9143990"/>
              <a:gd name="connsiteY8" fmla="*/ 0 h 994295"/>
              <a:gd name="connsiteX9" fmla="*/ 3024324 w 9143990"/>
              <a:gd name="connsiteY9" fmla="*/ 0 h 994295"/>
              <a:gd name="connsiteX10" fmla="*/ 3299524 w 9143990"/>
              <a:gd name="connsiteY10" fmla="*/ 497147 h 994295"/>
              <a:gd name="connsiteX11" fmla="*/ 3024323 w 9143990"/>
              <a:gd name="connsiteY11" fmla="*/ 994294 h 994295"/>
              <a:gd name="connsiteX12" fmla="*/ 3716711 w 9143990"/>
              <a:gd name="connsiteY12" fmla="*/ 994294 h 994295"/>
              <a:gd name="connsiteX13" fmla="*/ 3716711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5709784 w 9143990"/>
              <a:gd name="connsiteY0" fmla="*/ 125326 h 1093817"/>
              <a:gd name="connsiteX1" fmla="*/ 9143990 w 9143990"/>
              <a:gd name="connsiteY1" fmla="*/ 99522 h 1093817"/>
              <a:gd name="connsiteX2" fmla="*/ 9143990 w 9143990"/>
              <a:gd name="connsiteY2" fmla="*/ 1093817 h 1093817"/>
              <a:gd name="connsiteX3" fmla="*/ 5417755 w 9143990"/>
              <a:gd name="connsiteY3" fmla="*/ 1093817 h 1093817"/>
              <a:gd name="connsiteX4" fmla="*/ 5424658 w 9143990"/>
              <a:gd name="connsiteY4" fmla="*/ 1063194 h 1093817"/>
              <a:gd name="connsiteX5" fmla="*/ 5461917 w 9143990"/>
              <a:gd name="connsiteY5" fmla="*/ 897908 h 1093817"/>
              <a:gd name="connsiteX6" fmla="*/ 5709784 w 9143990"/>
              <a:gd name="connsiteY6" fmla="*/ 125326 h 1093817"/>
              <a:gd name="connsiteX7" fmla="*/ 0 w 9143990"/>
              <a:gd name="connsiteY7" fmla="*/ 99522 h 1093817"/>
              <a:gd name="connsiteX8" fmla="*/ 3024324 w 9143990"/>
              <a:gd name="connsiteY8" fmla="*/ 99522 h 1093817"/>
              <a:gd name="connsiteX9" fmla="*/ 3299524 w 9143990"/>
              <a:gd name="connsiteY9" fmla="*/ 596669 h 1093817"/>
              <a:gd name="connsiteX10" fmla="*/ 3024323 w 9143990"/>
              <a:gd name="connsiteY10" fmla="*/ 1093816 h 1093817"/>
              <a:gd name="connsiteX11" fmla="*/ 3716711 w 9143990"/>
              <a:gd name="connsiteY11" fmla="*/ 1093816 h 1093817"/>
              <a:gd name="connsiteX12" fmla="*/ 3716711 w 9143990"/>
              <a:gd name="connsiteY12" fmla="*/ 1093817 h 1093817"/>
              <a:gd name="connsiteX13" fmla="*/ 0 w 9143990"/>
              <a:gd name="connsiteY13" fmla="*/ 1093817 h 1093817"/>
              <a:gd name="connsiteX14" fmla="*/ 0 w 9143990"/>
              <a:gd name="connsiteY14" fmla="*/ 99522 h 1093817"/>
              <a:gd name="connsiteX0" fmla="*/ 5461917 w 9143990"/>
              <a:gd name="connsiteY0" fmla="*/ 799539 h 995448"/>
              <a:gd name="connsiteX1" fmla="*/ 9143990 w 9143990"/>
              <a:gd name="connsiteY1" fmla="*/ 1153 h 995448"/>
              <a:gd name="connsiteX2" fmla="*/ 9143990 w 9143990"/>
              <a:gd name="connsiteY2" fmla="*/ 995448 h 995448"/>
              <a:gd name="connsiteX3" fmla="*/ 5417755 w 9143990"/>
              <a:gd name="connsiteY3" fmla="*/ 995448 h 995448"/>
              <a:gd name="connsiteX4" fmla="*/ 5424658 w 9143990"/>
              <a:gd name="connsiteY4" fmla="*/ 964825 h 995448"/>
              <a:gd name="connsiteX5" fmla="*/ 5461917 w 9143990"/>
              <a:gd name="connsiteY5" fmla="*/ 799539 h 995448"/>
              <a:gd name="connsiteX6" fmla="*/ 0 w 9143990"/>
              <a:gd name="connsiteY6" fmla="*/ 1153 h 995448"/>
              <a:gd name="connsiteX7" fmla="*/ 3024324 w 9143990"/>
              <a:gd name="connsiteY7" fmla="*/ 1153 h 995448"/>
              <a:gd name="connsiteX8" fmla="*/ 3299524 w 9143990"/>
              <a:gd name="connsiteY8" fmla="*/ 498300 h 995448"/>
              <a:gd name="connsiteX9" fmla="*/ 3024323 w 9143990"/>
              <a:gd name="connsiteY9" fmla="*/ 995447 h 995448"/>
              <a:gd name="connsiteX10" fmla="*/ 3716711 w 9143990"/>
              <a:gd name="connsiteY10" fmla="*/ 995447 h 995448"/>
              <a:gd name="connsiteX11" fmla="*/ 3716711 w 9143990"/>
              <a:gd name="connsiteY11" fmla="*/ 995448 h 995448"/>
              <a:gd name="connsiteX12" fmla="*/ 0 w 9143990"/>
              <a:gd name="connsiteY12" fmla="*/ 995448 h 995448"/>
              <a:gd name="connsiteX13" fmla="*/ 0 w 9143990"/>
              <a:gd name="connsiteY13" fmla="*/ 1153 h 995448"/>
              <a:gd name="connsiteX0" fmla="*/ 5424658 w 9143990"/>
              <a:gd name="connsiteY0" fmla="*/ 963672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0 w 9143990"/>
              <a:gd name="connsiteY5" fmla="*/ 0 h 994295"/>
              <a:gd name="connsiteX6" fmla="*/ 3024324 w 9143990"/>
              <a:gd name="connsiteY6" fmla="*/ 0 h 994295"/>
              <a:gd name="connsiteX7" fmla="*/ 3299524 w 9143990"/>
              <a:gd name="connsiteY7" fmla="*/ 497147 h 994295"/>
              <a:gd name="connsiteX8" fmla="*/ 3024323 w 9143990"/>
              <a:gd name="connsiteY8" fmla="*/ 994294 h 994295"/>
              <a:gd name="connsiteX9" fmla="*/ 3716711 w 9143990"/>
              <a:gd name="connsiteY9" fmla="*/ 994294 h 994295"/>
              <a:gd name="connsiteX10" fmla="*/ 3716711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417755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0 w 9143990"/>
              <a:gd name="connsiteY4" fmla="*/ 0 h 994295"/>
              <a:gd name="connsiteX5" fmla="*/ 3024324 w 9143990"/>
              <a:gd name="connsiteY5" fmla="*/ 0 h 994295"/>
              <a:gd name="connsiteX6" fmla="*/ 3299524 w 9143990"/>
              <a:gd name="connsiteY6" fmla="*/ 497147 h 994295"/>
              <a:gd name="connsiteX7" fmla="*/ 3024323 w 9143990"/>
              <a:gd name="connsiteY7" fmla="*/ 994294 h 994295"/>
              <a:gd name="connsiteX8" fmla="*/ 3716711 w 9143990"/>
              <a:gd name="connsiteY8" fmla="*/ 994294 h 994295"/>
              <a:gd name="connsiteX9" fmla="*/ 3716711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024324 w 9143990"/>
              <a:gd name="connsiteY4" fmla="*/ 0 h 994295"/>
              <a:gd name="connsiteX5" fmla="*/ 3299524 w 9143990"/>
              <a:gd name="connsiteY5" fmla="*/ 497147 h 994295"/>
              <a:gd name="connsiteX6" fmla="*/ 3024323 w 9143990"/>
              <a:gd name="connsiteY6" fmla="*/ 994294 h 994295"/>
              <a:gd name="connsiteX7" fmla="*/ 3716711 w 9143990"/>
              <a:gd name="connsiteY7" fmla="*/ 994294 h 994295"/>
              <a:gd name="connsiteX8" fmla="*/ 3716711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3716711 w 3716711"/>
              <a:gd name="connsiteY5" fmla="*/ 994295 h 994295"/>
              <a:gd name="connsiteX6" fmla="*/ 0 w 3716711"/>
              <a:gd name="connsiteY6" fmla="*/ 994295 h 994295"/>
              <a:gd name="connsiteX7" fmla="*/ 0 w 3716711"/>
              <a:gd name="connsiteY7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0 w 3716711"/>
              <a:gd name="connsiteY5" fmla="*/ 994295 h 994295"/>
              <a:gd name="connsiteX6" fmla="*/ 0 w 3716711"/>
              <a:gd name="connsiteY6" fmla="*/ 0 h 994295"/>
              <a:gd name="connsiteX0" fmla="*/ 0 w 3299524"/>
              <a:gd name="connsiteY0" fmla="*/ 0 h 994295"/>
              <a:gd name="connsiteX1" fmla="*/ 3024324 w 3299524"/>
              <a:gd name="connsiteY1" fmla="*/ 0 h 994295"/>
              <a:gd name="connsiteX2" fmla="*/ 3299524 w 3299524"/>
              <a:gd name="connsiteY2" fmla="*/ 497147 h 994295"/>
              <a:gd name="connsiteX3" fmla="*/ 3024323 w 3299524"/>
              <a:gd name="connsiteY3" fmla="*/ 994294 h 994295"/>
              <a:gd name="connsiteX4" fmla="*/ 0 w 3299524"/>
              <a:gd name="connsiteY4" fmla="*/ 994295 h 994295"/>
              <a:gd name="connsiteX5" fmla="*/ 0 w 3299524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9524" h="994295">
                <a:moveTo>
                  <a:pt x="0" y="0"/>
                </a:moveTo>
                <a:lnTo>
                  <a:pt x="3024324" y="0"/>
                </a:lnTo>
                <a:lnTo>
                  <a:pt x="3299524" y="497147"/>
                </a:lnTo>
                <a:lnTo>
                  <a:pt x="3024323" y="994294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>
            <a:off x="-1" y="1756868"/>
            <a:ext cx="2423597" cy="994295"/>
          </a:xfrm>
          <a:custGeom>
            <a:avLst/>
            <a:gdLst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81689 w 9143990"/>
              <a:gd name="connsiteY7" fmla="*/ 0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212292 w 9143990"/>
              <a:gd name="connsiteY10" fmla="*/ 994295 h 994295"/>
              <a:gd name="connsiteX11" fmla="*/ 6242832 w 9143990"/>
              <a:gd name="connsiteY11" fmla="*/ 942864 h 994295"/>
              <a:gd name="connsiteX12" fmla="*/ 6242835 w 9143990"/>
              <a:gd name="connsiteY12" fmla="*/ 942864 h 994295"/>
              <a:gd name="connsiteX13" fmla="*/ 6267791 w 9143990"/>
              <a:gd name="connsiteY13" fmla="*/ 900838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242835 w 9143990"/>
              <a:gd name="connsiteY13" fmla="*/ 942864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6981689 w 9143990"/>
              <a:gd name="connsiteY17" fmla="*/ 0 h 994295"/>
              <a:gd name="connsiteX18" fmla="*/ 0 w 9143990"/>
              <a:gd name="connsiteY18" fmla="*/ 0 h 994295"/>
              <a:gd name="connsiteX19" fmla="*/ 2148396 w 9143990"/>
              <a:gd name="connsiteY19" fmla="*/ 0 h 994295"/>
              <a:gd name="connsiteX20" fmla="*/ 2423597 w 9143990"/>
              <a:gd name="connsiteY20" fmla="*/ 497148 h 994295"/>
              <a:gd name="connsiteX21" fmla="*/ 2148396 w 9143990"/>
              <a:gd name="connsiteY21" fmla="*/ 994295 h 994295"/>
              <a:gd name="connsiteX22" fmla="*/ 0 w 9143990"/>
              <a:gd name="connsiteY22" fmla="*/ 994295 h 994295"/>
              <a:gd name="connsiteX23" fmla="*/ 0 w 9143990"/>
              <a:gd name="connsiteY23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942273 w 9143990"/>
              <a:gd name="connsiteY13" fmla="*/ 31689 h 994295"/>
              <a:gd name="connsiteX14" fmla="*/ 6966665 w 9143990"/>
              <a:gd name="connsiteY14" fmla="*/ 8388 h 994295"/>
              <a:gd name="connsiteX15" fmla="*/ 6975681 w 9143990"/>
              <a:gd name="connsiteY15" fmla="*/ 4293 h 994295"/>
              <a:gd name="connsiteX16" fmla="*/ 6981689 w 9143990"/>
              <a:gd name="connsiteY16" fmla="*/ 0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22" fmla="*/ 0 w 9143990"/>
              <a:gd name="connsiteY22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942273 w 9143990"/>
              <a:gd name="connsiteY12" fmla="*/ 31689 h 994295"/>
              <a:gd name="connsiteX13" fmla="*/ 6966665 w 9143990"/>
              <a:gd name="connsiteY13" fmla="*/ 8388 h 994295"/>
              <a:gd name="connsiteX14" fmla="*/ 6975681 w 9143990"/>
              <a:gd name="connsiteY14" fmla="*/ 4293 h 994295"/>
              <a:gd name="connsiteX15" fmla="*/ 6981689 w 9143990"/>
              <a:gd name="connsiteY15" fmla="*/ 0 h 994295"/>
              <a:gd name="connsiteX16" fmla="*/ 0 w 9143990"/>
              <a:gd name="connsiteY16" fmla="*/ 0 h 994295"/>
              <a:gd name="connsiteX17" fmla="*/ 2148396 w 9143990"/>
              <a:gd name="connsiteY17" fmla="*/ 0 h 994295"/>
              <a:gd name="connsiteX18" fmla="*/ 2423597 w 9143990"/>
              <a:gd name="connsiteY18" fmla="*/ 497148 h 994295"/>
              <a:gd name="connsiteX19" fmla="*/ 2148396 w 9143990"/>
              <a:gd name="connsiteY19" fmla="*/ 994295 h 994295"/>
              <a:gd name="connsiteX20" fmla="*/ 0 w 9143990"/>
              <a:gd name="connsiteY20" fmla="*/ 994295 h 994295"/>
              <a:gd name="connsiteX21" fmla="*/ 0 w 9143990"/>
              <a:gd name="connsiteY21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75681 w 9143990"/>
              <a:gd name="connsiteY13" fmla="*/ 4293 h 994295"/>
              <a:gd name="connsiteX14" fmla="*/ 6981689 w 9143990"/>
              <a:gd name="connsiteY14" fmla="*/ 0 h 994295"/>
              <a:gd name="connsiteX15" fmla="*/ 0 w 9143990"/>
              <a:gd name="connsiteY15" fmla="*/ 0 h 994295"/>
              <a:gd name="connsiteX16" fmla="*/ 2148396 w 9143990"/>
              <a:gd name="connsiteY16" fmla="*/ 0 h 994295"/>
              <a:gd name="connsiteX17" fmla="*/ 2423597 w 9143990"/>
              <a:gd name="connsiteY17" fmla="*/ 497148 h 994295"/>
              <a:gd name="connsiteX18" fmla="*/ 2148396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81689 w 9143990"/>
              <a:gd name="connsiteY13" fmla="*/ 0 h 994295"/>
              <a:gd name="connsiteX14" fmla="*/ 0 w 9143990"/>
              <a:gd name="connsiteY14" fmla="*/ 0 h 994295"/>
              <a:gd name="connsiteX15" fmla="*/ 2148396 w 9143990"/>
              <a:gd name="connsiteY15" fmla="*/ 0 h 994295"/>
              <a:gd name="connsiteX16" fmla="*/ 2423597 w 9143990"/>
              <a:gd name="connsiteY16" fmla="*/ 497148 h 994295"/>
              <a:gd name="connsiteX17" fmla="*/ 2148396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66665 w 9143990"/>
              <a:gd name="connsiteY8" fmla="*/ 8388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0 w 9143990"/>
              <a:gd name="connsiteY13" fmla="*/ 0 h 994295"/>
              <a:gd name="connsiteX14" fmla="*/ 2148396 w 9143990"/>
              <a:gd name="connsiteY14" fmla="*/ 0 h 994295"/>
              <a:gd name="connsiteX15" fmla="*/ 2423597 w 9143990"/>
              <a:gd name="connsiteY15" fmla="*/ 497148 h 994295"/>
              <a:gd name="connsiteX16" fmla="*/ 2148396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6665 w 9143990"/>
              <a:gd name="connsiteY7" fmla="*/ 8388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6966665 w 9143990"/>
              <a:gd name="connsiteY11" fmla="*/ 8388 h 994295"/>
              <a:gd name="connsiteX12" fmla="*/ 0 w 9143990"/>
              <a:gd name="connsiteY12" fmla="*/ 0 h 994295"/>
              <a:gd name="connsiteX13" fmla="*/ 2148396 w 9143990"/>
              <a:gd name="connsiteY13" fmla="*/ 0 h 994295"/>
              <a:gd name="connsiteX14" fmla="*/ 2423597 w 9143990"/>
              <a:gd name="connsiteY14" fmla="*/ 497148 h 994295"/>
              <a:gd name="connsiteX15" fmla="*/ 2148396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42273 w 9143990"/>
              <a:gd name="connsiteY7" fmla="*/ 31689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0 w 9143990"/>
              <a:gd name="connsiteY11" fmla="*/ 0 h 994295"/>
              <a:gd name="connsiteX12" fmla="*/ 2148396 w 9143990"/>
              <a:gd name="connsiteY12" fmla="*/ 0 h 994295"/>
              <a:gd name="connsiteX13" fmla="*/ 2423597 w 9143990"/>
              <a:gd name="connsiteY13" fmla="*/ 497148 h 994295"/>
              <a:gd name="connsiteX14" fmla="*/ 2148396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9143990 w 9143990"/>
              <a:gd name="connsiteY7" fmla="*/ 994295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0 w 9143990"/>
              <a:gd name="connsiteY10" fmla="*/ 0 h 994295"/>
              <a:gd name="connsiteX11" fmla="*/ 2148396 w 9143990"/>
              <a:gd name="connsiteY11" fmla="*/ 0 h 994295"/>
              <a:gd name="connsiteX12" fmla="*/ 2423597 w 9143990"/>
              <a:gd name="connsiteY12" fmla="*/ 497148 h 994295"/>
              <a:gd name="connsiteX13" fmla="*/ 2148396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9143990 w 9143990"/>
              <a:gd name="connsiteY4" fmla="*/ 994295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0 w 9143990"/>
              <a:gd name="connsiteY7" fmla="*/ 0 h 994295"/>
              <a:gd name="connsiteX8" fmla="*/ 2148396 w 9143990"/>
              <a:gd name="connsiteY8" fmla="*/ 0 h 994295"/>
              <a:gd name="connsiteX9" fmla="*/ 2423597 w 9143990"/>
              <a:gd name="connsiteY9" fmla="*/ 497148 h 994295"/>
              <a:gd name="connsiteX10" fmla="*/ 2148396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6927850 w 9143990"/>
              <a:gd name="connsiteY0" fmla="*/ 2601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9143990 w 9143990"/>
              <a:gd name="connsiteY3" fmla="*/ 994295 h 994295"/>
              <a:gd name="connsiteX4" fmla="*/ 9143990 w 9143990"/>
              <a:gd name="connsiteY4" fmla="*/ 0 h 994295"/>
              <a:gd name="connsiteX5" fmla="*/ 9143990 w 9143990"/>
              <a:gd name="connsiteY5" fmla="*/ 994295 h 994295"/>
              <a:gd name="connsiteX6" fmla="*/ 0 w 9143990"/>
              <a:gd name="connsiteY6" fmla="*/ 0 h 994295"/>
              <a:gd name="connsiteX7" fmla="*/ 2148396 w 9143990"/>
              <a:gd name="connsiteY7" fmla="*/ 0 h 994295"/>
              <a:gd name="connsiteX8" fmla="*/ 2423597 w 9143990"/>
              <a:gd name="connsiteY8" fmla="*/ 497148 h 994295"/>
              <a:gd name="connsiteX9" fmla="*/ 2148396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6927850 w 6927850"/>
              <a:gd name="connsiteY0" fmla="*/ 26015 h 994295"/>
              <a:gd name="connsiteX1" fmla="*/ 6927849 w 6927850"/>
              <a:gd name="connsiteY1" fmla="*/ 26016 h 994295"/>
              <a:gd name="connsiteX2" fmla="*/ 6927850 w 6927850"/>
              <a:gd name="connsiteY2" fmla="*/ 26015 h 994295"/>
              <a:gd name="connsiteX3" fmla="*/ 0 w 6927850"/>
              <a:gd name="connsiteY3" fmla="*/ 0 h 994295"/>
              <a:gd name="connsiteX4" fmla="*/ 2148396 w 6927850"/>
              <a:gd name="connsiteY4" fmla="*/ 0 h 994295"/>
              <a:gd name="connsiteX5" fmla="*/ 2423597 w 6927850"/>
              <a:gd name="connsiteY5" fmla="*/ 497148 h 994295"/>
              <a:gd name="connsiteX6" fmla="*/ 2148396 w 6927850"/>
              <a:gd name="connsiteY6" fmla="*/ 994295 h 994295"/>
              <a:gd name="connsiteX7" fmla="*/ 0 w 6927850"/>
              <a:gd name="connsiteY7" fmla="*/ 994295 h 994295"/>
              <a:gd name="connsiteX8" fmla="*/ 0 w 6927850"/>
              <a:gd name="connsiteY8" fmla="*/ 0 h 994295"/>
              <a:gd name="connsiteX0" fmla="*/ 0 w 2423597"/>
              <a:gd name="connsiteY0" fmla="*/ 0 h 994295"/>
              <a:gd name="connsiteX1" fmla="*/ 2148396 w 2423597"/>
              <a:gd name="connsiteY1" fmla="*/ 0 h 994295"/>
              <a:gd name="connsiteX2" fmla="*/ 2423597 w 2423597"/>
              <a:gd name="connsiteY2" fmla="*/ 497148 h 994295"/>
              <a:gd name="connsiteX3" fmla="*/ 2148396 w 2423597"/>
              <a:gd name="connsiteY3" fmla="*/ 994295 h 994295"/>
              <a:gd name="connsiteX4" fmla="*/ 0 w 2423597"/>
              <a:gd name="connsiteY4" fmla="*/ 994295 h 994295"/>
              <a:gd name="connsiteX5" fmla="*/ 0 w 2423597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597" h="994295">
                <a:moveTo>
                  <a:pt x="0" y="0"/>
                </a:moveTo>
                <a:lnTo>
                  <a:pt x="2148396" y="0"/>
                </a:lnTo>
                <a:lnTo>
                  <a:pt x="2423597" y="497148"/>
                </a:lnTo>
                <a:lnTo>
                  <a:pt x="2148396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4" y="4739755"/>
            <a:ext cx="3737489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0" fmla="*/ 5406488 w 9143990"/>
              <a:gd name="connsiteY0" fmla="*/ 49977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14" fmla="*/ 0 w 9143990"/>
              <a:gd name="connsiteY14" fmla="*/ 0 h 994295"/>
              <a:gd name="connsiteX0" fmla="*/ 5317884 w 9143990"/>
              <a:gd name="connsiteY0" fmla="*/ 946820 h 994354"/>
              <a:gd name="connsiteX1" fmla="*/ 9143990 w 9143990"/>
              <a:gd name="connsiteY1" fmla="*/ 59 h 994354"/>
              <a:gd name="connsiteX2" fmla="*/ 9143990 w 9143990"/>
              <a:gd name="connsiteY2" fmla="*/ 994354 h 994354"/>
              <a:gd name="connsiteX3" fmla="*/ 5317326 w 9143990"/>
              <a:gd name="connsiteY3" fmla="*/ 994354 h 994354"/>
              <a:gd name="connsiteX4" fmla="*/ 5317326 w 9143990"/>
              <a:gd name="connsiteY4" fmla="*/ 976153 h 994354"/>
              <a:gd name="connsiteX5" fmla="*/ 5317884 w 9143990"/>
              <a:gd name="connsiteY5" fmla="*/ 946820 h 994354"/>
              <a:gd name="connsiteX6" fmla="*/ 0 w 9143990"/>
              <a:gd name="connsiteY6" fmla="*/ 59 h 994354"/>
              <a:gd name="connsiteX7" fmla="*/ 3462289 w 9143990"/>
              <a:gd name="connsiteY7" fmla="*/ 59 h 994354"/>
              <a:gd name="connsiteX8" fmla="*/ 3737489 w 9143990"/>
              <a:gd name="connsiteY8" fmla="*/ 497205 h 994354"/>
              <a:gd name="connsiteX9" fmla="*/ 3462288 w 9143990"/>
              <a:gd name="connsiteY9" fmla="*/ 994352 h 994354"/>
              <a:gd name="connsiteX10" fmla="*/ 3817139 w 9143990"/>
              <a:gd name="connsiteY10" fmla="*/ 994352 h 994354"/>
              <a:gd name="connsiteX11" fmla="*/ 3817139 w 9143990"/>
              <a:gd name="connsiteY11" fmla="*/ 994354 h 994354"/>
              <a:gd name="connsiteX12" fmla="*/ 0 w 9143990"/>
              <a:gd name="connsiteY12" fmla="*/ 994354 h 994354"/>
              <a:gd name="connsiteX13" fmla="*/ 0 w 9143990"/>
              <a:gd name="connsiteY13" fmla="*/ 59 h 994354"/>
              <a:gd name="connsiteX0" fmla="*/ 5317326 w 9143990"/>
              <a:gd name="connsiteY0" fmla="*/ 97609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0 w 9143990"/>
              <a:gd name="connsiteY5" fmla="*/ 0 h 994295"/>
              <a:gd name="connsiteX6" fmla="*/ 3462289 w 9143990"/>
              <a:gd name="connsiteY6" fmla="*/ 0 h 994295"/>
              <a:gd name="connsiteX7" fmla="*/ 3737489 w 9143990"/>
              <a:gd name="connsiteY7" fmla="*/ 497146 h 994295"/>
              <a:gd name="connsiteX8" fmla="*/ 3462288 w 9143990"/>
              <a:gd name="connsiteY8" fmla="*/ 994293 h 994295"/>
              <a:gd name="connsiteX9" fmla="*/ 3817139 w 9143990"/>
              <a:gd name="connsiteY9" fmla="*/ 994293 h 994295"/>
              <a:gd name="connsiteX10" fmla="*/ 3817139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317326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0 w 9143990"/>
              <a:gd name="connsiteY4" fmla="*/ 0 h 994295"/>
              <a:gd name="connsiteX5" fmla="*/ 3462289 w 9143990"/>
              <a:gd name="connsiteY5" fmla="*/ 0 h 994295"/>
              <a:gd name="connsiteX6" fmla="*/ 3737489 w 9143990"/>
              <a:gd name="connsiteY6" fmla="*/ 497146 h 994295"/>
              <a:gd name="connsiteX7" fmla="*/ 3462288 w 9143990"/>
              <a:gd name="connsiteY7" fmla="*/ 994293 h 994295"/>
              <a:gd name="connsiteX8" fmla="*/ 3817139 w 9143990"/>
              <a:gd name="connsiteY8" fmla="*/ 994293 h 994295"/>
              <a:gd name="connsiteX9" fmla="*/ 3817139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462289 w 9143990"/>
              <a:gd name="connsiteY4" fmla="*/ 0 h 994295"/>
              <a:gd name="connsiteX5" fmla="*/ 3737489 w 9143990"/>
              <a:gd name="connsiteY5" fmla="*/ 497146 h 994295"/>
              <a:gd name="connsiteX6" fmla="*/ 3462288 w 9143990"/>
              <a:gd name="connsiteY6" fmla="*/ 994293 h 994295"/>
              <a:gd name="connsiteX7" fmla="*/ 3817139 w 9143990"/>
              <a:gd name="connsiteY7" fmla="*/ 994293 h 994295"/>
              <a:gd name="connsiteX8" fmla="*/ 3817139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3817139 w 3817139"/>
              <a:gd name="connsiteY5" fmla="*/ 994295 h 994295"/>
              <a:gd name="connsiteX6" fmla="*/ 0 w 3817139"/>
              <a:gd name="connsiteY6" fmla="*/ 994295 h 994295"/>
              <a:gd name="connsiteX7" fmla="*/ 0 w 3817139"/>
              <a:gd name="connsiteY7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0 w 3817139"/>
              <a:gd name="connsiteY5" fmla="*/ 994295 h 994295"/>
              <a:gd name="connsiteX6" fmla="*/ 0 w 3817139"/>
              <a:gd name="connsiteY6" fmla="*/ 0 h 994295"/>
              <a:gd name="connsiteX0" fmla="*/ 0 w 3737489"/>
              <a:gd name="connsiteY0" fmla="*/ 0 h 994295"/>
              <a:gd name="connsiteX1" fmla="*/ 3462289 w 3737489"/>
              <a:gd name="connsiteY1" fmla="*/ 0 h 994295"/>
              <a:gd name="connsiteX2" fmla="*/ 3737489 w 3737489"/>
              <a:gd name="connsiteY2" fmla="*/ 497146 h 994295"/>
              <a:gd name="connsiteX3" fmla="*/ 3462288 w 3737489"/>
              <a:gd name="connsiteY3" fmla="*/ 994293 h 994295"/>
              <a:gd name="connsiteX4" fmla="*/ 0 w 3737489"/>
              <a:gd name="connsiteY4" fmla="*/ 994295 h 994295"/>
              <a:gd name="connsiteX5" fmla="*/ 0 w 3737489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7489" h="994295">
                <a:moveTo>
                  <a:pt x="0" y="0"/>
                </a:moveTo>
                <a:lnTo>
                  <a:pt x="3462289" y="0"/>
                </a:lnTo>
                <a:lnTo>
                  <a:pt x="3737489" y="497146"/>
                </a:lnTo>
                <a:lnTo>
                  <a:pt x="3462288" y="994293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464142" y="1388916"/>
            <a:ext cx="4215715" cy="4473981"/>
            <a:chOff x="2464142" y="1388916"/>
            <a:chExt cx="4215715" cy="4473981"/>
          </a:xfrm>
        </p:grpSpPr>
        <p:grpSp>
          <p:nvGrpSpPr>
            <p:cNvPr id="35" name="Group 34"/>
            <p:cNvGrpSpPr/>
            <p:nvPr/>
          </p:nvGrpSpPr>
          <p:grpSpPr>
            <a:xfrm>
              <a:off x="2464142" y="1388916"/>
              <a:ext cx="4215715" cy="4473981"/>
              <a:chOff x="2877542" y="1362283"/>
              <a:chExt cx="3388915" cy="4473981"/>
            </a:xfrm>
          </p:grpSpPr>
          <p:sp>
            <p:nvSpPr>
              <p:cNvPr id="36" name="Freeform 35"/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 36"/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9319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39"/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21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2015-01-25T05:08:15Z</dcterms:modified>
</cp:coreProperties>
</file>