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800551DB-D7F2-F5D0-8B6F-BD998301867B}"/>
              </a:ext>
            </a:extLst>
          </p:cNvPr>
          <p:cNvSpPr/>
          <p:nvPr/>
        </p:nvSpPr>
        <p:spPr>
          <a:xfrm rot="10800000">
            <a:off x="7013502" y="1586297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12D61584-B380-7BED-AA1E-D964D7BD48B7}"/>
              </a:ext>
            </a:extLst>
          </p:cNvPr>
          <p:cNvSpPr/>
          <p:nvPr/>
        </p:nvSpPr>
        <p:spPr>
          <a:xfrm rot="10800000" flipH="1">
            <a:off x="3392625" y="1586297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158CFB-1826-EAA5-845E-202658AC2D01}"/>
              </a:ext>
            </a:extLst>
          </p:cNvPr>
          <p:cNvGrpSpPr/>
          <p:nvPr/>
        </p:nvGrpSpPr>
        <p:grpSpPr>
          <a:xfrm>
            <a:off x="3987077" y="1193292"/>
            <a:ext cx="4215384" cy="4471416"/>
            <a:chOff x="2464473" y="1391481"/>
            <a:chExt cx="4215384" cy="4471416"/>
          </a:xfrm>
        </p:grpSpPr>
        <p:sp>
          <p:nvSpPr>
            <p:cNvPr id="6" name="Freeform 27">
              <a:extLst>
                <a:ext uri="{FF2B5EF4-FFF2-40B4-BE49-F238E27FC236}">
                  <a16:creationId xmlns:a16="http://schemas.microsoft.com/office/drawing/2014/main" id="{388419F3-EFDA-47BF-C964-278D5F129212}"/>
                </a:ext>
              </a:extLst>
            </p:cNvPr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Freeform 28">
              <a:extLst>
                <a:ext uri="{FF2B5EF4-FFF2-40B4-BE49-F238E27FC236}">
                  <a16:creationId xmlns:a16="http://schemas.microsoft.com/office/drawing/2014/main" id="{C2663CE7-D5DB-39DB-0969-07E170BE6D9A}"/>
                </a:ext>
              </a:extLst>
            </p:cNvPr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04E822B-E03C-94DF-8A13-0783C891CEB1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4339EE9-93B5-1E1D-7079-D556AA1115E0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27DDB209-478C-9E3E-F5C6-18AB0EC7D422}"/>
                </a:ext>
              </a:extLst>
            </p:cNvPr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Freeform 37">
              <a:extLst>
                <a:ext uri="{FF2B5EF4-FFF2-40B4-BE49-F238E27FC236}">
                  <a16:creationId xmlns:a16="http://schemas.microsoft.com/office/drawing/2014/main" id="{3EE45F39-A342-1003-A5A6-4AB3A6FD7CC2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TextBox 17">
              <a:extLst>
                <a:ext uri="{FF2B5EF4-FFF2-40B4-BE49-F238E27FC236}">
                  <a16:creationId xmlns:a16="http://schemas.microsoft.com/office/drawing/2014/main" id="{7A706915-0E32-940D-FDC4-91BF4A11C645}"/>
                </a:ext>
              </a:extLst>
            </p:cNvPr>
            <p:cNvSpPr txBox="1"/>
            <p:nvPr/>
          </p:nvSpPr>
          <p:spPr>
            <a:xfrm>
              <a:off x="3985557" y="3620870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</a:p>
          </p:txBody>
        </p:sp>
        <p:sp>
          <p:nvSpPr>
            <p:cNvPr id="13" name="TextBox 18">
              <a:extLst>
                <a:ext uri="{FF2B5EF4-FFF2-40B4-BE49-F238E27FC236}">
                  <a16:creationId xmlns:a16="http://schemas.microsoft.com/office/drawing/2014/main" id="{2172CC73-3331-B293-2BCB-7C65783E17DD}"/>
                </a:ext>
              </a:extLst>
            </p:cNvPr>
            <p:cNvSpPr txBox="1"/>
            <p:nvPr/>
          </p:nvSpPr>
          <p:spPr>
            <a:xfrm>
              <a:off x="4047016" y="4850695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CA9E9914-1D44-9496-9795-18F303BC245F}"/>
                </a:ext>
              </a:extLst>
            </p:cNvPr>
            <p:cNvSpPr txBox="1"/>
            <p:nvPr/>
          </p:nvSpPr>
          <p:spPr>
            <a:xfrm>
              <a:off x="3924065" y="2329489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3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2026-02-19T16:59:09Z</dcterms:modified>
  <cp:category>Charts &amp; Diagrams</cp:category>
</cp:coreProperties>
</file>