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35" name="Freeform 34"/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Freeform 27"/>
          <p:cNvSpPr/>
          <p:nvPr/>
        </p:nvSpPr>
        <p:spPr>
          <a:xfrm>
            <a:off x="1" y="1756867"/>
            <a:ext cx="2709569" cy="1325880"/>
          </a:xfrm>
          <a:custGeom>
            <a:avLst/>
            <a:gdLst>
              <a:gd name="connsiteX0" fmla="*/ 0 w 2709569"/>
              <a:gd name="connsiteY0" fmla="*/ 0 h 1325880"/>
              <a:gd name="connsiteX1" fmla="*/ 2117730 w 2709569"/>
              <a:gd name="connsiteY1" fmla="*/ 0 h 1325880"/>
              <a:gd name="connsiteX2" fmla="*/ 2708578 w 2709569"/>
              <a:gd name="connsiteY2" fmla="*/ 661636 h 1325880"/>
              <a:gd name="connsiteX3" fmla="*/ 2709569 w 2709569"/>
              <a:gd name="connsiteY3" fmla="*/ 663135 h 1325880"/>
              <a:gd name="connsiteX4" fmla="*/ 2117730 w 2709569"/>
              <a:gd name="connsiteY4" fmla="*/ 1325880 h 1325880"/>
              <a:gd name="connsiteX5" fmla="*/ 10 w 2709569"/>
              <a:gd name="connsiteY5" fmla="*/ 1325880 h 1325880"/>
              <a:gd name="connsiteX6" fmla="*/ 10 w 2709569"/>
              <a:gd name="connsiteY6" fmla="*/ 994295 h 1325880"/>
              <a:gd name="connsiteX7" fmla="*/ 0 w 2709569"/>
              <a:gd name="connsiteY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9569" h="1325880">
                <a:moveTo>
                  <a:pt x="0" y="0"/>
                </a:moveTo>
                <a:lnTo>
                  <a:pt x="2117730" y="0"/>
                </a:lnTo>
                <a:lnTo>
                  <a:pt x="2708578" y="661636"/>
                </a:lnTo>
                <a:lnTo>
                  <a:pt x="2709569" y="663135"/>
                </a:lnTo>
                <a:lnTo>
                  <a:pt x="2117730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" y="3082518"/>
            <a:ext cx="3238689" cy="1325880"/>
          </a:xfrm>
          <a:custGeom>
            <a:avLst/>
            <a:gdLst>
              <a:gd name="connsiteX0" fmla="*/ 0 w 3238689"/>
              <a:gd name="connsiteY0" fmla="*/ 662940 h 1325880"/>
              <a:gd name="connsiteX1" fmla="*/ 3238689 w 3238689"/>
              <a:gd name="connsiteY1" fmla="*/ 662940 h 1325880"/>
              <a:gd name="connsiteX2" fmla="*/ 2646676 w 3238689"/>
              <a:gd name="connsiteY2" fmla="*/ 1325880 h 1325880"/>
              <a:gd name="connsiteX3" fmla="*/ 0 w 3238689"/>
              <a:gd name="connsiteY3" fmla="*/ 1325880 h 1325880"/>
              <a:gd name="connsiteX4" fmla="*/ 5 w 3238689"/>
              <a:gd name="connsiteY4" fmla="*/ 0 h 1325880"/>
              <a:gd name="connsiteX5" fmla="*/ 2646676 w 3238689"/>
              <a:gd name="connsiteY5" fmla="*/ 0 h 1325880"/>
              <a:gd name="connsiteX6" fmla="*/ 3238688 w 3238689"/>
              <a:gd name="connsiteY6" fmla="*/ 662939 h 1325880"/>
              <a:gd name="connsiteX7" fmla="*/ 5 w 3238689"/>
              <a:gd name="connsiteY7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689" h="1325880">
                <a:moveTo>
                  <a:pt x="0" y="662940"/>
                </a:moveTo>
                <a:lnTo>
                  <a:pt x="3238689" y="662940"/>
                </a:lnTo>
                <a:lnTo>
                  <a:pt x="2646676" y="1325880"/>
                </a:lnTo>
                <a:lnTo>
                  <a:pt x="0" y="1325880"/>
                </a:lnTo>
                <a:close/>
                <a:moveTo>
                  <a:pt x="5" y="0"/>
                </a:moveTo>
                <a:lnTo>
                  <a:pt x="2646676" y="0"/>
                </a:lnTo>
                <a:lnTo>
                  <a:pt x="3238688" y="662939"/>
                </a:lnTo>
                <a:lnTo>
                  <a:pt x="5" y="662939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6" y="4408169"/>
            <a:ext cx="3767640" cy="1325880"/>
          </a:xfrm>
          <a:custGeom>
            <a:avLst/>
            <a:gdLst>
              <a:gd name="connsiteX0" fmla="*/ 0 w 3767640"/>
              <a:gd name="connsiteY0" fmla="*/ 331585 h 1325880"/>
              <a:gd name="connsiteX1" fmla="*/ 3471736 w 3767640"/>
              <a:gd name="connsiteY1" fmla="*/ 331585 h 1325880"/>
              <a:gd name="connsiteX2" fmla="*/ 3767640 w 3767640"/>
              <a:gd name="connsiteY2" fmla="*/ 662940 h 1325880"/>
              <a:gd name="connsiteX3" fmla="*/ 3175627 w 3767640"/>
              <a:gd name="connsiteY3" fmla="*/ 1325880 h 1325880"/>
              <a:gd name="connsiteX4" fmla="*/ 0 w 3767640"/>
              <a:gd name="connsiteY4" fmla="*/ 1325880 h 1325880"/>
              <a:gd name="connsiteX5" fmla="*/ 0 w 3767640"/>
              <a:gd name="connsiteY5" fmla="*/ 0 h 1325880"/>
              <a:gd name="connsiteX6" fmla="*/ 3175627 w 3767640"/>
              <a:gd name="connsiteY6" fmla="*/ 0 h 1325880"/>
              <a:gd name="connsiteX7" fmla="*/ 3471736 w 3767640"/>
              <a:gd name="connsiteY7" fmla="*/ 331584 h 1325880"/>
              <a:gd name="connsiteX8" fmla="*/ 0 w 3767640"/>
              <a:gd name="connsiteY8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7640" h="1325880">
                <a:moveTo>
                  <a:pt x="0" y="331585"/>
                </a:moveTo>
                <a:lnTo>
                  <a:pt x="3471736" y="331585"/>
                </a:lnTo>
                <a:lnTo>
                  <a:pt x="3767640" y="662940"/>
                </a:lnTo>
                <a:lnTo>
                  <a:pt x="3175627" y="1325880"/>
                </a:lnTo>
                <a:lnTo>
                  <a:pt x="0" y="1325880"/>
                </a:lnTo>
                <a:close/>
                <a:moveTo>
                  <a:pt x="0" y="0"/>
                </a:moveTo>
                <a:lnTo>
                  <a:pt x="3175627" y="0"/>
                </a:lnTo>
                <a:lnTo>
                  <a:pt x="3471736" y="331584"/>
                </a:lnTo>
                <a:lnTo>
                  <a:pt x="0" y="331584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684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11</Words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2015-01-25T05:08:35Z</dcterms:modified>
</cp:coreProperties>
</file>