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09CB04-3A6D-C4D8-4D62-FEB61F51DD59}"/>
              </a:ext>
            </a:extLst>
          </p:cNvPr>
          <p:cNvGrpSpPr/>
          <p:nvPr/>
        </p:nvGrpSpPr>
        <p:grpSpPr>
          <a:xfrm>
            <a:off x="5220213" y="1534836"/>
            <a:ext cx="4215715" cy="4471416"/>
            <a:chOff x="2464142" y="1388916"/>
            <a:chExt cx="4215715" cy="4471416"/>
          </a:xfrm>
        </p:grpSpPr>
        <p:sp>
          <p:nvSpPr>
            <p:cNvPr id="4" name="Freeform 34">
              <a:extLst>
                <a:ext uri="{FF2B5EF4-FFF2-40B4-BE49-F238E27FC236}">
                  <a16:creationId xmlns:a16="http://schemas.microsoft.com/office/drawing/2014/main" id="{D2ADBF31-D2F9-7B5A-BD10-E6BAFAAEBB1A}"/>
                </a:ext>
              </a:extLst>
            </p:cNvPr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35">
              <a:extLst>
                <a:ext uri="{FF2B5EF4-FFF2-40B4-BE49-F238E27FC236}">
                  <a16:creationId xmlns:a16="http://schemas.microsoft.com/office/drawing/2014/main" id="{24F63B18-8BB6-BEC5-884E-465C16EC0C04}"/>
                </a:ext>
              </a:extLst>
            </p:cNvPr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36">
              <a:extLst>
                <a:ext uri="{FF2B5EF4-FFF2-40B4-BE49-F238E27FC236}">
                  <a16:creationId xmlns:a16="http://schemas.microsoft.com/office/drawing/2014/main" id="{A5C9929F-A3E5-707A-7211-D52C45CC393B}"/>
                </a:ext>
              </a:extLst>
            </p:cNvPr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E7AABB9-0008-9ED4-8110-177A0E180F0F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92CF7D4-5AC3-2F9E-F09B-206056ECB618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43">
              <a:extLst>
                <a:ext uri="{FF2B5EF4-FFF2-40B4-BE49-F238E27FC236}">
                  <a16:creationId xmlns:a16="http://schemas.microsoft.com/office/drawing/2014/main" id="{46842D37-3F15-DAE5-14D9-BEA46FE86C4D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27">
            <a:extLst>
              <a:ext uri="{FF2B5EF4-FFF2-40B4-BE49-F238E27FC236}">
                <a16:creationId xmlns:a16="http://schemas.microsoft.com/office/drawing/2014/main" id="{2929F1A3-89AA-37A9-DC81-9FB644056A1E}"/>
              </a:ext>
            </a:extLst>
          </p:cNvPr>
          <p:cNvSpPr/>
          <p:nvPr/>
        </p:nvSpPr>
        <p:spPr>
          <a:xfrm>
            <a:off x="2756072" y="1902787"/>
            <a:ext cx="2709569" cy="1325880"/>
          </a:xfrm>
          <a:custGeom>
            <a:avLst/>
            <a:gdLst>
              <a:gd name="connsiteX0" fmla="*/ 0 w 2709569"/>
              <a:gd name="connsiteY0" fmla="*/ 0 h 1325880"/>
              <a:gd name="connsiteX1" fmla="*/ 2117730 w 2709569"/>
              <a:gd name="connsiteY1" fmla="*/ 0 h 1325880"/>
              <a:gd name="connsiteX2" fmla="*/ 2708578 w 2709569"/>
              <a:gd name="connsiteY2" fmla="*/ 661636 h 1325880"/>
              <a:gd name="connsiteX3" fmla="*/ 2709569 w 2709569"/>
              <a:gd name="connsiteY3" fmla="*/ 663135 h 1325880"/>
              <a:gd name="connsiteX4" fmla="*/ 2117730 w 2709569"/>
              <a:gd name="connsiteY4" fmla="*/ 1325880 h 1325880"/>
              <a:gd name="connsiteX5" fmla="*/ 10 w 2709569"/>
              <a:gd name="connsiteY5" fmla="*/ 1325880 h 1325880"/>
              <a:gd name="connsiteX6" fmla="*/ 10 w 2709569"/>
              <a:gd name="connsiteY6" fmla="*/ 994295 h 1325880"/>
              <a:gd name="connsiteX7" fmla="*/ 0 w 2709569"/>
              <a:gd name="connsiteY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9569" h="1325880">
                <a:moveTo>
                  <a:pt x="0" y="0"/>
                </a:moveTo>
                <a:lnTo>
                  <a:pt x="2117730" y="0"/>
                </a:lnTo>
                <a:lnTo>
                  <a:pt x="2708578" y="661636"/>
                </a:lnTo>
                <a:lnTo>
                  <a:pt x="2709569" y="663135"/>
                </a:lnTo>
                <a:lnTo>
                  <a:pt x="2117730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BCE5D67E-C1DD-CEFE-2CE5-B46DBDC26D53}"/>
              </a:ext>
            </a:extLst>
          </p:cNvPr>
          <p:cNvSpPr/>
          <p:nvPr/>
        </p:nvSpPr>
        <p:spPr>
          <a:xfrm>
            <a:off x="2756077" y="3228438"/>
            <a:ext cx="3238689" cy="1325880"/>
          </a:xfrm>
          <a:custGeom>
            <a:avLst/>
            <a:gdLst>
              <a:gd name="connsiteX0" fmla="*/ 0 w 3238689"/>
              <a:gd name="connsiteY0" fmla="*/ 662940 h 1325880"/>
              <a:gd name="connsiteX1" fmla="*/ 3238689 w 3238689"/>
              <a:gd name="connsiteY1" fmla="*/ 662940 h 1325880"/>
              <a:gd name="connsiteX2" fmla="*/ 2646676 w 3238689"/>
              <a:gd name="connsiteY2" fmla="*/ 1325880 h 1325880"/>
              <a:gd name="connsiteX3" fmla="*/ 0 w 3238689"/>
              <a:gd name="connsiteY3" fmla="*/ 1325880 h 1325880"/>
              <a:gd name="connsiteX4" fmla="*/ 5 w 3238689"/>
              <a:gd name="connsiteY4" fmla="*/ 0 h 1325880"/>
              <a:gd name="connsiteX5" fmla="*/ 2646676 w 3238689"/>
              <a:gd name="connsiteY5" fmla="*/ 0 h 1325880"/>
              <a:gd name="connsiteX6" fmla="*/ 3238688 w 3238689"/>
              <a:gd name="connsiteY6" fmla="*/ 662939 h 1325880"/>
              <a:gd name="connsiteX7" fmla="*/ 5 w 3238689"/>
              <a:gd name="connsiteY7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689" h="1325880">
                <a:moveTo>
                  <a:pt x="0" y="662940"/>
                </a:moveTo>
                <a:lnTo>
                  <a:pt x="3238689" y="662940"/>
                </a:lnTo>
                <a:lnTo>
                  <a:pt x="2646676" y="1325880"/>
                </a:lnTo>
                <a:lnTo>
                  <a:pt x="0" y="1325880"/>
                </a:lnTo>
                <a:close/>
                <a:moveTo>
                  <a:pt x="5" y="0"/>
                </a:moveTo>
                <a:lnTo>
                  <a:pt x="2646676" y="0"/>
                </a:lnTo>
                <a:lnTo>
                  <a:pt x="3238688" y="662939"/>
                </a:lnTo>
                <a:lnTo>
                  <a:pt x="5" y="662939"/>
                </a:lnTo>
                <a:close/>
              </a:path>
            </a:pathLst>
          </a:cu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12" name="Freeform 30">
            <a:extLst>
              <a:ext uri="{FF2B5EF4-FFF2-40B4-BE49-F238E27FC236}">
                <a16:creationId xmlns:a16="http://schemas.microsoft.com/office/drawing/2014/main" id="{0DB3CF0D-AB67-30FF-45F0-7A0ADECFC318}"/>
              </a:ext>
            </a:extLst>
          </p:cNvPr>
          <p:cNvSpPr/>
          <p:nvPr/>
        </p:nvSpPr>
        <p:spPr>
          <a:xfrm>
            <a:off x="2756077" y="4554089"/>
            <a:ext cx="3767640" cy="1325880"/>
          </a:xfrm>
          <a:custGeom>
            <a:avLst/>
            <a:gdLst>
              <a:gd name="connsiteX0" fmla="*/ 0 w 3767640"/>
              <a:gd name="connsiteY0" fmla="*/ 331585 h 1325880"/>
              <a:gd name="connsiteX1" fmla="*/ 3471736 w 3767640"/>
              <a:gd name="connsiteY1" fmla="*/ 331585 h 1325880"/>
              <a:gd name="connsiteX2" fmla="*/ 3767640 w 3767640"/>
              <a:gd name="connsiteY2" fmla="*/ 662940 h 1325880"/>
              <a:gd name="connsiteX3" fmla="*/ 3175627 w 3767640"/>
              <a:gd name="connsiteY3" fmla="*/ 1325880 h 1325880"/>
              <a:gd name="connsiteX4" fmla="*/ 0 w 3767640"/>
              <a:gd name="connsiteY4" fmla="*/ 1325880 h 1325880"/>
              <a:gd name="connsiteX5" fmla="*/ 0 w 3767640"/>
              <a:gd name="connsiteY5" fmla="*/ 0 h 1325880"/>
              <a:gd name="connsiteX6" fmla="*/ 3175627 w 3767640"/>
              <a:gd name="connsiteY6" fmla="*/ 0 h 1325880"/>
              <a:gd name="connsiteX7" fmla="*/ 3471736 w 3767640"/>
              <a:gd name="connsiteY7" fmla="*/ 331584 h 1325880"/>
              <a:gd name="connsiteX8" fmla="*/ 0 w 3767640"/>
              <a:gd name="connsiteY8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7640" h="1325880">
                <a:moveTo>
                  <a:pt x="0" y="331585"/>
                </a:moveTo>
                <a:lnTo>
                  <a:pt x="3471736" y="331585"/>
                </a:lnTo>
                <a:lnTo>
                  <a:pt x="3767640" y="662940"/>
                </a:lnTo>
                <a:lnTo>
                  <a:pt x="3175627" y="1325880"/>
                </a:lnTo>
                <a:lnTo>
                  <a:pt x="0" y="1325880"/>
                </a:lnTo>
                <a:close/>
                <a:moveTo>
                  <a:pt x="0" y="0"/>
                </a:moveTo>
                <a:lnTo>
                  <a:pt x="3175627" y="0"/>
                </a:lnTo>
                <a:lnTo>
                  <a:pt x="3471736" y="331584"/>
                </a:lnTo>
                <a:lnTo>
                  <a:pt x="0" y="331584"/>
                </a:lnTo>
                <a:close/>
              </a:path>
            </a:pathLst>
          </a:cu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Funnel with 3 Options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2026-02-19T17:23:32Z</dcterms:modified>
  <cp:category>Charts &amp; Diagrams</cp:category>
</cp:coreProperties>
</file>