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 rot="10800000">
            <a:off x="5490898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0800000" flipH="1">
            <a:off x="1870021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464473" y="1391481"/>
            <a:ext cx="4215384" cy="4471416"/>
            <a:chOff x="2464473" y="1391481"/>
            <a:chExt cx="4215384" cy="4471416"/>
          </a:xfrm>
        </p:grpSpPr>
        <p:sp>
          <p:nvSpPr>
            <p:cNvPr id="35" name="Freeform 34"/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85557" y="4489643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  <a:endParaRPr lang="en-US" sz="32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4065" y="2560113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  <a:endParaRPr lang="en-US" sz="36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31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</Words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2015-01-25T05:04:08Z</dcterms:modified>
</cp:coreProperties>
</file>