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2 Options/Steps – Slide Template</a:t>
            </a:r>
          </a:p>
        </p:txBody>
      </p:sp>
      <p:sp>
        <p:nvSpPr>
          <p:cNvPr id="3" name="Freeform 24">
            <a:extLst>
              <a:ext uri="{FF2B5EF4-FFF2-40B4-BE49-F238E27FC236}">
                <a16:creationId xmlns:a16="http://schemas.microsoft.com/office/drawing/2014/main" id="{88BE2E5A-6CC3-8A30-401E-E295D1713DAD}"/>
              </a:ext>
            </a:extLst>
          </p:cNvPr>
          <p:cNvSpPr/>
          <p:nvPr/>
        </p:nvSpPr>
        <p:spPr>
          <a:xfrm rot="10800000">
            <a:off x="7013502" y="1586297"/>
            <a:ext cx="1785873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Freeform 25">
            <a:extLst>
              <a:ext uri="{FF2B5EF4-FFF2-40B4-BE49-F238E27FC236}">
                <a16:creationId xmlns:a16="http://schemas.microsoft.com/office/drawing/2014/main" id="{8E8C8100-15F6-6BAA-7C76-94D1EB1A408B}"/>
              </a:ext>
            </a:extLst>
          </p:cNvPr>
          <p:cNvSpPr/>
          <p:nvPr/>
        </p:nvSpPr>
        <p:spPr>
          <a:xfrm rot="10800000" flipH="1">
            <a:off x="3392625" y="1586297"/>
            <a:ext cx="1783080" cy="3963511"/>
          </a:xfrm>
          <a:custGeom>
            <a:avLst/>
            <a:gdLst>
              <a:gd name="connsiteX0" fmla="*/ 150390 w 1785873"/>
              <a:gd name="connsiteY0" fmla="*/ 3963511 h 3963511"/>
              <a:gd name="connsiteX1" fmla="*/ 0 w 1785873"/>
              <a:gd name="connsiteY1" fmla="*/ 3962114 h 3963511"/>
              <a:gd name="connsiteX2" fmla="*/ 49448 w 1785873"/>
              <a:gd name="connsiteY2" fmla="*/ 3913937 h 3963511"/>
              <a:gd name="connsiteX3" fmla="*/ 1248940 w 1785873"/>
              <a:gd name="connsiteY3" fmla="*/ 1965176 h 3963511"/>
              <a:gd name="connsiteX4" fmla="*/ 1587696 w 1785873"/>
              <a:gd name="connsiteY4" fmla="*/ 833815 h 3963511"/>
              <a:gd name="connsiteX5" fmla="*/ 1638232 w 1785873"/>
              <a:gd name="connsiteY5" fmla="*/ 521746 h 3963511"/>
              <a:gd name="connsiteX6" fmla="*/ 1514944 w 1785873"/>
              <a:gd name="connsiteY6" fmla="*/ 521746 h 3963511"/>
              <a:gd name="connsiteX7" fmla="*/ 1650409 w 1785873"/>
              <a:gd name="connsiteY7" fmla="*/ 0 h 3963511"/>
              <a:gd name="connsiteX8" fmla="*/ 1785873 w 1785873"/>
              <a:gd name="connsiteY8" fmla="*/ 521746 h 3963511"/>
              <a:gd name="connsiteX9" fmla="*/ 1667800 w 1785873"/>
              <a:gd name="connsiteY9" fmla="*/ 521746 h 3963511"/>
              <a:gd name="connsiteX10" fmla="*/ 1633721 w 1785873"/>
              <a:gd name="connsiteY10" fmla="*/ 814432 h 3963511"/>
              <a:gd name="connsiteX11" fmla="*/ 1348896 w 1785873"/>
              <a:gd name="connsiteY11" fmla="*/ 1930485 h 3963511"/>
              <a:gd name="connsiteX12" fmla="*/ 243139 w 1785873"/>
              <a:gd name="connsiteY12" fmla="*/ 3868213 h 3963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85873" h="3963511">
                <a:moveTo>
                  <a:pt x="150390" y="3963511"/>
                </a:moveTo>
                <a:lnTo>
                  <a:pt x="0" y="3962114"/>
                </a:lnTo>
                <a:lnTo>
                  <a:pt x="49448" y="3913937"/>
                </a:lnTo>
                <a:cubicBezTo>
                  <a:pt x="497089" y="3448611"/>
                  <a:pt x="932287" y="2762259"/>
                  <a:pt x="1248940" y="1965176"/>
                </a:cubicBezTo>
                <a:cubicBezTo>
                  <a:pt x="1404792" y="1572863"/>
                  <a:pt x="1517404" y="1190284"/>
                  <a:pt x="1587696" y="833815"/>
                </a:cubicBezTo>
                <a:lnTo>
                  <a:pt x="1638232" y="521746"/>
                </a:lnTo>
                <a:lnTo>
                  <a:pt x="1514944" y="521746"/>
                </a:lnTo>
                <a:lnTo>
                  <a:pt x="1650409" y="0"/>
                </a:lnTo>
                <a:lnTo>
                  <a:pt x="1785873" y="521746"/>
                </a:lnTo>
                <a:lnTo>
                  <a:pt x="1667800" y="521746"/>
                </a:lnTo>
                <a:lnTo>
                  <a:pt x="1633721" y="814432"/>
                </a:lnTo>
                <a:cubicBezTo>
                  <a:pt x="1580372" y="1165170"/>
                  <a:pt x="1485995" y="1542524"/>
                  <a:pt x="1348896" y="1930485"/>
                </a:cubicBezTo>
                <a:cubicBezTo>
                  <a:pt x="1070346" y="2718723"/>
                  <a:pt x="668178" y="3401505"/>
                  <a:pt x="243139" y="3868213"/>
                </a:cubicBezTo>
                <a:close/>
              </a:path>
            </a:pathLst>
          </a:custGeom>
          <a:solidFill>
            <a:srgbClr val="2CC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A155D6C-AF1E-946A-0790-C7E3A99175AF}"/>
              </a:ext>
            </a:extLst>
          </p:cNvPr>
          <p:cNvGrpSpPr/>
          <p:nvPr/>
        </p:nvGrpSpPr>
        <p:grpSpPr>
          <a:xfrm>
            <a:off x="3987077" y="1193292"/>
            <a:ext cx="4215384" cy="4471416"/>
            <a:chOff x="2464473" y="1391481"/>
            <a:chExt cx="4215384" cy="4471416"/>
          </a:xfrm>
        </p:grpSpPr>
        <p:sp>
          <p:nvSpPr>
            <p:cNvPr id="6" name="Freeform 34">
              <a:extLst>
                <a:ext uri="{FF2B5EF4-FFF2-40B4-BE49-F238E27FC236}">
                  <a16:creationId xmlns:a16="http://schemas.microsoft.com/office/drawing/2014/main" id="{6A1822FF-0FC4-C4F0-C2E9-E7ACDD526231}"/>
                </a:ext>
              </a:extLst>
            </p:cNvPr>
            <p:cNvSpPr/>
            <p:nvPr/>
          </p:nvSpPr>
          <p:spPr>
            <a:xfrm rot="10800000">
              <a:off x="3572463" y="3701166"/>
              <a:ext cx="1999405" cy="2161731"/>
            </a:xfrm>
            <a:custGeom>
              <a:avLst/>
              <a:gdLst>
                <a:gd name="connsiteX0" fmla="*/ 8622 w 2151204"/>
                <a:gd name="connsiteY0" fmla="*/ 2864644 h 2894729"/>
                <a:gd name="connsiteX1" fmla="*/ 27360 w 2151204"/>
                <a:gd name="connsiteY1" fmla="*/ 2799260 h 2894729"/>
                <a:gd name="connsiteX2" fmla="*/ 386911 w 2151204"/>
                <a:gd name="connsiteY2" fmla="*/ 236055 h 2894729"/>
                <a:gd name="connsiteX3" fmla="*/ 385637 w 2151204"/>
                <a:gd name="connsiteY3" fmla="*/ 204385 h 2894729"/>
                <a:gd name="connsiteX4" fmla="*/ 385231 w 2151204"/>
                <a:gd name="connsiteY4" fmla="*/ 203200 h 2894729"/>
                <a:gd name="connsiteX5" fmla="*/ 1075603 w 2151204"/>
                <a:gd name="connsiteY5" fmla="*/ 0 h 2894729"/>
                <a:gd name="connsiteX6" fmla="*/ 1765975 w 2151204"/>
                <a:gd name="connsiteY6" fmla="*/ 203200 h 2894729"/>
                <a:gd name="connsiteX7" fmla="*/ 1765567 w 2151204"/>
                <a:gd name="connsiteY7" fmla="*/ 204391 h 2894729"/>
                <a:gd name="connsiteX8" fmla="*/ 1764293 w 2151204"/>
                <a:gd name="connsiteY8" fmla="*/ 236055 h 2894729"/>
                <a:gd name="connsiteX9" fmla="*/ 2123844 w 2151204"/>
                <a:gd name="connsiteY9" fmla="*/ 2799260 h 2894729"/>
                <a:gd name="connsiteX10" fmla="*/ 2142580 w 2151204"/>
                <a:gd name="connsiteY10" fmla="*/ 2864638 h 2894729"/>
                <a:gd name="connsiteX11" fmla="*/ 2128195 w 2151204"/>
                <a:gd name="connsiteY11" fmla="*/ 2841441 h 2894729"/>
                <a:gd name="connsiteX12" fmla="*/ 1075603 w 2151204"/>
                <a:gd name="connsiteY12" fmla="*/ 2630316 h 2894729"/>
                <a:gd name="connsiteX13" fmla="*/ 23012 w 2151204"/>
                <a:gd name="connsiteY13" fmla="*/ 2841441 h 2894729"/>
                <a:gd name="connsiteX14" fmla="*/ 1183 w 2151204"/>
                <a:gd name="connsiteY14" fmla="*/ 2894729 h 2894729"/>
                <a:gd name="connsiteX15" fmla="*/ 0 w 2151204"/>
                <a:gd name="connsiteY15" fmla="*/ 2894729 h 2894729"/>
                <a:gd name="connsiteX16" fmla="*/ 4165 w 2151204"/>
                <a:gd name="connsiteY16" fmla="*/ 2880195 h 2894729"/>
                <a:gd name="connsiteX17" fmla="*/ 2151204 w 2151204"/>
                <a:gd name="connsiteY17" fmla="*/ 2894729 h 2894729"/>
                <a:gd name="connsiteX18" fmla="*/ 2150023 w 2151204"/>
                <a:gd name="connsiteY18" fmla="*/ 2894729 h 2894729"/>
                <a:gd name="connsiteX19" fmla="*/ 2147046 w 2151204"/>
                <a:gd name="connsiteY19" fmla="*/ 2880219 h 289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151204" h="2894729">
                  <a:moveTo>
                    <a:pt x="8622" y="2864644"/>
                  </a:moveTo>
                  <a:lnTo>
                    <a:pt x="27360" y="2799260"/>
                  </a:lnTo>
                  <a:cubicBezTo>
                    <a:pt x="279922" y="1856686"/>
                    <a:pt x="396977" y="961487"/>
                    <a:pt x="386911" y="236055"/>
                  </a:cubicBezTo>
                  <a:lnTo>
                    <a:pt x="385637" y="204385"/>
                  </a:lnTo>
                  <a:lnTo>
                    <a:pt x="385231" y="203200"/>
                  </a:lnTo>
                  <a:cubicBezTo>
                    <a:pt x="385231" y="90976"/>
                    <a:pt x="694321" y="0"/>
                    <a:pt x="1075603" y="0"/>
                  </a:cubicBezTo>
                  <a:cubicBezTo>
                    <a:pt x="1456885" y="0"/>
                    <a:pt x="1765975" y="90976"/>
                    <a:pt x="1765975" y="203200"/>
                  </a:cubicBezTo>
                  <a:lnTo>
                    <a:pt x="1765567" y="204391"/>
                  </a:lnTo>
                  <a:lnTo>
                    <a:pt x="1764293" y="236055"/>
                  </a:lnTo>
                  <a:cubicBezTo>
                    <a:pt x="1754227" y="961487"/>
                    <a:pt x="1871282" y="1856686"/>
                    <a:pt x="2123844" y="2799260"/>
                  </a:cubicBezTo>
                  <a:lnTo>
                    <a:pt x="2142580" y="2864638"/>
                  </a:lnTo>
                  <a:lnTo>
                    <a:pt x="2128195" y="2841441"/>
                  </a:lnTo>
                  <a:cubicBezTo>
                    <a:pt x="2028009" y="2720952"/>
                    <a:pt x="1594816" y="2630316"/>
                    <a:pt x="1075603" y="2630316"/>
                  </a:cubicBezTo>
                  <a:cubicBezTo>
                    <a:pt x="556390" y="2630316"/>
                    <a:pt x="123197" y="2720952"/>
                    <a:pt x="23012" y="2841441"/>
                  </a:cubicBezTo>
                  <a:close/>
                  <a:moveTo>
                    <a:pt x="1183" y="2894729"/>
                  </a:moveTo>
                  <a:lnTo>
                    <a:pt x="0" y="2894729"/>
                  </a:lnTo>
                  <a:lnTo>
                    <a:pt x="4165" y="2880195"/>
                  </a:lnTo>
                  <a:close/>
                  <a:moveTo>
                    <a:pt x="2151204" y="2894729"/>
                  </a:moveTo>
                  <a:lnTo>
                    <a:pt x="2150023" y="2894729"/>
                  </a:lnTo>
                  <a:lnTo>
                    <a:pt x="2147046" y="2880219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A9EBE2D-5EE1-F261-2AB1-595398D746BF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D007D96-A088-BEF8-EA05-159D44803BD6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Freeform 36">
              <a:extLst>
                <a:ext uri="{FF2B5EF4-FFF2-40B4-BE49-F238E27FC236}">
                  <a16:creationId xmlns:a16="http://schemas.microsoft.com/office/drawing/2014/main" id="{D89B0C8E-43EE-D555-C9CA-D151F8EE5112}"/>
                </a:ext>
              </a:extLst>
            </p:cNvPr>
            <p:cNvSpPr/>
            <p:nvPr/>
          </p:nvSpPr>
          <p:spPr>
            <a:xfrm rot="10800000">
              <a:off x="2521104" y="1761973"/>
              <a:ext cx="4102125" cy="2136652"/>
            </a:xfrm>
            <a:custGeom>
              <a:avLst/>
              <a:gdLst>
                <a:gd name="connsiteX0" fmla="*/ 1518092 w 4413566"/>
                <a:gd name="connsiteY0" fmla="*/ 3167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0 w 4413566"/>
                <a:gd name="connsiteY6" fmla="*/ 5287079 h 5287079"/>
                <a:gd name="connsiteX7" fmla="*/ 27790 w 4413566"/>
                <a:gd name="connsiteY7" fmla="*/ 5248353 h 5287079"/>
                <a:gd name="connsiteX8" fmla="*/ 1044765 w 4413566"/>
                <a:gd name="connsiteY8" fmla="*/ 2991880 h 5287079"/>
                <a:gd name="connsiteX9" fmla="*/ 1132352 w 4413566"/>
                <a:gd name="connsiteY9" fmla="*/ 2686260 h 5287079"/>
                <a:gd name="connsiteX10" fmla="*/ 1131181 w 4413566"/>
                <a:gd name="connsiteY10" fmla="*/ 2690345 h 5287079"/>
                <a:gd name="connsiteX11" fmla="*/ 1132364 w 4413566"/>
                <a:gd name="connsiteY11" fmla="*/ 2690345 h 5287079"/>
                <a:gd name="connsiteX12" fmla="*/ 1135346 w 4413566"/>
                <a:gd name="connsiteY12" fmla="*/ 2675813 h 5287079"/>
                <a:gd name="connsiteX13" fmla="*/ 1158541 w 4413566"/>
                <a:gd name="connsiteY13" fmla="*/ 2594876 h 5287079"/>
                <a:gd name="connsiteX14" fmla="*/ 1139803 w 4413566"/>
                <a:gd name="connsiteY14" fmla="*/ 2660260 h 5287079"/>
                <a:gd name="connsiteX15" fmla="*/ 1154193 w 4413566"/>
                <a:gd name="connsiteY15" fmla="*/ 2637057 h 5287079"/>
                <a:gd name="connsiteX16" fmla="*/ 2206784 w 4413566"/>
                <a:gd name="connsiteY16" fmla="*/ 2425932 h 5287079"/>
                <a:gd name="connsiteX17" fmla="*/ 3259376 w 4413566"/>
                <a:gd name="connsiteY17" fmla="*/ 2637057 h 5287079"/>
                <a:gd name="connsiteX18" fmla="*/ 3273761 w 4413566"/>
                <a:gd name="connsiteY18" fmla="*/ 2660254 h 5287079"/>
                <a:gd name="connsiteX19" fmla="*/ 3255025 w 4413566"/>
                <a:gd name="connsiteY19" fmla="*/ 2594876 h 5287079"/>
                <a:gd name="connsiteX20" fmla="*/ 3278228 w 4413566"/>
                <a:gd name="connsiteY20" fmla="*/ 2675838 h 5287079"/>
                <a:gd name="connsiteX21" fmla="*/ 3281204 w 4413566"/>
                <a:gd name="connsiteY21" fmla="*/ 2690345 h 5287079"/>
                <a:gd name="connsiteX22" fmla="*/ 3282385 w 4413566"/>
                <a:gd name="connsiteY22" fmla="*/ 2690345 h 5287079"/>
                <a:gd name="connsiteX23" fmla="*/ 3280910 w 4413566"/>
                <a:gd name="connsiteY23" fmla="*/ 2685197 h 5287079"/>
                <a:gd name="connsiteX24" fmla="*/ 3368801 w 4413566"/>
                <a:gd name="connsiteY24" fmla="*/ 2991880 h 5287079"/>
                <a:gd name="connsiteX25" fmla="*/ 4385777 w 4413566"/>
                <a:gd name="connsiteY25" fmla="*/ 5248353 h 5287079"/>
                <a:gd name="connsiteX26" fmla="*/ 4413566 w 4413566"/>
                <a:gd name="connsiteY26" fmla="*/ 5287077 h 5287079"/>
                <a:gd name="connsiteX27" fmla="*/ 4372544 w 4413566"/>
                <a:gd name="connsiteY27" fmla="*/ 5258486 h 5287079"/>
                <a:gd name="connsiteX28" fmla="*/ 2206784 w 4413566"/>
                <a:gd name="connsiteY28" fmla="*/ 4972937 h 5287079"/>
                <a:gd name="connsiteX29" fmla="*/ 41024 w 4413566"/>
                <a:gd name="connsiteY29" fmla="*/ 5258486 h 5287079"/>
                <a:gd name="connsiteX0" fmla="*/ 1516818 w 4413566"/>
                <a:gd name="connsiteY0" fmla="*/ 1 h 5287079"/>
                <a:gd name="connsiteX1" fmla="*/ 1516818 w 4413566"/>
                <a:gd name="connsiteY1" fmla="*/ 0 h 5287079"/>
                <a:gd name="connsiteX2" fmla="*/ 1516818 w 4413566"/>
                <a:gd name="connsiteY2" fmla="*/ 1 h 5287079"/>
                <a:gd name="connsiteX3" fmla="*/ 2895474 w 4413566"/>
                <a:gd name="connsiteY3" fmla="*/ 31671 h 5287079"/>
                <a:gd name="connsiteX4" fmla="*/ 2896748 w 4413566"/>
                <a:gd name="connsiteY4" fmla="*/ 7 h 5287079"/>
                <a:gd name="connsiteX5" fmla="*/ 2896748 w 4413566"/>
                <a:gd name="connsiteY5" fmla="*/ 7 h 5287079"/>
                <a:gd name="connsiteX6" fmla="*/ 2895474 w 4413566"/>
                <a:gd name="connsiteY6" fmla="*/ 31671 h 5287079"/>
                <a:gd name="connsiteX7" fmla="*/ 0 w 4413566"/>
                <a:gd name="connsiteY7" fmla="*/ 5287079 h 5287079"/>
                <a:gd name="connsiteX8" fmla="*/ 27790 w 4413566"/>
                <a:gd name="connsiteY8" fmla="*/ 5248353 h 5287079"/>
                <a:gd name="connsiteX9" fmla="*/ 1044765 w 4413566"/>
                <a:gd name="connsiteY9" fmla="*/ 2991880 h 5287079"/>
                <a:gd name="connsiteX10" fmla="*/ 1132352 w 4413566"/>
                <a:gd name="connsiteY10" fmla="*/ 2686260 h 5287079"/>
                <a:gd name="connsiteX11" fmla="*/ 1131181 w 4413566"/>
                <a:gd name="connsiteY11" fmla="*/ 2690345 h 5287079"/>
                <a:gd name="connsiteX12" fmla="*/ 1132364 w 4413566"/>
                <a:gd name="connsiteY12" fmla="*/ 2690345 h 5287079"/>
                <a:gd name="connsiteX13" fmla="*/ 1135346 w 4413566"/>
                <a:gd name="connsiteY13" fmla="*/ 2675813 h 5287079"/>
                <a:gd name="connsiteX14" fmla="*/ 1158541 w 4413566"/>
                <a:gd name="connsiteY14" fmla="*/ 2594876 h 5287079"/>
                <a:gd name="connsiteX15" fmla="*/ 1139803 w 4413566"/>
                <a:gd name="connsiteY15" fmla="*/ 2660260 h 5287079"/>
                <a:gd name="connsiteX16" fmla="*/ 1154193 w 4413566"/>
                <a:gd name="connsiteY16" fmla="*/ 2637057 h 5287079"/>
                <a:gd name="connsiteX17" fmla="*/ 2206784 w 4413566"/>
                <a:gd name="connsiteY17" fmla="*/ 2425932 h 5287079"/>
                <a:gd name="connsiteX18" fmla="*/ 3259376 w 4413566"/>
                <a:gd name="connsiteY18" fmla="*/ 2637057 h 5287079"/>
                <a:gd name="connsiteX19" fmla="*/ 3273761 w 4413566"/>
                <a:gd name="connsiteY19" fmla="*/ 2660254 h 5287079"/>
                <a:gd name="connsiteX20" fmla="*/ 3255025 w 4413566"/>
                <a:gd name="connsiteY20" fmla="*/ 2594876 h 5287079"/>
                <a:gd name="connsiteX21" fmla="*/ 3278228 w 4413566"/>
                <a:gd name="connsiteY21" fmla="*/ 2675838 h 5287079"/>
                <a:gd name="connsiteX22" fmla="*/ 3281204 w 4413566"/>
                <a:gd name="connsiteY22" fmla="*/ 2690345 h 5287079"/>
                <a:gd name="connsiteX23" fmla="*/ 3282385 w 4413566"/>
                <a:gd name="connsiteY23" fmla="*/ 2690345 h 5287079"/>
                <a:gd name="connsiteX24" fmla="*/ 3280910 w 4413566"/>
                <a:gd name="connsiteY24" fmla="*/ 2685197 h 5287079"/>
                <a:gd name="connsiteX25" fmla="*/ 3368801 w 4413566"/>
                <a:gd name="connsiteY25" fmla="*/ 2991880 h 5287079"/>
                <a:gd name="connsiteX26" fmla="*/ 4385777 w 4413566"/>
                <a:gd name="connsiteY26" fmla="*/ 5248353 h 5287079"/>
                <a:gd name="connsiteX27" fmla="*/ 4413566 w 4413566"/>
                <a:gd name="connsiteY27" fmla="*/ 5287077 h 5287079"/>
                <a:gd name="connsiteX28" fmla="*/ 4372544 w 4413566"/>
                <a:gd name="connsiteY28" fmla="*/ 5258486 h 5287079"/>
                <a:gd name="connsiteX29" fmla="*/ 2206784 w 4413566"/>
                <a:gd name="connsiteY29" fmla="*/ 4972937 h 5287079"/>
                <a:gd name="connsiteX30" fmla="*/ 41024 w 4413566"/>
                <a:gd name="connsiteY30" fmla="*/ 5258486 h 5287079"/>
                <a:gd name="connsiteX31" fmla="*/ 0 w 4413566"/>
                <a:gd name="connsiteY31" fmla="*/ 5287079 h 5287079"/>
                <a:gd name="connsiteX0" fmla="*/ 2895474 w 4413566"/>
                <a:gd name="connsiteY0" fmla="*/ 31664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2895474 w 4413566"/>
                <a:gd name="connsiteY3" fmla="*/ 31664 h 5287072"/>
                <a:gd name="connsiteX4" fmla="*/ 0 w 4413566"/>
                <a:gd name="connsiteY4" fmla="*/ 5287072 h 5287072"/>
                <a:gd name="connsiteX5" fmla="*/ 27790 w 4413566"/>
                <a:gd name="connsiteY5" fmla="*/ 5248346 h 5287072"/>
                <a:gd name="connsiteX6" fmla="*/ 1044765 w 4413566"/>
                <a:gd name="connsiteY6" fmla="*/ 2991873 h 5287072"/>
                <a:gd name="connsiteX7" fmla="*/ 1132352 w 4413566"/>
                <a:gd name="connsiteY7" fmla="*/ 2686253 h 5287072"/>
                <a:gd name="connsiteX8" fmla="*/ 1131181 w 4413566"/>
                <a:gd name="connsiteY8" fmla="*/ 2690338 h 5287072"/>
                <a:gd name="connsiteX9" fmla="*/ 1132364 w 4413566"/>
                <a:gd name="connsiteY9" fmla="*/ 2690338 h 5287072"/>
                <a:gd name="connsiteX10" fmla="*/ 1135346 w 4413566"/>
                <a:gd name="connsiteY10" fmla="*/ 2675806 h 5287072"/>
                <a:gd name="connsiteX11" fmla="*/ 1158541 w 4413566"/>
                <a:gd name="connsiteY11" fmla="*/ 2594869 h 5287072"/>
                <a:gd name="connsiteX12" fmla="*/ 1139803 w 4413566"/>
                <a:gd name="connsiteY12" fmla="*/ 2660253 h 5287072"/>
                <a:gd name="connsiteX13" fmla="*/ 1154193 w 4413566"/>
                <a:gd name="connsiteY13" fmla="*/ 2637050 h 5287072"/>
                <a:gd name="connsiteX14" fmla="*/ 2206784 w 4413566"/>
                <a:gd name="connsiteY14" fmla="*/ 2425925 h 5287072"/>
                <a:gd name="connsiteX15" fmla="*/ 3259376 w 4413566"/>
                <a:gd name="connsiteY15" fmla="*/ 2637050 h 5287072"/>
                <a:gd name="connsiteX16" fmla="*/ 3273761 w 4413566"/>
                <a:gd name="connsiteY16" fmla="*/ 2660247 h 5287072"/>
                <a:gd name="connsiteX17" fmla="*/ 3255025 w 4413566"/>
                <a:gd name="connsiteY17" fmla="*/ 2594869 h 5287072"/>
                <a:gd name="connsiteX18" fmla="*/ 3278228 w 4413566"/>
                <a:gd name="connsiteY18" fmla="*/ 2675831 h 5287072"/>
                <a:gd name="connsiteX19" fmla="*/ 3281204 w 4413566"/>
                <a:gd name="connsiteY19" fmla="*/ 2690338 h 5287072"/>
                <a:gd name="connsiteX20" fmla="*/ 3282385 w 4413566"/>
                <a:gd name="connsiteY20" fmla="*/ 2690338 h 5287072"/>
                <a:gd name="connsiteX21" fmla="*/ 3280910 w 4413566"/>
                <a:gd name="connsiteY21" fmla="*/ 2685190 h 5287072"/>
                <a:gd name="connsiteX22" fmla="*/ 3368801 w 4413566"/>
                <a:gd name="connsiteY22" fmla="*/ 2991873 h 5287072"/>
                <a:gd name="connsiteX23" fmla="*/ 4385777 w 4413566"/>
                <a:gd name="connsiteY23" fmla="*/ 5248346 h 5287072"/>
                <a:gd name="connsiteX24" fmla="*/ 4413566 w 4413566"/>
                <a:gd name="connsiteY24" fmla="*/ 5287070 h 5287072"/>
                <a:gd name="connsiteX25" fmla="*/ 4372544 w 4413566"/>
                <a:gd name="connsiteY25" fmla="*/ 5258479 h 5287072"/>
                <a:gd name="connsiteX26" fmla="*/ 2206784 w 4413566"/>
                <a:gd name="connsiteY26" fmla="*/ 4972930 h 5287072"/>
                <a:gd name="connsiteX27" fmla="*/ 41024 w 4413566"/>
                <a:gd name="connsiteY27" fmla="*/ 5258479 h 5287072"/>
                <a:gd name="connsiteX28" fmla="*/ 0 w 4413566"/>
                <a:gd name="connsiteY28" fmla="*/ 5287072 h 5287072"/>
                <a:gd name="connsiteX0" fmla="*/ 2896748 w 4413566"/>
                <a:gd name="connsiteY0" fmla="*/ 0 h 5287072"/>
                <a:gd name="connsiteX1" fmla="*/ 2896748 w 4413566"/>
                <a:gd name="connsiteY1" fmla="*/ 0 h 5287072"/>
                <a:gd name="connsiteX2" fmla="*/ 2896748 w 4413566"/>
                <a:gd name="connsiteY2" fmla="*/ 0 h 5287072"/>
                <a:gd name="connsiteX3" fmla="*/ 0 w 4413566"/>
                <a:gd name="connsiteY3" fmla="*/ 5287072 h 5287072"/>
                <a:gd name="connsiteX4" fmla="*/ 27790 w 4413566"/>
                <a:gd name="connsiteY4" fmla="*/ 5248346 h 5287072"/>
                <a:gd name="connsiteX5" fmla="*/ 1044765 w 4413566"/>
                <a:gd name="connsiteY5" fmla="*/ 2991873 h 5287072"/>
                <a:gd name="connsiteX6" fmla="*/ 1132352 w 4413566"/>
                <a:gd name="connsiteY6" fmla="*/ 2686253 h 5287072"/>
                <a:gd name="connsiteX7" fmla="*/ 1131181 w 4413566"/>
                <a:gd name="connsiteY7" fmla="*/ 2690338 h 5287072"/>
                <a:gd name="connsiteX8" fmla="*/ 1132364 w 4413566"/>
                <a:gd name="connsiteY8" fmla="*/ 2690338 h 5287072"/>
                <a:gd name="connsiteX9" fmla="*/ 1135346 w 4413566"/>
                <a:gd name="connsiteY9" fmla="*/ 2675806 h 5287072"/>
                <a:gd name="connsiteX10" fmla="*/ 1158541 w 4413566"/>
                <a:gd name="connsiteY10" fmla="*/ 2594869 h 5287072"/>
                <a:gd name="connsiteX11" fmla="*/ 1139803 w 4413566"/>
                <a:gd name="connsiteY11" fmla="*/ 2660253 h 5287072"/>
                <a:gd name="connsiteX12" fmla="*/ 1154193 w 4413566"/>
                <a:gd name="connsiteY12" fmla="*/ 2637050 h 5287072"/>
                <a:gd name="connsiteX13" fmla="*/ 2206784 w 4413566"/>
                <a:gd name="connsiteY13" fmla="*/ 2425925 h 5287072"/>
                <a:gd name="connsiteX14" fmla="*/ 3259376 w 4413566"/>
                <a:gd name="connsiteY14" fmla="*/ 2637050 h 5287072"/>
                <a:gd name="connsiteX15" fmla="*/ 3273761 w 4413566"/>
                <a:gd name="connsiteY15" fmla="*/ 2660247 h 5287072"/>
                <a:gd name="connsiteX16" fmla="*/ 3255025 w 4413566"/>
                <a:gd name="connsiteY16" fmla="*/ 2594869 h 5287072"/>
                <a:gd name="connsiteX17" fmla="*/ 3278228 w 4413566"/>
                <a:gd name="connsiteY17" fmla="*/ 2675831 h 5287072"/>
                <a:gd name="connsiteX18" fmla="*/ 3281204 w 4413566"/>
                <a:gd name="connsiteY18" fmla="*/ 2690338 h 5287072"/>
                <a:gd name="connsiteX19" fmla="*/ 3282385 w 4413566"/>
                <a:gd name="connsiteY19" fmla="*/ 2690338 h 5287072"/>
                <a:gd name="connsiteX20" fmla="*/ 3280910 w 4413566"/>
                <a:gd name="connsiteY20" fmla="*/ 2685190 h 5287072"/>
                <a:gd name="connsiteX21" fmla="*/ 3368801 w 4413566"/>
                <a:gd name="connsiteY21" fmla="*/ 2991873 h 5287072"/>
                <a:gd name="connsiteX22" fmla="*/ 4385777 w 4413566"/>
                <a:gd name="connsiteY22" fmla="*/ 5248346 h 5287072"/>
                <a:gd name="connsiteX23" fmla="*/ 4413566 w 4413566"/>
                <a:gd name="connsiteY23" fmla="*/ 5287070 h 5287072"/>
                <a:gd name="connsiteX24" fmla="*/ 4372544 w 4413566"/>
                <a:gd name="connsiteY24" fmla="*/ 5258479 h 5287072"/>
                <a:gd name="connsiteX25" fmla="*/ 2206784 w 4413566"/>
                <a:gd name="connsiteY25" fmla="*/ 4972930 h 5287072"/>
                <a:gd name="connsiteX26" fmla="*/ 41024 w 4413566"/>
                <a:gd name="connsiteY26" fmla="*/ 5258479 h 5287072"/>
                <a:gd name="connsiteX27" fmla="*/ 0 w 4413566"/>
                <a:gd name="connsiteY27" fmla="*/ 5287072 h 5287072"/>
                <a:gd name="connsiteX0" fmla="*/ 0 w 4413566"/>
                <a:gd name="connsiteY0" fmla="*/ 2861146 h 2861146"/>
                <a:gd name="connsiteX1" fmla="*/ 27790 w 4413566"/>
                <a:gd name="connsiteY1" fmla="*/ 2822420 h 2861146"/>
                <a:gd name="connsiteX2" fmla="*/ 1044765 w 4413566"/>
                <a:gd name="connsiteY2" fmla="*/ 565947 h 2861146"/>
                <a:gd name="connsiteX3" fmla="*/ 1132352 w 4413566"/>
                <a:gd name="connsiteY3" fmla="*/ 260327 h 2861146"/>
                <a:gd name="connsiteX4" fmla="*/ 1131181 w 4413566"/>
                <a:gd name="connsiteY4" fmla="*/ 264412 h 2861146"/>
                <a:gd name="connsiteX5" fmla="*/ 1132364 w 4413566"/>
                <a:gd name="connsiteY5" fmla="*/ 264412 h 2861146"/>
                <a:gd name="connsiteX6" fmla="*/ 1135346 w 4413566"/>
                <a:gd name="connsiteY6" fmla="*/ 249880 h 2861146"/>
                <a:gd name="connsiteX7" fmla="*/ 1158541 w 4413566"/>
                <a:gd name="connsiteY7" fmla="*/ 168943 h 2861146"/>
                <a:gd name="connsiteX8" fmla="*/ 1139803 w 4413566"/>
                <a:gd name="connsiteY8" fmla="*/ 234327 h 2861146"/>
                <a:gd name="connsiteX9" fmla="*/ 1154193 w 4413566"/>
                <a:gd name="connsiteY9" fmla="*/ 211124 h 2861146"/>
                <a:gd name="connsiteX10" fmla="*/ 2206784 w 4413566"/>
                <a:gd name="connsiteY10" fmla="*/ -1 h 2861146"/>
                <a:gd name="connsiteX11" fmla="*/ 3259376 w 4413566"/>
                <a:gd name="connsiteY11" fmla="*/ 211124 h 2861146"/>
                <a:gd name="connsiteX12" fmla="*/ 3273761 w 4413566"/>
                <a:gd name="connsiteY12" fmla="*/ 234321 h 2861146"/>
                <a:gd name="connsiteX13" fmla="*/ 3255025 w 4413566"/>
                <a:gd name="connsiteY13" fmla="*/ 168943 h 2861146"/>
                <a:gd name="connsiteX14" fmla="*/ 3278228 w 4413566"/>
                <a:gd name="connsiteY14" fmla="*/ 249905 h 2861146"/>
                <a:gd name="connsiteX15" fmla="*/ 3281204 w 4413566"/>
                <a:gd name="connsiteY15" fmla="*/ 264412 h 2861146"/>
                <a:gd name="connsiteX16" fmla="*/ 3282385 w 4413566"/>
                <a:gd name="connsiteY16" fmla="*/ 264412 h 2861146"/>
                <a:gd name="connsiteX17" fmla="*/ 3280910 w 4413566"/>
                <a:gd name="connsiteY17" fmla="*/ 259264 h 2861146"/>
                <a:gd name="connsiteX18" fmla="*/ 3368801 w 4413566"/>
                <a:gd name="connsiteY18" fmla="*/ 565947 h 2861146"/>
                <a:gd name="connsiteX19" fmla="*/ 4385777 w 4413566"/>
                <a:gd name="connsiteY19" fmla="*/ 2822420 h 2861146"/>
                <a:gd name="connsiteX20" fmla="*/ 4413566 w 4413566"/>
                <a:gd name="connsiteY20" fmla="*/ 2861144 h 2861146"/>
                <a:gd name="connsiteX21" fmla="*/ 4372544 w 4413566"/>
                <a:gd name="connsiteY21" fmla="*/ 2832553 h 2861146"/>
                <a:gd name="connsiteX22" fmla="*/ 2206784 w 4413566"/>
                <a:gd name="connsiteY22" fmla="*/ 2547004 h 2861146"/>
                <a:gd name="connsiteX23" fmla="*/ 41024 w 4413566"/>
                <a:gd name="connsiteY23" fmla="*/ 2832553 h 2861146"/>
                <a:gd name="connsiteX24" fmla="*/ 0 w 4413566"/>
                <a:gd name="connsiteY24" fmla="*/ 2861146 h 2861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413566" h="2861146">
                  <a:moveTo>
                    <a:pt x="0" y="2861146"/>
                  </a:moveTo>
                  <a:lnTo>
                    <a:pt x="27790" y="2822420"/>
                  </a:lnTo>
                  <a:cubicBezTo>
                    <a:pt x="405028" y="2261454"/>
                    <a:pt x="766839" y="1475363"/>
                    <a:pt x="1044765" y="565947"/>
                  </a:cubicBezTo>
                  <a:lnTo>
                    <a:pt x="1132352" y="260327"/>
                  </a:lnTo>
                  <a:lnTo>
                    <a:pt x="1131181" y="264412"/>
                  </a:lnTo>
                  <a:lnTo>
                    <a:pt x="1132364" y="264412"/>
                  </a:lnTo>
                  <a:lnTo>
                    <a:pt x="1135346" y="249880"/>
                  </a:lnTo>
                  <a:lnTo>
                    <a:pt x="1158541" y="168943"/>
                  </a:lnTo>
                  <a:lnTo>
                    <a:pt x="1139803" y="234327"/>
                  </a:lnTo>
                  <a:lnTo>
                    <a:pt x="1154193" y="211124"/>
                  </a:lnTo>
                  <a:cubicBezTo>
                    <a:pt x="1254378" y="90635"/>
                    <a:pt x="1687571" y="-1"/>
                    <a:pt x="2206784" y="-1"/>
                  </a:cubicBezTo>
                  <a:cubicBezTo>
                    <a:pt x="2725997" y="-1"/>
                    <a:pt x="3159190" y="90635"/>
                    <a:pt x="3259376" y="211124"/>
                  </a:cubicBezTo>
                  <a:lnTo>
                    <a:pt x="3273761" y="234321"/>
                  </a:lnTo>
                  <a:lnTo>
                    <a:pt x="3255025" y="168943"/>
                  </a:lnTo>
                  <a:lnTo>
                    <a:pt x="3278228" y="249905"/>
                  </a:lnTo>
                  <a:lnTo>
                    <a:pt x="3281204" y="264412"/>
                  </a:lnTo>
                  <a:lnTo>
                    <a:pt x="3282385" y="264412"/>
                  </a:lnTo>
                  <a:lnTo>
                    <a:pt x="3280910" y="259264"/>
                  </a:lnTo>
                  <a:lnTo>
                    <a:pt x="3368801" y="565947"/>
                  </a:lnTo>
                  <a:cubicBezTo>
                    <a:pt x="3646727" y="1475363"/>
                    <a:pt x="4008538" y="2261454"/>
                    <a:pt x="4385777" y="2822420"/>
                  </a:cubicBezTo>
                  <a:lnTo>
                    <a:pt x="4413566" y="2861144"/>
                  </a:lnTo>
                  <a:lnTo>
                    <a:pt x="4372544" y="2832553"/>
                  </a:lnTo>
                  <a:cubicBezTo>
                    <a:pt x="4085426" y="2667120"/>
                    <a:pt x="3224378" y="2547004"/>
                    <a:pt x="2206784" y="2547004"/>
                  </a:cubicBezTo>
                  <a:cubicBezTo>
                    <a:pt x="1189190" y="2547004"/>
                    <a:pt x="328142" y="2667120"/>
                    <a:pt x="41024" y="2832553"/>
                  </a:cubicBezTo>
                  <a:lnTo>
                    <a:pt x="0" y="2861146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0" name="Freeform 39">
              <a:extLst>
                <a:ext uri="{FF2B5EF4-FFF2-40B4-BE49-F238E27FC236}">
                  <a16:creationId xmlns:a16="http://schemas.microsoft.com/office/drawing/2014/main" id="{F90542DE-E842-611D-09F3-C5D2F4E9B8AA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1" name="TextBox 17">
              <a:extLst>
                <a:ext uri="{FF2B5EF4-FFF2-40B4-BE49-F238E27FC236}">
                  <a16:creationId xmlns:a16="http://schemas.microsoft.com/office/drawing/2014/main" id="{E77C2E01-A366-1F16-0B3B-A78729F52A94}"/>
                </a:ext>
              </a:extLst>
            </p:cNvPr>
            <p:cNvSpPr txBox="1"/>
            <p:nvPr/>
          </p:nvSpPr>
          <p:spPr>
            <a:xfrm>
              <a:off x="3985557" y="4489643"/>
              <a:ext cx="1172885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2</a:t>
              </a: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F262E6FB-7969-4032-2896-9D6E86BA87F7}"/>
                </a:ext>
              </a:extLst>
            </p:cNvPr>
            <p:cNvSpPr txBox="1"/>
            <p:nvPr/>
          </p:nvSpPr>
          <p:spPr>
            <a:xfrm>
              <a:off x="3924065" y="2560113"/>
              <a:ext cx="1295868" cy="646331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6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Step 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57</Words>
  <Application>Microsoft Office PowerPoint</Application>
  <PresentationFormat>Widescreen</PresentationFormat>
  <Paragraphs>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2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Diagram with 2 Steps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2026-02-19T17:02:51Z</dcterms:modified>
  <cp:category>Charts &amp; Diagrams</cp:category>
</cp:coreProperties>
</file>