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5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/>
          <p:cNvSpPr/>
          <p:nvPr/>
        </p:nvSpPr>
        <p:spPr>
          <a:xfrm>
            <a:off x="5" y="3347693"/>
            <a:ext cx="9143994" cy="795528"/>
          </a:xfrm>
          <a:custGeom>
            <a:avLst/>
            <a:gdLst>
              <a:gd name="connsiteX0" fmla="*/ 5720922 w 9143994"/>
              <a:gd name="connsiteY0" fmla="*/ 397765 h 795528"/>
              <a:gd name="connsiteX1" fmla="*/ 9143990 w 9143994"/>
              <a:gd name="connsiteY1" fmla="*/ 397765 h 795528"/>
              <a:gd name="connsiteX2" fmla="*/ 9143990 w 9143994"/>
              <a:gd name="connsiteY2" fmla="*/ 795528 h 795528"/>
              <a:gd name="connsiteX3" fmla="*/ 5577521 w 9143994"/>
              <a:gd name="connsiteY3" fmla="*/ 795528 h 795528"/>
              <a:gd name="connsiteX4" fmla="*/ 5709784 w 9143994"/>
              <a:gd name="connsiteY4" fmla="*/ 423569 h 795528"/>
              <a:gd name="connsiteX5" fmla="*/ 5709843 w 9143994"/>
              <a:gd name="connsiteY5" fmla="*/ 423429 h 795528"/>
              <a:gd name="connsiteX6" fmla="*/ 5717379 w 9143994"/>
              <a:gd name="connsiteY6" fmla="*/ 397765 h 795528"/>
              <a:gd name="connsiteX7" fmla="*/ 5717380 w 9143994"/>
              <a:gd name="connsiteY7" fmla="*/ 397765 h 795528"/>
              <a:gd name="connsiteX8" fmla="*/ 5714524 w 9143994"/>
              <a:gd name="connsiteY8" fmla="*/ 403641 h 795528"/>
              <a:gd name="connsiteX9" fmla="*/ 5714523 w 9143994"/>
              <a:gd name="connsiteY9" fmla="*/ 403641 h 795528"/>
              <a:gd name="connsiteX10" fmla="*/ 0 w 9143994"/>
              <a:gd name="connsiteY10" fmla="*/ 397765 h 795528"/>
              <a:gd name="connsiteX11" fmla="*/ 3413540 w 9143994"/>
              <a:gd name="connsiteY11" fmla="*/ 397765 h 795528"/>
              <a:gd name="connsiteX12" fmla="*/ 3424679 w 9143994"/>
              <a:gd name="connsiteY12" fmla="*/ 423569 h 795528"/>
              <a:gd name="connsiteX13" fmla="*/ 3413892 w 9143994"/>
              <a:gd name="connsiteY13" fmla="*/ 397765 h 795528"/>
              <a:gd name="connsiteX14" fmla="*/ 3413894 w 9143994"/>
              <a:gd name="connsiteY14" fmla="*/ 397765 h 795528"/>
              <a:gd name="connsiteX15" fmla="*/ 3424681 w 9143994"/>
              <a:gd name="connsiteY15" fmla="*/ 423569 h 795528"/>
              <a:gd name="connsiteX16" fmla="*/ 3556945 w 9143994"/>
              <a:gd name="connsiteY16" fmla="*/ 795528 h 795528"/>
              <a:gd name="connsiteX17" fmla="*/ 0 w 9143994"/>
              <a:gd name="connsiteY17" fmla="*/ 795528 h 795528"/>
              <a:gd name="connsiteX18" fmla="*/ 5737276 w 9143994"/>
              <a:gd name="connsiteY18" fmla="*/ 356817 h 795528"/>
              <a:gd name="connsiteX19" fmla="*/ 5737277 w 9143994"/>
              <a:gd name="connsiteY19" fmla="*/ 356817 h 795528"/>
              <a:gd name="connsiteX20" fmla="*/ 5717380 w 9143994"/>
              <a:gd name="connsiteY20" fmla="*/ 397764 h 795528"/>
              <a:gd name="connsiteX21" fmla="*/ 5717379 w 9143994"/>
              <a:gd name="connsiteY21" fmla="*/ 397764 h 795528"/>
              <a:gd name="connsiteX22" fmla="*/ 3396774 w 9143994"/>
              <a:gd name="connsiteY22" fmla="*/ 356817 h 795528"/>
              <a:gd name="connsiteX23" fmla="*/ 3396776 w 9143994"/>
              <a:gd name="connsiteY23" fmla="*/ 356817 h 795528"/>
              <a:gd name="connsiteX24" fmla="*/ 3413894 w 9143994"/>
              <a:gd name="connsiteY24" fmla="*/ 397764 h 795528"/>
              <a:gd name="connsiteX25" fmla="*/ 3413892 w 9143994"/>
              <a:gd name="connsiteY25" fmla="*/ 397764 h 795528"/>
              <a:gd name="connsiteX26" fmla="*/ 5892634 w 9143994"/>
              <a:gd name="connsiteY26" fmla="*/ 0 h 795528"/>
              <a:gd name="connsiteX27" fmla="*/ 9143994 w 9143994"/>
              <a:gd name="connsiteY27" fmla="*/ 0 h 795528"/>
              <a:gd name="connsiteX28" fmla="*/ 9143994 w 9143994"/>
              <a:gd name="connsiteY28" fmla="*/ 397764 h 795528"/>
              <a:gd name="connsiteX29" fmla="*/ 5720923 w 9143994"/>
              <a:gd name="connsiteY29" fmla="*/ 397764 h 795528"/>
              <a:gd name="connsiteX30" fmla="*/ 5 w 9143994"/>
              <a:gd name="connsiteY30" fmla="*/ 0 h 795528"/>
              <a:gd name="connsiteX31" fmla="*/ 3241828 w 9143994"/>
              <a:gd name="connsiteY31" fmla="*/ 0 h 795528"/>
              <a:gd name="connsiteX32" fmla="*/ 3413540 w 9143994"/>
              <a:gd name="connsiteY32" fmla="*/ 397764 h 795528"/>
              <a:gd name="connsiteX33" fmla="*/ 5 w 9143994"/>
              <a:gd name="connsiteY33" fmla="*/ 397764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9143994" h="795528">
                <a:moveTo>
                  <a:pt x="5720922" y="397765"/>
                </a:moveTo>
                <a:lnTo>
                  <a:pt x="9143990" y="397765"/>
                </a:lnTo>
                <a:lnTo>
                  <a:pt x="9143990" y="795528"/>
                </a:lnTo>
                <a:lnTo>
                  <a:pt x="5577521" y="795528"/>
                </a:lnTo>
                <a:lnTo>
                  <a:pt x="5709784" y="423569"/>
                </a:lnTo>
                <a:cubicBezTo>
                  <a:pt x="5709804" y="423522"/>
                  <a:pt x="5709823" y="423476"/>
                  <a:pt x="5709843" y="423429"/>
                </a:cubicBezTo>
                <a:close/>
                <a:moveTo>
                  <a:pt x="5717379" y="397765"/>
                </a:moveTo>
                <a:lnTo>
                  <a:pt x="5717380" y="397765"/>
                </a:lnTo>
                <a:lnTo>
                  <a:pt x="5714524" y="403641"/>
                </a:lnTo>
                <a:cubicBezTo>
                  <a:pt x="5714048" y="404620"/>
                  <a:pt x="5714047" y="404620"/>
                  <a:pt x="5714523" y="403641"/>
                </a:cubicBezTo>
                <a:close/>
                <a:moveTo>
                  <a:pt x="0" y="397765"/>
                </a:moveTo>
                <a:lnTo>
                  <a:pt x="3413540" y="397765"/>
                </a:lnTo>
                <a:lnTo>
                  <a:pt x="3424679" y="423569"/>
                </a:lnTo>
                <a:lnTo>
                  <a:pt x="3413892" y="397765"/>
                </a:lnTo>
                <a:lnTo>
                  <a:pt x="3413894" y="397765"/>
                </a:lnTo>
                <a:lnTo>
                  <a:pt x="3424681" y="423569"/>
                </a:lnTo>
                <a:lnTo>
                  <a:pt x="3556945" y="795528"/>
                </a:lnTo>
                <a:lnTo>
                  <a:pt x="0" y="795528"/>
                </a:lnTo>
                <a:close/>
                <a:moveTo>
                  <a:pt x="5737276" y="356817"/>
                </a:moveTo>
                <a:lnTo>
                  <a:pt x="5737277" y="356817"/>
                </a:lnTo>
                <a:lnTo>
                  <a:pt x="5717380" y="397764"/>
                </a:lnTo>
                <a:lnTo>
                  <a:pt x="5717379" y="397764"/>
                </a:lnTo>
                <a:close/>
                <a:moveTo>
                  <a:pt x="3396774" y="356817"/>
                </a:moveTo>
                <a:lnTo>
                  <a:pt x="3396776" y="356817"/>
                </a:lnTo>
                <a:lnTo>
                  <a:pt x="3413894" y="397764"/>
                </a:lnTo>
                <a:lnTo>
                  <a:pt x="3413892" y="397764"/>
                </a:lnTo>
                <a:close/>
                <a:moveTo>
                  <a:pt x="5892634" y="0"/>
                </a:moveTo>
                <a:lnTo>
                  <a:pt x="9143994" y="0"/>
                </a:lnTo>
                <a:lnTo>
                  <a:pt x="9143994" y="397764"/>
                </a:lnTo>
                <a:lnTo>
                  <a:pt x="5720923" y="397764"/>
                </a:lnTo>
                <a:close/>
                <a:moveTo>
                  <a:pt x="5" y="0"/>
                </a:moveTo>
                <a:lnTo>
                  <a:pt x="3241828" y="0"/>
                </a:lnTo>
                <a:lnTo>
                  <a:pt x="3413540" y="397764"/>
                </a:lnTo>
                <a:lnTo>
                  <a:pt x="5" y="397764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sp>
        <p:nvSpPr>
          <p:cNvPr id="41" name="Freeform 40"/>
          <p:cNvSpPr/>
          <p:nvPr/>
        </p:nvSpPr>
        <p:spPr>
          <a:xfrm>
            <a:off x="0" y="1756867"/>
            <a:ext cx="9143990" cy="795528"/>
          </a:xfrm>
          <a:custGeom>
            <a:avLst/>
            <a:gdLst>
              <a:gd name="connsiteX0" fmla="*/ 6927871 w 9143990"/>
              <a:gd name="connsiteY0" fmla="*/ 26005 h 795528"/>
              <a:gd name="connsiteX1" fmla="*/ 6927849 w 9143990"/>
              <a:gd name="connsiteY1" fmla="*/ 26016 h 795528"/>
              <a:gd name="connsiteX2" fmla="*/ 6927850 w 9143990"/>
              <a:gd name="connsiteY2" fmla="*/ 26015 h 795528"/>
              <a:gd name="connsiteX3" fmla="*/ 6927871 w 9143990"/>
              <a:gd name="connsiteY3" fmla="*/ 26005 h 795528"/>
              <a:gd name="connsiteX4" fmla="*/ 2206582 w 9143990"/>
              <a:gd name="connsiteY4" fmla="*/ 25996 h 795528"/>
              <a:gd name="connsiteX5" fmla="*/ 2206624 w 9143990"/>
              <a:gd name="connsiteY5" fmla="*/ 26015 h 795528"/>
              <a:gd name="connsiteX6" fmla="*/ 2206624 w 9143990"/>
              <a:gd name="connsiteY6" fmla="*/ 26016 h 795528"/>
              <a:gd name="connsiteX7" fmla="*/ 2206582 w 9143990"/>
              <a:gd name="connsiteY7" fmla="*/ 25996 h 795528"/>
              <a:gd name="connsiteX8" fmla="*/ 2165886 w 9143990"/>
              <a:gd name="connsiteY8" fmla="*/ 6551 h 795528"/>
              <a:gd name="connsiteX9" fmla="*/ 2206582 w 9143990"/>
              <a:gd name="connsiteY9" fmla="*/ 25996 h 795528"/>
              <a:gd name="connsiteX10" fmla="*/ 2167807 w 9143990"/>
              <a:gd name="connsiteY10" fmla="*/ 8387 h 795528"/>
              <a:gd name="connsiteX11" fmla="*/ 6968588 w 9143990"/>
              <a:gd name="connsiteY11" fmla="*/ 6550 h 795528"/>
              <a:gd name="connsiteX12" fmla="*/ 6966665 w 9143990"/>
              <a:gd name="connsiteY12" fmla="*/ 8388 h 795528"/>
              <a:gd name="connsiteX13" fmla="*/ 6927871 w 9143990"/>
              <a:gd name="connsiteY13" fmla="*/ 26005 h 795528"/>
              <a:gd name="connsiteX14" fmla="*/ 6981689 w 9143990"/>
              <a:gd name="connsiteY14" fmla="*/ 0 h 795528"/>
              <a:gd name="connsiteX15" fmla="*/ 9143990 w 9143990"/>
              <a:gd name="connsiteY15" fmla="*/ 0 h 795528"/>
              <a:gd name="connsiteX16" fmla="*/ 9143990 w 9143990"/>
              <a:gd name="connsiteY16" fmla="*/ 795528 h 795528"/>
              <a:gd name="connsiteX17" fmla="*/ 6337398 w 9143990"/>
              <a:gd name="connsiteY17" fmla="*/ 795528 h 795528"/>
              <a:gd name="connsiteX18" fmla="*/ 6428755 w 9143990"/>
              <a:gd name="connsiteY18" fmla="*/ 657311 h 795528"/>
              <a:gd name="connsiteX19" fmla="*/ 6942273 w 9143990"/>
              <a:gd name="connsiteY19" fmla="*/ 31689 h 795528"/>
              <a:gd name="connsiteX20" fmla="*/ 6966665 w 9143990"/>
              <a:gd name="connsiteY20" fmla="*/ 8388 h 795528"/>
              <a:gd name="connsiteX21" fmla="*/ 6975681 w 9143990"/>
              <a:gd name="connsiteY21" fmla="*/ 4293 h 795528"/>
              <a:gd name="connsiteX22" fmla="*/ 0 w 9143990"/>
              <a:gd name="connsiteY22" fmla="*/ 0 h 795528"/>
              <a:gd name="connsiteX23" fmla="*/ 2152786 w 9143990"/>
              <a:gd name="connsiteY23" fmla="*/ 0 h 795528"/>
              <a:gd name="connsiteX24" fmla="*/ 2158794 w 9143990"/>
              <a:gd name="connsiteY24" fmla="*/ 4293 h 795528"/>
              <a:gd name="connsiteX25" fmla="*/ 2167807 w 9143990"/>
              <a:gd name="connsiteY25" fmla="*/ 8387 h 795528"/>
              <a:gd name="connsiteX26" fmla="*/ 2192201 w 9143990"/>
              <a:gd name="connsiteY26" fmla="*/ 31689 h 795528"/>
              <a:gd name="connsiteX27" fmla="*/ 2705720 w 9143990"/>
              <a:gd name="connsiteY27" fmla="*/ 657311 h 795528"/>
              <a:gd name="connsiteX28" fmla="*/ 2797077 w 9143990"/>
              <a:gd name="connsiteY28" fmla="*/ 795528 h 795528"/>
              <a:gd name="connsiteX29" fmla="*/ 0 w 9143990"/>
              <a:gd name="connsiteY29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43990" h="795528"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6337398" y="795528"/>
                </a:lnTo>
                <a:lnTo>
                  <a:pt x="6428755" y="657311"/>
                </a:lnTo>
                <a:cubicBezTo>
                  <a:pt x="6592923" y="421866"/>
                  <a:pt x="6766053" y="21132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368421" y="211329"/>
                  <a:pt x="2541551" y="421866"/>
                  <a:pt x="2705720" y="657311"/>
                </a:cubicBezTo>
                <a:lnTo>
                  <a:pt x="2797077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7A0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sp>
        <p:nvSpPr>
          <p:cNvPr id="43" name="Freeform 42"/>
          <p:cNvSpPr/>
          <p:nvPr/>
        </p:nvSpPr>
        <p:spPr>
          <a:xfrm>
            <a:off x="1" y="2552280"/>
            <a:ext cx="9143999" cy="795528"/>
          </a:xfrm>
          <a:custGeom>
            <a:avLst/>
            <a:gdLst>
              <a:gd name="connsiteX0" fmla="*/ 2973950 w 9143999"/>
              <a:gd name="connsiteY0" fmla="*/ 227151 h 795528"/>
              <a:gd name="connsiteX1" fmla="*/ 3001208 w 9143999"/>
              <a:gd name="connsiteY1" fmla="*/ 240040 h 795528"/>
              <a:gd name="connsiteX2" fmla="*/ 2996204 w 9143999"/>
              <a:gd name="connsiteY2" fmla="*/ 238255 h 795528"/>
              <a:gd name="connsiteX3" fmla="*/ 2960091 w 9143999"/>
              <a:gd name="connsiteY3" fmla="*/ 220237 h 795528"/>
              <a:gd name="connsiteX4" fmla="*/ 2973950 w 9143999"/>
              <a:gd name="connsiteY4" fmla="*/ 227151 h 795528"/>
              <a:gd name="connsiteX5" fmla="*/ 2962113 w 9143999"/>
              <a:gd name="connsiteY5" fmla="*/ 221554 h 795528"/>
              <a:gd name="connsiteX6" fmla="*/ 2926932 w 9143999"/>
              <a:gd name="connsiteY6" fmla="*/ 198633 h 795528"/>
              <a:gd name="connsiteX7" fmla="*/ 2927314 w 9143999"/>
              <a:gd name="connsiteY7" fmla="*/ 198882 h 795528"/>
              <a:gd name="connsiteX8" fmla="*/ 2960091 w 9143999"/>
              <a:gd name="connsiteY8" fmla="*/ 220237 h 795528"/>
              <a:gd name="connsiteX9" fmla="*/ 2957061 w 9143999"/>
              <a:gd name="connsiteY9" fmla="*/ 218725 h 795528"/>
              <a:gd name="connsiteX10" fmla="*/ 2927306 w 9143999"/>
              <a:gd name="connsiteY10" fmla="*/ 198882 h 795528"/>
              <a:gd name="connsiteX11" fmla="*/ 2895273 w 9143999"/>
              <a:gd name="connsiteY11" fmla="*/ 147451 h 795528"/>
              <a:gd name="connsiteX12" fmla="*/ 2895275 w 9143999"/>
              <a:gd name="connsiteY12" fmla="*/ 147451 h 795528"/>
              <a:gd name="connsiteX13" fmla="*/ 2926852 w 9143999"/>
              <a:gd name="connsiteY13" fmla="*/ 198580 h 795528"/>
              <a:gd name="connsiteX14" fmla="*/ 2926932 w 9143999"/>
              <a:gd name="connsiteY14" fmla="*/ 198633 h 795528"/>
              <a:gd name="connsiteX15" fmla="*/ 2926851 w 9143999"/>
              <a:gd name="connsiteY15" fmla="*/ 198580 h 795528"/>
              <a:gd name="connsiteX16" fmla="*/ 6337474 w 9143999"/>
              <a:gd name="connsiteY16" fmla="*/ 0 h 795528"/>
              <a:gd name="connsiteX17" fmla="*/ 9143990 w 9143999"/>
              <a:gd name="connsiteY17" fmla="*/ 0 h 795528"/>
              <a:gd name="connsiteX18" fmla="*/ 9143990 w 9143999"/>
              <a:gd name="connsiteY18" fmla="*/ 198882 h 795528"/>
              <a:gd name="connsiteX19" fmla="*/ 9143999 w 9143999"/>
              <a:gd name="connsiteY19" fmla="*/ 198882 h 795528"/>
              <a:gd name="connsiteX20" fmla="*/ 9143999 w 9143999"/>
              <a:gd name="connsiteY20" fmla="*/ 795528 h 795528"/>
              <a:gd name="connsiteX21" fmla="*/ 5892590 w 9143999"/>
              <a:gd name="connsiteY21" fmla="*/ 795528 h 795528"/>
              <a:gd name="connsiteX22" fmla="*/ 5900086 w 9143999"/>
              <a:gd name="connsiteY22" fmla="*/ 778162 h 795528"/>
              <a:gd name="connsiteX23" fmla="*/ 6114106 w 9143999"/>
              <a:gd name="connsiteY23" fmla="*/ 364227 h 795528"/>
              <a:gd name="connsiteX24" fmla="*/ 6212292 w 9143999"/>
              <a:gd name="connsiteY24" fmla="*/ 198882 h 795528"/>
              <a:gd name="connsiteX25" fmla="*/ 6242832 w 9143999"/>
              <a:gd name="connsiteY25" fmla="*/ 147451 h 795528"/>
              <a:gd name="connsiteX26" fmla="*/ 6242835 w 9143999"/>
              <a:gd name="connsiteY26" fmla="*/ 147451 h 795528"/>
              <a:gd name="connsiteX27" fmla="*/ 6267791 w 9143999"/>
              <a:gd name="connsiteY27" fmla="*/ 105425 h 795528"/>
              <a:gd name="connsiteX28" fmla="*/ 0 w 9143999"/>
              <a:gd name="connsiteY28" fmla="*/ 0 h 795528"/>
              <a:gd name="connsiteX29" fmla="*/ 2797001 w 9143999"/>
              <a:gd name="connsiteY29" fmla="*/ 0 h 795528"/>
              <a:gd name="connsiteX30" fmla="*/ 2866684 w 9143999"/>
              <a:gd name="connsiteY30" fmla="*/ 105425 h 795528"/>
              <a:gd name="connsiteX31" fmla="*/ 2891640 w 9143999"/>
              <a:gd name="connsiteY31" fmla="*/ 147451 h 795528"/>
              <a:gd name="connsiteX32" fmla="*/ 2891638 w 9143999"/>
              <a:gd name="connsiteY32" fmla="*/ 147451 h 795528"/>
              <a:gd name="connsiteX33" fmla="*/ 2922180 w 9143999"/>
              <a:gd name="connsiteY33" fmla="*/ 198882 h 795528"/>
              <a:gd name="connsiteX34" fmla="*/ 2922181 w 9143999"/>
              <a:gd name="connsiteY34" fmla="*/ 198882 h 795528"/>
              <a:gd name="connsiteX35" fmla="*/ 3020367 w 9143999"/>
              <a:gd name="connsiteY35" fmla="*/ 364227 h 795528"/>
              <a:gd name="connsiteX36" fmla="*/ 3234386 w 9143999"/>
              <a:gd name="connsiteY36" fmla="*/ 778162 h 795528"/>
              <a:gd name="connsiteX37" fmla="*/ 3241883 w 9143999"/>
              <a:gd name="connsiteY37" fmla="*/ 795528 h 795528"/>
              <a:gd name="connsiteX38" fmla="*/ 10 w 9143999"/>
              <a:gd name="connsiteY38" fmla="*/ 795528 h 795528"/>
              <a:gd name="connsiteX39" fmla="*/ 10 w 9143999"/>
              <a:gd name="connsiteY39" fmla="*/ 198882 h 795528"/>
              <a:gd name="connsiteX40" fmla="*/ 0 w 9143999"/>
              <a:gd name="connsiteY40" fmla="*/ 198882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9143999" h="795528">
                <a:moveTo>
                  <a:pt x="2973950" y="227151"/>
                </a:moveTo>
                <a:lnTo>
                  <a:pt x="3001208" y="240040"/>
                </a:lnTo>
                <a:lnTo>
                  <a:pt x="2996204" y="238255"/>
                </a:lnTo>
                <a:close/>
                <a:moveTo>
                  <a:pt x="2960091" y="220237"/>
                </a:moveTo>
                <a:lnTo>
                  <a:pt x="2973950" y="227151"/>
                </a:lnTo>
                <a:lnTo>
                  <a:pt x="2962113" y="221554"/>
                </a:lnTo>
                <a:close/>
                <a:moveTo>
                  <a:pt x="2926932" y="198633"/>
                </a:moveTo>
                <a:lnTo>
                  <a:pt x="2927314" y="198882"/>
                </a:lnTo>
                <a:lnTo>
                  <a:pt x="2960091" y="220237"/>
                </a:lnTo>
                <a:lnTo>
                  <a:pt x="2957061" y="218725"/>
                </a:lnTo>
                <a:lnTo>
                  <a:pt x="2927306" y="198882"/>
                </a:lnTo>
                <a:close/>
                <a:moveTo>
                  <a:pt x="2895273" y="147451"/>
                </a:moveTo>
                <a:lnTo>
                  <a:pt x="2895275" y="147451"/>
                </a:lnTo>
                <a:lnTo>
                  <a:pt x="2926852" y="198580"/>
                </a:lnTo>
                <a:lnTo>
                  <a:pt x="2926932" y="198633"/>
                </a:lnTo>
                <a:cubicBezTo>
                  <a:pt x="2926905" y="198615"/>
                  <a:pt x="2926878" y="198598"/>
                  <a:pt x="2926851" y="198580"/>
                </a:cubicBezTo>
                <a:close/>
                <a:moveTo>
                  <a:pt x="6337474" y="0"/>
                </a:moveTo>
                <a:lnTo>
                  <a:pt x="9143990" y="0"/>
                </a:lnTo>
                <a:lnTo>
                  <a:pt x="9143990" y="198882"/>
                </a:lnTo>
                <a:lnTo>
                  <a:pt x="9143999" y="198882"/>
                </a:lnTo>
                <a:lnTo>
                  <a:pt x="9143999" y="795528"/>
                </a:lnTo>
                <a:lnTo>
                  <a:pt x="5892590" y="795528"/>
                </a:lnTo>
                <a:lnTo>
                  <a:pt x="5900086" y="778162"/>
                </a:lnTo>
                <a:cubicBezTo>
                  <a:pt x="5967716" y="635454"/>
                  <a:pt x="6039301" y="497225"/>
                  <a:pt x="6114106" y="364227"/>
                </a:cubicBezTo>
                <a:lnTo>
                  <a:pt x="6212292" y="198882"/>
                </a:lnTo>
                <a:lnTo>
                  <a:pt x="6242832" y="147451"/>
                </a:lnTo>
                <a:lnTo>
                  <a:pt x="6242835" y="147451"/>
                </a:lnTo>
                <a:lnTo>
                  <a:pt x="6267791" y="105425"/>
                </a:lnTo>
                <a:close/>
                <a:moveTo>
                  <a:pt x="0" y="0"/>
                </a:moveTo>
                <a:lnTo>
                  <a:pt x="2797001" y="0"/>
                </a:lnTo>
                <a:lnTo>
                  <a:pt x="2866684" y="105425"/>
                </a:lnTo>
                <a:lnTo>
                  <a:pt x="2891640" y="147451"/>
                </a:lnTo>
                <a:lnTo>
                  <a:pt x="2891638" y="147451"/>
                </a:lnTo>
                <a:lnTo>
                  <a:pt x="2922180" y="198882"/>
                </a:lnTo>
                <a:lnTo>
                  <a:pt x="2922181" y="198882"/>
                </a:lnTo>
                <a:lnTo>
                  <a:pt x="3020367" y="364227"/>
                </a:lnTo>
                <a:cubicBezTo>
                  <a:pt x="3095172" y="497226"/>
                  <a:pt x="3166756" y="635453"/>
                  <a:pt x="3234386" y="778162"/>
                </a:cubicBezTo>
                <a:lnTo>
                  <a:pt x="3241883" y="795528"/>
                </a:lnTo>
                <a:lnTo>
                  <a:pt x="10" y="795528"/>
                </a:lnTo>
                <a:lnTo>
                  <a:pt x="10" y="198882"/>
                </a:lnTo>
                <a:lnTo>
                  <a:pt x="0" y="198882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5" y="4143106"/>
            <a:ext cx="9143990" cy="795528"/>
          </a:xfrm>
          <a:custGeom>
            <a:avLst/>
            <a:gdLst>
              <a:gd name="connsiteX0" fmla="*/ 5417755 w 9143990"/>
              <a:gd name="connsiteY0" fmla="*/ 596648 h 795528"/>
              <a:gd name="connsiteX1" fmla="*/ 9143990 w 9143990"/>
              <a:gd name="connsiteY1" fmla="*/ 596648 h 795528"/>
              <a:gd name="connsiteX2" fmla="*/ 9143990 w 9143990"/>
              <a:gd name="connsiteY2" fmla="*/ 795528 h 795528"/>
              <a:gd name="connsiteX3" fmla="*/ 5380236 w 9143990"/>
              <a:gd name="connsiteY3" fmla="*/ 795528 h 795528"/>
              <a:gd name="connsiteX4" fmla="*/ 5406488 w 9143990"/>
              <a:gd name="connsiteY4" fmla="*/ 646625 h 795528"/>
              <a:gd name="connsiteX5" fmla="*/ 0 w 9143990"/>
              <a:gd name="connsiteY5" fmla="*/ 596648 h 795528"/>
              <a:gd name="connsiteX6" fmla="*/ 3716713 w 9143990"/>
              <a:gd name="connsiteY6" fmla="*/ 596648 h 795528"/>
              <a:gd name="connsiteX7" fmla="*/ 3727978 w 9143990"/>
              <a:gd name="connsiteY7" fmla="*/ 646625 h 795528"/>
              <a:gd name="connsiteX8" fmla="*/ 3754231 w 9143990"/>
              <a:gd name="connsiteY8" fmla="*/ 795528 h 795528"/>
              <a:gd name="connsiteX9" fmla="*/ 0 w 9143990"/>
              <a:gd name="connsiteY9" fmla="*/ 795528 h 795528"/>
              <a:gd name="connsiteX10" fmla="*/ 5577561 w 9143990"/>
              <a:gd name="connsiteY10" fmla="*/ 0 h 795528"/>
              <a:gd name="connsiteX11" fmla="*/ 9143990 w 9143990"/>
              <a:gd name="connsiteY11" fmla="*/ 0 h 795528"/>
              <a:gd name="connsiteX12" fmla="*/ 9143990 w 9143990"/>
              <a:gd name="connsiteY12" fmla="*/ 596647 h 795528"/>
              <a:gd name="connsiteX13" fmla="*/ 5417755 w 9143990"/>
              <a:gd name="connsiteY13" fmla="*/ 596647 h 795528"/>
              <a:gd name="connsiteX14" fmla="*/ 5424658 w 9143990"/>
              <a:gd name="connsiteY14" fmla="*/ 566024 h 795528"/>
              <a:gd name="connsiteX15" fmla="*/ 5461917 w 9143990"/>
              <a:gd name="connsiteY15" fmla="*/ 400738 h 795528"/>
              <a:gd name="connsiteX16" fmla="*/ 5570454 w 9143990"/>
              <a:gd name="connsiteY16" fmla="*/ 19989 h 795528"/>
              <a:gd name="connsiteX17" fmla="*/ 0 w 9143990"/>
              <a:gd name="connsiteY17" fmla="*/ 0 h 795528"/>
              <a:gd name="connsiteX18" fmla="*/ 3556904 w 9143990"/>
              <a:gd name="connsiteY18" fmla="*/ 0 h 795528"/>
              <a:gd name="connsiteX19" fmla="*/ 3564012 w 9143990"/>
              <a:gd name="connsiteY19" fmla="*/ 19989 h 795528"/>
              <a:gd name="connsiteX20" fmla="*/ 3672548 w 9143990"/>
              <a:gd name="connsiteY20" fmla="*/ 400738 h 795528"/>
              <a:gd name="connsiteX21" fmla="*/ 3709807 w 9143990"/>
              <a:gd name="connsiteY21" fmla="*/ 566024 h 795528"/>
              <a:gd name="connsiteX22" fmla="*/ 3709809 w 9143990"/>
              <a:gd name="connsiteY22" fmla="*/ 566024 h 795528"/>
              <a:gd name="connsiteX23" fmla="*/ 3716712 w 9143990"/>
              <a:gd name="connsiteY23" fmla="*/ 596647 h 795528"/>
              <a:gd name="connsiteX24" fmla="*/ 0 w 9143990"/>
              <a:gd name="connsiteY24" fmla="*/ 596647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143990" h="795528">
                <a:moveTo>
                  <a:pt x="5417755" y="596648"/>
                </a:moveTo>
                <a:lnTo>
                  <a:pt x="9143990" y="596648"/>
                </a:lnTo>
                <a:lnTo>
                  <a:pt x="9143990" y="795528"/>
                </a:lnTo>
                <a:lnTo>
                  <a:pt x="5380236" y="795528"/>
                </a:lnTo>
                <a:lnTo>
                  <a:pt x="5406488" y="646625"/>
                </a:lnTo>
                <a:close/>
                <a:moveTo>
                  <a:pt x="0" y="596648"/>
                </a:moveTo>
                <a:lnTo>
                  <a:pt x="3716713" y="596648"/>
                </a:lnTo>
                <a:lnTo>
                  <a:pt x="3727978" y="646625"/>
                </a:lnTo>
                <a:lnTo>
                  <a:pt x="3754231" y="795528"/>
                </a:lnTo>
                <a:lnTo>
                  <a:pt x="0" y="795528"/>
                </a:lnTo>
                <a:close/>
                <a:moveTo>
                  <a:pt x="5577561" y="0"/>
                </a:moveTo>
                <a:lnTo>
                  <a:pt x="9143990" y="0"/>
                </a:lnTo>
                <a:lnTo>
                  <a:pt x="9143990" y="596647"/>
                </a:lnTo>
                <a:lnTo>
                  <a:pt x="5417755" y="596647"/>
                </a:lnTo>
                <a:lnTo>
                  <a:pt x="5424658" y="566024"/>
                </a:lnTo>
                <a:lnTo>
                  <a:pt x="5461917" y="400738"/>
                </a:lnTo>
                <a:cubicBezTo>
                  <a:pt x="5493004" y="276071"/>
                  <a:pt x="5529162" y="148954"/>
                  <a:pt x="5570454" y="19989"/>
                </a:cubicBezTo>
                <a:close/>
                <a:moveTo>
                  <a:pt x="0" y="0"/>
                </a:moveTo>
                <a:lnTo>
                  <a:pt x="3556904" y="0"/>
                </a:lnTo>
                <a:lnTo>
                  <a:pt x="3564012" y="19989"/>
                </a:lnTo>
                <a:cubicBezTo>
                  <a:pt x="3605303" y="148954"/>
                  <a:pt x="3641461" y="276071"/>
                  <a:pt x="3672548" y="400738"/>
                </a:cubicBezTo>
                <a:lnTo>
                  <a:pt x="3709807" y="566024"/>
                </a:lnTo>
                <a:lnTo>
                  <a:pt x="3709809" y="566024"/>
                </a:lnTo>
                <a:lnTo>
                  <a:pt x="3716712" y="596647"/>
                </a:lnTo>
                <a:lnTo>
                  <a:pt x="0" y="596647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5" y="4938521"/>
            <a:ext cx="9143990" cy="795528"/>
          </a:xfrm>
          <a:custGeom>
            <a:avLst/>
            <a:gdLst>
              <a:gd name="connsiteX0" fmla="*/ 5380256 w 9143990"/>
              <a:gd name="connsiteY0" fmla="*/ 0 h 795528"/>
              <a:gd name="connsiteX1" fmla="*/ 9143990 w 9143990"/>
              <a:gd name="connsiteY1" fmla="*/ 0 h 795528"/>
              <a:gd name="connsiteX2" fmla="*/ 9143990 w 9143990"/>
              <a:gd name="connsiteY2" fmla="*/ 795528 h 795528"/>
              <a:gd name="connsiteX3" fmla="*/ 5317326 w 9143990"/>
              <a:gd name="connsiteY3" fmla="*/ 795528 h 795528"/>
              <a:gd name="connsiteX4" fmla="*/ 5317326 w 9143990"/>
              <a:gd name="connsiteY4" fmla="*/ 777327 h 795528"/>
              <a:gd name="connsiteX5" fmla="*/ 5317884 w 9143990"/>
              <a:gd name="connsiteY5" fmla="*/ 747994 h 795528"/>
              <a:gd name="connsiteX6" fmla="*/ 5364477 w 9143990"/>
              <a:gd name="connsiteY6" fmla="*/ 89494 h 795528"/>
              <a:gd name="connsiteX7" fmla="*/ 0 w 9143990"/>
              <a:gd name="connsiteY7" fmla="*/ 0 h 795528"/>
              <a:gd name="connsiteX8" fmla="*/ 3754211 w 9143990"/>
              <a:gd name="connsiteY8" fmla="*/ 0 h 795528"/>
              <a:gd name="connsiteX9" fmla="*/ 3769989 w 9143990"/>
              <a:gd name="connsiteY9" fmla="*/ 89494 h 795528"/>
              <a:gd name="connsiteX10" fmla="*/ 3816581 w 9143990"/>
              <a:gd name="connsiteY10" fmla="*/ 747994 h 795528"/>
              <a:gd name="connsiteX11" fmla="*/ 3815193 w 9143990"/>
              <a:gd name="connsiteY11" fmla="*/ 771653 h 795528"/>
              <a:gd name="connsiteX12" fmla="*/ 3817140 w 9143990"/>
              <a:gd name="connsiteY12" fmla="*/ 795528 h 795528"/>
              <a:gd name="connsiteX13" fmla="*/ 0 w 9143990"/>
              <a:gd name="connsiteY13" fmla="*/ 795528 h 795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3990" h="795528">
                <a:moveTo>
                  <a:pt x="5380256" y="0"/>
                </a:moveTo>
                <a:lnTo>
                  <a:pt x="9143990" y="0"/>
                </a:lnTo>
                <a:lnTo>
                  <a:pt x="9143990" y="795528"/>
                </a:lnTo>
                <a:lnTo>
                  <a:pt x="5317326" y="795528"/>
                </a:lnTo>
                <a:lnTo>
                  <a:pt x="5317326" y="777327"/>
                </a:lnTo>
                <a:lnTo>
                  <a:pt x="5317884" y="747994"/>
                </a:lnTo>
                <a:cubicBezTo>
                  <a:pt x="5313770" y="544725"/>
                  <a:pt x="5329140" y="323617"/>
                  <a:pt x="5364477" y="89494"/>
                </a:cubicBezTo>
                <a:close/>
                <a:moveTo>
                  <a:pt x="0" y="0"/>
                </a:moveTo>
                <a:lnTo>
                  <a:pt x="3754211" y="0"/>
                </a:lnTo>
                <a:lnTo>
                  <a:pt x="3769989" y="89494"/>
                </a:lnTo>
                <a:cubicBezTo>
                  <a:pt x="3805326" y="323617"/>
                  <a:pt x="3820696" y="544725"/>
                  <a:pt x="3816581" y="747994"/>
                </a:cubicBezTo>
                <a:cubicBezTo>
                  <a:pt x="3816118" y="755880"/>
                  <a:pt x="3815656" y="763767"/>
                  <a:pt x="3815193" y="771653"/>
                </a:cubicBezTo>
                <a:lnTo>
                  <a:pt x="3817140" y="795528"/>
                </a:lnTo>
                <a:lnTo>
                  <a:pt x="0" y="795528"/>
                </a:ln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sp>
          <p:nvSpPr>
            <p:cNvPr id="50" name="Freeform 49"/>
            <p:cNvSpPr/>
            <p:nvPr/>
          </p:nvSpPr>
          <p:spPr>
            <a:xfrm rot="10800000">
              <a:off x="3699501" y="4095947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 rot="10800000">
              <a:off x="3873890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 rot="10800000">
              <a:off x="3425444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 rot="10800000">
              <a:off x="3030028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 rot="10800000">
              <a:off x="2522937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 rot="10800000">
              <a:off x="4947421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rgbClr val="6602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89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15</Words>
  <PresentationFormat>On-screen Show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2015-01-25T05:46:00Z</dcterms:modified>
</cp:coreProperties>
</file>